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5143500" cx="9144000"/>
  <p:notesSz cx="6858000" cy="9144000"/>
  <p:embeddedFontLst>
    <p:embeddedFont>
      <p:font typeface="Lato"/>
      <p:regular r:id="rId50"/>
      <p:bold r:id="rId51"/>
      <p:italic r:id="rId52"/>
      <p:boldItalic r:id="rId53"/>
    </p:embeddedFont>
    <p:embeddedFont>
      <p:font typeface="Montserrat"/>
      <p:regular r:id="rId54"/>
      <p:bold r:id="rId55"/>
      <p:italic r:id="rId56"/>
      <p:boldItalic r:id="rId57"/>
    </p:embeddedFont>
    <p:embeddedFont>
      <p:font typeface="Lato Black"/>
      <p:bold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04">
          <p15:clr>
            <a:srgbClr val="747775"/>
          </p15:clr>
        </p15:guide>
        <p15:guide id="2" pos="2880">
          <p15:clr>
            <a:srgbClr val="747775"/>
          </p15:clr>
        </p15:guide>
        <p15:guide id="3" orient="horz" pos="2833">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81B2930-1FF9-4F62-A3CE-3F8970D2AD34}">
  <a:tblStyle styleId="{C81B2930-1FF9-4F62-A3CE-3F8970D2AD3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04" orient="horz"/>
        <p:guide pos="2880"/>
        <p:guide pos="283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Lato-bold.fntdata"/><Relationship Id="rId50" Type="http://schemas.openxmlformats.org/officeDocument/2006/relationships/font" Target="fonts/Lato-regular.fntdata"/><Relationship Id="rId53" Type="http://schemas.openxmlformats.org/officeDocument/2006/relationships/font" Target="fonts/Lato-boldItalic.fntdata"/><Relationship Id="rId52" Type="http://schemas.openxmlformats.org/officeDocument/2006/relationships/font" Target="fonts/Lato-italic.fntdata"/><Relationship Id="rId11" Type="http://schemas.openxmlformats.org/officeDocument/2006/relationships/slide" Target="slides/slide5.xml"/><Relationship Id="rId55" Type="http://schemas.openxmlformats.org/officeDocument/2006/relationships/font" Target="fonts/Montserrat-bold.fntdata"/><Relationship Id="rId10" Type="http://schemas.openxmlformats.org/officeDocument/2006/relationships/slide" Target="slides/slide4.xml"/><Relationship Id="rId54" Type="http://schemas.openxmlformats.org/officeDocument/2006/relationships/font" Target="fonts/Montserrat-regular.fntdata"/><Relationship Id="rId13" Type="http://schemas.openxmlformats.org/officeDocument/2006/relationships/slide" Target="slides/slide7.xml"/><Relationship Id="rId57" Type="http://schemas.openxmlformats.org/officeDocument/2006/relationships/font" Target="fonts/Montserrat-boldItalic.fntdata"/><Relationship Id="rId12" Type="http://schemas.openxmlformats.org/officeDocument/2006/relationships/slide" Target="slides/slide6.xml"/><Relationship Id="rId56" Type="http://schemas.openxmlformats.org/officeDocument/2006/relationships/font" Target="fonts/Montserrat-italic.fntdata"/><Relationship Id="rId15" Type="http://schemas.openxmlformats.org/officeDocument/2006/relationships/slide" Target="slides/slide9.xml"/><Relationship Id="rId59" Type="http://schemas.openxmlformats.org/officeDocument/2006/relationships/font" Target="fonts/LatoBlack-boldItalic.fntdata"/><Relationship Id="rId14" Type="http://schemas.openxmlformats.org/officeDocument/2006/relationships/slide" Target="slides/slide8.xml"/><Relationship Id="rId58" Type="http://schemas.openxmlformats.org/officeDocument/2006/relationships/font" Target="fonts/LatoBlack-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513fd8e1f6_2_30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all, my name is Liam Sherman and I’m a PhD candidate at Stanford University/SLAC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 here today to present novel measurements performed at SLAC on the </a:t>
            </a:r>
            <a:r>
              <a:rPr lang="en"/>
              <a:t>characterization</a:t>
            </a:r>
            <a:r>
              <a:rPr lang="en"/>
              <a:t> of materials for potential use in a liquid xenon chromatography system for </a:t>
            </a:r>
            <a:r>
              <a:rPr lang="en"/>
              <a:t>radon removal</a:t>
            </a:r>
            <a:endParaRPr/>
          </a:p>
        </p:txBody>
      </p:sp>
      <p:sp>
        <p:nvSpPr>
          <p:cNvPr id="278" name="Google Shape;278;g3513fd8e1f6_2_3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h464c118d297097ca_1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I want to spend a minute on what the motivations are behind exploring liquid phase chromatography as a purification strategy</a:t>
            </a:r>
            <a:endParaRPr/>
          </a:p>
        </p:txBody>
      </p:sp>
      <p:sp>
        <p:nvSpPr>
          <p:cNvPr id="285" name="Google Shape;285;h464c118d297097ca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513fd8e1f6_2_44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first to set the stage on why we want to remove radon.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Rn222 and its daughters are a difficult to remove </a:t>
            </a:r>
            <a:r>
              <a:rPr lang="en"/>
              <a:t>background</a:t>
            </a:r>
            <a:r>
              <a:rPr lang="en"/>
              <a:t> in many </a:t>
            </a:r>
            <a:r>
              <a:rPr lang="en"/>
              <a:t>liquid</a:t>
            </a:r>
            <a:r>
              <a:rPr lang="en"/>
              <a:t> noble low background experiments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While some impurities like krypton can be purified out of the material before the experiment, as radon is continuously emitted from detector materials, it requires a continuous purification strategy to push down levels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Next generation experiments like XLZD have stringent Rn 222 requirements, which necessitate innovative strategies to achieve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this plot we can see the Rn 222 levels of several previous generations of TPCs plotted against </a:t>
            </a:r>
            <a:r>
              <a:rPr lang="en"/>
              <a:t>fiducial</a:t>
            </a:r>
            <a:r>
              <a:rPr lang="en"/>
              <a:t> mass, and the rough trend line they follow. Then we can see the requirements for XLZD, </a:t>
            </a:r>
            <a:r>
              <a:rPr lang="en"/>
              <a:t>significantly</a:t>
            </a:r>
            <a:r>
              <a:rPr lang="en"/>
              <a:t> </a:t>
            </a:r>
            <a:r>
              <a:rPr lang="en"/>
              <a:t>exceeding</a:t>
            </a:r>
            <a:r>
              <a:rPr lang="en"/>
              <a:t> the current trend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New </a:t>
            </a:r>
            <a:r>
              <a:rPr lang="en"/>
              <a:t>technologies</a:t>
            </a:r>
            <a:r>
              <a:rPr lang="en"/>
              <a:t> or methods need to be developed in order to reach this reduction level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Liquid phase chromatography is the method that we explored the </a:t>
            </a:r>
            <a:r>
              <a:rPr lang="en"/>
              <a:t>viability</a:t>
            </a:r>
            <a:r>
              <a:rPr lang="en"/>
              <a:t> of in this work</a:t>
            </a:r>
            <a:endParaRPr/>
          </a:p>
        </p:txBody>
      </p:sp>
      <p:sp>
        <p:nvSpPr>
          <p:cNvPr id="292" name="Google Shape;292;g3513fd8e1f6_2_4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hd81e113a594f46f_0_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quickly a very brief review of chromatography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Chromatography is the process of </a:t>
            </a:r>
            <a:r>
              <a:rPr lang="en"/>
              <a:t>separating</a:t>
            </a:r>
            <a:r>
              <a:rPr lang="en"/>
              <a:t> out a chemical mixture into its various components by passing them through an </a:t>
            </a:r>
            <a:r>
              <a:rPr lang="en"/>
              <a:t>adsorbent</a:t>
            </a:r>
            <a:r>
              <a:rPr lang="en"/>
              <a:t> media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different components of the mixture are delayed by different amounts, </a:t>
            </a:r>
            <a:r>
              <a:rPr lang="en"/>
              <a:t>separating</a:t>
            </a:r>
            <a:r>
              <a:rPr lang="en"/>
              <a:t> in tim when they exit the media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performance of these systems depends on the media used, and the relative </a:t>
            </a:r>
            <a:r>
              <a:rPr lang="en"/>
              <a:t>absorbance</a:t>
            </a:r>
            <a:r>
              <a:rPr lang="en"/>
              <a:t> strengths of the components of the mixture</a:t>
            </a:r>
            <a:endParaRPr/>
          </a:p>
        </p:txBody>
      </p:sp>
      <p:sp>
        <p:nvSpPr>
          <p:cNvPr id="302" name="Google Shape;302;hd81e113a594f46f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h29b98b1fdcee50ec_0_5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Cleaning xenon in the liquid phase addresses a few </a:t>
            </a:r>
            <a:r>
              <a:rPr lang="en"/>
              <a:t>obstacles</a:t>
            </a:r>
            <a:r>
              <a:rPr lang="en"/>
              <a:t> to xenon purification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a:t>
            </a:r>
            <a:r>
              <a:rPr lang="en"/>
              <a:t>adsorbent</a:t>
            </a:r>
            <a:r>
              <a:rPr lang="en"/>
              <a:t> materials used in </a:t>
            </a:r>
            <a:r>
              <a:rPr lang="en"/>
              <a:t>chromatography</a:t>
            </a:r>
            <a:r>
              <a:rPr lang="en"/>
              <a:t> setups themselves emit radon. This limits the radon floor you can reach in your experiment, eventually your adsorbent media can become the main emitter. Liquid phase chromatography allows us to use less adsorbant media, so less radon is emitted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Liquid </a:t>
            </a:r>
            <a:r>
              <a:rPr lang="en"/>
              <a:t>phase</a:t>
            </a:r>
            <a:r>
              <a:rPr lang="en"/>
              <a:t> purification is also coming into vogue. On the right here we can see Xenon N-tons liquid phase purification system for electronegatives removal. If other purification technologies are trending toward all liquid running, it makes sense to pursue radon purification in that phase as well</a:t>
            </a:r>
            <a:endParaRPr/>
          </a:p>
        </p:txBody>
      </p:sp>
      <p:sp>
        <p:nvSpPr>
          <p:cNvPr id="317" name="Google Shape;317;h29b98b1fdcee50ec_0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h29b98b1fdcee50ec_0_3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existing method of removing radon from xenon with </a:t>
            </a:r>
            <a:r>
              <a:rPr lang="en"/>
              <a:t>chromatography</a:t>
            </a:r>
            <a:r>
              <a:rPr lang="en"/>
              <a:t> is a decay in place column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design a column with a breakthrough time, the time it takes radon to make it all the way through your column, be several radon half lives, most of the radon will decay in your column and you will have a purer product emerge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technology faces issues scaling up to what would be required for a current generation or next generation scale liquid noble TPC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want to </a:t>
            </a:r>
            <a:r>
              <a:rPr lang="en"/>
              <a:t>increase</a:t>
            </a:r>
            <a:r>
              <a:rPr lang="en"/>
              <a:t> the rate at which you clean Xenon, you have to increase the amount of </a:t>
            </a:r>
            <a:r>
              <a:rPr lang="en"/>
              <a:t>adsorbent</a:t>
            </a:r>
            <a:r>
              <a:rPr lang="en"/>
              <a:t> material. As most of these materials are radon emitters themselves, this poses a significant challenge as the column begins to be a dominant radon source</a:t>
            </a:r>
            <a:endParaRPr/>
          </a:p>
        </p:txBody>
      </p:sp>
      <p:sp>
        <p:nvSpPr>
          <p:cNvPr id="327" name="Google Shape;327;h29b98b1fdcee50ec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hd81e113a594f46f_0_27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Another model of a </a:t>
            </a:r>
            <a:r>
              <a:rPr lang="en"/>
              <a:t>chromatography</a:t>
            </a:r>
            <a:r>
              <a:rPr lang="en"/>
              <a:t> system is a swing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Swing systems are generally used for both research and commercial purposes to provide continuous purification without the need for massive chromatographic columns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principle is simple, you run the bulk of your fluid through one column. Right before the breakthrough time of your contaminate, you switch to flowing through a second column. To clean the contaminate out of your first column, you divert a small fraction of your cleaned </a:t>
            </a:r>
            <a:r>
              <a:rPr lang="en"/>
              <a:t>fluid</a:t>
            </a:r>
            <a:r>
              <a:rPr lang="en"/>
              <a:t> to flow backwards through the dirty column, to </a:t>
            </a:r>
            <a:r>
              <a:rPr lang="en"/>
              <a:t>flush</a:t>
            </a:r>
            <a:r>
              <a:rPr lang="en"/>
              <a:t> out the contaminates.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repeating this process, you can </a:t>
            </a:r>
            <a:r>
              <a:rPr lang="en"/>
              <a:t>continuously</a:t>
            </a:r>
            <a:r>
              <a:rPr lang="en"/>
              <a:t> clean fluid while only </a:t>
            </a:r>
            <a:r>
              <a:rPr lang="en"/>
              <a:t>wasting</a:t>
            </a:r>
            <a:r>
              <a:rPr lang="en"/>
              <a:t> a small amount to backflow the dirty columns. Importantly, for this to work, you need to be able to flush the dirty column </a:t>
            </a:r>
            <a:r>
              <a:rPr lang="en"/>
              <a:t>with</a:t>
            </a:r>
            <a:r>
              <a:rPr lang="en"/>
              <a:t> only a small amount of fluid in less than the </a:t>
            </a:r>
            <a:r>
              <a:rPr lang="en"/>
              <a:t>breakthrough</a:t>
            </a:r>
            <a:r>
              <a:rPr lang="en"/>
              <a:t> time of your contaminate</a:t>
            </a:r>
            <a:endParaRPr/>
          </a:p>
          <a:p>
            <a:pPr indent="0" lvl="0" marL="0" rtl="0" algn="l">
              <a:spcBef>
                <a:spcPts val="0"/>
              </a:spcBef>
              <a:spcAft>
                <a:spcPts val="0"/>
              </a:spcAft>
              <a:buNone/>
            </a:pPr>
            <a:r>
              <a:t/>
            </a:r>
            <a:endParaRPr/>
          </a:p>
        </p:txBody>
      </p:sp>
      <p:sp>
        <p:nvSpPr>
          <p:cNvPr id="348" name="Google Shape;348;hd81e113a594f46f_0_2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h29b98b1fdcee50ec_0_13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Swing systems are generally used for both research and commercial purposes to provide continuous purification without the need for massive chromatographic columns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principle is simple, you run the bulk of your fluid through one column. Right before the breakthrough time of your contaminate, you switch to flowing through a second column. To clean the contaminate out of your first column, you divert a small fraction of your cleaned fluid to flow backwards through the dirty column, to flush out the contaminates.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repeating this process, you can continuously clean fluid while only wasting a small amount to backflow the dirty columns. Importantly, for this to work, you need to be able to flush the dirty column with only a small amount of fluid in less than the breakthrough time of your contaminate</a:t>
            </a:r>
            <a:endParaRPr/>
          </a:p>
          <a:p>
            <a:pPr indent="0" lvl="0" marL="0" rtl="0" algn="l">
              <a:spcBef>
                <a:spcPts val="0"/>
              </a:spcBef>
              <a:spcAft>
                <a:spcPts val="0"/>
              </a:spcAft>
              <a:buNone/>
            </a:pPr>
            <a:r>
              <a:t/>
            </a:r>
            <a:endParaRPr/>
          </a:p>
        </p:txBody>
      </p:sp>
      <p:sp>
        <p:nvSpPr>
          <p:cNvPr id="370" name="Google Shape;370;h29b98b1fdcee50ec_0_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h29b98b1fdcee50ec_0_15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Swing systems are generally used for both research and commercial purposes to provide continuous purification without the need for massive chromatographic columns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principle is simple, you run the bulk of your fluid through one column. Right before the breakthrough time of your contaminate, you switch to flowing through a second column. To clean the contaminate out of your first column, you divert a small fraction of your cleaned fluid to flow backwards through the dirty column, to flush out the contaminates.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repeating this process, you can continuously clean fluid while only wasting a small amount to backflow the dirty columns. Importantly, for this to work, you need to be able to flush the dirty column with only a small amount of fluid in less than the breakthrough time of your contaminate</a:t>
            </a:r>
            <a:endParaRPr/>
          </a:p>
          <a:p>
            <a:pPr indent="0" lvl="0" marL="0" rtl="0" algn="l">
              <a:spcBef>
                <a:spcPts val="0"/>
              </a:spcBef>
              <a:spcAft>
                <a:spcPts val="0"/>
              </a:spcAft>
              <a:buNone/>
            </a:pPr>
            <a:r>
              <a:t/>
            </a:r>
            <a:endParaRPr/>
          </a:p>
        </p:txBody>
      </p:sp>
      <p:sp>
        <p:nvSpPr>
          <p:cNvPr id="393" name="Google Shape;393;h29b98b1fdcee50ec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h29b98b1fdcee50ec_0_16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Swing systems are generally used for both research and commercial purposes to provide continuous purification without the need for massive chromatographic columns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principle is simple, you run the bulk of your fluid through one column. Right before the breakthrough time of your contaminate, you switch to flowing through a second column. To clean the contaminate out of your first column, you divert a small fraction of your cleaned fluid to flow backwards through the dirty column, to flush out the contaminates.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repeating this process, you can continuously clean fluid while only wasting a small amount to backflow the dirty columns. Importantly, for this to work, you need to be able to flush the dirty column with only a small amount of fluid in less than the breakthrough time of your contaminate</a:t>
            </a:r>
            <a:endParaRPr/>
          </a:p>
          <a:p>
            <a:pPr indent="0" lvl="0" marL="0" rtl="0" algn="l">
              <a:spcBef>
                <a:spcPts val="0"/>
              </a:spcBef>
              <a:spcAft>
                <a:spcPts val="0"/>
              </a:spcAft>
              <a:buNone/>
            </a:pPr>
            <a:r>
              <a:t/>
            </a:r>
            <a:endParaRPr/>
          </a:p>
        </p:txBody>
      </p:sp>
      <p:sp>
        <p:nvSpPr>
          <p:cNvPr id="416" name="Google Shape;416;h29b98b1fdcee50ec_0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h29b98b1fdcee50ec_0_25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Swing systems are generally used for both research and commercial purposes to provide continuous purification without the need for massive chromatographic columns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principle is simple, you run the bulk of your fluid through one column. Right before the breakthrough time of your contaminate, you switch to flowing through a second column. To clean the contaminate out of your first column, you divert a small fraction of your cleaned fluid to flow backwards through the dirty column, to flush out the contaminates.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repeating this process, you can continuously clean fluid while only wasting a small amount to backflow the dirty columns. Importantly, for this to work, you need to be able to flush the dirty column with only a small amount of fluid in less than the breakthrough time of your contaminate</a:t>
            </a:r>
            <a:endParaRPr/>
          </a:p>
          <a:p>
            <a:pPr indent="0" lvl="0" marL="0" rtl="0" algn="l">
              <a:spcBef>
                <a:spcPts val="0"/>
              </a:spcBef>
              <a:spcAft>
                <a:spcPts val="0"/>
              </a:spcAft>
              <a:buNone/>
            </a:pPr>
            <a:r>
              <a:t/>
            </a:r>
            <a:endParaRPr/>
          </a:p>
        </p:txBody>
      </p:sp>
      <p:sp>
        <p:nvSpPr>
          <p:cNvPr id="446" name="Google Shape;446;h29b98b1fdcee50ec_0_2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h29b98b1fdcee50ec_0_27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Swing systems are generally used for both research and commercial purposes to provide continuous purification without the need for massive chromatographic columns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principle is simple, you run the bulk of your fluid through one column. Right before the breakthrough time of your contaminate, you switch to flowing through a second column. To clean the contaminate out of your first column, you divert a small fraction of your cleaned fluid to flow backwards through the dirty column, to flush out the contaminates.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repeating this process, you can continuously clean fluid while only wasting a small amount to backflow the dirty columns. Importantly, for this to work, you need to be able to flush the dirty column with only a small amount of fluid in less than the breakthrough time of your contaminate</a:t>
            </a:r>
            <a:endParaRPr/>
          </a:p>
          <a:p>
            <a:pPr indent="0" lvl="0" marL="0" rtl="0" algn="l">
              <a:spcBef>
                <a:spcPts val="0"/>
              </a:spcBef>
              <a:spcAft>
                <a:spcPts val="0"/>
              </a:spcAft>
              <a:buNone/>
            </a:pPr>
            <a:r>
              <a:t/>
            </a:r>
            <a:endParaRPr/>
          </a:p>
        </p:txBody>
      </p:sp>
      <p:sp>
        <p:nvSpPr>
          <p:cNvPr id="477" name="Google Shape;477;h29b98b1fdcee50ec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h29b98b1fdcee50ec_0_19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Swing systems are generally used for both research and commercial purposes to provide continuous purification without the need for massive chromatographic columns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principle is simple, you run the bulk of your fluid through one column. Right before the breakthrough time of your contaminate, you switch to flowing through a second column. To clean the contaminate out of your first column, you divert a small fraction of your cleaned fluid to flow backwards through the dirty column, to flush out the contaminates.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repeating this process, you can continuously clean fluid while only wasting a small amount to backflow the dirty columns. Importantly, for this to work, you need to be able to flush the dirty column with only a small amount of fluid in less than the breakthrough time of your contaminate</a:t>
            </a:r>
            <a:endParaRPr/>
          </a:p>
          <a:p>
            <a:pPr indent="0" lvl="0" marL="0" rtl="0" algn="l">
              <a:spcBef>
                <a:spcPts val="0"/>
              </a:spcBef>
              <a:spcAft>
                <a:spcPts val="0"/>
              </a:spcAft>
              <a:buNone/>
            </a:pPr>
            <a:r>
              <a:t/>
            </a:r>
            <a:endParaRPr/>
          </a:p>
        </p:txBody>
      </p:sp>
      <p:sp>
        <p:nvSpPr>
          <p:cNvPr id="508" name="Google Shape;508;h29b98b1fdcee50ec_0_1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h29b98b1fdcee50ec_0_21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Swing systems are generally used for both research and commercial purposes to provide continuous purification without the need for massive chromatographic columns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principle is simple, you run the bulk of your fluid through one column. Right before the breakthrough time of your contaminate, you switch to flowing through a second column. To clean the contaminate out of your first column, you divert a small fraction of your cleaned fluid to flow backwards through the dirty column, to flush out the contaminates.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repeating this process, you can continuously clean fluid while only wasting a small amount to backflow the dirty columns. Importantly, for this to work, you need to be able to flush the dirty column with only a small amount of fluid in less than the breakthrough time of your contaminate</a:t>
            </a:r>
            <a:endParaRPr/>
          </a:p>
          <a:p>
            <a:pPr indent="0" lvl="0" marL="0" rtl="0" algn="l">
              <a:spcBef>
                <a:spcPts val="0"/>
              </a:spcBef>
              <a:spcAft>
                <a:spcPts val="0"/>
              </a:spcAft>
              <a:buNone/>
            </a:pPr>
            <a:r>
              <a:t/>
            </a:r>
            <a:endParaRPr/>
          </a:p>
        </p:txBody>
      </p:sp>
      <p:sp>
        <p:nvSpPr>
          <p:cNvPr id="538" name="Google Shape;538;h29b98b1fdcee50ec_0_2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h29b98b1fdcee50ec_0_49: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Many existing systems achieve this by changing the pressure or temperature between the two columns. We hope to achieve this by changing phase, leveraging the large density difference between liquid and gaseous xenon to clean liquid continuously, and boil a small amount of the liquid to clean the dirty column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Thus liquid will be continuously cleaned while a small </a:t>
            </a:r>
            <a:r>
              <a:rPr lang="en"/>
              <a:t>amount</a:t>
            </a:r>
            <a:r>
              <a:rPr lang="en"/>
              <a:t> of gas is used to clean the dirty column </a:t>
            </a:r>
            <a:endParaRPr/>
          </a:p>
        </p:txBody>
      </p:sp>
      <p:sp>
        <p:nvSpPr>
          <p:cNvPr id="569" name="Google Shape;569;h29b98b1fdcee50ec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hd81e113a594f46f_0_11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framework we use to model the chromatographic performance of each media is the parallel plate model of chromatography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model imagines the column divided into n plates, based on how distillation columns are modeled. It’s a pretty empirically motivated model, and makes </a:t>
            </a:r>
            <a:r>
              <a:rPr lang="en"/>
              <a:t>several</a:t>
            </a:r>
            <a:r>
              <a:rPr lang="en"/>
              <a:t> assumptions which do not hold in all cases as well see later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Under this framework, for a solute whose initial concentration is a delta function in time, </a:t>
            </a:r>
            <a:r>
              <a:rPr lang="en"/>
              <a:t>the concentration profile of a dilute species exiting the column</a:t>
            </a:r>
            <a:r>
              <a:rPr lang="en"/>
              <a:t> is given by an elution curve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curves depend on two numbers, the breakthrough time Tau which is the average time delay, and the number of theoretical plates n, which </a:t>
            </a:r>
            <a:r>
              <a:rPr lang="en"/>
              <a:t>corresponds</a:t>
            </a:r>
            <a:r>
              <a:rPr lang="en"/>
              <a:t> </a:t>
            </a:r>
            <a:r>
              <a:rPr lang="en"/>
              <a:t>roughly</a:t>
            </a:r>
            <a:r>
              <a:rPr lang="en"/>
              <a:t> to how well packed the column 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higher T delays the dilute species in the column for longer, a higher n makes the output </a:t>
            </a:r>
            <a:r>
              <a:rPr lang="en"/>
              <a:t>distribution</a:t>
            </a:r>
            <a:r>
              <a:rPr lang="en"/>
              <a:t> of concentrations </a:t>
            </a:r>
            <a:r>
              <a:rPr lang="en"/>
              <a:t>tighter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the limit of high n the elution curve converges to a gaussian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desirable to have a larger T because it means your media adsorbs your dilute species more strongly and makes it easier to separate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desirable to have a higher n because it increases the sharpness of the elution profile. If you have a strict radon requirement, this is very helpful</a:t>
            </a:r>
            <a:endParaRPr/>
          </a:p>
        </p:txBody>
      </p:sp>
      <p:sp>
        <p:nvSpPr>
          <p:cNvPr id="604" name="Google Shape;604;hd81e113a594f46f_0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hd81e113a594f46f_0_28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Such a phase swing system also </a:t>
            </a:r>
            <a:r>
              <a:rPr lang="en"/>
              <a:t>provides</a:t>
            </a:r>
            <a:r>
              <a:rPr lang="en"/>
              <a:t> us with a minimum material requirement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Time delays depend on flow rate and adsorbant mass, the more fundamental material </a:t>
            </a:r>
            <a:r>
              <a:rPr lang="en"/>
              <a:t>property</a:t>
            </a:r>
            <a:r>
              <a:rPr lang="en"/>
              <a:t> is the </a:t>
            </a:r>
            <a:r>
              <a:rPr lang="en"/>
              <a:t>adsorption</a:t>
            </a:r>
            <a:r>
              <a:rPr lang="en"/>
              <a:t> coefficient, defined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 some simple assumptions of an ideal chromatography system, with no losses, we can caculate that the liquid adsorption coefficient needs to be larger than the gas adsorption coefficient times the ratio of gas to liquid densities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 physical system, we would need to have a higher liquid adsorption coefficient than this to account for inefficiencies, but this gives us a good lower bound for viability</a:t>
            </a:r>
            <a:endParaRPr/>
          </a:p>
        </p:txBody>
      </p:sp>
      <p:sp>
        <p:nvSpPr>
          <p:cNvPr id="622" name="Google Shape;622;hd81e113a594f46f_0_2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hd81e113a594f46f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the last piece of mkotivation I want to go over is what encouraged us to explore liquid phase chromatography in xenon in the first place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Gas phase chromatography to </a:t>
            </a:r>
            <a:r>
              <a:rPr lang="en"/>
              <a:t>remove</a:t>
            </a:r>
            <a:r>
              <a:rPr lang="en"/>
              <a:t> radon from xenon is actively in use in some low background experiments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Researchers in the University of Michigans LUX ZEPLIN group performed measurements of the gas phase cghromatographic performance of several charcoals, for use in the LZ inline radon reduction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While performing these measurements, they observed the density of xenon in their column was nearly ¼ that of liquid xenon, and the column was still performant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indicated to us that liquid phase chromatography may be viable, </a:t>
            </a:r>
            <a:r>
              <a:rPr lang="en"/>
              <a:t>despite fears about saturating the adsorbant with xenon. We also performed a replication of this measurement, and confirmed the xenon density numbers Michigan produced</a:t>
            </a:r>
            <a:endParaRPr/>
          </a:p>
        </p:txBody>
      </p:sp>
      <p:sp>
        <p:nvSpPr>
          <p:cNvPr id="648" name="Google Shape;648;hd81e113a594f46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3513fd8e1f6_2_517: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Okay so now with the </a:t>
            </a:r>
            <a:r>
              <a:rPr lang="en"/>
              <a:t>background</a:t>
            </a:r>
            <a:r>
              <a:rPr lang="en"/>
              <a:t> out of the way, I’ll go over the ReLIC experiment and what we measured</a:t>
            </a:r>
            <a:endParaRPr/>
          </a:p>
        </p:txBody>
      </p:sp>
      <p:sp>
        <p:nvSpPr>
          <p:cNvPr id="658" name="Google Shape;658;g3513fd8e1f6_2_5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hd81e113a594f46f_0_1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Removal of Liquid Impurities via chromatography (ReLIC) system was constructed at SLAC national accelerator laboratory to test proposed adsorbants for use in a phase swing radon removal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consists of a gas phase circulation and purification system, </a:t>
            </a:r>
            <a:r>
              <a:rPr lang="en"/>
              <a:t>utilizing</a:t>
            </a:r>
            <a:r>
              <a:rPr lang="en"/>
              <a:t> a compressor, a hot getter, and a mass flow </a:t>
            </a:r>
            <a:r>
              <a:rPr lang="en"/>
              <a:t>controller</a:t>
            </a:r>
            <a:r>
              <a:rPr lang="en"/>
              <a:t> to control flow rate on the room temperature side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Inside the vacuum vessel it was a subcooler powered by a liquid nitrogen thermosyphon to condense the xenon, which then flows through a cell containing a Photomultiplier tube, a chromatographic column, and then another cell containing a photomultiplier tube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also has a radon injection system, so Rn222 gas can be injected into the gas phase xenon to be circulated </a:t>
            </a:r>
            <a:r>
              <a:rPr lang="en"/>
              <a:t>through</a:t>
            </a:r>
            <a:r>
              <a:rPr lang="en"/>
              <a:t> the system</a:t>
            </a:r>
            <a:endParaRPr/>
          </a:p>
          <a:p>
            <a:pPr indent="0" lvl="0" marL="0" rtl="0" algn="l">
              <a:spcBef>
                <a:spcPts val="0"/>
              </a:spcBef>
              <a:spcAft>
                <a:spcPts val="0"/>
              </a:spcAft>
              <a:buNone/>
            </a:pPr>
            <a:r>
              <a:t/>
            </a:r>
            <a:endParaRPr/>
          </a:p>
        </p:txBody>
      </p:sp>
      <p:sp>
        <p:nvSpPr>
          <p:cNvPr id="664" name="Google Shape;664;hd81e113a594f46f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hd81e113a594f46f_0_25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measure radon decay alpha events using </a:t>
            </a:r>
            <a:r>
              <a:rPr lang="en"/>
              <a:t>Photomultiplier</a:t>
            </a:r>
            <a:r>
              <a:rPr lang="en"/>
              <a:t> tubes to track radon in our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then select radon events from background by looking at PMT areas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primarily fit and analyze the Radon decay event rate vs time. Above is an example dataset for an injection. The light blue pulse is the radon </a:t>
            </a:r>
            <a:r>
              <a:rPr lang="en"/>
              <a:t>distribution</a:t>
            </a:r>
            <a:r>
              <a:rPr lang="en"/>
              <a:t> passing the first PMT, and the red is the radon passing the second PMT after being delayed by the chromatographic column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fit this second curve as can be seen on the right, to extract the breakthrough time of the radon</a:t>
            </a:r>
            <a:endParaRPr/>
          </a:p>
        </p:txBody>
      </p:sp>
      <p:sp>
        <p:nvSpPr>
          <p:cNvPr id="719" name="Google Shape;719;hd81e113a594f46f_0_2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hd81e113a594f46f_0_29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breakthrough time we directly measure depends on the rate of </a:t>
            </a:r>
            <a:r>
              <a:rPr lang="en"/>
              <a:t>fluid</a:t>
            </a:r>
            <a:r>
              <a:rPr lang="en"/>
              <a:t> flow and the amount of </a:t>
            </a:r>
            <a:r>
              <a:rPr lang="en"/>
              <a:t>adsorbent</a:t>
            </a:r>
            <a:r>
              <a:rPr lang="en"/>
              <a:t> mass. To </a:t>
            </a:r>
            <a:r>
              <a:rPr lang="en"/>
              <a:t>understand</a:t>
            </a:r>
            <a:r>
              <a:rPr lang="en"/>
              <a:t> our fundamental material properties, we convert this to the flow and mass </a:t>
            </a:r>
            <a:r>
              <a:rPr lang="en"/>
              <a:t>independent</a:t>
            </a:r>
            <a:r>
              <a:rPr lang="en"/>
              <a:t> asdorbtion coefficient. In gas we can use the equation on the left, where phi is the mass flow rate and m is the </a:t>
            </a:r>
            <a:r>
              <a:rPr lang="en"/>
              <a:t>adsorbent</a:t>
            </a:r>
            <a:r>
              <a:rPr lang="en"/>
              <a:t> mass. In the liquid measurements, we also have to account for the time delay not caused by chromatography but due to the slow travel time of fluid </a:t>
            </a:r>
            <a:r>
              <a:rPr lang="en"/>
              <a:t>across</a:t>
            </a:r>
            <a:r>
              <a:rPr lang="en"/>
              <a:t> the column. So we modify the equation to subtract off this travel time</a:t>
            </a:r>
            <a:endParaRPr/>
          </a:p>
        </p:txBody>
      </p:sp>
      <p:sp>
        <p:nvSpPr>
          <p:cNvPr id="734" name="Google Shape;734;hd81e113a594f46f_0_2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h7716ff131822906e_7_3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breakthrough time we directly measure depends on the rate of fluid flow and the amount of adsorbent mass. To understand our fundamental material properties, we convert this to the flow and mass independent asdorbtion coefficient. In gas we can use the equation on the left, where phi is the mass flow rate and m is the adsorbent mass. In the liquid measurements, we also have to account for the time delay not caused by chromatography but due to the slow travel time of fluid across the column. So we modify the equation to subtract off this travel time</a:t>
            </a:r>
            <a:endParaRPr/>
          </a:p>
        </p:txBody>
      </p:sp>
      <p:sp>
        <p:nvSpPr>
          <p:cNvPr id="756" name="Google Shape;756;h7716ff131822906e_7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h7716ff131822906e_7_6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breakthrough time we directly measure depends on the rate of fluid flow and the amount of adsorbent mass. To understand our fundamental material properties, we convert this to the flow and mass independent asdorbtion coefficient. In gas we can use the equation on the left, where phi is the mass flow rate and m is the adsorbent mass. In the liquid measurements, we also have to account for the time delay not caused by chromatography but due to the slow travel time of fluid across the column. So we modify the equation to subtract off this travel time</a:t>
            </a:r>
            <a:endParaRPr/>
          </a:p>
        </p:txBody>
      </p:sp>
      <p:sp>
        <p:nvSpPr>
          <p:cNvPr id="781" name="Google Shape;781;h7716ff131822906e_7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h7716ff131822906e_7_11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breakthrough time we directly measure depends on the rate of fluid flow and the amount of adsorbent mass. To understand our fundamental material properties, we convert this to the flow and mass independent asdorbtion coefficient. In gas we can use the equation on the left, where phi is the mass flow rate and m is the adsorbent mass. In the liquid measurements, we also have to account for the time delay not caused by chromatography but due to the slow travel time of fluid across the column. So we modify the equation to subtract off this travel time</a:t>
            </a:r>
            <a:endParaRPr/>
          </a:p>
        </p:txBody>
      </p:sp>
      <p:sp>
        <p:nvSpPr>
          <p:cNvPr id="807" name="Google Shape;807;h7716ff131822906e_7_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h7716ff131822906e_7_14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breakthrough time we directly measure depends on the rate of fluid flow and the amount of adsorbent mass. To understand our fundamental material properties, we convert this to the flow and mass independent asdorbtion coefficient. In gas we can use the equation on the left, where phi is the mass flow rate and m is the adsorbent mass. In the liquid measurements, we also have to account for the time delay not caused by chromatography but due to the slow travel time of fluid across the column. So we modify the equation to subtract off this travel time</a:t>
            </a:r>
            <a:endParaRPr/>
          </a:p>
        </p:txBody>
      </p:sp>
      <p:sp>
        <p:nvSpPr>
          <p:cNvPr id="834" name="Google Shape;834;h7716ff131822906e_7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h7716ff131822906e_7_16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breakthrough time we directly measure depends on the rate of fluid flow and the amount of adsorbent mass. To understand our fundamental material properties, we convert this to the flow and mass independent asdorbtion coefficient. In gas we can use the equation on the left, where phi is the mass flow rate and m is the adsorbent mass. In the liquid measurements, we also have to account for the time delay not caused by chromatography but due to the slow travel time of fluid across the column. So we modify the equation to subtract off this travel time</a:t>
            </a:r>
            <a:endParaRPr/>
          </a:p>
        </p:txBody>
      </p:sp>
      <p:sp>
        <p:nvSpPr>
          <p:cNvPr id="861" name="Google Shape;861;h7716ff131822906e_7_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h7716ff131822906e_7_19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breakthrough time we directly measure depends on the rate of fluid flow and the amount of adsorbent mass. To understand our fundamental material properties, we convert this to the flow and mass independent asdorbtion coefficient. In gas we can use the equation on the left, where phi is the mass flow rate and m is the adsorbent mass. In the liquid measurements, we also have to account for the time delay not caused by chromatography but due to the slow travel time of fluid across the column. So we modify the equation to subtract off this travel time, </a:t>
            </a:r>
            <a:r>
              <a:rPr lang="en"/>
              <a:t>which</a:t>
            </a:r>
            <a:r>
              <a:rPr lang="en"/>
              <a:t> is the time delay that would be seen in the absence of chromatography</a:t>
            </a:r>
            <a:endParaRPr/>
          </a:p>
        </p:txBody>
      </p:sp>
      <p:sp>
        <p:nvSpPr>
          <p:cNvPr id="888" name="Google Shape;888;h7716ff131822906e_7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h464c118d297097ca_1_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when what did our </a:t>
            </a:r>
            <a:r>
              <a:rPr lang="en"/>
              <a:t>results</a:t>
            </a:r>
            <a:r>
              <a:rPr lang="en"/>
              <a:t> look like?</a:t>
            </a:r>
            <a:endParaRPr/>
          </a:p>
        </p:txBody>
      </p:sp>
      <p:sp>
        <p:nvSpPr>
          <p:cNvPr id="919" name="Google Shape;919;h464c118d297097ca_1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hd81e113a594f46f_0_3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tested the performance of 3 different materials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Whole Saratech Charcoal – this was the charcoal that was determined to be the most performant by the Michigan LZ group, and is currently used in the LZ Inline Radon reduction system for gas phase chromatography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Ground Saratech Charoal – the same Saratech but with reduced particle size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Ag-ETS-10 – A silver exchange zeolite which other studes have shown was 3 orders of magnitude more performant in argon and nitrogen at radon </a:t>
            </a:r>
            <a:r>
              <a:rPr lang="en"/>
              <a:t>removal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also ran the column with a inert sand material to calibrate our system</a:t>
            </a:r>
            <a:endParaRPr/>
          </a:p>
        </p:txBody>
      </p:sp>
      <p:sp>
        <p:nvSpPr>
          <p:cNvPr id="925" name="Google Shape;925;hd81e113a594f46f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h29b98b1fdcee50ec_0_1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tested the performance of 3 different materials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Whole Saratech Charcoal – this was the charcoal that was determined to be the most performant by the Michigan LZ group, and is currently used in the LZ Inline Radon reduction system for gas phase chromatography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charcoal was specifically selected by the </a:t>
            </a:r>
            <a:r>
              <a:rPr lang="en"/>
              <a:t>Michigan LZ</a:t>
            </a:r>
            <a:r>
              <a:rPr lang="en"/>
              <a:t> group for its low emissivity. Natural charcoals have high radon levels, this synthetic charcoal has much lower </a:t>
            </a:r>
            <a:r>
              <a:rPr lang="en"/>
              <a:t>levels</a:t>
            </a:r>
            <a:r>
              <a:rPr lang="en"/>
              <a:t> which is why we tested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Ground Saratech Charoal – the same Saratech but with reduced particle size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Ag-ETS-10 – A silver exchange zeolite which other studes have shown was 3 orders of magnitude more performant in argon and nitrogen at radon removal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also ran the column with a inert sand material to calibrate our system</a:t>
            </a:r>
            <a:endParaRPr/>
          </a:p>
        </p:txBody>
      </p:sp>
      <p:sp>
        <p:nvSpPr>
          <p:cNvPr id="934" name="Google Shape;934;h29b98b1fdcee50ec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hd81e113a594f46f_0_4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performed liquid </a:t>
            </a:r>
            <a:r>
              <a:rPr lang="en"/>
              <a:t>measurements</a:t>
            </a:r>
            <a:r>
              <a:rPr lang="en"/>
              <a:t>, we performed gas chromatography measurements to validate our system as these could be compared to others measurements as these had been measured </a:t>
            </a:r>
            <a:r>
              <a:rPr lang="en"/>
              <a:t>before</a:t>
            </a:r>
            <a:r>
              <a:rPr lang="en"/>
              <a:t> while the liquid coefficients have not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whole and ground saratech adsorption coefficients were </a:t>
            </a:r>
            <a:r>
              <a:rPr lang="en"/>
              <a:t>consistent</a:t>
            </a:r>
            <a:r>
              <a:rPr lang="en"/>
              <a:t> with eachother, and with prior measurements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Ag-ETS-10 performed better thant he charcoal, but not nearly as much better as it had in argon or nitrogen. We </a:t>
            </a:r>
            <a:r>
              <a:rPr lang="en"/>
              <a:t>attribute this to the much greater similarity in the atomic size and attraction to the zeolite of xenon and radon vs xenon and argon</a:t>
            </a:r>
            <a:endParaRPr/>
          </a:p>
        </p:txBody>
      </p:sp>
      <p:sp>
        <p:nvSpPr>
          <p:cNvPr id="949" name="Google Shape;949;hd81e113a594f46f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hd81e113a594f46f_0_4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a:t>
            </a:r>
            <a:r>
              <a:rPr lang="en"/>
              <a:t> validating our performance in the gas, we moved on to liquid measurements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measured the </a:t>
            </a:r>
            <a:r>
              <a:rPr lang="en"/>
              <a:t>adsorption</a:t>
            </a:r>
            <a:r>
              <a:rPr lang="en"/>
              <a:t> coefficients of the whole and ground saratech charcoals, at two flow rates and in two different system thermodynamic conditions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Overall, we saw that the ground saratech performed better on average than the whole, but both saratechs suffered a drop in the </a:t>
            </a:r>
            <a:r>
              <a:rPr lang="en"/>
              <a:t>adsorption</a:t>
            </a:r>
            <a:r>
              <a:rPr lang="en"/>
              <a:t> coefficient of more than 3 orders of magnitude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puzzling, and not what we expected from the previous measurements. The density only changes by a factor of about 4 from the cold gas measurements, so it does not make sense for this to just be a story about density. Some process in the phase transition must impact the </a:t>
            </a:r>
            <a:r>
              <a:rPr lang="en"/>
              <a:t>adsorption</a:t>
            </a:r>
            <a:r>
              <a:rPr lang="en"/>
              <a:t> coefficient</a:t>
            </a:r>
            <a:endParaRPr/>
          </a:p>
        </p:txBody>
      </p:sp>
      <p:sp>
        <p:nvSpPr>
          <p:cNvPr id="960" name="Google Shape;960;hd81e113a594f46f_0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hd81e113a594f46f_0_5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a:t>
            </a:r>
            <a:r>
              <a:rPr lang="en"/>
              <a:t> the charcoal, we performed liquid measurements of the zeolite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zeolite similarly showed a similar performance drop from gas to liquid as the charcoal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Interestingly though, the zeolite showed a marked flow rate dependence in its </a:t>
            </a:r>
            <a:r>
              <a:rPr lang="en"/>
              <a:t>adsorption</a:t>
            </a:r>
            <a:r>
              <a:rPr lang="en"/>
              <a:t> </a:t>
            </a:r>
            <a:r>
              <a:rPr lang="en"/>
              <a:t>coefficient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slower the volumetric flow rate of the liquid, the better the </a:t>
            </a:r>
            <a:r>
              <a:rPr lang="en"/>
              <a:t>adsorption</a:t>
            </a:r>
            <a:r>
              <a:rPr lang="en"/>
              <a:t> coefficient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behavior is not predicted by parallel plate chromatography theory, so we are reaching the end of the </a:t>
            </a:r>
            <a:r>
              <a:rPr lang="en"/>
              <a:t>regime</a:t>
            </a:r>
            <a:r>
              <a:rPr lang="en"/>
              <a:t> this model describes well</a:t>
            </a:r>
            <a:r>
              <a:rPr lang="en"/>
              <a:t>. We think this may be due to the radon taking significant time to penetrate the zeolite crystal structure, and thus at slower flow rates it is able to access more binding sites, but further study would be needed to confirm this</a:t>
            </a:r>
            <a:endParaRPr/>
          </a:p>
        </p:txBody>
      </p:sp>
      <p:sp>
        <p:nvSpPr>
          <p:cNvPr id="971" name="Google Shape;971;hd81e113a594f46f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hd81e113a594f46f_0_6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conclusion, we conudced the first and only measurements of the adsorbtiuon coefficients of Saratech Charcoal and Ag-ETS-10 zeolite in </a:t>
            </a:r>
            <a:r>
              <a:rPr lang="en"/>
              <a:t>liquid</a:t>
            </a:r>
            <a:r>
              <a:rPr lang="en"/>
              <a:t> xenon for radon removal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Unfortunately neither material has a liquid adsotbtion coefficient that meets the minimum requirements for a phase swing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Further development of a phase swing system would require a new material, and a </a:t>
            </a:r>
            <a:r>
              <a:rPr lang="en"/>
              <a:t>better</a:t>
            </a:r>
            <a:r>
              <a:rPr lang="en"/>
              <a:t> understanding fo the cause of the sharp performance </a:t>
            </a:r>
            <a:r>
              <a:rPr lang="en"/>
              <a:t>drop from the gas to liquid phase</a:t>
            </a:r>
            <a:endParaRPr/>
          </a:p>
        </p:txBody>
      </p:sp>
      <p:sp>
        <p:nvSpPr>
          <p:cNvPr id="982" name="Google Shape;982;hd81e113a594f46f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hd81e113a594f46f_0_7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hd81e113a594f46f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hd81e113a594f46f_0_23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measure the rate of radon decays as a proxy for radon concentration using the two PMTs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a radon undergoes an alpha decay, the alpha particle scatters off of the liquid or gaseous xenon producing scintillation light which out PMTs </a:t>
            </a:r>
            <a:r>
              <a:rPr lang="en"/>
              <a:t>detect</a:t>
            </a:r>
            <a:r>
              <a:rPr lang="en"/>
              <a:t>. We trigger on an amplitude threshold, which can be set high to cut out noise due to the large radon alpha scintilaltion pulses</a:t>
            </a:r>
            <a:endParaRPr/>
          </a:p>
        </p:txBody>
      </p:sp>
      <p:sp>
        <p:nvSpPr>
          <p:cNvPr id="997" name="Google Shape;997;hd81e113a594f46f_0_2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hd81e113a594f46f_0_24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then select radon events from backgrounds or noise events by an area cut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cut is determined by looking at the area spectrum in each channel before and after a radon injection. The cut is placed to preserve as many radon events as possible while cutting out the low energy noise events</a:t>
            </a:r>
            <a:endParaRPr/>
          </a:p>
        </p:txBody>
      </p:sp>
      <p:sp>
        <p:nvSpPr>
          <p:cNvPr id="1263" name="Google Shape;1263;hd81e113a594f46f_0_2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hd81e113a594f46f_0_7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hd81e113a594f46f_0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hd81e113a594f46f_0_8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hd81e113a594f46f_0_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h315b5f9e9cc25fc1_15_28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h315b5f9e9cc25fc1_15_2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h315b5f9e9cc25fc1_15_29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h315b5f9e9cc25fc1_15_2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h7716ff131822906e_7_30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h7716ff131822906e_7_3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9.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png"/><Relationship Id="rId4"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png"/><Relationship Id="rId4"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1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1" showMasterSp="0">
  <p:cSld name="Title Slide - Option 1">
    <p:bg>
      <p:bgPr>
        <a:gradFill>
          <a:gsLst>
            <a:gs pos="0">
              <a:srgbClr val="E04F39"/>
            </a:gs>
            <a:gs pos="15000">
              <a:srgbClr val="E04F39"/>
            </a:gs>
            <a:gs pos="50000">
              <a:srgbClr val="AF2D24"/>
            </a:gs>
            <a:gs pos="100000">
              <a:srgbClr val="8C1515"/>
            </a:gs>
          </a:gsLst>
          <a:lin ang="8100019" scaled="0"/>
        </a:gradFill>
      </p:bgPr>
    </p:bg>
    <p:spTree>
      <p:nvGrpSpPr>
        <p:cNvPr id="50" name="Shape 50"/>
        <p:cNvGrpSpPr/>
        <p:nvPr/>
      </p:nvGrpSpPr>
      <p:grpSpPr>
        <a:xfrm>
          <a:off x="0" y="0"/>
          <a:ext cx="0" cy="0"/>
          <a:chOff x="0" y="0"/>
          <a:chExt cx="0" cy="0"/>
        </a:xfrm>
      </p:grpSpPr>
      <p:pic>
        <p:nvPicPr>
          <p:cNvPr id="51" name="Google Shape;51;p13"/>
          <p:cNvPicPr preferRelativeResize="0"/>
          <p:nvPr/>
        </p:nvPicPr>
        <p:blipFill rotWithShape="1">
          <a:blip r:embed="rId2">
            <a:alphaModFix/>
          </a:blip>
          <a:srcRect b="0" l="0" r="0" t="0"/>
          <a:stretch/>
        </p:blipFill>
        <p:spPr>
          <a:xfrm>
            <a:off x="0" y="5963"/>
            <a:ext cx="9144000" cy="5143500"/>
          </a:xfrm>
          <a:prstGeom prst="rect">
            <a:avLst/>
          </a:prstGeom>
          <a:noFill/>
          <a:ln>
            <a:noFill/>
          </a:ln>
        </p:spPr>
      </p:pic>
      <p:sp>
        <p:nvSpPr>
          <p:cNvPr id="52" name="Google Shape;52;p13"/>
          <p:cNvSpPr txBox="1"/>
          <p:nvPr>
            <p:ph idx="1" type="body"/>
          </p:nvPr>
        </p:nvSpPr>
        <p:spPr>
          <a:xfrm>
            <a:off x="600075" y="485776"/>
            <a:ext cx="5672700" cy="1684800"/>
          </a:xfrm>
          <a:prstGeom prst="rect">
            <a:avLst/>
          </a:prstGeom>
          <a:noFill/>
          <a:ln>
            <a:noFill/>
          </a:ln>
        </p:spPr>
        <p:txBody>
          <a:bodyPr anchorCtr="0" anchor="b" bIns="34275" lIns="0" spcFirstLastPara="1" rIns="68575" wrap="square" tIns="34275">
            <a:normAutofit/>
          </a:bodyPr>
          <a:lstStyle>
            <a:lvl1pPr indent="-457200" lvl="0" marL="457200" algn="l">
              <a:lnSpc>
                <a:spcPct val="100000"/>
              </a:lnSpc>
              <a:spcBef>
                <a:spcPts val="400"/>
              </a:spcBef>
              <a:spcAft>
                <a:spcPts val="0"/>
              </a:spcAft>
              <a:buClr>
                <a:schemeClr val="lt1"/>
              </a:buClr>
              <a:buSzPts val="3600"/>
              <a:buFont typeface="Lato"/>
              <a:buChar char="●"/>
              <a:defRPr sz="3600">
                <a:solidFill>
                  <a:schemeClr val="lt1"/>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2" type="body"/>
          </p:nvPr>
        </p:nvSpPr>
        <p:spPr>
          <a:xfrm>
            <a:off x="600074" y="2198660"/>
            <a:ext cx="5672700" cy="379200"/>
          </a:xfrm>
          <a:prstGeom prst="rect">
            <a:avLst/>
          </a:prstGeom>
          <a:noFill/>
          <a:ln>
            <a:noFill/>
          </a:ln>
        </p:spPr>
        <p:txBody>
          <a:bodyPr anchorCtr="0" anchor="b" bIns="34275" lIns="0" spcFirstLastPara="1" rIns="68575" wrap="square" tIns="34275">
            <a:noAutofit/>
          </a:bodyPr>
          <a:lstStyle>
            <a:lvl1pPr indent="-361950" lvl="0" marL="457200" algn="l">
              <a:lnSpc>
                <a:spcPct val="100000"/>
              </a:lnSpc>
              <a:spcBef>
                <a:spcPts val="400"/>
              </a:spcBef>
              <a:spcAft>
                <a:spcPts val="0"/>
              </a:spcAft>
              <a:buClr>
                <a:schemeClr val="lt1"/>
              </a:buClr>
              <a:buSzPts val="2100"/>
              <a:buFont typeface="Lato"/>
              <a:buChar char="●"/>
              <a:defRPr sz="2100">
                <a:solidFill>
                  <a:schemeClr val="lt1"/>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4" name="Google Shape;54;p13"/>
          <p:cNvSpPr txBox="1"/>
          <p:nvPr>
            <p:ph idx="3" type="body"/>
          </p:nvPr>
        </p:nvSpPr>
        <p:spPr>
          <a:xfrm>
            <a:off x="600075" y="2955834"/>
            <a:ext cx="5672700" cy="2730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chemeClr val="lt1"/>
              </a:buClr>
              <a:buSzPts val="1400"/>
              <a:buFont typeface="Lato"/>
              <a:buChar char="●"/>
              <a:defRPr sz="1400">
                <a:solidFill>
                  <a:schemeClr val="lt1"/>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5" name="Google Shape;55;p13"/>
          <p:cNvSpPr txBox="1"/>
          <p:nvPr>
            <p:ph idx="4" type="body"/>
          </p:nvPr>
        </p:nvSpPr>
        <p:spPr>
          <a:xfrm>
            <a:off x="600075" y="3229801"/>
            <a:ext cx="3899700" cy="221400"/>
          </a:xfrm>
          <a:prstGeom prst="rect">
            <a:avLst/>
          </a:prstGeom>
          <a:noFill/>
          <a:ln>
            <a:noFill/>
          </a:ln>
        </p:spPr>
        <p:txBody>
          <a:bodyPr anchorCtr="0" anchor="t" bIns="34275" lIns="0" spcFirstLastPara="1" rIns="68575" wrap="square" tIns="34275">
            <a:noAutofit/>
          </a:bodyPr>
          <a:lstStyle>
            <a:lvl1pPr indent="-304800" lvl="0" marL="457200" algn="l">
              <a:lnSpc>
                <a:spcPct val="100000"/>
              </a:lnSpc>
              <a:spcBef>
                <a:spcPts val="400"/>
              </a:spcBef>
              <a:spcAft>
                <a:spcPts val="0"/>
              </a:spcAft>
              <a:buClr>
                <a:schemeClr val="lt1"/>
              </a:buClr>
              <a:buSzPts val="1200"/>
              <a:buFont typeface="Lato"/>
              <a:buChar char="●"/>
              <a:defRPr b="1" i="0" sz="1200">
                <a:solidFill>
                  <a:schemeClr val="lt1"/>
                </a:solidFill>
                <a:latin typeface="Lato"/>
                <a:ea typeface="Lato"/>
                <a:cs typeface="Lato"/>
                <a:sym typeface="Lato"/>
              </a:defRPr>
            </a:lvl1pPr>
            <a:lvl2pPr indent="-311150" lvl="1" marL="914400" algn="l">
              <a:lnSpc>
                <a:spcPct val="100000"/>
              </a:lnSpc>
              <a:spcBef>
                <a:spcPts val="400"/>
              </a:spcBef>
              <a:spcAft>
                <a:spcPts val="0"/>
              </a:spcAft>
              <a:buSzPts val="1300"/>
              <a:buChar char="○"/>
              <a:defRPr>
                <a:solidFill>
                  <a:srgbClr val="00B0F0"/>
                </a:solidFill>
              </a:defRPr>
            </a:lvl2pPr>
            <a:lvl3pPr indent="-311150" lvl="2" marL="1371600" algn="l">
              <a:lnSpc>
                <a:spcPct val="100000"/>
              </a:lnSpc>
              <a:spcBef>
                <a:spcPts val="400"/>
              </a:spcBef>
              <a:spcAft>
                <a:spcPts val="0"/>
              </a:spcAft>
              <a:buSzPts val="1300"/>
              <a:buChar char="■"/>
              <a:defRPr>
                <a:solidFill>
                  <a:srgbClr val="00B0F0"/>
                </a:solidFill>
              </a:defRPr>
            </a:lvl3pPr>
            <a:lvl4pPr indent="-304800" lvl="3" marL="1828800" algn="l">
              <a:lnSpc>
                <a:spcPct val="100000"/>
              </a:lnSpc>
              <a:spcBef>
                <a:spcPts val="400"/>
              </a:spcBef>
              <a:spcAft>
                <a:spcPts val="0"/>
              </a:spcAft>
              <a:buSzPts val="1200"/>
              <a:buChar char="●"/>
              <a:defRPr>
                <a:solidFill>
                  <a:srgbClr val="00B0F0"/>
                </a:solidFill>
              </a:defRPr>
            </a:lvl4pPr>
            <a:lvl5pPr indent="-304800" lvl="4" marL="2286000" algn="l">
              <a:lnSpc>
                <a:spcPct val="100000"/>
              </a:lnSpc>
              <a:spcBef>
                <a:spcPts val="1200"/>
              </a:spcBef>
              <a:spcAft>
                <a:spcPts val="0"/>
              </a:spcAft>
              <a:buSzPts val="1200"/>
              <a:buChar char="○"/>
              <a:defRPr>
                <a:solidFill>
                  <a:srgbClr val="00B0F0"/>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56" name="Google Shape;56;p13"/>
          <p:cNvPicPr preferRelativeResize="0"/>
          <p:nvPr/>
        </p:nvPicPr>
        <p:blipFill rotWithShape="1">
          <a:blip r:embed="rId3">
            <a:alphaModFix/>
          </a:blip>
          <a:srcRect b="0" l="0" r="0" t="0"/>
          <a:stretch/>
        </p:blipFill>
        <p:spPr>
          <a:xfrm>
            <a:off x="569840" y="4610876"/>
            <a:ext cx="1301116" cy="248395"/>
          </a:xfrm>
          <a:prstGeom prst="rect">
            <a:avLst/>
          </a:prstGeom>
          <a:noFill/>
          <a:ln>
            <a:noFill/>
          </a:ln>
        </p:spPr>
      </p:pic>
      <p:cxnSp>
        <p:nvCxnSpPr>
          <p:cNvPr id="57" name="Google Shape;57;p13"/>
          <p:cNvCxnSpPr/>
          <p:nvPr/>
        </p:nvCxnSpPr>
        <p:spPr>
          <a:xfrm>
            <a:off x="600075" y="2821749"/>
            <a:ext cx="7915200" cy="0"/>
          </a:xfrm>
          <a:prstGeom prst="straightConnector1">
            <a:avLst/>
          </a:prstGeom>
          <a:noFill/>
          <a:ln cap="flat" cmpd="sng" w="9525">
            <a:solidFill>
              <a:schemeClr val="lt1"/>
            </a:solidFill>
            <a:prstDash val="solid"/>
            <a:miter lim="800000"/>
            <a:headEnd len="sm" w="sm" type="none"/>
            <a:tailEnd len="sm" w="sm" type="none"/>
          </a:ln>
        </p:spPr>
      </p:cxnSp>
      <p:pic>
        <p:nvPicPr>
          <p:cNvPr id="58" name="Google Shape;58;p13"/>
          <p:cNvPicPr preferRelativeResize="0"/>
          <p:nvPr/>
        </p:nvPicPr>
        <p:blipFill rotWithShape="1">
          <a:blip r:embed="rId4">
            <a:alphaModFix/>
          </a:blip>
          <a:srcRect b="0" l="0" r="0" t="0"/>
          <a:stretch/>
        </p:blipFill>
        <p:spPr>
          <a:xfrm>
            <a:off x="6947129" y="4552547"/>
            <a:ext cx="1680155" cy="35451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1 Column">
  <p:cSld name="Text Slide - 1 Column">
    <p:bg>
      <p:bgPr>
        <a:solidFill>
          <a:schemeClr val="lt1"/>
        </a:solidFill>
      </p:bgPr>
    </p:bg>
    <p:spTree>
      <p:nvGrpSpPr>
        <p:cNvPr id="59" name="Shape 59"/>
        <p:cNvGrpSpPr/>
        <p:nvPr/>
      </p:nvGrpSpPr>
      <p:grpSpPr>
        <a:xfrm>
          <a:off x="0" y="0"/>
          <a:ext cx="0" cy="0"/>
          <a:chOff x="0" y="0"/>
          <a:chExt cx="0" cy="0"/>
        </a:xfrm>
      </p:grpSpPr>
      <p:sp>
        <p:nvSpPr>
          <p:cNvPr id="60" name="Google Shape;60;p14"/>
          <p:cNvSpPr txBox="1"/>
          <p:nvPr>
            <p:ph idx="1" type="body"/>
          </p:nvPr>
        </p:nvSpPr>
        <p:spPr>
          <a:xfrm>
            <a:off x="600075" y="832662"/>
            <a:ext cx="79152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61" name="Google Shape;61;p14"/>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lvl1pPr lvl="0" algn="l">
              <a:lnSpc>
                <a:spcPct val="90000"/>
              </a:lnSpc>
              <a:spcBef>
                <a:spcPts val="0"/>
              </a:spcBef>
              <a:spcAft>
                <a:spcPts val="0"/>
              </a:spcAft>
              <a:buClr>
                <a:srgbClr val="8C1515"/>
              </a:buClr>
              <a:buSzPts val="2400"/>
              <a:buFont typeface="Lato"/>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62" name="Google Shape;62;p14"/>
          <p:cNvCxnSpPr/>
          <p:nvPr/>
        </p:nvCxnSpPr>
        <p:spPr>
          <a:xfrm>
            <a:off x="600075" y="695351"/>
            <a:ext cx="7915200" cy="0"/>
          </a:xfrm>
          <a:prstGeom prst="straightConnector1">
            <a:avLst/>
          </a:prstGeom>
          <a:noFill/>
          <a:ln cap="flat" cmpd="sng" w="9525">
            <a:solidFill>
              <a:srgbClr val="8C1515"/>
            </a:solidFill>
            <a:prstDash val="solid"/>
            <a:miter lim="800000"/>
            <a:headEnd len="sm" w="sm" type="none"/>
            <a:tailEnd len="sm" w="sm" type="none"/>
          </a:ln>
        </p:spPr>
      </p:cxnSp>
      <p:sp>
        <p:nvSpPr>
          <p:cNvPr id="63" name="Google Shape;63;p14"/>
          <p:cNvSpPr txBox="1"/>
          <p:nvPr>
            <p:ph idx="2" type="body"/>
          </p:nvPr>
        </p:nvSpPr>
        <p:spPr>
          <a:xfrm>
            <a:off x="600075" y="1203801"/>
            <a:ext cx="7915200" cy="33396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11150" lvl="1" marL="914400" algn="l">
              <a:lnSpc>
                <a:spcPct val="120000"/>
              </a:lnSpc>
              <a:spcBef>
                <a:spcPts val="1200"/>
              </a:spcBef>
              <a:spcAft>
                <a:spcPts val="0"/>
              </a:spcAft>
              <a:buSzPts val="1300"/>
              <a:buChar char="○"/>
              <a:defRPr>
                <a:solidFill>
                  <a:srgbClr val="3F3F3F"/>
                </a:solidFill>
              </a:defRPr>
            </a:lvl2pPr>
            <a:lvl3pPr indent="-311150" lvl="2" marL="1371600" algn="l">
              <a:lnSpc>
                <a:spcPct val="120000"/>
              </a:lnSpc>
              <a:spcBef>
                <a:spcPts val="1200"/>
              </a:spcBef>
              <a:spcAft>
                <a:spcPts val="0"/>
              </a:spcAft>
              <a:buSzPts val="1300"/>
              <a:buChar char="■"/>
              <a:defRPr>
                <a:solidFill>
                  <a:srgbClr val="3F3F3F"/>
                </a:solidFill>
              </a:defRPr>
            </a:lvl3pPr>
            <a:lvl4pPr indent="-304800" lvl="3" marL="1828800" algn="l">
              <a:lnSpc>
                <a:spcPct val="120000"/>
              </a:lnSpc>
              <a:spcBef>
                <a:spcPts val="1200"/>
              </a:spcBef>
              <a:spcAft>
                <a:spcPts val="0"/>
              </a:spcAft>
              <a:buSzPts val="1200"/>
              <a:buChar char="●"/>
              <a:defRPr>
                <a:solidFill>
                  <a:srgbClr val="3F3F3F"/>
                </a:solidFill>
              </a:defRPr>
            </a:lvl4pPr>
            <a:lvl5pPr indent="-304800" lvl="4" marL="2286000" algn="l">
              <a:lnSpc>
                <a:spcPct val="120000"/>
              </a:lnSpc>
              <a:spcBef>
                <a:spcPts val="1200"/>
              </a:spcBef>
              <a:spcAft>
                <a:spcPts val="0"/>
              </a:spcAft>
              <a:buSzPts val="1200"/>
              <a:buChar char="○"/>
              <a:defRPr>
                <a:solidFill>
                  <a:srgbClr val="3F3F3F"/>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64" name="Google Shape;64;p14"/>
          <p:cNvSpPr txBox="1"/>
          <p:nvPr>
            <p:ph idx="11" type="ftr"/>
          </p:nvPr>
        </p:nvSpPr>
        <p:spPr>
          <a:xfrm>
            <a:off x="1225868" y="4712118"/>
            <a:ext cx="4389000" cy="273900"/>
          </a:xfrm>
          <a:prstGeom prst="rect">
            <a:avLst/>
          </a:prstGeom>
          <a:noFill/>
          <a:ln>
            <a:noFill/>
          </a:ln>
        </p:spPr>
        <p:txBody>
          <a:bodyPr anchorCtr="0" anchor="ctr" bIns="34275" lIns="0" spcFirstLastPara="1" rIns="68575" wrap="square" tIns="34275">
            <a:noAutofit/>
          </a:bodyPr>
          <a:lstStyle>
            <a:lvl1pPr lvl="0" algn="l">
              <a:spcBef>
                <a:spcPts val="0"/>
              </a:spcBef>
              <a:spcAft>
                <a:spcPts val="0"/>
              </a:spcAft>
              <a:buSzPts val="1400"/>
              <a:buNone/>
              <a:defRPr sz="800">
                <a:solidFill>
                  <a:srgbClr val="3F3F3F"/>
                </a:solidFill>
                <a:latin typeface="Lato"/>
                <a:ea typeface="Lato"/>
                <a:cs typeface="Lato"/>
                <a:sym typeface="La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4"/>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b="0" i="0" sz="800" u="none" cap="none" strike="noStrike">
                <a:solidFill>
                  <a:srgbClr val="3F3F3F"/>
                </a:solidFill>
                <a:latin typeface="Lato"/>
                <a:ea typeface="Lato"/>
                <a:cs typeface="Lato"/>
                <a:sym typeface="Lato"/>
              </a:defRPr>
            </a:lvl1pPr>
            <a:lvl2pPr indent="0" lvl="1" marL="0" algn="r">
              <a:spcBef>
                <a:spcPts val="0"/>
              </a:spcBef>
              <a:buNone/>
              <a:defRPr b="0" i="0" sz="800" u="none" cap="none" strike="noStrike">
                <a:solidFill>
                  <a:srgbClr val="3F3F3F"/>
                </a:solidFill>
                <a:latin typeface="Lato"/>
                <a:ea typeface="Lato"/>
                <a:cs typeface="Lato"/>
                <a:sym typeface="Lato"/>
              </a:defRPr>
            </a:lvl2pPr>
            <a:lvl3pPr indent="0" lvl="2" marL="0" algn="r">
              <a:spcBef>
                <a:spcPts val="0"/>
              </a:spcBef>
              <a:buNone/>
              <a:defRPr b="0" i="0" sz="800" u="none" cap="none" strike="noStrike">
                <a:solidFill>
                  <a:srgbClr val="3F3F3F"/>
                </a:solidFill>
                <a:latin typeface="Lato"/>
                <a:ea typeface="Lato"/>
                <a:cs typeface="Lato"/>
                <a:sym typeface="Lato"/>
              </a:defRPr>
            </a:lvl3pPr>
            <a:lvl4pPr indent="0" lvl="3" marL="0" algn="r">
              <a:spcBef>
                <a:spcPts val="0"/>
              </a:spcBef>
              <a:buNone/>
              <a:defRPr b="0" i="0" sz="800" u="none" cap="none" strike="noStrike">
                <a:solidFill>
                  <a:srgbClr val="3F3F3F"/>
                </a:solidFill>
                <a:latin typeface="Lato"/>
                <a:ea typeface="Lato"/>
                <a:cs typeface="Lato"/>
                <a:sym typeface="Lato"/>
              </a:defRPr>
            </a:lvl4pPr>
            <a:lvl5pPr indent="0" lvl="4" marL="0" algn="r">
              <a:spcBef>
                <a:spcPts val="0"/>
              </a:spcBef>
              <a:buNone/>
              <a:defRPr b="0" i="0" sz="800" u="none" cap="none" strike="noStrike">
                <a:solidFill>
                  <a:srgbClr val="3F3F3F"/>
                </a:solidFill>
                <a:latin typeface="Lato"/>
                <a:ea typeface="Lato"/>
                <a:cs typeface="Lato"/>
                <a:sym typeface="Lato"/>
              </a:defRPr>
            </a:lvl5pPr>
            <a:lvl6pPr indent="0" lvl="5" marL="0" algn="r">
              <a:spcBef>
                <a:spcPts val="0"/>
              </a:spcBef>
              <a:buNone/>
              <a:defRPr b="0" i="0" sz="800" u="none" cap="none" strike="noStrike">
                <a:solidFill>
                  <a:srgbClr val="3F3F3F"/>
                </a:solidFill>
                <a:latin typeface="Lato"/>
                <a:ea typeface="Lato"/>
                <a:cs typeface="Lato"/>
                <a:sym typeface="Lato"/>
              </a:defRPr>
            </a:lvl6pPr>
            <a:lvl7pPr indent="0" lvl="6" marL="0" algn="r">
              <a:spcBef>
                <a:spcPts val="0"/>
              </a:spcBef>
              <a:buNone/>
              <a:defRPr b="0" i="0" sz="800" u="none" cap="none" strike="noStrike">
                <a:solidFill>
                  <a:srgbClr val="3F3F3F"/>
                </a:solidFill>
                <a:latin typeface="Lato"/>
                <a:ea typeface="Lato"/>
                <a:cs typeface="Lato"/>
                <a:sym typeface="Lato"/>
              </a:defRPr>
            </a:lvl7pPr>
            <a:lvl8pPr indent="0" lvl="7" marL="0" algn="r">
              <a:spcBef>
                <a:spcPts val="0"/>
              </a:spcBef>
              <a:buNone/>
              <a:defRPr b="0" i="0" sz="800" u="none" cap="none" strike="noStrike">
                <a:solidFill>
                  <a:srgbClr val="3F3F3F"/>
                </a:solidFill>
                <a:latin typeface="Lato"/>
                <a:ea typeface="Lato"/>
                <a:cs typeface="Lato"/>
                <a:sym typeface="Lato"/>
              </a:defRPr>
            </a:lvl8pPr>
            <a:lvl9pPr indent="0" lvl="8" marL="0" algn="r">
              <a:spcBef>
                <a:spcPts val="0"/>
              </a:spcBef>
              <a:buNone/>
              <a:defRPr b="0" i="0" sz="800" u="none" cap="none" strike="noStrike">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3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2" showMasterSp="0">
  <p:cSld name="Title Slide - Option 2">
    <p:spTree>
      <p:nvGrpSpPr>
        <p:cNvPr id="66" name="Shape 66"/>
        <p:cNvGrpSpPr/>
        <p:nvPr/>
      </p:nvGrpSpPr>
      <p:grpSpPr>
        <a:xfrm>
          <a:off x="0" y="0"/>
          <a:ext cx="0" cy="0"/>
          <a:chOff x="0" y="0"/>
          <a:chExt cx="0" cy="0"/>
        </a:xfrm>
      </p:grpSpPr>
      <p:pic>
        <p:nvPicPr>
          <p:cNvPr descr="A picture containing ocean floor&#10;&#10;Description automatically generated" id="67" name="Google Shape;67;p1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8" name="Google Shape;68;p15"/>
          <p:cNvSpPr txBox="1"/>
          <p:nvPr>
            <p:ph idx="1" type="body"/>
          </p:nvPr>
        </p:nvSpPr>
        <p:spPr>
          <a:xfrm>
            <a:off x="600075" y="485776"/>
            <a:ext cx="5672700" cy="1684800"/>
          </a:xfrm>
          <a:prstGeom prst="rect">
            <a:avLst/>
          </a:prstGeom>
          <a:noFill/>
          <a:ln>
            <a:noFill/>
          </a:ln>
        </p:spPr>
        <p:txBody>
          <a:bodyPr anchorCtr="0" anchor="b" bIns="34275" lIns="0" spcFirstLastPara="1" rIns="68575" wrap="square" tIns="34275">
            <a:normAutofit/>
          </a:bodyPr>
          <a:lstStyle>
            <a:lvl1pPr indent="-457200" lvl="0" marL="457200" algn="l">
              <a:lnSpc>
                <a:spcPct val="100000"/>
              </a:lnSpc>
              <a:spcBef>
                <a:spcPts val="400"/>
              </a:spcBef>
              <a:spcAft>
                <a:spcPts val="0"/>
              </a:spcAft>
              <a:buClr>
                <a:schemeClr val="lt1"/>
              </a:buClr>
              <a:buSzPts val="3600"/>
              <a:buFont typeface="Lato"/>
              <a:buChar char="●"/>
              <a:defRPr sz="3600">
                <a:solidFill>
                  <a:schemeClr val="lt1"/>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69" name="Google Shape;69;p15"/>
          <p:cNvSpPr txBox="1"/>
          <p:nvPr>
            <p:ph idx="2" type="body"/>
          </p:nvPr>
        </p:nvSpPr>
        <p:spPr>
          <a:xfrm>
            <a:off x="600074" y="2198660"/>
            <a:ext cx="5672700" cy="379200"/>
          </a:xfrm>
          <a:prstGeom prst="rect">
            <a:avLst/>
          </a:prstGeom>
          <a:noFill/>
          <a:ln>
            <a:noFill/>
          </a:ln>
        </p:spPr>
        <p:txBody>
          <a:bodyPr anchorCtr="0" anchor="b" bIns="34275" lIns="0" spcFirstLastPara="1" rIns="68575" wrap="square" tIns="34275">
            <a:noAutofit/>
          </a:bodyPr>
          <a:lstStyle>
            <a:lvl1pPr indent="-361950" lvl="0" marL="457200" algn="l">
              <a:lnSpc>
                <a:spcPct val="100000"/>
              </a:lnSpc>
              <a:spcBef>
                <a:spcPts val="400"/>
              </a:spcBef>
              <a:spcAft>
                <a:spcPts val="0"/>
              </a:spcAft>
              <a:buClr>
                <a:srgbClr val="D4D1D1"/>
              </a:buClr>
              <a:buSzPts val="2100"/>
              <a:buFont typeface="Lato"/>
              <a:buChar char="●"/>
              <a:defRPr sz="2100">
                <a:solidFill>
                  <a:srgbClr val="D4D1D1"/>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70" name="Google Shape;70;p15"/>
          <p:cNvSpPr txBox="1"/>
          <p:nvPr>
            <p:ph idx="3" type="body"/>
          </p:nvPr>
        </p:nvSpPr>
        <p:spPr>
          <a:xfrm>
            <a:off x="600075" y="2955834"/>
            <a:ext cx="5672700" cy="2730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chemeClr val="lt1"/>
              </a:buClr>
              <a:buSzPts val="1400"/>
              <a:buFont typeface="Lato"/>
              <a:buChar char="●"/>
              <a:defRPr sz="1400">
                <a:solidFill>
                  <a:schemeClr val="lt1"/>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71" name="Google Shape;71;p15"/>
          <p:cNvSpPr txBox="1"/>
          <p:nvPr>
            <p:ph idx="4" type="body"/>
          </p:nvPr>
        </p:nvSpPr>
        <p:spPr>
          <a:xfrm>
            <a:off x="600075" y="3229801"/>
            <a:ext cx="3899700" cy="221400"/>
          </a:xfrm>
          <a:prstGeom prst="rect">
            <a:avLst/>
          </a:prstGeom>
          <a:noFill/>
          <a:ln>
            <a:noFill/>
          </a:ln>
        </p:spPr>
        <p:txBody>
          <a:bodyPr anchorCtr="0" anchor="t" bIns="34275" lIns="0" spcFirstLastPara="1" rIns="68575" wrap="square" tIns="34275">
            <a:noAutofit/>
          </a:bodyPr>
          <a:lstStyle>
            <a:lvl1pPr indent="-304800" lvl="0" marL="457200" algn="l">
              <a:lnSpc>
                <a:spcPct val="100000"/>
              </a:lnSpc>
              <a:spcBef>
                <a:spcPts val="400"/>
              </a:spcBef>
              <a:spcAft>
                <a:spcPts val="0"/>
              </a:spcAft>
              <a:buClr>
                <a:srgbClr val="D4D1D1"/>
              </a:buClr>
              <a:buSzPts val="1200"/>
              <a:buFont typeface="Lato"/>
              <a:buChar char="●"/>
              <a:defRPr b="1" i="0" sz="1200">
                <a:solidFill>
                  <a:srgbClr val="D4D1D1"/>
                </a:solidFill>
                <a:latin typeface="Lato"/>
                <a:ea typeface="Lato"/>
                <a:cs typeface="Lato"/>
                <a:sym typeface="Lato"/>
              </a:defRPr>
            </a:lvl1pPr>
            <a:lvl2pPr indent="-311150" lvl="1" marL="914400" algn="l">
              <a:lnSpc>
                <a:spcPct val="100000"/>
              </a:lnSpc>
              <a:spcBef>
                <a:spcPts val="400"/>
              </a:spcBef>
              <a:spcAft>
                <a:spcPts val="0"/>
              </a:spcAft>
              <a:buSzPts val="1300"/>
              <a:buChar char="○"/>
              <a:defRPr>
                <a:solidFill>
                  <a:srgbClr val="00B0F0"/>
                </a:solidFill>
              </a:defRPr>
            </a:lvl2pPr>
            <a:lvl3pPr indent="-311150" lvl="2" marL="1371600" algn="l">
              <a:lnSpc>
                <a:spcPct val="100000"/>
              </a:lnSpc>
              <a:spcBef>
                <a:spcPts val="400"/>
              </a:spcBef>
              <a:spcAft>
                <a:spcPts val="0"/>
              </a:spcAft>
              <a:buSzPts val="1300"/>
              <a:buChar char="■"/>
              <a:defRPr>
                <a:solidFill>
                  <a:srgbClr val="00B0F0"/>
                </a:solidFill>
              </a:defRPr>
            </a:lvl3pPr>
            <a:lvl4pPr indent="-304800" lvl="3" marL="1828800" algn="l">
              <a:lnSpc>
                <a:spcPct val="100000"/>
              </a:lnSpc>
              <a:spcBef>
                <a:spcPts val="400"/>
              </a:spcBef>
              <a:spcAft>
                <a:spcPts val="0"/>
              </a:spcAft>
              <a:buSzPts val="1200"/>
              <a:buChar char="●"/>
              <a:defRPr>
                <a:solidFill>
                  <a:srgbClr val="00B0F0"/>
                </a:solidFill>
              </a:defRPr>
            </a:lvl4pPr>
            <a:lvl5pPr indent="-304800" lvl="4" marL="2286000" algn="l">
              <a:lnSpc>
                <a:spcPct val="100000"/>
              </a:lnSpc>
              <a:spcBef>
                <a:spcPts val="1200"/>
              </a:spcBef>
              <a:spcAft>
                <a:spcPts val="0"/>
              </a:spcAft>
              <a:buSzPts val="1200"/>
              <a:buChar char="○"/>
              <a:defRPr>
                <a:solidFill>
                  <a:srgbClr val="00B0F0"/>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72" name="Google Shape;72;p15"/>
          <p:cNvPicPr preferRelativeResize="0"/>
          <p:nvPr/>
        </p:nvPicPr>
        <p:blipFill rotWithShape="1">
          <a:blip r:embed="rId3">
            <a:alphaModFix/>
          </a:blip>
          <a:srcRect b="0" l="0" r="0" t="0"/>
          <a:stretch/>
        </p:blipFill>
        <p:spPr>
          <a:xfrm>
            <a:off x="569840" y="4610876"/>
            <a:ext cx="1301116" cy="248395"/>
          </a:xfrm>
          <a:prstGeom prst="rect">
            <a:avLst/>
          </a:prstGeom>
          <a:noFill/>
          <a:ln>
            <a:noFill/>
          </a:ln>
        </p:spPr>
      </p:pic>
      <p:cxnSp>
        <p:nvCxnSpPr>
          <p:cNvPr id="73" name="Google Shape;73;p15"/>
          <p:cNvCxnSpPr/>
          <p:nvPr/>
        </p:nvCxnSpPr>
        <p:spPr>
          <a:xfrm>
            <a:off x="600075" y="2821749"/>
            <a:ext cx="7915200" cy="0"/>
          </a:xfrm>
          <a:prstGeom prst="straightConnector1">
            <a:avLst/>
          </a:prstGeom>
          <a:noFill/>
          <a:ln cap="flat" cmpd="sng" w="9525">
            <a:solidFill>
              <a:schemeClr val="lt1"/>
            </a:solidFill>
            <a:prstDash val="solid"/>
            <a:miter lim="800000"/>
            <a:headEnd len="sm" w="sm" type="none"/>
            <a:tailEnd len="sm" w="sm" type="none"/>
          </a:ln>
        </p:spPr>
      </p:cxnSp>
      <p:pic>
        <p:nvPicPr>
          <p:cNvPr id="74" name="Google Shape;74;p15"/>
          <p:cNvPicPr preferRelativeResize="0"/>
          <p:nvPr/>
        </p:nvPicPr>
        <p:blipFill rotWithShape="1">
          <a:blip r:embed="rId4">
            <a:alphaModFix/>
          </a:blip>
          <a:srcRect b="0" l="0" r="0" t="0"/>
          <a:stretch/>
        </p:blipFill>
        <p:spPr>
          <a:xfrm>
            <a:off x="6947129" y="4552547"/>
            <a:ext cx="1680155" cy="35451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5" showMasterSp="0">
  <p:cSld name="Title Slide - Option 5">
    <p:bg>
      <p:bgPr>
        <a:blipFill>
          <a:blip r:embed="rId2">
            <a:alphaModFix/>
          </a:blip>
          <a:stretch>
            <a:fillRect/>
          </a:stretch>
        </a:blipFill>
      </p:bgPr>
    </p:bg>
    <p:spTree>
      <p:nvGrpSpPr>
        <p:cNvPr id="75" name="Shape 75"/>
        <p:cNvGrpSpPr/>
        <p:nvPr/>
      </p:nvGrpSpPr>
      <p:grpSpPr>
        <a:xfrm>
          <a:off x="0" y="0"/>
          <a:ext cx="0" cy="0"/>
          <a:chOff x="0" y="0"/>
          <a:chExt cx="0" cy="0"/>
        </a:xfrm>
      </p:grpSpPr>
      <p:sp>
        <p:nvSpPr>
          <p:cNvPr id="76" name="Google Shape;76;p16"/>
          <p:cNvSpPr txBox="1"/>
          <p:nvPr>
            <p:ph idx="1" type="body"/>
          </p:nvPr>
        </p:nvSpPr>
        <p:spPr>
          <a:xfrm>
            <a:off x="600074" y="485775"/>
            <a:ext cx="5259900" cy="1649700"/>
          </a:xfrm>
          <a:prstGeom prst="rect">
            <a:avLst/>
          </a:prstGeom>
          <a:noFill/>
          <a:ln>
            <a:noFill/>
          </a:ln>
        </p:spPr>
        <p:txBody>
          <a:bodyPr anchorCtr="0" anchor="b" bIns="34275" lIns="0" spcFirstLastPara="1" rIns="68575" wrap="square" tIns="34275">
            <a:normAutofit/>
          </a:bodyPr>
          <a:lstStyle>
            <a:lvl1pPr indent="-457200" lvl="0" marL="457200" algn="l">
              <a:lnSpc>
                <a:spcPct val="100000"/>
              </a:lnSpc>
              <a:spcBef>
                <a:spcPts val="400"/>
              </a:spcBef>
              <a:spcAft>
                <a:spcPts val="0"/>
              </a:spcAft>
              <a:buClr>
                <a:srgbClr val="3F3F3F"/>
              </a:buClr>
              <a:buSzPts val="3600"/>
              <a:buFont typeface="Lato"/>
              <a:buChar char="●"/>
              <a:defRPr b="1" i="0" sz="3600">
                <a:solidFill>
                  <a:srgbClr val="3F3F3F"/>
                </a:solidFill>
                <a:latin typeface="Lato"/>
                <a:ea typeface="Lato"/>
                <a:cs typeface="Lato"/>
                <a:sym typeface="Lato"/>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77" name="Google Shape;77;p16"/>
          <p:cNvSpPr txBox="1"/>
          <p:nvPr>
            <p:ph idx="2" type="body"/>
          </p:nvPr>
        </p:nvSpPr>
        <p:spPr>
          <a:xfrm>
            <a:off x="600075" y="2163308"/>
            <a:ext cx="5259900" cy="379200"/>
          </a:xfrm>
          <a:prstGeom prst="rect">
            <a:avLst/>
          </a:prstGeom>
          <a:noFill/>
          <a:ln>
            <a:noFill/>
          </a:ln>
        </p:spPr>
        <p:txBody>
          <a:bodyPr anchorCtr="0" anchor="b" bIns="34275" lIns="0" spcFirstLastPara="1" rIns="68575" wrap="square" tIns="34275">
            <a:noAutofit/>
          </a:bodyPr>
          <a:lstStyle>
            <a:lvl1pPr indent="-361950" lvl="0" marL="457200" algn="l">
              <a:lnSpc>
                <a:spcPct val="100000"/>
              </a:lnSpc>
              <a:spcBef>
                <a:spcPts val="400"/>
              </a:spcBef>
              <a:spcAft>
                <a:spcPts val="0"/>
              </a:spcAft>
              <a:buClr>
                <a:srgbClr val="8C1515"/>
              </a:buClr>
              <a:buSzPts val="2100"/>
              <a:buFont typeface="Lato"/>
              <a:buChar char="●"/>
              <a:defRPr sz="2100">
                <a:solidFill>
                  <a:srgbClr val="8C1515"/>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78" name="Google Shape;78;p16"/>
          <p:cNvSpPr txBox="1"/>
          <p:nvPr>
            <p:ph idx="3" type="body"/>
          </p:nvPr>
        </p:nvSpPr>
        <p:spPr>
          <a:xfrm>
            <a:off x="600074" y="2884395"/>
            <a:ext cx="5259900" cy="2967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rgbClr val="3F3F3F"/>
              </a:buClr>
              <a:buSzPts val="1400"/>
              <a:buFont typeface="Lato"/>
              <a:buChar char="●"/>
              <a:defRPr sz="14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79" name="Google Shape;79;p16"/>
          <p:cNvSpPr txBox="1"/>
          <p:nvPr>
            <p:ph idx="4" type="body"/>
          </p:nvPr>
        </p:nvSpPr>
        <p:spPr>
          <a:xfrm>
            <a:off x="600074" y="3181002"/>
            <a:ext cx="5259900" cy="2967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rgbClr val="8C1515"/>
              </a:buClr>
              <a:buSzPts val="1400"/>
              <a:buFont typeface="Lato"/>
              <a:buChar char="●"/>
              <a:defRPr b="0" i="0" sz="1400">
                <a:solidFill>
                  <a:srgbClr val="8C1515"/>
                </a:solidFill>
                <a:latin typeface="Lato"/>
                <a:ea typeface="Lato"/>
                <a:cs typeface="Lato"/>
                <a:sym typeface="Lato"/>
              </a:defRPr>
            </a:lvl1pPr>
            <a:lvl2pPr indent="-311150" lvl="1" marL="914400" algn="l">
              <a:lnSpc>
                <a:spcPct val="100000"/>
              </a:lnSpc>
              <a:spcBef>
                <a:spcPts val="400"/>
              </a:spcBef>
              <a:spcAft>
                <a:spcPts val="0"/>
              </a:spcAft>
              <a:buSzPts val="1300"/>
              <a:buChar char="○"/>
              <a:defRPr>
                <a:solidFill>
                  <a:srgbClr val="00B0F0"/>
                </a:solidFill>
              </a:defRPr>
            </a:lvl2pPr>
            <a:lvl3pPr indent="-311150" lvl="2" marL="1371600" algn="l">
              <a:lnSpc>
                <a:spcPct val="100000"/>
              </a:lnSpc>
              <a:spcBef>
                <a:spcPts val="400"/>
              </a:spcBef>
              <a:spcAft>
                <a:spcPts val="0"/>
              </a:spcAft>
              <a:buSzPts val="1300"/>
              <a:buChar char="■"/>
              <a:defRPr>
                <a:solidFill>
                  <a:srgbClr val="00B0F0"/>
                </a:solidFill>
              </a:defRPr>
            </a:lvl3pPr>
            <a:lvl4pPr indent="-304800" lvl="3" marL="1828800" algn="l">
              <a:lnSpc>
                <a:spcPct val="100000"/>
              </a:lnSpc>
              <a:spcBef>
                <a:spcPts val="400"/>
              </a:spcBef>
              <a:spcAft>
                <a:spcPts val="0"/>
              </a:spcAft>
              <a:buSzPts val="1200"/>
              <a:buChar char="●"/>
              <a:defRPr>
                <a:solidFill>
                  <a:srgbClr val="00B0F0"/>
                </a:solidFill>
              </a:defRPr>
            </a:lvl4pPr>
            <a:lvl5pPr indent="-304800" lvl="4" marL="2286000" algn="l">
              <a:lnSpc>
                <a:spcPct val="100000"/>
              </a:lnSpc>
              <a:spcBef>
                <a:spcPts val="1200"/>
              </a:spcBef>
              <a:spcAft>
                <a:spcPts val="0"/>
              </a:spcAft>
              <a:buSzPts val="1200"/>
              <a:buChar char="○"/>
              <a:defRPr>
                <a:solidFill>
                  <a:srgbClr val="00B0F0"/>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80" name="Google Shape;80;p16"/>
          <p:cNvPicPr preferRelativeResize="0"/>
          <p:nvPr/>
        </p:nvPicPr>
        <p:blipFill rotWithShape="1">
          <a:blip r:embed="rId3">
            <a:alphaModFix/>
          </a:blip>
          <a:srcRect b="0" l="0" r="0" t="0"/>
          <a:stretch/>
        </p:blipFill>
        <p:spPr>
          <a:xfrm>
            <a:off x="569840" y="4610876"/>
            <a:ext cx="1301116" cy="248395"/>
          </a:xfrm>
          <a:prstGeom prst="rect">
            <a:avLst/>
          </a:prstGeom>
          <a:noFill/>
          <a:ln>
            <a:noFill/>
          </a:ln>
        </p:spPr>
      </p:pic>
      <p:pic>
        <p:nvPicPr>
          <p:cNvPr id="81" name="Google Shape;81;p16"/>
          <p:cNvPicPr preferRelativeResize="0"/>
          <p:nvPr/>
        </p:nvPicPr>
        <p:blipFill rotWithShape="1">
          <a:blip r:embed="rId4">
            <a:alphaModFix/>
          </a:blip>
          <a:srcRect b="0" l="0" r="0" t="0"/>
          <a:stretch/>
        </p:blipFill>
        <p:spPr>
          <a:xfrm>
            <a:off x="2406917" y="4552547"/>
            <a:ext cx="1680155" cy="35451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4A" showMasterSp="0">
  <p:cSld name="Title Slide - Option 4A">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17"/>
          <p:cNvSpPr txBox="1"/>
          <p:nvPr>
            <p:ph idx="1" type="body"/>
          </p:nvPr>
        </p:nvSpPr>
        <p:spPr>
          <a:xfrm>
            <a:off x="600075" y="478703"/>
            <a:ext cx="4836900" cy="1684800"/>
          </a:xfrm>
          <a:prstGeom prst="rect">
            <a:avLst/>
          </a:prstGeom>
          <a:noFill/>
          <a:ln>
            <a:noFill/>
          </a:ln>
        </p:spPr>
        <p:txBody>
          <a:bodyPr anchorCtr="0" anchor="b" bIns="34275" lIns="0" spcFirstLastPara="1" rIns="68575" wrap="square" tIns="34275">
            <a:normAutofit/>
          </a:bodyPr>
          <a:lstStyle>
            <a:lvl1pPr indent="-457200" lvl="0" marL="457200" algn="l">
              <a:lnSpc>
                <a:spcPct val="100000"/>
              </a:lnSpc>
              <a:spcBef>
                <a:spcPts val="400"/>
              </a:spcBef>
              <a:spcAft>
                <a:spcPts val="0"/>
              </a:spcAft>
              <a:buClr>
                <a:srgbClr val="8C1515"/>
              </a:buClr>
              <a:buSzPts val="3600"/>
              <a:buFont typeface="Lato"/>
              <a:buChar char="●"/>
              <a:defRPr b="1" sz="3600">
                <a:solidFill>
                  <a:srgbClr val="8C1515"/>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cxnSp>
        <p:nvCxnSpPr>
          <p:cNvPr id="84" name="Google Shape;84;p17"/>
          <p:cNvCxnSpPr/>
          <p:nvPr/>
        </p:nvCxnSpPr>
        <p:spPr>
          <a:xfrm>
            <a:off x="0" y="4401728"/>
            <a:ext cx="9144000" cy="0"/>
          </a:xfrm>
          <a:prstGeom prst="straightConnector1">
            <a:avLst/>
          </a:prstGeom>
          <a:noFill/>
          <a:ln cap="flat" cmpd="sng" w="9525">
            <a:solidFill>
              <a:srgbClr val="3F3F3F"/>
            </a:solidFill>
            <a:prstDash val="solid"/>
            <a:miter lim="800000"/>
            <a:headEnd len="sm" w="sm" type="none"/>
            <a:tailEnd len="sm" w="sm" type="none"/>
          </a:ln>
        </p:spPr>
      </p:cxnSp>
      <p:sp>
        <p:nvSpPr>
          <p:cNvPr id="85" name="Google Shape;85;p17"/>
          <p:cNvSpPr txBox="1"/>
          <p:nvPr>
            <p:ph idx="2" type="body"/>
          </p:nvPr>
        </p:nvSpPr>
        <p:spPr>
          <a:xfrm>
            <a:off x="600075" y="2177449"/>
            <a:ext cx="4914900" cy="379200"/>
          </a:xfrm>
          <a:prstGeom prst="rect">
            <a:avLst/>
          </a:prstGeom>
          <a:noFill/>
          <a:ln>
            <a:noFill/>
          </a:ln>
        </p:spPr>
        <p:txBody>
          <a:bodyPr anchorCtr="0" anchor="b" bIns="34275" lIns="0" spcFirstLastPara="1" rIns="68575" wrap="square" tIns="34275">
            <a:noAutofit/>
          </a:bodyPr>
          <a:lstStyle>
            <a:lvl1pPr indent="-361950" lvl="0" marL="457200" algn="l">
              <a:lnSpc>
                <a:spcPct val="100000"/>
              </a:lnSpc>
              <a:spcBef>
                <a:spcPts val="400"/>
              </a:spcBef>
              <a:spcAft>
                <a:spcPts val="0"/>
              </a:spcAft>
              <a:buClr>
                <a:srgbClr val="3F3F3F"/>
              </a:buClr>
              <a:buSzPts val="2100"/>
              <a:buFont typeface="Lato"/>
              <a:buChar char="●"/>
              <a:defRPr sz="21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86" name="Google Shape;86;p17"/>
          <p:cNvSpPr txBox="1"/>
          <p:nvPr>
            <p:ph idx="3" type="body"/>
          </p:nvPr>
        </p:nvSpPr>
        <p:spPr>
          <a:xfrm>
            <a:off x="600075" y="2877535"/>
            <a:ext cx="4914900" cy="3123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rgbClr val="3F3F3F"/>
              </a:buClr>
              <a:buSzPts val="1400"/>
              <a:buFont typeface="Lato"/>
              <a:buChar char="●"/>
              <a:defRPr sz="14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87" name="Google Shape;87;p17"/>
          <p:cNvSpPr txBox="1"/>
          <p:nvPr>
            <p:ph idx="4" type="body"/>
          </p:nvPr>
        </p:nvSpPr>
        <p:spPr>
          <a:xfrm>
            <a:off x="600075" y="3195705"/>
            <a:ext cx="4914900" cy="3123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rgbClr val="3F3F3F"/>
              </a:buClr>
              <a:buSzPts val="1400"/>
              <a:buFont typeface="Lato"/>
              <a:buChar char="●"/>
              <a:defRPr b="0" i="0" sz="1400">
                <a:solidFill>
                  <a:srgbClr val="3F3F3F"/>
                </a:solidFill>
                <a:latin typeface="Lato"/>
                <a:ea typeface="Lato"/>
                <a:cs typeface="Lato"/>
                <a:sym typeface="Lato"/>
              </a:defRPr>
            </a:lvl1pPr>
            <a:lvl2pPr indent="-311150" lvl="1" marL="914400" algn="l">
              <a:lnSpc>
                <a:spcPct val="100000"/>
              </a:lnSpc>
              <a:spcBef>
                <a:spcPts val="400"/>
              </a:spcBef>
              <a:spcAft>
                <a:spcPts val="0"/>
              </a:spcAft>
              <a:buSzPts val="1300"/>
              <a:buChar char="○"/>
              <a:defRPr>
                <a:solidFill>
                  <a:srgbClr val="00B0F0"/>
                </a:solidFill>
              </a:defRPr>
            </a:lvl2pPr>
            <a:lvl3pPr indent="-311150" lvl="2" marL="1371600" algn="l">
              <a:lnSpc>
                <a:spcPct val="100000"/>
              </a:lnSpc>
              <a:spcBef>
                <a:spcPts val="400"/>
              </a:spcBef>
              <a:spcAft>
                <a:spcPts val="0"/>
              </a:spcAft>
              <a:buSzPts val="1300"/>
              <a:buChar char="■"/>
              <a:defRPr>
                <a:solidFill>
                  <a:srgbClr val="00B0F0"/>
                </a:solidFill>
              </a:defRPr>
            </a:lvl3pPr>
            <a:lvl4pPr indent="-304800" lvl="3" marL="1828800" algn="l">
              <a:lnSpc>
                <a:spcPct val="100000"/>
              </a:lnSpc>
              <a:spcBef>
                <a:spcPts val="400"/>
              </a:spcBef>
              <a:spcAft>
                <a:spcPts val="0"/>
              </a:spcAft>
              <a:buSzPts val="1200"/>
              <a:buChar char="●"/>
              <a:defRPr>
                <a:solidFill>
                  <a:srgbClr val="00B0F0"/>
                </a:solidFill>
              </a:defRPr>
            </a:lvl4pPr>
            <a:lvl5pPr indent="-304800" lvl="4" marL="2286000" algn="l">
              <a:lnSpc>
                <a:spcPct val="100000"/>
              </a:lnSpc>
              <a:spcBef>
                <a:spcPts val="1200"/>
              </a:spcBef>
              <a:spcAft>
                <a:spcPts val="0"/>
              </a:spcAft>
              <a:buSzPts val="1200"/>
              <a:buChar char="○"/>
              <a:defRPr>
                <a:solidFill>
                  <a:srgbClr val="00B0F0"/>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88" name="Google Shape;88;p17"/>
          <p:cNvPicPr preferRelativeResize="0"/>
          <p:nvPr/>
        </p:nvPicPr>
        <p:blipFill rotWithShape="1">
          <a:blip r:embed="rId3">
            <a:alphaModFix/>
          </a:blip>
          <a:srcRect b="0" l="0" r="0" t="0"/>
          <a:stretch/>
        </p:blipFill>
        <p:spPr>
          <a:xfrm>
            <a:off x="569840" y="4610876"/>
            <a:ext cx="1301116" cy="248395"/>
          </a:xfrm>
          <a:prstGeom prst="rect">
            <a:avLst/>
          </a:prstGeom>
          <a:noFill/>
          <a:ln>
            <a:noFill/>
          </a:ln>
        </p:spPr>
      </p:pic>
      <p:pic>
        <p:nvPicPr>
          <p:cNvPr descr="A black and white logo&#10;&#10;Description automatically generated" id="89" name="Google Shape;89;p17"/>
          <p:cNvPicPr preferRelativeResize="0"/>
          <p:nvPr/>
        </p:nvPicPr>
        <p:blipFill rotWithShape="1">
          <a:blip r:embed="rId4">
            <a:alphaModFix/>
          </a:blip>
          <a:srcRect b="0" l="0" r="0" t="0"/>
          <a:stretch/>
        </p:blipFill>
        <p:spPr>
          <a:xfrm>
            <a:off x="6943957" y="4548527"/>
            <a:ext cx="1692623" cy="356837"/>
          </a:xfrm>
          <a:prstGeom prst="rect">
            <a:avLst/>
          </a:prstGeom>
          <a:noFill/>
          <a:ln>
            <a:noFill/>
          </a:ln>
        </p:spPr>
      </p:pic>
    </p:spTree>
  </p:cSld>
  <p:clrMapOvr>
    <a:masterClrMapping/>
  </p:clrMapOvr>
  <p:extLst>
    <p:ext uri="{DCECCB84-F9BA-43D5-87BE-67443E8EF086}">
      <p15:sldGuideLst>
        <p15:guide id="1" pos="3474">
          <p15:clr>
            <a:srgbClr val="FBAE40"/>
          </p15:clr>
        </p15:guide>
        <p15:guide id="2" orient="horz" pos="1620">
          <p15:clr>
            <a:srgbClr val="FBAE40"/>
          </p15:clr>
        </p15:guide>
        <p15:guide id="3" orient="horz" pos="2772">
          <p15:clr>
            <a:srgbClr val="FBAE40"/>
          </p15:clr>
        </p15:guide>
        <p15:guide id="4" orient="horz" pos="19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 Option 4C - Printable" showMasterSp="0">
  <p:cSld name="1_Title Slide - Option 4C - Printable">
    <p:bg>
      <p:bgPr>
        <a:blipFill>
          <a:blip r:embed="rId2">
            <a:alphaModFix/>
          </a:blip>
          <a:stretch>
            <a:fillRect/>
          </a:stretch>
        </a:blipFill>
      </p:bgPr>
    </p:bg>
    <p:spTree>
      <p:nvGrpSpPr>
        <p:cNvPr id="90" name="Shape 90"/>
        <p:cNvGrpSpPr/>
        <p:nvPr/>
      </p:nvGrpSpPr>
      <p:grpSpPr>
        <a:xfrm>
          <a:off x="0" y="0"/>
          <a:ext cx="0" cy="0"/>
          <a:chOff x="0" y="0"/>
          <a:chExt cx="0" cy="0"/>
        </a:xfrm>
      </p:grpSpPr>
      <p:pic>
        <p:nvPicPr>
          <p:cNvPr id="91" name="Google Shape;91;p18"/>
          <p:cNvPicPr preferRelativeResize="0"/>
          <p:nvPr/>
        </p:nvPicPr>
        <p:blipFill rotWithShape="1">
          <a:blip r:embed="rId3">
            <a:alphaModFix/>
          </a:blip>
          <a:srcRect b="0" l="0" r="0" t="0"/>
          <a:stretch/>
        </p:blipFill>
        <p:spPr>
          <a:xfrm>
            <a:off x="569840" y="4610876"/>
            <a:ext cx="1301116" cy="248395"/>
          </a:xfrm>
          <a:prstGeom prst="rect">
            <a:avLst/>
          </a:prstGeom>
          <a:noFill/>
          <a:ln>
            <a:noFill/>
          </a:ln>
        </p:spPr>
      </p:pic>
      <p:sp>
        <p:nvSpPr>
          <p:cNvPr id="92" name="Google Shape;92;p18"/>
          <p:cNvSpPr txBox="1"/>
          <p:nvPr>
            <p:ph idx="1" type="body"/>
          </p:nvPr>
        </p:nvSpPr>
        <p:spPr>
          <a:xfrm>
            <a:off x="600075" y="478703"/>
            <a:ext cx="4836900" cy="1684800"/>
          </a:xfrm>
          <a:prstGeom prst="rect">
            <a:avLst/>
          </a:prstGeom>
          <a:noFill/>
          <a:ln>
            <a:noFill/>
          </a:ln>
        </p:spPr>
        <p:txBody>
          <a:bodyPr anchorCtr="0" anchor="b" bIns="34275" lIns="0" spcFirstLastPara="1" rIns="68575" wrap="square" tIns="34275">
            <a:normAutofit/>
          </a:bodyPr>
          <a:lstStyle>
            <a:lvl1pPr indent="-457200" lvl="0" marL="457200" algn="l">
              <a:lnSpc>
                <a:spcPct val="100000"/>
              </a:lnSpc>
              <a:spcBef>
                <a:spcPts val="400"/>
              </a:spcBef>
              <a:spcAft>
                <a:spcPts val="0"/>
              </a:spcAft>
              <a:buClr>
                <a:srgbClr val="8C1515"/>
              </a:buClr>
              <a:buSzPts val="3600"/>
              <a:buFont typeface="Lato"/>
              <a:buChar char="●"/>
              <a:defRPr b="1" sz="3600">
                <a:solidFill>
                  <a:srgbClr val="8C1515"/>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cxnSp>
        <p:nvCxnSpPr>
          <p:cNvPr id="93" name="Google Shape;93;p18"/>
          <p:cNvCxnSpPr/>
          <p:nvPr/>
        </p:nvCxnSpPr>
        <p:spPr>
          <a:xfrm>
            <a:off x="0" y="4401728"/>
            <a:ext cx="9144000" cy="0"/>
          </a:xfrm>
          <a:prstGeom prst="straightConnector1">
            <a:avLst/>
          </a:prstGeom>
          <a:noFill/>
          <a:ln cap="flat" cmpd="sng" w="9525">
            <a:solidFill>
              <a:srgbClr val="3F3F3F"/>
            </a:solidFill>
            <a:prstDash val="solid"/>
            <a:miter lim="800000"/>
            <a:headEnd len="sm" w="sm" type="none"/>
            <a:tailEnd len="sm" w="sm" type="none"/>
          </a:ln>
        </p:spPr>
      </p:cxnSp>
      <p:sp>
        <p:nvSpPr>
          <p:cNvPr id="94" name="Google Shape;94;p18"/>
          <p:cNvSpPr txBox="1"/>
          <p:nvPr>
            <p:ph idx="2" type="body"/>
          </p:nvPr>
        </p:nvSpPr>
        <p:spPr>
          <a:xfrm>
            <a:off x="600075" y="2177449"/>
            <a:ext cx="4914900" cy="379200"/>
          </a:xfrm>
          <a:prstGeom prst="rect">
            <a:avLst/>
          </a:prstGeom>
          <a:noFill/>
          <a:ln>
            <a:noFill/>
          </a:ln>
        </p:spPr>
        <p:txBody>
          <a:bodyPr anchorCtr="0" anchor="b" bIns="34275" lIns="0" spcFirstLastPara="1" rIns="68575" wrap="square" tIns="34275">
            <a:noAutofit/>
          </a:bodyPr>
          <a:lstStyle>
            <a:lvl1pPr indent="-361950" lvl="0" marL="457200" algn="l">
              <a:lnSpc>
                <a:spcPct val="100000"/>
              </a:lnSpc>
              <a:spcBef>
                <a:spcPts val="400"/>
              </a:spcBef>
              <a:spcAft>
                <a:spcPts val="0"/>
              </a:spcAft>
              <a:buClr>
                <a:srgbClr val="3F3F3F"/>
              </a:buClr>
              <a:buSzPts val="2100"/>
              <a:buFont typeface="Lato"/>
              <a:buChar char="●"/>
              <a:defRPr sz="21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95" name="Google Shape;95;p18"/>
          <p:cNvSpPr txBox="1"/>
          <p:nvPr>
            <p:ph idx="3" type="body"/>
          </p:nvPr>
        </p:nvSpPr>
        <p:spPr>
          <a:xfrm>
            <a:off x="600075" y="2877535"/>
            <a:ext cx="4914900" cy="3123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rgbClr val="3F3F3F"/>
              </a:buClr>
              <a:buSzPts val="1400"/>
              <a:buFont typeface="Lato"/>
              <a:buChar char="●"/>
              <a:defRPr sz="14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96" name="Google Shape;96;p18"/>
          <p:cNvSpPr txBox="1"/>
          <p:nvPr>
            <p:ph idx="4" type="body"/>
          </p:nvPr>
        </p:nvSpPr>
        <p:spPr>
          <a:xfrm>
            <a:off x="600075" y="3195705"/>
            <a:ext cx="4914900" cy="3123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rgbClr val="3F3F3F"/>
              </a:buClr>
              <a:buSzPts val="1400"/>
              <a:buFont typeface="Lato"/>
              <a:buChar char="●"/>
              <a:defRPr b="0" i="0" sz="1400">
                <a:solidFill>
                  <a:srgbClr val="3F3F3F"/>
                </a:solidFill>
                <a:latin typeface="Lato"/>
                <a:ea typeface="Lato"/>
                <a:cs typeface="Lato"/>
                <a:sym typeface="Lato"/>
              </a:defRPr>
            </a:lvl1pPr>
            <a:lvl2pPr indent="-311150" lvl="1" marL="914400" algn="l">
              <a:lnSpc>
                <a:spcPct val="100000"/>
              </a:lnSpc>
              <a:spcBef>
                <a:spcPts val="400"/>
              </a:spcBef>
              <a:spcAft>
                <a:spcPts val="0"/>
              </a:spcAft>
              <a:buSzPts val="1300"/>
              <a:buChar char="○"/>
              <a:defRPr>
                <a:solidFill>
                  <a:srgbClr val="00B0F0"/>
                </a:solidFill>
              </a:defRPr>
            </a:lvl2pPr>
            <a:lvl3pPr indent="-311150" lvl="2" marL="1371600" algn="l">
              <a:lnSpc>
                <a:spcPct val="100000"/>
              </a:lnSpc>
              <a:spcBef>
                <a:spcPts val="400"/>
              </a:spcBef>
              <a:spcAft>
                <a:spcPts val="0"/>
              </a:spcAft>
              <a:buSzPts val="1300"/>
              <a:buChar char="■"/>
              <a:defRPr>
                <a:solidFill>
                  <a:srgbClr val="00B0F0"/>
                </a:solidFill>
              </a:defRPr>
            </a:lvl3pPr>
            <a:lvl4pPr indent="-304800" lvl="3" marL="1828800" algn="l">
              <a:lnSpc>
                <a:spcPct val="100000"/>
              </a:lnSpc>
              <a:spcBef>
                <a:spcPts val="400"/>
              </a:spcBef>
              <a:spcAft>
                <a:spcPts val="0"/>
              </a:spcAft>
              <a:buSzPts val="1200"/>
              <a:buChar char="●"/>
              <a:defRPr>
                <a:solidFill>
                  <a:srgbClr val="00B0F0"/>
                </a:solidFill>
              </a:defRPr>
            </a:lvl4pPr>
            <a:lvl5pPr indent="-304800" lvl="4" marL="2286000" algn="l">
              <a:lnSpc>
                <a:spcPct val="100000"/>
              </a:lnSpc>
              <a:spcBef>
                <a:spcPts val="1200"/>
              </a:spcBef>
              <a:spcAft>
                <a:spcPts val="0"/>
              </a:spcAft>
              <a:buSzPts val="1200"/>
              <a:buChar char="○"/>
              <a:defRPr>
                <a:solidFill>
                  <a:srgbClr val="00B0F0"/>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descr="A black and white logo&#10;&#10;Description automatically generated" id="97" name="Google Shape;97;p18"/>
          <p:cNvPicPr preferRelativeResize="0"/>
          <p:nvPr/>
        </p:nvPicPr>
        <p:blipFill rotWithShape="1">
          <a:blip r:embed="rId4">
            <a:alphaModFix/>
          </a:blip>
          <a:srcRect b="0" l="0" r="0" t="0"/>
          <a:stretch/>
        </p:blipFill>
        <p:spPr>
          <a:xfrm>
            <a:off x="6943957" y="4548527"/>
            <a:ext cx="1692623" cy="356837"/>
          </a:xfrm>
          <a:prstGeom prst="rect">
            <a:avLst/>
          </a:prstGeom>
          <a:noFill/>
          <a:ln>
            <a:noFill/>
          </a:ln>
        </p:spPr>
      </p:pic>
    </p:spTree>
  </p:cSld>
  <p:clrMapOvr>
    <a:masterClrMapping/>
  </p:clrMapOvr>
  <p:extLst>
    <p:ext uri="{DCECCB84-F9BA-43D5-87BE-67443E8EF086}">
      <p15:sldGuideLst>
        <p15:guide id="1" pos="3474">
          <p15:clr>
            <a:srgbClr val="FBAE40"/>
          </p15:clr>
        </p15:guide>
        <p15:guide id="2" orient="horz" pos="1620">
          <p15:clr>
            <a:srgbClr val="FBAE40"/>
          </p15:clr>
        </p15:guide>
        <p15:guide id="3" orient="horz" pos="2772">
          <p15:clr>
            <a:srgbClr val="FBAE40"/>
          </p15:clr>
        </p15:guide>
        <p15:guide id="4" orient="horz" pos="19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6" showMasterSp="0">
  <p:cSld name="Title Slide - Option 6">
    <p:bg>
      <p:bgPr>
        <a:solidFill>
          <a:srgbClr val="D4D1D1"/>
        </a:solidFill>
      </p:bgPr>
    </p:bg>
    <p:spTree>
      <p:nvGrpSpPr>
        <p:cNvPr id="98" name="Shape 98"/>
        <p:cNvGrpSpPr/>
        <p:nvPr/>
      </p:nvGrpSpPr>
      <p:grpSpPr>
        <a:xfrm>
          <a:off x="0" y="0"/>
          <a:ext cx="0" cy="0"/>
          <a:chOff x="0" y="0"/>
          <a:chExt cx="0" cy="0"/>
        </a:xfrm>
      </p:grpSpPr>
      <p:sp>
        <p:nvSpPr>
          <p:cNvPr id="99" name="Google Shape;99;p19"/>
          <p:cNvSpPr txBox="1"/>
          <p:nvPr>
            <p:ph idx="1" type="body"/>
          </p:nvPr>
        </p:nvSpPr>
        <p:spPr>
          <a:xfrm>
            <a:off x="600074" y="365582"/>
            <a:ext cx="4657800" cy="1684800"/>
          </a:xfrm>
          <a:prstGeom prst="rect">
            <a:avLst/>
          </a:prstGeom>
          <a:noFill/>
          <a:ln>
            <a:noFill/>
          </a:ln>
        </p:spPr>
        <p:txBody>
          <a:bodyPr anchorCtr="0" anchor="b" bIns="34275" lIns="0" spcFirstLastPara="1" rIns="68575" wrap="square" tIns="34275">
            <a:normAutofit/>
          </a:bodyPr>
          <a:lstStyle>
            <a:lvl1pPr indent="-457200" lvl="0" marL="457200" algn="l">
              <a:lnSpc>
                <a:spcPct val="100000"/>
              </a:lnSpc>
              <a:spcBef>
                <a:spcPts val="400"/>
              </a:spcBef>
              <a:spcAft>
                <a:spcPts val="0"/>
              </a:spcAft>
              <a:buClr>
                <a:srgbClr val="3F3F3F"/>
              </a:buClr>
              <a:buSzPts val="3600"/>
              <a:buFont typeface="Lato"/>
              <a:buChar char="●"/>
              <a:defRPr sz="36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00" name="Google Shape;100;p19"/>
          <p:cNvSpPr txBox="1"/>
          <p:nvPr>
            <p:ph idx="2" type="body"/>
          </p:nvPr>
        </p:nvSpPr>
        <p:spPr>
          <a:xfrm>
            <a:off x="600075" y="2177449"/>
            <a:ext cx="4460700" cy="379200"/>
          </a:xfrm>
          <a:prstGeom prst="rect">
            <a:avLst/>
          </a:prstGeom>
          <a:noFill/>
          <a:ln>
            <a:noFill/>
          </a:ln>
        </p:spPr>
        <p:txBody>
          <a:bodyPr anchorCtr="0" anchor="b" bIns="34275" lIns="0" spcFirstLastPara="1" rIns="68575" wrap="square" tIns="34275">
            <a:noAutofit/>
          </a:bodyPr>
          <a:lstStyle>
            <a:lvl1pPr indent="-361950" lvl="0" marL="457200" algn="l">
              <a:lnSpc>
                <a:spcPct val="100000"/>
              </a:lnSpc>
              <a:spcBef>
                <a:spcPts val="400"/>
              </a:spcBef>
              <a:spcAft>
                <a:spcPts val="0"/>
              </a:spcAft>
              <a:buClr>
                <a:srgbClr val="8C1515"/>
              </a:buClr>
              <a:buSzPts val="2100"/>
              <a:buFont typeface="Lato"/>
              <a:buChar char="●"/>
              <a:defRPr sz="2100">
                <a:solidFill>
                  <a:srgbClr val="8C1515"/>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01" name="Google Shape;101;p19"/>
          <p:cNvSpPr txBox="1"/>
          <p:nvPr>
            <p:ph idx="3" type="body"/>
          </p:nvPr>
        </p:nvSpPr>
        <p:spPr>
          <a:xfrm>
            <a:off x="600075" y="3310031"/>
            <a:ext cx="4460700" cy="2808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rgbClr val="3F3F3F"/>
              </a:buClr>
              <a:buSzPts val="1400"/>
              <a:buFont typeface="Lato"/>
              <a:buChar char="●"/>
              <a:defRPr sz="14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02" name="Google Shape;102;p19"/>
          <p:cNvSpPr txBox="1"/>
          <p:nvPr>
            <p:ph idx="4" type="body"/>
          </p:nvPr>
        </p:nvSpPr>
        <p:spPr>
          <a:xfrm>
            <a:off x="600073" y="3604863"/>
            <a:ext cx="4460700" cy="280800"/>
          </a:xfrm>
          <a:prstGeom prst="rect">
            <a:avLst/>
          </a:prstGeom>
          <a:noFill/>
          <a:ln>
            <a:noFill/>
          </a:ln>
        </p:spPr>
        <p:txBody>
          <a:bodyPr anchorCtr="0" anchor="t" bIns="34275" lIns="0" spcFirstLastPara="1" rIns="68575" wrap="square" tIns="34275">
            <a:noAutofit/>
          </a:bodyPr>
          <a:lstStyle>
            <a:lvl1pPr indent="-285750" lvl="0" marL="457200" algn="l">
              <a:lnSpc>
                <a:spcPct val="100000"/>
              </a:lnSpc>
              <a:spcBef>
                <a:spcPts val="400"/>
              </a:spcBef>
              <a:spcAft>
                <a:spcPts val="0"/>
              </a:spcAft>
              <a:buClr>
                <a:srgbClr val="3F3F3F"/>
              </a:buClr>
              <a:buSzPts val="900"/>
              <a:buFont typeface="Lato Black"/>
              <a:buChar char="●"/>
              <a:defRPr b="1" i="0" sz="900">
                <a:solidFill>
                  <a:srgbClr val="3F3F3F"/>
                </a:solidFill>
                <a:latin typeface="Lato Black"/>
                <a:ea typeface="Lato Black"/>
                <a:cs typeface="Lato Black"/>
                <a:sym typeface="Lato Black"/>
              </a:defRPr>
            </a:lvl1pPr>
            <a:lvl2pPr indent="-311150" lvl="1" marL="914400" algn="l">
              <a:lnSpc>
                <a:spcPct val="100000"/>
              </a:lnSpc>
              <a:spcBef>
                <a:spcPts val="400"/>
              </a:spcBef>
              <a:spcAft>
                <a:spcPts val="0"/>
              </a:spcAft>
              <a:buSzPts val="1300"/>
              <a:buChar char="○"/>
              <a:defRPr>
                <a:solidFill>
                  <a:srgbClr val="00B0F0"/>
                </a:solidFill>
              </a:defRPr>
            </a:lvl2pPr>
            <a:lvl3pPr indent="-311150" lvl="2" marL="1371600" algn="l">
              <a:lnSpc>
                <a:spcPct val="100000"/>
              </a:lnSpc>
              <a:spcBef>
                <a:spcPts val="400"/>
              </a:spcBef>
              <a:spcAft>
                <a:spcPts val="0"/>
              </a:spcAft>
              <a:buSzPts val="1300"/>
              <a:buChar char="■"/>
              <a:defRPr>
                <a:solidFill>
                  <a:srgbClr val="00B0F0"/>
                </a:solidFill>
              </a:defRPr>
            </a:lvl3pPr>
            <a:lvl4pPr indent="-304800" lvl="3" marL="1828800" algn="l">
              <a:lnSpc>
                <a:spcPct val="100000"/>
              </a:lnSpc>
              <a:spcBef>
                <a:spcPts val="400"/>
              </a:spcBef>
              <a:spcAft>
                <a:spcPts val="0"/>
              </a:spcAft>
              <a:buSzPts val="1200"/>
              <a:buChar char="●"/>
              <a:defRPr>
                <a:solidFill>
                  <a:srgbClr val="00B0F0"/>
                </a:solidFill>
              </a:defRPr>
            </a:lvl4pPr>
            <a:lvl5pPr indent="-304800" lvl="4" marL="2286000" algn="l">
              <a:lnSpc>
                <a:spcPct val="100000"/>
              </a:lnSpc>
              <a:spcBef>
                <a:spcPts val="1200"/>
              </a:spcBef>
              <a:spcAft>
                <a:spcPts val="0"/>
              </a:spcAft>
              <a:buSzPts val="1200"/>
              <a:buChar char="○"/>
              <a:defRPr>
                <a:solidFill>
                  <a:srgbClr val="00B0F0"/>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cxnSp>
        <p:nvCxnSpPr>
          <p:cNvPr id="103" name="Google Shape;103;p19"/>
          <p:cNvCxnSpPr/>
          <p:nvPr/>
        </p:nvCxnSpPr>
        <p:spPr>
          <a:xfrm>
            <a:off x="0" y="3143250"/>
            <a:ext cx="5505600" cy="0"/>
          </a:xfrm>
          <a:prstGeom prst="straightConnector1">
            <a:avLst/>
          </a:prstGeom>
          <a:noFill/>
          <a:ln cap="flat" cmpd="sng" w="9525">
            <a:solidFill>
              <a:srgbClr val="3F3F3F"/>
            </a:solidFill>
            <a:prstDash val="solid"/>
            <a:miter lim="800000"/>
            <a:headEnd len="sm" w="sm" type="none"/>
            <a:tailEnd len="sm" w="sm" type="none"/>
          </a:ln>
        </p:spPr>
      </p:cxnSp>
      <p:cxnSp>
        <p:nvCxnSpPr>
          <p:cNvPr id="104" name="Google Shape;104;p19"/>
          <p:cNvCxnSpPr/>
          <p:nvPr/>
        </p:nvCxnSpPr>
        <p:spPr>
          <a:xfrm>
            <a:off x="0" y="4401728"/>
            <a:ext cx="9144000" cy="0"/>
          </a:xfrm>
          <a:prstGeom prst="straightConnector1">
            <a:avLst/>
          </a:prstGeom>
          <a:noFill/>
          <a:ln cap="flat" cmpd="sng" w="9525">
            <a:solidFill>
              <a:srgbClr val="3F3F3F"/>
            </a:solidFill>
            <a:prstDash val="solid"/>
            <a:miter lim="800000"/>
            <a:headEnd len="sm" w="sm" type="none"/>
            <a:tailEnd len="sm" w="sm" type="none"/>
          </a:ln>
        </p:spPr>
      </p:cxnSp>
      <p:pic>
        <p:nvPicPr>
          <p:cNvPr id="105" name="Google Shape;105;p19"/>
          <p:cNvPicPr preferRelativeResize="0"/>
          <p:nvPr/>
        </p:nvPicPr>
        <p:blipFill rotWithShape="1">
          <a:blip r:embed="rId2">
            <a:alphaModFix/>
          </a:blip>
          <a:srcRect b="0" l="0" r="0" t="0"/>
          <a:stretch/>
        </p:blipFill>
        <p:spPr>
          <a:xfrm>
            <a:off x="569840" y="4610876"/>
            <a:ext cx="1301116" cy="248395"/>
          </a:xfrm>
          <a:prstGeom prst="rect">
            <a:avLst/>
          </a:prstGeom>
          <a:noFill/>
          <a:ln>
            <a:noFill/>
          </a:ln>
        </p:spPr>
      </p:pic>
      <p:sp>
        <p:nvSpPr>
          <p:cNvPr id="106" name="Google Shape;106;p19"/>
          <p:cNvSpPr/>
          <p:nvPr>
            <p:ph idx="5" type="pic"/>
          </p:nvPr>
        </p:nvSpPr>
        <p:spPr>
          <a:xfrm>
            <a:off x="5505620" y="0"/>
            <a:ext cx="3638400" cy="4401600"/>
          </a:xfrm>
          <a:prstGeom prst="rect">
            <a:avLst/>
          </a:prstGeom>
          <a:solidFill>
            <a:schemeClr val="lt1"/>
          </a:solidFill>
          <a:ln>
            <a:noFill/>
          </a:ln>
        </p:spPr>
      </p:sp>
      <p:pic>
        <p:nvPicPr>
          <p:cNvPr descr="A black and white logo&#10;&#10;Description automatically generated" id="107" name="Google Shape;107;p19"/>
          <p:cNvPicPr preferRelativeResize="0"/>
          <p:nvPr/>
        </p:nvPicPr>
        <p:blipFill rotWithShape="1">
          <a:blip r:embed="rId3">
            <a:alphaModFix/>
          </a:blip>
          <a:srcRect b="0" l="0" r="0" t="0"/>
          <a:stretch/>
        </p:blipFill>
        <p:spPr>
          <a:xfrm>
            <a:off x="6943957" y="4548527"/>
            <a:ext cx="1692623" cy="356837"/>
          </a:xfrm>
          <a:prstGeom prst="rect">
            <a:avLst/>
          </a:prstGeom>
          <a:noFill/>
          <a:ln>
            <a:noFill/>
          </a:ln>
        </p:spPr>
      </p:pic>
    </p:spTree>
  </p:cSld>
  <p:clrMapOvr>
    <a:masterClrMapping/>
  </p:clrMapOvr>
  <p:extLst>
    <p:ext uri="{DCECCB84-F9BA-43D5-87BE-67443E8EF086}">
      <p15:sldGuideLst>
        <p15:guide id="1" pos="3474">
          <p15:clr>
            <a:srgbClr val="FBAE40"/>
          </p15:clr>
        </p15:guide>
        <p15:guide id="2" orient="horz" pos="1620">
          <p15:clr>
            <a:srgbClr val="FBAE40"/>
          </p15:clr>
        </p15:guide>
        <p15:guide id="3" orient="horz" pos="2772">
          <p15:clr>
            <a:srgbClr val="FBAE40"/>
          </p15:clr>
        </p15:guide>
        <p15:guide id="4" orient="horz" pos="19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Option 6 - Printable" showMasterSp="0">
  <p:cSld name="Title Slide - Option 6 - Printable">
    <p:bg>
      <p:bgPr>
        <a:solidFill>
          <a:schemeClr val="lt1"/>
        </a:solidFill>
      </p:bgPr>
    </p:bg>
    <p:spTree>
      <p:nvGrpSpPr>
        <p:cNvPr id="108" name="Shape 108"/>
        <p:cNvGrpSpPr/>
        <p:nvPr/>
      </p:nvGrpSpPr>
      <p:grpSpPr>
        <a:xfrm>
          <a:off x="0" y="0"/>
          <a:ext cx="0" cy="0"/>
          <a:chOff x="0" y="0"/>
          <a:chExt cx="0" cy="0"/>
        </a:xfrm>
      </p:grpSpPr>
      <p:sp>
        <p:nvSpPr>
          <p:cNvPr id="109" name="Google Shape;109;p20"/>
          <p:cNvSpPr txBox="1"/>
          <p:nvPr>
            <p:ph idx="1" type="body"/>
          </p:nvPr>
        </p:nvSpPr>
        <p:spPr>
          <a:xfrm>
            <a:off x="600074" y="365582"/>
            <a:ext cx="4460700" cy="1684800"/>
          </a:xfrm>
          <a:prstGeom prst="rect">
            <a:avLst/>
          </a:prstGeom>
          <a:noFill/>
          <a:ln>
            <a:noFill/>
          </a:ln>
        </p:spPr>
        <p:txBody>
          <a:bodyPr anchorCtr="0" anchor="b" bIns="34275" lIns="0" spcFirstLastPara="1" rIns="68575" wrap="square" tIns="34275">
            <a:normAutofit/>
          </a:bodyPr>
          <a:lstStyle>
            <a:lvl1pPr indent="-457200" lvl="0" marL="457200" algn="l">
              <a:lnSpc>
                <a:spcPct val="100000"/>
              </a:lnSpc>
              <a:spcBef>
                <a:spcPts val="400"/>
              </a:spcBef>
              <a:spcAft>
                <a:spcPts val="0"/>
              </a:spcAft>
              <a:buClr>
                <a:srgbClr val="3F3F3F"/>
              </a:buClr>
              <a:buSzPts val="3600"/>
              <a:buFont typeface="Lato"/>
              <a:buChar char="●"/>
              <a:defRPr sz="36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10" name="Google Shape;110;p20"/>
          <p:cNvSpPr txBox="1"/>
          <p:nvPr>
            <p:ph idx="2" type="body"/>
          </p:nvPr>
        </p:nvSpPr>
        <p:spPr>
          <a:xfrm>
            <a:off x="600075" y="2177449"/>
            <a:ext cx="4460700" cy="379200"/>
          </a:xfrm>
          <a:prstGeom prst="rect">
            <a:avLst/>
          </a:prstGeom>
          <a:noFill/>
          <a:ln>
            <a:noFill/>
          </a:ln>
        </p:spPr>
        <p:txBody>
          <a:bodyPr anchorCtr="0" anchor="b" bIns="34275" lIns="0" spcFirstLastPara="1" rIns="68575" wrap="square" tIns="34275">
            <a:noAutofit/>
          </a:bodyPr>
          <a:lstStyle>
            <a:lvl1pPr indent="-361950" lvl="0" marL="457200" algn="l">
              <a:lnSpc>
                <a:spcPct val="100000"/>
              </a:lnSpc>
              <a:spcBef>
                <a:spcPts val="400"/>
              </a:spcBef>
              <a:spcAft>
                <a:spcPts val="0"/>
              </a:spcAft>
              <a:buClr>
                <a:srgbClr val="8C1515"/>
              </a:buClr>
              <a:buSzPts val="2100"/>
              <a:buFont typeface="Lato"/>
              <a:buChar char="●"/>
              <a:defRPr sz="2100">
                <a:solidFill>
                  <a:srgbClr val="8C1515"/>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11" name="Google Shape;111;p20"/>
          <p:cNvSpPr txBox="1"/>
          <p:nvPr>
            <p:ph idx="3" type="body"/>
          </p:nvPr>
        </p:nvSpPr>
        <p:spPr>
          <a:xfrm>
            <a:off x="600075" y="3310031"/>
            <a:ext cx="4460700" cy="280800"/>
          </a:xfrm>
          <a:prstGeom prst="rect">
            <a:avLst/>
          </a:prstGeom>
          <a:noFill/>
          <a:ln>
            <a:noFill/>
          </a:ln>
        </p:spPr>
        <p:txBody>
          <a:bodyPr anchorCtr="0" anchor="t" bIns="34275" lIns="0" spcFirstLastPara="1" rIns="68575" wrap="square" tIns="34275">
            <a:noAutofit/>
          </a:bodyPr>
          <a:lstStyle>
            <a:lvl1pPr indent="-317500" lvl="0" marL="457200" algn="l">
              <a:lnSpc>
                <a:spcPct val="100000"/>
              </a:lnSpc>
              <a:spcBef>
                <a:spcPts val="400"/>
              </a:spcBef>
              <a:spcAft>
                <a:spcPts val="0"/>
              </a:spcAft>
              <a:buClr>
                <a:srgbClr val="3F3F3F"/>
              </a:buClr>
              <a:buSzPts val="1400"/>
              <a:buFont typeface="Lato"/>
              <a:buChar char="●"/>
              <a:defRPr sz="1400">
                <a:solidFill>
                  <a:srgbClr val="3F3F3F"/>
                </a:solidFill>
              </a:defRPr>
            </a:lvl1pPr>
            <a:lvl2pPr indent="-311150" lvl="1" marL="914400" algn="l">
              <a:lnSpc>
                <a:spcPct val="100000"/>
              </a:lnSpc>
              <a:spcBef>
                <a:spcPts val="400"/>
              </a:spcBef>
              <a:spcAft>
                <a:spcPts val="0"/>
              </a:spcAft>
              <a:buSzPts val="1300"/>
              <a:buChar char="○"/>
              <a:defRPr>
                <a:solidFill>
                  <a:schemeClr val="lt1"/>
                </a:solidFill>
              </a:defRPr>
            </a:lvl2pPr>
            <a:lvl3pPr indent="-311150" lvl="2" marL="1371600" algn="l">
              <a:lnSpc>
                <a:spcPct val="100000"/>
              </a:lnSpc>
              <a:spcBef>
                <a:spcPts val="400"/>
              </a:spcBef>
              <a:spcAft>
                <a:spcPts val="0"/>
              </a:spcAft>
              <a:buSzPts val="1300"/>
              <a:buChar char="■"/>
              <a:defRPr>
                <a:solidFill>
                  <a:schemeClr val="lt1"/>
                </a:solidFill>
              </a:defRPr>
            </a:lvl3pPr>
            <a:lvl4pPr indent="-304800" lvl="3" marL="1828800" algn="l">
              <a:lnSpc>
                <a:spcPct val="100000"/>
              </a:lnSpc>
              <a:spcBef>
                <a:spcPts val="400"/>
              </a:spcBef>
              <a:spcAft>
                <a:spcPts val="0"/>
              </a:spcAft>
              <a:buSzPts val="1200"/>
              <a:buChar char="●"/>
              <a:defRPr>
                <a:solidFill>
                  <a:schemeClr val="lt1"/>
                </a:solidFill>
              </a:defRPr>
            </a:lvl4pPr>
            <a:lvl5pPr indent="-304800" lvl="4" marL="2286000" algn="l">
              <a:lnSpc>
                <a:spcPct val="100000"/>
              </a:lnSpc>
              <a:spcBef>
                <a:spcPts val="1200"/>
              </a:spcBef>
              <a:spcAft>
                <a:spcPts val="0"/>
              </a:spcAft>
              <a:buSzPts val="1200"/>
              <a:buChar char="○"/>
              <a:defRPr>
                <a:solidFill>
                  <a:schemeClr val="lt1"/>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12" name="Google Shape;112;p20"/>
          <p:cNvSpPr txBox="1"/>
          <p:nvPr>
            <p:ph idx="4" type="body"/>
          </p:nvPr>
        </p:nvSpPr>
        <p:spPr>
          <a:xfrm>
            <a:off x="600073" y="3604863"/>
            <a:ext cx="4460700" cy="280800"/>
          </a:xfrm>
          <a:prstGeom prst="rect">
            <a:avLst/>
          </a:prstGeom>
          <a:noFill/>
          <a:ln>
            <a:noFill/>
          </a:ln>
        </p:spPr>
        <p:txBody>
          <a:bodyPr anchorCtr="0" anchor="t" bIns="34275" lIns="0" spcFirstLastPara="1" rIns="68575" wrap="square" tIns="34275">
            <a:noAutofit/>
          </a:bodyPr>
          <a:lstStyle>
            <a:lvl1pPr indent="-285750" lvl="0" marL="457200" algn="l">
              <a:lnSpc>
                <a:spcPct val="100000"/>
              </a:lnSpc>
              <a:spcBef>
                <a:spcPts val="400"/>
              </a:spcBef>
              <a:spcAft>
                <a:spcPts val="0"/>
              </a:spcAft>
              <a:buClr>
                <a:srgbClr val="3F3F3F"/>
              </a:buClr>
              <a:buSzPts val="900"/>
              <a:buFont typeface="Lato Black"/>
              <a:buChar char="●"/>
              <a:defRPr b="1" i="0" sz="900">
                <a:solidFill>
                  <a:srgbClr val="3F3F3F"/>
                </a:solidFill>
                <a:latin typeface="Lato Black"/>
                <a:ea typeface="Lato Black"/>
                <a:cs typeface="Lato Black"/>
                <a:sym typeface="Lato Black"/>
              </a:defRPr>
            </a:lvl1pPr>
            <a:lvl2pPr indent="-311150" lvl="1" marL="914400" algn="l">
              <a:lnSpc>
                <a:spcPct val="100000"/>
              </a:lnSpc>
              <a:spcBef>
                <a:spcPts val="400"/>
              </a:spcBef>
              <a:spcAft>
                <a:spcPts val="0"/>
              </a:spcAft>
              <a:buSzPts val="1300"/>
              <a:buChar char="○"/>
              <a:defRPr>
                <a:solidFill>
                  <a:srgbClr val="00B0F0"/>
                </a:solidFill>
              </a:defRPr>
            </a:lvl2pPr>
            <a:lvl3pPr indent="-311150" lvl="2" marL="1371600" algn="l">
              <a:lnSpc>
                <a:spcPct val="100000"/>
              </a:lnSpc>
              <a:spcBef>
                <a:spcPts val="400"/>
              </a:spcBef>
              <a:spcAft>
                <a:spcPts val="0"/>
              </a:spcAft>
              <a:buSzPts val="1300"/>
              <a:buChar char="■"/>
              <a:defRPr>
                <a:solidFill>
                  <a:srgbClr val="00B0F0"/>
                </a:solidFill>
              </a:defRPr>
            </a:lvl3pPr>
            <a:lvl4pPr indent="-304800" lvl="3" marL="1828800" algn="l">
              <a:lnSpc>
                <a:spcPct val="100000"/>
              </a:lnSpc>
              <a:spcBef>
                <a:spcPts val="400"/>
              </a:spcBef>
              <a:spcAft>
                <a:spcPts val="0"/>
              </a:spcAft>
              <a:buSzPts val="1200"/>
              <a:buChar char="●"/>
              <a:defRPr>
                <a:solidFill>
                  <a:srgbClr val="00B0F0"/>
                </a:solidFill>
              </a:defRPr>
            </a:lvl4pPr>
            <a:lvl5pPr indent="-304800" lvl="4" marL="2286000" algn="l">
              <a:lnSpc>
                <a:spcPct val="100000"/>
              </a:lnSpc>
              <a:spcBef>
                <a:spcPts val="1200"/>
              </a:spcBef>
              <a:spcAft>
                <a:spcPts val="0"/>
              </a:spcAft>
              <a:buSzPts val="1200"/>
              <a:buChar char="○"/>
              <a:defRPr>
                <a:solidFill>
                  <a:srgbClr val="00B0F0"/>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cxnSp>
        <p:nvCxnSpPr>
          <p:cNvPr id="113" name="Google Shape;113;p20"/>
          <p:cNvCxnSpPr/>
          <p:nvPr/>
        </p:nvCxnSpPr>
        <p:spPr>
          <a:xfrm>
            <a:off x="0" y="3143250"/>
            <a:ext cx="5505600" cy="0"/>
          </a:xfrm>
          <a:prstGeom prst="straightConnector1">
            <a:avLst/>
          </a:prstGeom>
          <a:noFill/>
          <a:ln cap="flat" cmpd="sng" w="9525">
            <a:solidFill>
              <a:srgbClr val="3F3F3F"/>
            </a:solidFill>
            <a:prstDash val="solid"/>
            <a:miter lim="800000"/>
            <a:headEnd len="sm" w="sm" type="none"/>
            <a:tailEnd len="sm" w="sm" type="none"/>
          </a:ln>
        </p:spPr>
      </p:cxnSp>
      <p:cxnSp>
        <p:nvCxnSpPr>
          <p:cNvPr id="114" name="Google Shape;114;p20"/>
          <p:cNvCxnSpPr/>
          <p:nvPr/>
        </p:nvCxnSpPr>
        <p:spPr>
          <a:xfrm>
            <a:off x="0" y="4401728"/>
            <a:ext cx="9144000" cy="0"/>
          </a:xfrm>
          <a:prstGeom prst="straightConnector1">
            <a:avLst/>
          </a:prstGeom>
          <a:noFill/>
          <a:ln cap="flat" cmpd="sng" w="9525">
            <a:solidFill>
              <a:srgbClr val="3F3F3F"/>
            </a:solidFill>
            <a:prstDash val="solid"/>
            <a:miter lim="800000"/>
            <a:headEnd len="sm" w="sm" type="none"/>
            <a:tailEnd len="sm" w="sm" type="none"/>
          </a:ln>
        </p:spPr>
      </p:cxnSp>
      <p:pic>
        <p:nvPicPr>
          <p:cNvPr id="115" name="Google Shape;115;p20"/>
          <p:cNvPicPr preferRelativeResize="0"/>
          <p:nvPr/>
        </p:nvPicPr>
        <p:blipFill rotWithShape="1">
          <a:blip r:embed="rId2">
            <a:alphaModFix/>
          </a:blip>
          <a:srcRect b="0" l="0" r="0" t="0"/>
          <a:stretch/>
        </p:blipFill>
        <p:spPr>
          <a:xfrm>
            <a:off x="569840" y="4610876"/>
            <a:ext cx="1301116" cy="248395"/>
          </a:xfrm>
          <a:prstGeom prst="rect">
            <a:avLst/>
          </a:prstGeom>
          <a:noFill/>
          <a:ln>
            <a:noFill/>
          </a:ln>
        </p:spPr>
      </p:pic>
      <p:sp>
        <p:nvSpPr>
          <p:cNvPr id="116" name="Google Shape;116;p20"/>
          <p:cNvSpPr/>
          <p:nvPr>
            <p:ph idx="5" type="pic"/>
          </p:nvPr>
        </p:nvSpPr>
        <p:spPr>
          <a:xfrm>
            <a:off x="5505620" y="0"/>
            <a:ext cx="3638400" cy="4401600"/>
          </a:xfrm>
          <a:prstGeom prst="rect">
            <a:avLst/>
          </a:prstGeom>
          <a:solidFill>
            <a:schemeClr val="lt2"/>
          </a:solidFill>
          <a:ln>
            <a:noFill/>
          </a:ln>
        </p:spPr>
      </p:sp>
      <p:pic>
        <p:nvPicPr>
          <p:cNvPr descr="A black and white logo&#10;&#10;Description automatically generated" id="117" name="Google Shape;117;p20"/>
          <p:cNvPicPr preferRelativeResize="0"/>
          <p:nvPr/>
        </p:nvPicPr>
        <p:blipFill rotWithShape="1">
          <a:blip r:embed="rId3">
            <a:alphaModFix/>
          </a:blip>
          <a:srcRect b="0" l="0" r="0" t="0"/>
          <a:stretch/>
        </p:blipFill>
        <p:spPr>
          <a:xfrm>
            <a:off x="6943957" y="4548527"/>
            <a:ext cx="1692623" cy="356837"/>
          </a:xfrm>
          <a:prstGeom prst="rect">
            <a:avLst/>
          </a:prstGeom>
          <a:noFill/>
          <a:ln>
            <a:noFill/>
          </a:ln>
        </p:spPr>
      </p:pic>
    </p:spTree>
  </p:cSld>
  <p:clrMapOvr>
    <a:masterClrMapping/>
  </p:clrMapOvr>
  <p:extLst>
    <p:ext uri="{DCECCB84-F9BA-43D5-87BE-67443E8EF086}">
      <p15:sldGuideLst>
        <p15:guide id="1" pos="3474">
          <p15:clr>
            <a:srgbClr val="FBAE40"/>
          </p15:clr>
        </p15:guide>
        <p15:guide id="2" orient="horz" pos="1620">
          <p15:clr>
            <a:srgbClr val="FBAE40"/>
          </p15:clr>
        </p15:guide>
        <p15:guide id="3" orient="horz" pos="2772">
          <p15:clr>
            <a:srgbClr val="FBAE40"/>
          </p15:clr>
        </p15:guide>
        <p15:guide id="4" orient="horz" pos="19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Option 2">
  <p:cSld name="Agenda - Option 2">
    <p:spTree>
      <p:nvGrpSpPr>
        <p:cNvPr id="118" name="Shape 118"/>
        <p:cNvGrpSpPr/>
        <p:nvPr/>
      </p:nvGrpSpPr>
      <p:grpSpPr>
        <a:xfrm>
          <a:off x="0" y="0"/>
          <a:ext cx="0" cy="0"/>
          <a:chOff x="0" y="0"/>
          <a:chExt cx="0" cy="0"/>
        </a:xfrm>
      </p:grpSpPr>
      <p:sp>
        <p:nvSpPr>
          <p:cNvPr id="119" name="Google Shape;119;p21"/>
          <p:cNvSpPr txBox="1"/>
          <p:nvPr>
            <p:ph idx="1" type="body"/>
          </p:nvPr>
        </p:nvSpPr>
        <p:spPr>
          <a:xfrm>
            <a:off x="3287288" y="542255"/>
            <a:ext cx="1284600" cy="2445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20" name="Google Shape;120;p21"/>
          <p:cNvSpPr txBox="1"/>
          <p:nvPr>
            <p:ph idx="2" type="body"/>
          </p:nvPr>
        </p:nvSpPr>
        <p:spPr>
          <a:xfrm>
            <a:off x="4572001" y="542236"/>
            <a:ext cx="3972000" cy="244500"/>
          </a:xfrm>
          <a:prstGeom prst="rect">
            <a:avLst/>
          </a:prstGeom>
          <a:noFill/>
          <a:ln>
            <a:noFill/>
          </a:ln>
        </p:spPr>
        <p:txBody>
          <a:bodyPr anchorCtr="0" anchor="t" bIns="34275" lIns="0" spcFirstLastPara="1" rIns="68575" wrap="square" tIns="34275">
            <a:noAutofit/>
          </a:bodyPr>
          <a:lstStyle>
            <a:lvl1pPr indent="-228600" lvl="0" marL="457200" algn="l">
              <a:lnSpc>
                <a:spcPct val="118750"/>
              </a:lnSpc>
              <a:spcBef>
                <a:spcPts val="0"/>
              </a:spcBef>
              <a:spcAft>
                <a:spcPts val="0"/>
              </a:spcAft>
              <a:buSzPts val="1200"/>
              <a:buFont typeface="Lato"/>
              <a:buNone/>
              <a:defRPr b="1" i="0" sz="1200">
                <a:solidFill>
                  <a:srgbClr val="3F3F3F"/>
                </a:solidFill>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21" name="Google Shape;121;p21"/>
          <p:cNvSpPr txBox="1"/>
          <p:nvPr>
            <p:ph idx="3" type="body"/>
          </p:nvPr>
        </p:nvSpPr>
        <p:spPr>
          <a:xfrm>
            <a:off x="4572001" y="786625"/>
            <a:ext cx="3972000" cy="2820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500"/>
              </a:spcBef>
              <a:spcAft>
                <a:spcPts val="0"/>
              </a:spcAft>
              <a:buSzPts val="1100"/>
              <a:buFont typeface="Lato"/>
              <a:buNone/>
              <a:defRPr b="0" i="0" sz="1100">
                <a:solidFill>
                  <a:srgbClr val="3F3F3F"/>
                </a:solidFill>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22" name="Google Shape;122;p21"/>
          <p:cNvSpPr txBox="1"/>
          <p:nvPr>
            <p:ph idx="4" type="body"/>
          </p:nvPr>
        </p:nvSpPr>
        <p:spPr>
          <a:xfrm>
            <a:off x="3287288" y="1140506"/>
            <a:ext cx="1284600" cy="2445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23" name="Google Shape;123;p21"/>
          <p:cNvSpPr txBox="1"/>
          <p:nvPr>
            <p:ph idx="5" type="body"/>
          </p:nvPr>
        </p:nvSpPr>
        <p:spPr>
          <a:xfrm>
            <a:off x="4572001" y="1140487"/>
            <a:ext cx="3972000" cy="244500"/>
          </a:xfrm>
          <a:prstGeom prst="rect">
            <a:avLst/>
          </a:prstGeom>
          <a:noFill/>
          <a:ln>
            <a:noFill/>
          </a:ln>
        </p:spPr>
        <p:txBody>
          <a:bodyPr anchorCtr="0" anchor="t" bIns="34275" lIns="0" spcFirstLastPara="1" rIns="68575" wrap="square" tIns="34275">
            <a:noAutofit/>
          </a:bodyPr>
          <a:lstStyle>
            <a:lvl1pPr indent="-228600" lvl="0" marL="457200" algn="l">
              <a:lnSpc>
                <a:spcPct val="118750"/>
              </a:lnSpc>
              <a:spcBef>
                <a:spcPts val="0"/>
              </a:spcBef>
              <a:spcAft>
                <a:spcPts val="0"/>
              </a:spcAft>
              <a:buSzPts val="1200"/>
              <a:buFont typeface="Lato"/>
              <a:buNone/>
              <a:defRPr b="1" i="0" sz="1200">
                <a:solidFill>
                  <a:srgbClr val="3F3F3F"/>
                </a:solidFill>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24" name="Google Shape;124;p21"/>
          <p:cNvSpPr txBox="1"/>
          <p:nvPr>
            <p:ph idx="6" type="body"/>
          </p:nvPr>
        </p:nvSpPr>
        <p:spPr>
          <a:xfrm>
            <a:off x="4572001" y="1384876"/>
            <a:ext cx="3972000" cy="2820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500"/>
              </a:spcBef>
              <a:spcAft>
                <a:spcPts val="0"/>
              </a:spcAft>
              <a:buSzPts val="1100"/>
              <a:buFont typeface="Lato"/>
              <a:buNone/>
              <a:defRPr b="0" i="0" sz="1100">
                <a:solidFill>
                  <a:srgbClr val="3F3F3F"/>
                </a:solidFill>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25" name="Google Shape;125;p21"/>
          <p:cNvSpPr txBox="1"/>
          <p:nvPr>
            <p:ph idx="7" type="body"/>
          </p:nvPr>
        </p:nvSpPr>
        <p:spPr>
          <a:xfrm>
            <a:off x="3287288" y="1743621"/>
            <a:ext cx="1284600" cy="2445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26" name="Google Shape;126;p21"/>
          <p:cNvSpPr txBox="1"/>
          <p:nvPr>
            <p:ph idx="8" type="body"/>
          </p:nvPr>
        </p:nvSpPr>
        <p:spPr>
          <a:xfrm>
            <a:off x="4572001" y="1743602"/>
            <a:ext cx="3972000" cy="244500"/>
          </a:xfrm>
          <a:prstGeom prst="rect">
            <a:avLst/>
          </a:prstGeom>
          <a:noFill/>
          <a:ln>
            <a:noFill/>
          </a:ln>
        </p:spPr>
        <p:txBody>
          <a:bodyPr anchorCtr="0" anchor="t" bIns="34275" lIns="0" spcFirstLastPara="1" rIns="68575" wrap="square" tIns="34275">
            <a:noAutofit/>
          </a:bodyPr>
          <a:lstStyle>
            <a:lvl1pPr indent="-228600" lvl="0" marL="457200" algn="l">
              <a:lnSpc>
                <a:spcPct val="118750"/>
              </a:lnSpc>
              <a:spcBef>
                <a:spcPts val="0"/>
              </a:spcBef>
              <a:spcAft>
                <a:spcPts val="0"/>
              </a:spcAft>
              <a:buSzPts val="1200"/>
              <a:buFont typeface="Lato"/>
              <a:buNone/>
              <a:defRPr b="1" i="0" sz="1200">
                <a:solidFill>
                  <a:srgbClr val="3F3F3F"/>
                </a:solidFill>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27" name="Google Shape;127;p21"/>
          <p:cNvSpPr txBox="1"/>
          <p:nvPr>
            <p:ph idx="9" type="body"/>
          </p:nvPr>
        </p:nvSpPr>
        <p:spPr>
          <a:xfrm>
            <a:off x="4572001" y="1987991"/>
            <a:ext cx="3972000" cy="2820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500"/>
              </a:spcBef>
              <a:spcAft>
                <a:spcPts val="0"/>
              </a:spcAft>
              <a:buSzPts val="1100"/>
              <a:buFont typeface="Lato"/>
              <a:buNone/>
              <a:defRPr b="0" i="0" sz="1100">
                <a:solidFill>
                  <a:srgbClr val="3F3F3F"/>
                </a:solidFill>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28" name="Google Shape;128;p21"/>
          <p:cNvSpPr txBox="1"/>
          <p:nvPr>
            <p:ph idx="13" type="body"/>
          </p:nvPr>
        </p:nvSpPr>
        <p:spPr>
          <a:xfrm>
            <a:off x="3287288" y="2351591"/>
            <a:ext cx="1284600" cy="2445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29" name="Google Shape;129;p21"/>
          <p:cNvSpPr txBox="1"/>
          <p:nvPr>
            <p:ph idx="14" type="body"/>
          </p:nvPr>
        </p:nvSpPr>
        <p:spPr>
          <a:xfrm>
            <a:off x="4572001" y="2351571"/>
            <a:ext cx="3972000" cy="244500"/>
          </a:xfrm>
          <a:prstGeom prst="rect">
            <a:avLst/>
          </a:prstGeom>
          <a:noFill/>
          <a:ln>
            <a:noFill/>
          </a:ln>
        </p:spPr>
        <p:txBody>
          <a:bodyPr anchorCtr="0" anchor="t" bIns="34275" lIns="0" spcFirstLastPara="1" rIns="68575" wrap="square" tIns="34275">
            <a:noAutofit/>
          </a:bodyPr>
          <a:lstStyle>
            <a:lvl1pPr indent="-228600" lvl="0" marL="457200" algn="l">
              <a:lnSpc>
                <a:spcPct val="118750"/>
              </a:lnSpc>
              <a:spcBef>
                <a:spcPts val="0"/>
              </a:spcBef>
              <a:spcAft>
                <a:spcPts val="0"/>
              </a:spcAft>
              <a:buSzPts val="1200"/>
              <a:buFont typeface="Lato"/>
              <a:buNone/>
              <a:defRPr b="1" i="0" sz="1200">
                <a:solidFill>
                  <a:srgbClr val="3F3F3F"/>
                </a:solidFill>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30" name="Google Shape;130;p21"/>
          <p:cNvSpPr txBox="1"/>
          <p:nvPr>
            <p:ph idx="15" type="body"/>
          </p:nvPr>
        </p:nvSpPr>
        <p:spPr>
          <a:xfrm>
            <a:off x="4572001" y="2595960"/>
            <a:ext cx="3972000" cy="2820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500"/>
              </a:spcBef>
              <a:spcAft>
                <a:spcPts val="0"/>
              </a:spcAft>
              <a:buSzPts val="1100"/>
              <a:buFont typeface="Lato"/>
              <a:buNone/>
              <a:defRPr b="0" i="0" sz="1100">
                <a:solidFill>
                  <a:srgbClr val="3F3F3F"/>
                </a:solidFill>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31" name="Google Shape;131;p21"/>
          <p:cNvSpPr txBox="1"/>
          <p:nvPr>
            <p:ph idx="16" type="body"/>
          </p:nvPr>
        </p:nvSpPr>
        <p:spPr>
          <a:xfrm>
            <a:off x="3287288" y="2959579"/>
            <a:ext cx="1284600" cy="2445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32" name="Google Shape;132;p21"/>
          <p:cNvSpPr txBox="1"/>
          <p:nvPr>
            <p:ph idx="17" type="body"/>
          </p:nvPr>
        </p:nvSpPr>
        <p:spPr>
          <a:xfrm>
            <a:off x="4572001" y="2959559"/>
            <a:ext cx="3972000" cy="244500"/>
          </a:xfrm>
          <a:prstGeom prst="rect">
            <a:avLst/>
          </a:prstGeom>
          <a:noFill/>
          <a:ln>
            <a:noFill/>
          </a:ln>
        </p:spPr>
        <p:txBody>
          <a:bodyPr anchorCtr="0" anchor="t" bIns="34275" lIns="0" spcFirstLastPara="1" rIns="68575" wrap="square" tIns="34275">
            <a:noAutofit/>
          </a:bodyPr>
          <a:lstStyle>
            <a:lvl1pPr indent="-228600" lvl="0" marL="457200" algn="l">
              <a:lnSpc>
                <a:spcPct val="118750"/>
              </a:lnSpc>
              <a:spcBef>
                <a:spcPts val="0"/>
              </a:spcBef>
              <a:spcAft>
                <a:spcPts val="0"/>
              </a:spcAft>
              <a:buSzPts val="1200"/>
              <a:buFont typeface="Lato"/>
              <a:buNone/>
              <a:defRPr b="1" i="0" sz="1200">
                <a:solidFill>
                  <a:srgbClr val="3F3F3F"/>
                </a:solidFill>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33" name="Google Shape;133;p21"/>
          <p:cNvSpPr txBox="1"/>
          <p:nvPr>
            <p:ph idx="18" type="body"/>
          </p:nvPr>
        </p:nvSpPr>
        <p:spPr>
          <a:xfrm>
            <a:off x="4572001" y="3203948"/>
            <a:ext cx="3972000" cy="2820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500"/>
              </a:spcBef>
              <a:spcAft>
                <a:spcPts val="0"/>
              </a:spcAft>
              <a:buSzPts val="1100"/>
              <a:buFont typeface="Lato"/>
              <a:buNone/>
              <a:defRPr b="0" i="0" sz="1100">
                <a:solidFill>
                  <a:srgbClr val="3F3F3F"/>
                </a:solidFill>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34" name="Google Shape;134;p21"/>
          <p:cNvSpPr txBox="1"/>
          <p:nvPr>
            <p:ph idx="19" type="body"/>
          </p:nvPr>
        </p:nvSpPr>
        <p:spPr>
          <a:xfrm>
            <a:off x="3287288" y="3567557"/>
            <a:ext cx="1284600" cy="2445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35" name="Google Shape;135;p21"/>
          <p:cNvSpPr txBox="1"/>
          <p:nvPr>
            <p:ph idx="20" type="body"/>
          </p:nvPr>
        </p:nvSpPr>
        <p:spPr>
          <a:xfrm>
            <a:off x="4572001" y="3567538"/>
            <a:ext cx="3972000" cy="244500"/>
          </a:xfrm>
          <a:prstGeom prst="rect">
            <a:avLst/>
          </a:prstGeom>
          <a:noFill/>
          <a:ln>
            <a:noFill/>
          </a:ln>
        </p:spPr>
        <p:txBody>
          <a:bodyPr anchorCtr="0" anchor="t" bIns="34275" lIns="0" spcFirstLastPara="1" rIns="68575" wrap="square" tIns="34275">
            <a:noAutofit/>
          </a:bodyPr>
          <a:lstStyle>
            <a:lvl1pPr indent="-228600" lvl="0" marL="457200" algn="l">
              <a:lnSpc>
                <a:spcPct val="118750"/>
              </a:lnSpc>
              <a:spcBef>
                <a:spcPts val="0"/>
              </a:spcBef>
              <a:spcAft>
                <a:spcPts val="0"/>
              </a:spcAft>
              <a:buSzPts val="1200"/>
              <a:buFont typeface="Lato"/>
              <a:buNone/>
              <a:defRPr b="1" i="0" sz="1200">
                <a:solidFill>
                  <a:srgbClr val="3F3F3F"/>
                </a:solidFill>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36" name="Google Shape;136;p21"/>
          <p:cNvSpPr txBox="1"/>
          <p:nvPr>
            <p:ph idx="21" type="body"/>
          </p:nvPr>
        </p:nvSpPr>
        <p:spPr>
          <a:xfrm>
            <a:off x="4572001" y="3811927"/>
            <a:ext cx="3972000" cy="282000"/>
          </a:xfrm>
          <a:prstGeom prst="rect">
            <a:avLst/>
          </a:prstGeom>
          <a:noFill/>
          <a:ln>
            <a:noFill/>
          </a:ln>
        </p:spPr>
        <p:txBody>
          <a:bodyPr anchorCtr="0" anchor="t" bIns="34275" lIns="0" spcFirstLastPara="1" rIns="68575" wrap="square" tIns="34275">
            <a:normAutofit/>
          </a:bodyPr>
          <a:lstStyle>
            <a:lvl1pPr indent="-228600" lvl="0" marL="457200" algn="l">
              <a:lnSpc>
                <a:spcPct val="135714"/>
              </a:lnSpc>
              <a:spcBef>
                <a:spcPts val="500"/>
              </a:spcBef>
              <a:spcAft>
                <a:spcPts val="0"/>
              </a:spcAft>
              <a:buSzPts val="1100"/>
              <a:buFont typeface="Lato"/>
              <a:buNone/>
              <a:defRPr b="0" i="0" sz="1100">
                <a:solidFill>
                  <a:srgbClr val="3F3F3F"/>
                </a:solidFill>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37" name="Google Shape;137;p21"/>
          <p:cNvSpPr txBox="1"/>
          <p:nvPr>
            <p:ph type="title"/>
          </p:nvPr>
        </p:nvSpPr>
        <p:spPr>
          <a:xfrm>
            <a:off x="600075" y="477440"/>
            <a:ext cx="2559000" cy="8370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rgbClr val="8C1515"/>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8" name="Google Shape;138;p21"/>
          <p:cNvPicPr preferRelativeResize="0"/>
          <p:nvPr/>
        </p:nvPicPr>
        <p:blipFill rotWithShape="1">
          <a:blip r:embed="rId2">
            <a:alphaModFix/>
          </a:blip>
          <a:srcRect b="0" l="0" r="0" t="0"/>
          <a:stretch/>
        </p:blipFill>
        <p:spPr>
          <a:xfrm>
            <a:off x="0" y="-8739"/>
            <a:ext cx="9144000" cy="156917"/>
          </a:xfrm>
          <a:prstGeom prst="rect">
            <a:avLst/>
          </a:prstGeom>
          <a:noFill/>
          <a:ln>
            <a:noFill/>
          </a:ln>
        </p:spPr>
      </p:pic>
      <p:sp>
        <p:nvSpPr>
          <p:cNvPr id="139" name="Google Shape;139;p21"/>
          <p:cNvSpPr/>
          <p:nvPr/>
        </p:nvSpPr>
        <p:spPr>
          <a:xfrm>
            <a:off x="0" y="-10470"/>
            <a:ext cx="9144000" cy="158700"/>
          </a:xfrm>
          <a:prstGeom prst="rect">
            <a:avLst/>
          </a:prstGeom>
          <a:solidFill>
            <a:srgbClr val="D4D1D1">
              <a:alpha val="2471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0" name="Google Shape;140;p21"/>
          <p:cNvSpPr txBox="1"/>
          <p:nvPr>
            <p:ph idx="11" type="ftr"/>
          </p:nvPr>
        </p:nvSpPr>
        <p:spPr>
          <a:xfrm>
            <a:off x="1225868" y="4712118"/>
            <a:ext cx="4389000" cy="273900"/>
          </a:xfrm>
          <a:prstGeom prst="rect">
            <a:avLst/>
          </a:prstGeom>
          <a:noFill/>
          <a:ln>
            <a:noFill/>
          </a:ln>
        </p:spPr>
        <p:txBody>
          <a:bodyPr anchorCtr="0" anchor="ctr" bIns="34275" lIns="0" spcFirstLastPara="1" rIns="68575" wrap="square" tIns="34275">
            <a:noAutofit/>
          </a:bodyPr>
          <a:lstStyle>
            <a:lvl1pPr lvl="0" algn="l">
              <a:spcBef>
                <a:spcPts val="0"/>
              </a:spcBef>
              <a:spcAft>
                <a:spcPts val="0"/>
              </a:spcAft>
              <a:buSzPts val="1400"/>
              <a:buNone/>
              <a:defRPr sz="800">
                <a:solidFill>
                  <a:srgbClr val="3F3F3F"/>
                </a:solidFill>
                <a:latin typeface="Lato"/>
                <a:ea typeface="Lato"/>
                <a:cs typeface="Lato"/>
                <a:sym typeface="La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1"/>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rgbClr val="3F3F3F"/>
                </a:solidFill>
                <a:latin typeface="Lato"/>
                <a:ea typeface="Lato"/>
                <a:cs typeface="Lato"/>
                <a:sym typeface="Lato"/>
              </a:defRPr>
            </a:lvl1pPr>
            <a:lvl2pPr indent="0" lvl="1" marL="0" algn="r">
              <a:spcBef>
                <a:spcPts val="0"/>
              </a:spcBef>
              <a:buNone/>
              <a:defRPr sz="800">
                <a:solidFill>
                  <a:srgbClr val="3F3F3F"/>
                </a:solidFill>
                <a:latin typeface="Lato"/>
                <a:ea typeface="Lato"/>
                <a:cs typeface="Lato"/>
                <a:sym typeface="Lato"/>
              </a:defRPr>
            </a:lvl2pPr>
            <a:lvl3pPr indent="0" lvl="2" marL="0" algn="r">
              <a:spcBef>
                <a:spcPts val="0"/>
              </a:spcBef>
              <a:buNone/>
              <a:defRPr sz="800">
                <a:solidFill>
                  <a:srgbClr val="3F3F3F"/>
                </a:solidFill>
                <a:latin typeface="Lato"/>
                <a:ea typeface="Lato"/>
                <a:cs typeface="Lato"/>
                <a:sym typeface="Lato"/>
              </a:defRPr>
            </a:lvl3pPr>
            <a:lvl4pPr indent="0" lvl="3" marL="0" algn="r">
              <a:spcBef>
                <a:spcPts val="0"/>
              </a:spcBef>
              <a:buNone/>
              <a:defRPr sz="800">
                <a:solidFill>
                  <a:srgbClr val="3F3F3F"/>
                </a:solidFill>
                <a:latin typeface="Lato"/>
                <a:ea typeface="Lato"/>
                <a:cs typeface="Lato"/>
                <a:sym typeface="Lato"/>
              </a:defRPr>
            </a:lvl4pPr>
            <a:lvl5pPr indent="0" lvl="4" marL="0" algn="r">
              <a:spcBef>
                <a:spcPts val="0"/>
              </a:spcBef>
              <a:buNone/>
              <a:defRPr sz="800">
                <a:solidFill>
                  <a:srgbClr val="3F3F3F"/>
                </a:solidFill>
                <a:latin typeface="Lato"/>
                <a:ea typeface="Lato"/>
                <a:cs typeface="Lato"/>
                <a:sym typeface="Lato"/>
              </a:defRPr>
            </a:lvl5pPr>
            <a:lvl6pPr indent="0" lvl="5" marL="0" algn="r">
              <a:spcBef>
                <a:spcPts val="0"/>
              </a:spcBef>
              <a:buNone/>
              <a:defRPr sz="800">
                <a:solidFill>
                  <a:srgbClr val="3F3F3F"/>
                </a:solidFill>
                <a:latin typeface="Lato"/>
                <a:ea typeface="Lato"/>
                <a:cs typeface="Lato"/>
                <a:sym typeface="Lato"/>
              </a:defRPr>
            </a:lvl6pPr>
            <a:lvl7pPr indent="0" lvl="6" marL="0" algn="r">
              <a:spcBef>
                <a:spcPts val="0"/>
              </a:spcBef>
              <a:buNone/>
              <a:defRPr sz="800">
                <a:solidFill>
                  <a:srgbClr val="3F3F3F"/>
                </a:solidFill>
                <a:latin typeface="Lato"/>
                <a:ea typeface="Lato"/>
                <a:cs typeface="Lato"/>
                <a:sym typeface="Lato"/>
              </a:defRPr>
            </a:lvl7pPr>
            <a:lvl8pPr indent="0" lvl="7" marL="0" algn="r">
              <a:spcBef>
                <a:spcPts val="0"/>
              </a:spcBef>
              <a:buNone/>
              <a:defRPr sz="800">
                <a:solidFill>
                  <a:srgbClr val="3F3F3F"/>
                </a:solidFill>
                <a:latin typeface="Lato"/>
                <a:ea typeface="Lato"/>
                <a:cs typeface="Lato"/>
                <a:sym typeface="Lato"/>
              </a:defRPr>
            </a:lvl8pPr>
            <a:lvl9pPr indent="0" lvl="8" marL="0" algn="r">
              <a:spcBef>
                <a:spcPts val="0"/>
              </a:spcBef>
              <a:buNone/>
              <a:defRPr sz="800">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Option 1">
  <p:cSld name="Agenda - Option 1">
    <p:spTree>
      <p:nvGrpSpPr>
        <p:cNvPr id="142" name="Shape 142"/>
        <p:cNvGrpSpPr/>
        <p:nvPr/>
      </p:nvGrpSpPr>
      <p:grpSpPr>
        <a:xfrm>
          <a:off x="0" y="0"/>
          <a:ext cx="0" cy="0"/>
          <a:chOff x="0" y="0"/>
          <a:chExt cx="0" cy="0"/>
        </a:xfrm>
      </p:grpSpPr>
      <p:sp>
        <p:nvSpPr>
          <p:cNvPr id="143" name="Google Shape;143;p22"/>
          <p:cNvSpPr txBox="1"/>
          <p:nvPr>
            <p:ph type="title"/>
          </p:nvPr>
        </p:nvSpPr>
        <p:spPr>
          <a:xfrm>
            <a:off x="600075" y="477440"/>
            <a:ext cx="2559000" cy="8370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rgbClr val="8C1515"/>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4" name="Google Shape;144;p22"/>
          <p:cNvSpPr txBox="1"/>
          <p:nvPr>
            <p:ph idx="1" type="body"/>
          </p:nvPr>
        </p:nvSpPr>
        <p:spPr>
          <a:xfrm>
            <a:off x="3302765" y="542255"/>
            <a:ext cx="25386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45" name="Google Shape;145;p22"/>
          <p:cNvSpPr txBox="1"/>
          <p:nvPr>
            <p:ph idx="2" type="body"/>
          </p:nvPr>
        </p:nvSpPr>
        <p:spPr>
          <a:xfrm>
            <a:off x="3302765" y="1702668"/>
            <a:ext cx="25386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46" name="Google Shape;146;p22"/>
          <p:cNvSpPr txBox="1"/>
          <p:nvPr>
            <p:ph idx="3" type="body"/>
          </p:nvPr>
        </p:nvSpPr>
        <p:spPr>
          <a:xfrm>
            <a:off x="3302765" y="2848734"/>
            <a:ext cx="25386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47" name="Google Shape;147;p22"/>
          <p:cNvSpPr txBox="1"/>
          <p:nvPr>
            <p:ph idx="4" type="body"/>
          </p:nvPr>
        </p:nvSpPr>
        <p:spPr>
          <a:xfrm>
            <a:off x="5984949" y="533919"/>
            <a:ext cx="25386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48" name="Google Shape;148;p22"/>
          <p:cNvSpPr txBox="1"/>
          <p:nvPr>
            <p:ph idx="5" type="body"/>
          </p:nvPr>
        </p:nvSpPr>
        <p:spPr>
          <a:xfrm>
            <a:off x="5984949" y="1694332"/>
            <a:ext cx="25386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49" name="Google Shape;149;p22"/>
          <p:cNvSpPr txBox="1"/>
          <p:nvPr>
            <p:ph idx="6" type="body"/>
          </p:nvPr>
        </p:nvSpPr>
        <p:spPr>
          <a:xfrm>
            <a:off x="5984949" y="2840398"/>
            <a:ext cx="25386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50" name="Google Shape;150;p22"/>
          <p:cNvSpPr txBox="1"/>
          <p:nvPr>
            <p:ph idx="7" type="body"/>
          </p:nvPr>
        </p:nvSpPr>
        <p:spPr>
          <a:xfrm>
            <a:off x="3302794" y="852740"/>
            <a:ext cx="2538300" cy="8370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51" name="Google Shape;151;p22"/>
          <p:cNvSpPr txBox="1"/>
          <p:nvPr>
            <p:ph idx="8" type="body"/>
          </p:nvPr>
        </p:nvSpPr>
        <p:spPr>
          <a:xfrm>
            <a:off x="3302794" y="2015012"/>
            <a:ext cx="2538300" cy="8370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52" name="Google Shape;152;p22"/>
          <p:cNvSpPr txBox="1"/>
          <p:nvPr>
            <p:ph idx="9" type="body"/>
          </p:nvPr>
        </p:nvSpPr>
        <p:spPr>
          <a:xfrm>
            <a:off x="3302765" y="3163602"/>
            <a:ext cx="2538300" cy="8370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53" name="Google Shape;153;p22"/>
          <p:cNvSpPr txBox="1"/>
          <p:nvPr>
            <p:ph idx="13" type="body"/>
          </p:nvPr>
        </p:nvSpPr>
        <p:spPr>
          <a:xfrm>
            <a:off x="5984977" y="836734"/>
            <a:ext cx="2538300" cy="8370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54" name="Google Shape;154;p22"/>
          <p:cNvSpPr txBox="1"/>
          <p:nvPr>
            <p:ph idx="14" type="body"/>
          </p:nvPr>
        </p:nvSpPr>
        <p:spPr>
          <a:xfrm>
            <a:off x="5984977" y="1999005"/>
            <a:ext cx="2538300" cy="8370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55" name="Google Shape;155;p22"/>
          <p:cNvSpPr txBox="1"/>
          <p:nvPr>
            <p:ph idx="15" type="body"/>
          </p:nvPr>
        </p:nvSpPr>
        <p:spPr>
          <a:xfrm>
            <a:off x="5984949" y="3147596"/>
            <a:ext cx="2538300" cy="8370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156" name="Google Shape;156;p22"/>
          <p:cNvPicPr preferRelativeResize="0"/>
          <p:nvPr/>
        </p:nvPicPr>
        <p:blipFill rotWithShape="1">
          <a:blip r:embed="rId2">
            <a:alphaModFix/>
          </a:blip>
          <a:srcRect b="0" l="0" r="0" t="0"/>
          <a:stretch/>
        </p:blipFill>
        <p:spPr>
          <a:xfrm>
            <a:off x="0" y="-8739"/>
            <a:ext cx="9144000" cy="156917"/>
          </a:xfrm>
          <a:prstGeom prst="rect">
            <a:avLst/>
          </a:prstGeom>
          <a:noFill/>
          <a:ln>
            <a:noFill/>
          </a:ln>
        </p:spPr>
      </p:pic>
      <p:sp>
        <p:nvSpPr>
          <p:cNvPr id="157" name="Google Shape;157;p22"/>
          <p:cNvSpPr/>
          <p:nvPr/>
        </p:nvSpPr>
        <p:spPr>
          <a:xfrm>
            <a:off x="0" y="-10470"/>
            <a:ext cx="9144000" cy="158700"/>
          </a:xfrm>
          <a:prstGeom prst="rect">
            <a:avLst/>
          </a:prstGeom>
          <a:solidFill>
            <a:srgbClr val="D4D1D1">
              <a:alpha val="2471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8" name="Google Shape;158;p22"/>
          <p:cNvSpPr txBox="1"/>
          <p:nvPr>
            <p:ph idx="11" type="ftr"/>
          </p:nvPr>
        </p:nvSpPr>
        <p:spPr>
          <a:xfrm>
            <a:off x="1225868" y="4712118"/>
            <a:ext cx="4389000" cy="273900"/>
          </a:xfrm>
          <a:prstGeom prst="rect">
            <a:avLst/>
          </a:prstGeom>
          <a:noFill/>
          <a:ln>
            <a:noFill/>
          </a:ln>
        </p:spPr>
        <p:txBody>
          <a:bodyPr anchorCtr="0" anchor="ctr" bIns="34275" lIns="0" spcFirstLastPara="1" rIns="68575" wrap="square" tIns="34275">
            <a:noAutofit/>
          </a:bodyPr>
          <a:lstStyle>
            <a:lvl1pPr lvl="0" algn="l">
              <a:spcBef>
                <a:spcPts val="0"/>
              </a:spcBef>
              <a:spcAft>
                <a:spcPts val="0"/>
              </a:spcAft>
              <a:buSzPts val="1400"/>
              <a:buNone/>
              <a:defRPr sz="800">
                <a:solidFill>
                  <a:srgbClr val="3F3F3F"/>
                </a:solidFill>
                <a:latin typeface="Lato"/>
                <a:ea typeface="Lato"/>
                <a:cs typeface="Lato"/>
                <a:sym typeface="La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22"/>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rgbClr val="3F3F3F"/>
                </a:solidFill>
                <a:latin typeface="Lato"/>
                <a:ea typeface="Lato"/>
                <a:cs typeface="Lato"/>
                <a:sym typeface="Lato"/>
              </a:defRPr>
            </a:lvl1pPr>
            <a:lvl2pPr indent="0" lvl="1" marL="0" algn="r">
              <a:spcBef>
                <a:spcPts val="0"/>
              </a:spcBef>
              <a:buNone/>
              <a:defRPr sz="800">
                <a:solidFill>
                  <a:srgbClr val="3F3F3F"/>
                </a:solidFill>
                <a:latin typeface="Lato"/>
                <a:ea typeface="Lato"/>
                <a:cs typeface="Lato"/>
                <a:sym typeface="Lato"/>
              </a:defRPr>
            </a:lvl2pPr>
            <a:lvl3pPr indent="0" lvl="2" marL="0" algn="r">
              <a:spcBef>
                <a:spcPts val="0"/>
              </a:spcBef>
              <a:buNone/>
              <a:defRPr sz="800">
                <a:solidFill>
                  <a:srgbClr val="3F3F3F"/>
                </a:solidFill>
                <a:latin typeface="Lato"/>
                <a:ea typeface="Lato"/>
                <a:cs typeface="Lato"/>
                <a:sym typeface="Lato"/>
              </a:defRPr>
            </a:lvl3pPr>
            <a:lvl4pPr indent="0" lvl="3" marL="0" algn="r">
              <a:spcBef>
                <a:spcPts val="0"/>
              </a:spcBef>
              <a:buNone/>
              <a:defRPr sz="800">
                <a:solidFill>
                  <a:srgbClr val="3F3F3F"/>
                </a:solidFill>
                <a:latin typeface="Lato"/>
                <a:ea typeface="Lato"/>
                <a:cs typeface="Lato"/>
                <a:sym typeface="Lato"/>
              </a:defRPr>
            </a:lvl4pPr>
            <a:lvl5pPr indent="0" lvl="4" marL="0" algn="r">
              <a:spcBef>
                <a:spcPts val="0"/>
              </a:spcBef>
              <a:buNone/>
              <a:defRPr sz="800">
                <a:solidFill>
                  <a:srgbClr val="3F3F3F"/>
                </a:solidFill>
                <a:latin typeface="Lato"/>
                <a:ea typeface="Lato"/>
                <a:cs typeface="Lato"/>
                <a:sym typeface="Lato"/>
              </a:defRPr>
            </a:lvl5pPr>
            <a:lvl6pPr indent="0" lvl="5" marL="0" algn="r">
              <a:spcBef>
                <a:spcPts val="0"/>
              </a:spcBef>
              <a:buNone/>
              <a:defRPr sz="800">
                <a:solidFill>
                  <a:srgbClr val="3F3F3F"/>
                </a:solidFill>
                <a:latin typeface="Lato"/>
                <a:ea typeface="Lato"/>
                <a:cs typeface="Lato"/>
                <a:sym typeface="Lato"/>
              </a:defRPr>
            </a:lvl6pPr>
            <a:lvl7pPr indent="0" lvl="6" marL="0" algn="r">
              <a:spcBef>
                <a:spcPts val="0"/>
              </a:spcBef>
              <a:buNone/>
              <a:defRPr sz="800">
                <a:solidFill>
                  <a:srgbClr val="3F3F3F"/>
                </a:solidFill>
                <a:latin typeface="Lato"/>
                <a:ea typeface="Lato"/>
                <a:cs typeface="Lato"/>
                <a:sym typeface="Lato"/>
              </a:defRPr>
            </a:lvl7pPr>
            <a:lvl8pPr indent="0" lvl="7" marL="0" algn="r">
              <a:spcBef>
                <a:spcPts val="0"/>
              </a:spcBef>
              <a:buNone/>
              <a:defRPr sz="800">
                <a:solidFill>
                  <a:srgbClr val="3F3F3F"/>
                </a:solidFill>
                <a:latin typeface="Lato"/>
                <a:ea typeface="Lato"/>
                <a:cs typeface="Lato"/>
                <a:sym typeface="Lato"/>
              </a:defRPr>
            </a:lvl8pPr>
            <a:lvl9pPr indent="0" lvl="8" marL="0" algn="r">
              <a:spcBef>
                <a:spcPts val="0"/>
              </a:spcBef>
              <a:buNone/>
              <a:defRPr sz="800">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39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Option 3">
  <p:cSld name="Agenda - Option 3">
    <p:spTree>
      <p:nvGrpSpPr>
        <p:cNvPr id="160" name="Shape 160"/>
        <p:cNvGrpSpPr/>
        <p:nvPr/>
      </p:nvGrpSpPr>
      <p:grpSpPr>
        <a:xfrm>
          <a:off x="0" y="0"/>
          <a:ext cx="0" cy="0"/>
          <a:chOff x="0" y="0"/>
          <a:chExt cx="0" cy="0"/>
        </a:xfrm>
      </p:grpSpPr>
      <p:sp>
        <p:nvSpPr>
          <p:cNvPr id="161" name="Google Shape;161;p23"/>
          <p:cNvSpPr txBox="1"/>
          <p:nvPr>
            <p:ph type="title"/>
          </p:nvPr>
        </p:nvSpPr>
        <p:spPr>
          <a:xfrm>
            <a:off x="600075" y="477440"/>
            <a:ext cx="7913400" cy="6030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rgbClr val="8C1515"/>
              </a:buClr>
              <a:buSzPts val="2700"/>
              <a:buFont typeface="Lato"/>
              <a:buNone/>
              <a:defRPr b="0" i="0" sz="2700">
                <a:solidFill>
                  <a:srgbClr val="8C1515"/>
                </a:solidFill>
                <a:latin typeface="Lato"/>
                <a:ea typeface="Lato"/>
                <a:cs typeface="Lato"/>
                <a:sym typeface="Lato"/>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2" name="Google Shape;162;p23"/>
          <p:cNvSpPr txBox="1"/>
          <p:nvPr>
            <p:ph idx="1" type="subTitle"/>
          </p:nvPr>
        </p:nvSpPr>
        <p:spPr>
          <a:xfrm>
            <a:off x="600075" y="1237228"/>
            <a:ext cx="2526000" cy="244500"/>
          </a:xfrm>
          <a:prstGeom prst="rect">
            <a:avLst/>
          </a:prstGeom>
          <a:noFill/>
          <a:ln>
            <a:noFill/>
          </a:ln>
        </p:spPr>
        <p:txBody>
          <a:bodyPr anchorCtr="0" anchor="t" bIns="34275" lIns="0" spcFirstLastPara="1" rIns="68575" wrap="square" tIns="34275">
            <a:normAutofit/>
          </a:bodyPr>
          <a:lstStyle>
            <a:lvl1pPr lvl="0" marR="0" algn="l">
              <a:lnSpc>
                <a:spcPct val="128571"/>
              </a:lnSpc>
              <a:spcBef>
                <a:spcPts val="800"/>
              </a:spcBef>
              <a:spcAft>
                <a:spcPts val="0"/>
              </a:spcAft>
              <a:buClr>
                <a:srgbClr val="B83A4B"/>
              </a:buClr>
              <a:buSzPts val="1100"/>
              <a:buFont typeface="Arial"/>
              <a:buNone/>
              <a:defRPr b="1" i="0" sz="1100">
                <a:solidFill>
                  <a:srgbClr val="B83A4B"/>
                </a:solidFill>
                <a:latin typeface="Lato"/>
                <a:ea typeface="Lato"/>
                <a:cs typeface="Lato"/>
                <a:sym typeface="Lato"/>
              </a:defRPr>
            </a:lvl1pPr>
            <a:lvl2pPr lvl="1" algn="ctr">
              <a:lnSpc>
                <a:spcPct val="120000"/>
              </a:lnSpc>
              <a:spcBef>
                <a:spcPts val="500"/>
              </a:spcBef>
              <a:spcAft>
                <a:spcPts val="0"/>
              </a:spcAft>
              <a:buSzPts val="1700"/>
              <a:buNone/>
              <a:defRPr sz="1500"/>
            </a:lvl2pPr>
            <a:lvl3pPr lvl="2" algn="ctr">
              <a:lnSpc>
                <a:spcPct val="120000"/>
              </a:lnSpc>
              <a:spcBef>
                <a:spcPts val="1200"/>
              </a:spcBef>
              <a:spcAft>
                <a:spcPts val="0"/>
              </a:spcAft>
              <a:buSzPts val="1500"/>
              <a:buNone/>
              <a:defRPr sz="1400"/>
            </a:lvl3pPr>
            <a:lvl4pPr lvl="3" algn="ctr">
              <a:lnSpc>
                <a:spcPct val="120000"/>
              </a:lnSpc>
              <a:spcBef>
                <a:spcPts val="1200"/>
              </a:spcBef>
              <a:spcAft>
                <a:spcPts val="0"/>
              </a:spcAft>
              <a:buSzPts val="1300"/>
              <a:buNone/>
              <a:defRPr sz="1200"/>
            </a:lvl4pPr>
            <a:lvl5pPr lvl="4" algn="ctr">
              <a:lnSpc>
                <a:spcPct val="120000"/>
              </a:lnSpc>
              <a:spcBef>
                <a:spcPts val="1200"/>
              </a:spcBef>
              <a:spcAft>
                <a:spcPts val="0"/>
              </a:spcAft>
              <a:buSzPts val="13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cxnSp>
        <p:nvCxnSpPr>
          <p:cNvPr id="163" name="Google Shape;163;p23"/>
          <p:cNvCxnSpPr/>
          <p:nvPr/>
        </p:nvCxnSpPr>
        <p:spPr>
          <a:xfrm>
            <a:off x="600075" y="1481617"/>
            <a:ext cx="7927500" cy="0"/>
          </a:xfrm>
          <a:prstGeom prst="straightConnector1">
            <a:avLst/>
          </a:prstGeom>
          <a:noFill/>
          <a:ln cap="flat" cmpd="sng" w="9525">
            <a:solidFill>
              <a:srgbClr val="8C1515"/>
            </a:solidFill>
            <a:prstDash val="solid"/>
            <a:miter lim="800000"/>
            <a:headEnd len="sm" w="sm" type="none"/>
            <a:tailEnd len="sm" w="sm" type="none"/>
          </a:ln>
        </p:spPr>
      </p:cxnSp>
      <p:sp>
        <p:nvSpPr>
          <p:cNvPr id="164" name="Google Shape;164;p23"/>
          <p:cNvSpPr txBox="1"/>
          <p:nvPr>
            <p:ph idx="2" type="body"/>
          </p:nvPr>
        </p:nvSpPr>
        <p:spPr>
          <a:xfrm>
            <a:off x="3309071" y="1237229"/>
            <a:ext cx="2526000" cy="2445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65" name="Google Shape;165;p23"/>
          <p:cNvSpPr txBox="1"/>
          <p:nvPr>
            <p:ph idx="3" type="body"/>
          </p:nvPr>
        </p:nvSpPr>
        <p:spPr>
          <a:xfrm>
            <a:off x="6018068" y="1237229"/>
            <a:ext cx="2509500" cy="2445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66" name="Google Shape;166;p23"/>
          <p:cNvSpPr txBox="1"/>
          <p:nvPr>
            <p:ph idx="4" type="body"/>
          </p:nvPr>
        </p:nvSpPr>
        <p:spPr>
          <a:xfrm>
            <a:off x="595211" y="1592131"/>
            <a:ext cx="2526000" cy="421200"/>
          </a:xfrm>
          <a:prstGeom prst="rect">
            <a:avLst/>
          </a:prstGeom>
          <a:noFill/>
          <a:ln>
            <a:noFill/>
          </a:ln>
        </p:spPr>
        <p:txBody>
          <a:bodyPr anchorCtr="0" anchor="t" bIns="34275" lIns="0" spcFirstLastPara="1" rIns="68575" wrap="square" tIns="34275">
            <a:noAutofit/>
          </a:bodyPr>
          <a:lstStyle>
            <a:lvl1pPr indent="-228600" lvl="0" marL="457200" algn="l">
              <a:lnSpc>
                <a:spcPct val="135714"/>
              </a:lnSpc>
              <a:spcBef>
                <a:spcPts val="0"/>
              </a:spcBef>
              <a:spcAft>
                <a:spcPts val="0"/>
              </a:spcAft>
              <a:buSzPts val="1100"/>
              <a:buFont typeface="Lato"/>
              <a:buNone/>
              <a:defRPr b="1" i="0" sz="1100">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67" name="Google Shape;167;p23"/>
          <p:cNvSpPr txBox="1"/>
          <p:nvPr>
            <p:ph idx="5" type="body"/>
          </p:nvPr>
        </p:nvSpPr>
        <p:spPr>
          <a:xfrm>
            <a:off x="595211" y="2013249"/>
            <a:ext cx="2526000" cy="5616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0" i="0" sz="1100">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68" name="Google Shape;168;p23"/>
          <p:cNvSpPr txBox="1"/>
          <p:nvPr>
            <p:ph idx="6" type="body"/>
          </p:nvPr>
        </p:nvSpPr>
        <p:spPr>
          <a:xfrm>
            <a:off x="3309071" y="1592131"/>
            <a:ext cx="2526000" cy="421200"/>
          </a:xfrm>
          <a:prstGeom prst="rect">
            <a:avLst/>
          </a:prstGeom>
          <a:noFill/>
          <a:ln>
            <a:noFill/>
          </a:ln>
        </p:spPr>
        <p:txBody>
          <a:bodyPr anchorCtr="0" anchor="t" bIns="34275" lIns="0" spcFirstLastPara="1" rIns="68575" wrap="square" tIns="34275">
            <a:noAutofit/>
          </a:bodyPr>
          <a:lstStyle>
            <a:lvl1pPr indent="-228600" lvl="0" marL="457200" algn="l">
              <a:lnSpc>
                <a:spcPct val="135714"/>
              </a:lnSpc>
              <a:spcBef>
                <a:spcPts val="0"/>
              </a:spcBef>
              <a:spcAft>
                <a:spcPts val="0"/>
              </a:spcAft>
              <a:buSzPts val="1100"/>
              <a:buFont typeface="Lato"/>
              <a:buNone/>
              <a:defRPr b="1" i="0" sz="1100">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69" name="Google Shape;169;p23"/>
          <p:cNvSpPr txBox="1"/>
          <p:nvPr>
            <p:ph idx="7" type="body"/>
          </p:nvPr>
        </p:nvSpPr>
        <p:spPr>
          <a:xfrm>
            <a:off x="3309071" y="2013249"/>
            <a:ext cx="2526000" cy="5616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0" i="0" sz="1100">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0" name="Google Shape;170;p23"/>
          <p:cNvSpPr txBox="1"/>
          <p:nvPr>
            <p:ph idx="8" type="body"/>
          </p:nvPr>
        </p:nvSpPr>
        <p:spPr>
          <a:xfrm>
            <a:off x="6022933" y="1592131"/>
            <a:ext cx="2488200" cy="421200"/>
          </a:xfrm>
          <a:prstGeom prst="rect">
            <a:avLst/>
          </a:prstGeom>
          <a:noFill/>
          <a:ln>
            <a:noFill/>
          </a:ln>
        </p:spPr>
        <p:txBody>
          <a:bodyPr anchorCtr="0" anchor="t" bIns="34275" lIns="0" spcFirstLastPara="1" rIns="68575" wrap="square" tIns="34275">
            <a:noAutofit/>
          </a:bodyPr>
          <a:lstStyle>
            <a:lvl1pPr indent="-228600" lvl="0" marL="457200" algn="l">
              <a:lnSpc>
                <a:spcPct val="135714"/>
              </a:lnSpc>
              <a:spcBef>
                <a:spcPts val="0"/>
              </a:spcBef>
              <a:spcAft>
                <a:spcPts val="0"/>
              </a:spcAft>
              <a:buSzPts val="1100"/>
              <a:buFont typeface="Lato"/>
              <a:buNone/>
              <a:defRPr b="1" i="0" sz="1100">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1" name="Google Shape;171;p23"/>
          <p:cNvSpPr txBox="1"/>
          <p:nvPr>
            <p:ph idx="9" type="body"/>
          </p:nvPr>
        </p:nvSpPr>
        <p:spPr>
          <a:xfrm>
            <a:off x="6022933" y="2013249"/>
            <a:ext cx="2488200" cy="5616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0" i="0" sz="1100">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2" name="Google Shape;172;p23"/>
          <p:cNvSpPr txBox="1"/>
          <p:nvPr>
            <p:ph idx="13" type="body"/>
          </p:nvPr>
        </p:nvSpPr>
        <p:spPr>
          <a:xfrm>
            <a:off x="3309071" y="2866612"/>
            <a:ext cx="2542200" cy="2445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73" name="Google Shape;173;p23"/>
          <p:cNvSpPr txBox="1"/>
          <p:nvPr>
            <p:ph idx="14" type="body"/>
          </p:nvPr>
        </p:nvSpPr>
        <p:spPr>
          <a:xfrm>
            <a:off x="6022933" y="2866612"/>
            <a:ext cx="2488200" cy="2445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sp>
        <p:nvSpPr>
          <p:cNvPr id="174" name="Google Shape;174;p23"/>
          <p:cNvSpPr txBox="1"/>
          <p:nvPr>
            <p:ph idx="15" type="body"/>
          </p:nvPr>
        </p:nvSpPr>
        <p:spPr>
          <a:xfrm>
            <a:off x="595211" y="3221514"/>
            <a:ext cx="2520900" cy="421200"/>
          </a:xfrm>
          <a:prstGeom prst="rect">
            <a:avLst/>
          </a:prstGeom>
          <a:noFill/>
          <a:ln>
            <a:noFill/>
          </a:ln>
        </p:spPr>
        <p:txBody>
          <a:bodyPr anchorCtr="0" anchor="t" bIns="34275" lIns="0" spcFirstLastPara="1" rIns="68575" wrap="square" tIns="34275">
            <a:noAutofit/>
          </a:bodyPr>
          <a:lstStyle>
            <a:lvl1pPr indent="-228600" lvl="0" marL="457200" algn="l">
              <a:lnSpc>
                <a:spcPct val="135714"/>
              </a:lnSpc>
              <a:spcBef>
                <a:spcPts val="0"/>
              </a:spcBef>
              <a:spcAft>
                <a:spcPts val="0"/>
              </a:spcAft>
              <a:buSzPts val="1100"/>
              <a:buFont typeface="Lato"/>
              <a:buNone/>
              <a:defRPr b="1" i="0" sz="1100">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5" name="Google Shape;175;p23"/>
          <p:cNvSpPr txBox="1"/>
          <p:nvPr>
            <p:ph idx="16" type="body"/>
          </p:nvPr>
        </p:nvSpPr>
        <p:spPr>
          <a:xfrm>
            <a:off x="595211" y="3642632"/>
            <a:ext cx="2520900" cy="5616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0" i="0" sz="1100">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6" name="Google Shape;176;p23"/>
          <p:cNvSpPr txBox="1"/>
          <p:nvPr>
            <p:ph idx="17" type="body"/>
          </p:nvPr>
        </p:nvSpPr>
        <p:spPr>
          <a:xfrm>
            <a:off x="3309071" y="3221514"/>
            <a:ext cx="2542200" cy="421200"/>
          </a:xfrm>
          <a:prstGeom prst="rect">
            <a:avLst/>
          </a:prstGeom>
          <a:noFill/>
          <a:ln>
            <a:noFill/>
          </a:ln>
        </p:spPr>
        <p:txBody>
          <a:bodyPr anchorCtr="0" anchor="t" bIns="34275" lIns="0" spcFirstLastPara="1" rIns="68575" wrap="square" tIns="34275">
            <a:noAutofit/>
          </a:bodyPr>
          <a:lstStyle>
            <a:lvl1pPr indent="-228600" lvl="0" marL="457200" algn="l">
              <a:lnSpc>
                <a:spcPct val="135714"/>
              </a:lnSpc>
              <a:spcBef>
                <a:spcPts val="0"/>
              </a:spcBef>
              <a:spcAft>
                <a:spcPts val="0"/>
              </a:spcAft>
              <a:buSzPts val="1100"/>
              <a:buFont typeface="Lato"/>
              <a:buNone/>
              <a:defRPr b="1" i="0" sz="1100">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7" name="Google Shape;177;p23"/>
          <p:cNvSpPr txBox="1"/>
          <p:nvPr>
            <p:ph idx="18" type="body"/>
          </p:nvPr>
        </p:nvSpPr>
        <p:spPr>
          <a:xfrm>
            <a:off x="3309071" y="3642632"/>
            <a:ext cx="2542200" cy="5616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0" i="0" sz="1100">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8" name="Google Shape;178;p23"/>
          <p:cNvSpPr txBox="1"/>
          <p:nvPr>
            <p:ph idx="19" type="body"/>
          </p:nvPr>
        </p:nvSpPr>
        <p:spPr>
          <a:xfrm>
            <a:off x="6022933" y="3221514"/>
            <a:ext cx="2488200" cy="421200"/>
          </a:xfrm>
          <a:prstGeom prst="rect">
            <a:avLst/>
          </a:prstGeom>
          <a:noFill/>
          <a:ln>
            <a:noFill/>
          </a:ln>
        </p:spPr>
        <p:txBody>
          <a:bodyPr anchorCtr="0" anchor="t" bIns="34275" lIns="0" spcFirstLastPara="1" rIns="68575" wrap="square" tIns="34275">
            <a:noAutofit/>
          </a:bodyPr>
          <a:lstStyle>
            <a:lvl1pPr indent="-228600" lvl="0" marL="457200" algn="l">
              <a:lnSpc>
                <a:spcPct val="135714"/>
              </a:lnSpc>
              <a:spcBef>
                <a:spcPts val="0"/>
              </a:spcBef>
              <a:spcAft>
                <a:spcPts val="0"/>
              </a:spcAft>
              <a:buSzPts val="1100"/>
              <a:buFont typeface="Lato"/>
              <a:buNone/>
              <a:defRPr b="1" i="0" sz="1100">
                <a:latin typeface="Lato"/>
                <a:ea typeface="Lato"/>
                <a:cs typeface="Lato"/>
                <a:sym typeface="Lato"/>
              </a:defRPr>
            </a:lvl1pPr>
            <a:lvl2pPr indent="-228600" lvl="1" marL="914400" algn="l">
              <a:lnSpc>
                <a:spcPct val="142857"/>
              </a:lnSpc>
              <a:spcBef>
                <a:spcPts val="1200"/>
              </a:spcBef>
              <a:spcAft>
                <a:spcPts val="0"/>
              </a:spcAft>
              <a:buSzPts val="1200"/>
              <a:buNone/>
              <a:defRPr b="0" i="1" sz="1100">
                <a:latin typeface="Montserrat"/>
                <a:ea typeface="Montserrat"/>
                <a:cs typeface="Montserrat"/>
                <a:sym typeface="Montserrat"/>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9" name="Google Shape;179;p23"/>
          <p:cNvSpPr txBox="1"/>
          <p:nvPr>
            <p:ph idx="20" type="body"/>
          </p:nvPr>
        </p:nvSpPr>
        <p:spPr>
          <a:xfrm>
            <a:off x="6022933" y="3642632"/>
            <a:ext cx="2488200" cy="5616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0" i="0" sz="1100">
                <a:latin typeface="Lato"/>
                <a:ea typeface="Lato"/>
                <a:cs typeface="Lato"/>
                <a:sym typeface="Lato"/>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80" name="Google Shape;180;p23"/>
          <p:cNvSpPr txBox="1"/>
          <p:nvPr>
            <p:ph idx="21" type="body"/>
          </p:nvPr>
        </p:nvSpPr>
        <p:spPr>
          <a:xfrm>
            <a:off x="600075" y="2866612"/>
            <a:ext cx="2520900" cy="244500"/>
          </a:xfrm>
          <a:prstGeom prst="rect">
            <a:avLst/>
          </a:prstGeom>
          <a:noFill/>
          <a:ln>
            <a:noFill/>
          </a:ln>
        </p:spPr>
        <p:txBody>
          <a:bodyPr anchorCtr="0" anchor="t" bIns="34275" lIns="0" spcFirstLastPara="1" rIns="68575" wrap="square" tIns="34275">
            <a:normAutofit/>
          </a:bodyPr>
          <a:lstStyle>
            <a:lvl1pPr indent="-228600" lvl="0" marL="457200" algn="l">
              <a:lnSpc>
                <a:spcPct val="120000"/>
              </a:lnSpc>
              <a:spcBef>
                <a:spcPts val="800"/>
              </a:spcBef>
              <a:spcAft>
                <a:spcPts val="0"/>
              </a:spcAft>
              <a:buSzPts val="1100"/>
              <a:buFont typeface="Lato"/>
              <a:buNone/>
              <a:defRPr b="1" i="0" sz="1100">
                <a:solidFill>
                  <a:srgbClr val="B83A4B"/>
                </a:solidFill>
                <a:latin typeface="Lato"/>
                <a:ea typeface="Lato"/>
                <a:cs typeface="Lato"/>
                <a:sym typeface="Lato"/>
              </a:defRPr>
            </a:lvl1pPr>
            <a:lvl2pPr indent="-228600" lvl="1" marL="914400" algn="l">
              <a:lnSpc>
                <a:spcPct val="120000"/>
              </a:lnSpc>
              <a:spcBef>
                <a:spcPts val="1200"/>
              </a:spcBef>
              <a:spcAft>
                <a:spcPts val="0"/>
              </a:spcAft>
              <a:buSzPts val="1700"/>
              <a:buNone/>
              <a:defRPr sz="1500">
                <a:solidFill>
                  <a:srgbClr val="888888"/>
                </a:solidFill>
              </a:defRPr>
            </a:lvl2pPr>
            <a:lvl3pPr indent="-228600" lvl="2" marL="1371600" algn="l">
              <a:lnSpc>
                <a:spcPct val="120000"/>
              </a:lnSpc>
              <a:spcBef>
                <a:spcPts val="1200"/>
              </a:spcBef>
              <a:spcAft>
                <a:spcPts val="0"/>
              </a:spcAft>
              <a:buSzPts val="1500"/>
              <a:buNone/>
              <a:defRPr sz="1400">
                <a:solidFill>
                  <a:srgbClr val="888888"/>
                </a:solidFill>
              </a:defRPr>
            </a:lvl3pPr>
            <a:lvl4pPr indent="-228600" lvl="3" marL="1828800" algn="l">
              <a:lnSpc>
                <a:spcPct val="120000"/>
              </a:lnSpc>
              <a:spcBef>
                <a:spcPts val="1200"/>
              </a:spcBef>
              <a:spcAft>
                <a:spcPts val="0"/>
              </a:spcAft>
              <a:buSzPts val="1300"/>
              <a:buNone/>
              <a:defRPr sz="1200">
                <a:solidFill>
                  <a:srgbClr val="888888"/>
                </a:solidFill>
              </a:defRPr>
            </a:lvl4pPr>
            <a:lvl5pPr indent="-228600" lvl="4" marL="2286000" algn="l">
              <a:lnSpc>
                <a:spcPct val="120000"/>
              </a:lnSpc>
              <a:spcBef>
                <a:spcPts val="1200"/>
              </a:spcBef>
              <a:spcAft>
                <a:spcPts val="0"/>
              </a:spcAft>
              <a:buSzPts val="1300"/>
              <a:buNone/>
              <a:defRPr sz="1200">
                <a:solidFill>
                  <a:srgbClr val="888888"/>
                </a:solidFill>
              </a:defRPr>
            </a:lvl5pPr>
            <a:lvl6pPr indent="-228600" lvl="5" marL="2743200" algn="l">
              <a:lnSpc>
                <a:spcPct val="90000"/>
              </a:lnSpc>
              <a:spcBef>
                <a:spcPts val="1200"/>
              </a:spcBef>
              <a:spcAft>
                <a:spcPts val="0"/>
              </a:spcAft>
              <a:buClr>
                <a:srgbClr val="888888"/>
              </a:buClr>
              <a:buSzPts val="1200"/>
              <a:buNone/>
              <a:defRPr sz="1200">
                <a:solidFill>
                  <a:srgbClr val="888888"/>
                </a:solidFill>
              </a:defRPr>
            </a:lvl6pPr>
            <a:lvl7pPr indent="-228600" lvl="6" marL="3200400" algn="l">
              <a:lnSpc>
                <a:spcPct val="90000"/>
              </a:lnSpc>
              <a:spcBef>
                <a:spcPts val="1200"/>
              </a:spcBef>
              <a:spcAft>
                <a:spcPts val="0"/>
              </a:spcAft>
              <a:buClr>
                <a:srgbClr val="888888"/>
              </a:buClr>
              <a:buSzPts val="1200"/>
              <a:buNone/>
              <a:defRPr sz="1200">
                <a:solidFill>
                  <a:srgbClr val="888888"/>
                </a:solidFill>
              </a:defRPr>
            </a:lvl7pPr>
            <a:lvl8pPr indent="-228600" lvl="7" marL="3657600" algn="l">
              <a:lnSpc>
                <a:spcPct val="90000"/>
              </a:lnSpc>
              <a:spcBef>
                <a:spcPts val="1200"/>
              </a:spcBef>
              <a:spcAft>
                <a:spcPts val="0"/>
              </a:spcAft>
              <a:buClr>
                <a:srgbClr val="888888"/>
              </a:buClr>
              <a:buSzPts val="1200"/>
              <a:buNone/>
              <a:defRPr sz="1200">
                <a:solidFill>
                  <a:srgbClr val="888888"/>
                </a:solidFill>
              </a:defRPr>
            </a:lvl8pPr>
            <a:lvl9pPr indent="-228600" lvl="8" marL="4114800" algn="l">
              <a:lnSpc>
                <a:spcPct val="90000"/>
              </a:lnSpc>
              <a:spcBef>
                <a:spcPts val="1200"/>
              </a:spcBef>
              <a:spcAft>
                <a:spcPts val="1200"/>
              </a:spcAft>
              <a:buClr>
                <a:srgbClr val="888888"/>
              </a:buClr>
              <a:buSzPts val="1200"/>
              <a:buNone/>
              <a:defRPr sz="1200">
                <a:solidFill>
                  <a:srgbClr val="888888"/>
                </a:solidFill>
              </a:defRPr>
            </a:lvl9pPr>
          </a:lstStyle>
          <a:p/>
        </p:txBody>
      </p:sp>
      <p:pic>
        <p:nvPicPr>
          <p:cNvPr id="181" name="Google Shape;181;p23"/>
          <p:cNvPicPr preferRelativeResize="0"/>
          <p:nvPr/>
        </p:nvPicPr>
        <p:blipFill rotWithShape="1">
          <a:blip r:embed="rId2">
            <a:alphaModFix/>
          </a:blip>
          <a:srcRect b="0" l="0" r="0" t="0"/>
          <a:stretch/>
        </p:blipFill>
        <p:spPr>
          <a:xfrm>
            <a:off x="0" y="-8739"/>
            <a:ext cx="9144000" cy="156917"/>
          </a:xfrm>
          <a:prstGeom prst="rect">
            <a:avLst/>
          </a:prstGeom>
          <a:noFill/>
          <a:ln>
            <a:noFill/>
          </a:ln>
        </p:spPr>
      </p:pic>
      <p:sp>
        <p:nvSpPr>
          <p:cNvPr id="182" name="Google Shape;182;p23"/>
          <p:cNvSpPr/>
          <p:nvPr/>
        </p:nvSpPr>
        <p:spPr>
          <a:xfrm>
            <a:off x="0" y="-10470"/>
            <a:ext cx="9144000" cy="158700"/>
          </a:xfrm>
          <a:prstGeom prst="rect">
            <a:avLst/>
          </a:prstGeom>
          <a:solidFill>
            <a:srgbClr val="D4D1D1">
              <a:alpha val="2471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cxnSp>
        <p:nvCxnSpPr>
          <p:cNvPr id="183" name="Google Shape;183;p23"/>
          <p:cNvCxnSpPr/>
          <p:nvPr/>
        </p:nvCxnSpPr>
        <p:spPr>
          <a:xfrm>
            <a:off x="600075" y="3116453"/>
            <a:ext cx="7927500" cy="0"/>
          </a:xfrm>
          <a:prstGeom prst="straightConnector1">
            <a:avLst/>
          </a:prstGeom>
          <a:noFill/>
          <a:ln cap="flat" cmpd="sng" w="9525">
            <a:solidFill>
              <a:srgbClr val="8C1515"/>
            </a:solidFill>
            <a:prstDash val="solid"/>
            <a:miter lim="800000"/>
            <a:headEnd len="sm" w="sm" type="none"/>
            <a:tailEnd len="sm" w="sm" type="none"/>
          </a:ln>
        </p:spPr>
      </p:cxnSp>
      <p:sp>
        <p:nvSpPr>
          <p:cNvPr id="184" name="Google Shape;184;p23"/>
          <p:cNvSpPr txBox="1"/>
          <p:nvPr>
            <p:ph idx="11" type="ftr"/>
          </p:nvPr>
        </p:nvSpPr>
        <p:spPr>
          <a:xfrm>
            <a:off x="1225868" y="4712118"/>
            <a:ext cx="4389000" cy="273900"/>
          </a:xfrm>
          <a:prstGeom prst="rect">
            <a:avLst/>
          </a:prstGeom>
          <a:noFill/>
          <a:ln>
            <a:noFill/>
          </a:ln>
        </p:spPr>
        <p:txBody>
          <a:bodyPr anchorCtr="0" anchor="ctr" bIns="34275" lIns="0" spcFirstLastPara="1" rIns="68575" wrap="square" tIns="34275">
            <a:noAutofit/>
          </a:bodyPr>
          <a:lstStyle>
            <a:lvl1pPr lvl="0" algn="l">
              <a:spcBef>
                <a:spcPts val="0"/>
              </a:spcBef>
              <a:spcAft>
                <a:spcPts val="0"/>
              </a:spcAft>
              <a:buSzPts val="1400"/>
              <a:buNone/>
              <a:defRPr sz="800">
                <a:solidFill>
                  <a:srgbClr val="3F3F3F"/>
                </a:solidFill>
                <a:latin typeface="Lato"/>
                <a:ea typeface="Lato"/>
                <a:cs typeface="Lato"/>
                <a:sym typeface="La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23"/>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rgbClr val="3F3F3F"/>
                </a:solidFill>
                <a:latin typeface="Lato"/>
                <a:ea typeface="Lato"/>
                <a:cs typeface="Lato"/>
                <a:sym typeface="Lato"/>
              </a:defRPr>
            </a:lvl1pPr>
            <a:lvl2pPr indent="0" lvl="1" marL="0" algn="r">
              <a:spcBef>
                <a:spcPts val="0"/>
              </a:spcBef>
              <a:buNone/>
              <a:defRPr sz="800">
                <a:solidFill>
                  <a:srgbClr val="3F3F3F"/>
                </a:solidFill>
                <a:latin typeface="Lato"/>
                <a:ea typeface="Lato"/>
                <a:cs typeface="Lato"/>
                <a:sym typeface="Lato"/>
              </a:defRPr>
            </a:lvl2pPr>
            <a:lvl3pPr indent="0" lvl="2" marL="0" algn="r">
              <a:spcBef>
                <a:spcPts val="0"/>
              </a:spcBef>
              <a:buNone/>
              <a:defRPr sz="800">
                <a:solidFill>
                  <a:srgbClr val="3F3F3F"/>
                </a:solidFill>
                <a:latin typeface="Lato"/>
                <a:ea typeface="Lato"/>
                <a:cs typeface="Lato"/>
                <a:sym typeface="Lato"/>
              </a:defRPr>
            </a:lvl3pPr>
            <a:lvl4pPr indent="0" lvl="3" marL="0" algn="r">
              <a:spcBef>
                <a:spcPts val="0"/>
              </a:spcBef>
              <a:buNone/>
              <a:defRPr sz="800">
                <a:solidFill>
                  <a:srgbClr val="3F3F3F"/>
                </a:solidFill>
                <a:latin typeface="Lato"/>
                <a:ea typeface="Lato"/>
                <a:cs typeface="Lato"/>
                <a:sym typeface="Lato"/>
              </a:defRPr>
            </a:lvl4pPr>
            <a:lvl5pPr indent="0" lvl="4" marL="0" algn="r">
              <a:spcBef>
                <a:spcPts val="0"/>
              </a:spcBef>
              <a:buNone/>
              <a:defRPr sz="800">
                <a:solidFill>
                  <a:srgbClr val="3F3F3F"/>
                </a:solidFill>
                <a:latin typeface="Lato"/>
                <a:ea typeface="Lato"/>
                <a:cs typeface="Lato"/>
                <a:sym typeface="Lato"/>
              </a:defRPr>
            </a:lvl5pPr>
            <a:lvl6pPr indent="0" lvl="5" marL="0" algn="r">
              <a:spcBef>
                <a:spcPts val="0"/>
              </a:spcBef>
              <a:buNone/>
              <a:defRPr sz="800">
                <a:solidFill>
                  <a:srgbClr val="3F3F3F"/>
                </a:solidFill>
                <a:latin typeface="Lato"/>
                <a:ea typeface="Lato"/>
                <a:cs typeface="Lato"/>
                <a:sym typeface="Lato"/>
              </a:defRPr>
            </a:lvl6pPr>
            <a:lvl7pPr indent="0" lvl="6" marL="0" algn="r">
              <a:spcBef>
                <a:spcPts val="0"/>
              </a:spcBef>
              <a:buNone/>
              <a:defRPr sz="800">
                <a:solidFill>
                  <a:srgbClr val="3F3F3F"/>
                </a:solidFill>
                <a:latin typeface="Lato"/>
                <a:ea typeface="Lato"/>
                <a:cs typeface="Lato"/>
                <a:sym typeface="Lato"/>
              </a:defRPr>
            </a:lvl7pPr>
            <a:lvl8pPr indent="0" lvl="7" marL="0" algn="r">
              <a:spcBef>
                <a:spcPts val="0"/>
              </a:spcBef>
              <a:buNone/>
              <a:defRPr sz="800">
                <a:solidFill>
                  <a:srgbClr val="3F3F3F"/>
                </a:solidFill>
                <a:latin typeface="Lato"/>
                <a:ea typeface="Lato"/>
                <a:cs typeface="Lato"/>
                <a:sym typeface="Lato"/>
              </a:defRPr>
            </a:lvl8pPr>
            <a:lvl9pPr indent="0" lvl="8" marL="0" algn="r">
              <a:spcBef>
                <a:spcPts val="0"/>
              </a:spcBef>
              <a:buNone/>
              <a:defRPr sz="800">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 One Image">
  <p:cSld name="Photo Slide - One Image">
    <p:bg>
      <p:bgPr>
        <a:solidFill>
          <a:schemeClr val="lt1"/>
        </a:solidFill>
      </p:bgPr>
    </p:bg>
    <p:spTree>
      <p:nvGrpSpPr>
        <p:cNvPr id="186" name="Shape 186"/>
        <p:cNvGrpSpPr/>
        <p:nvPr/>
      </p:nvGrpSpPr>
      <p:grpSpPr>
        <a:xfrm>
          <a:off x="0" y="0"/>
          <a:ext cx="0" cy="0"/>
          <a:chOff x="0" y="0"/>
          <a:chExt cx="0" cy="0"/>
        </a:xfrm>
      </p:grpSpPr>
      <p:sp>
        <p:nvSpPr>
          <p:cNvPr id="187" name="Google Shape;187;p24"/>
          <p:cNvSpPr/>
          <p:nvPr>
            <p:ph idx="2" type="pic"/>
          </p:nvPr>
        </p:nvSpPr>
        <p:spPr>
          <a:xfrm>
            <a:off x="600075" y="830716"/>
            <a:ext cx="5197500" cy="3712800"/>
          </a:xfrm>
          <a:prstGeom prst="rect">
            <a:avLst/>
          </a:prstGeom>
          <a:noFill/>
          <a:ln>
            <a:noFill/>
          </a:ln>
        </p:spPr>
      </p:sp>
      <p:sp>
        <p:nvSpPr>
          <p:cNvPr id="188" name="Google Shape;188;p24"/>
          <p:cNvSpPr txBox="1"/>
          <p:nvPr>
            <p:ph idx="1" type="body"/>
          </p:nvPr>
        </p:nvSpPr>
        <p:spPr>
          <a:xfrm>
            <a:off x="5985272" y="830716"/>
            <a:ext cx="25302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89" name="Google Shape;189;p24"/>
          <p:cNvSpPr txBox="1"/>
          <p:nvPr>
            <p:ph idx="3" type="body"/>
          </p:nvPr>
        </p:nvSpPr>
        <p:spPr>
          <a:xfrm>
            <a:off x="5985272" y="1201853"/>
            <a:ext cx="2530200" cy="3341700"/>
          </a:xfrm>
          <a:prstGeom prst="rect">
            <a:avLst/>
          </a:prstGeom>
          <a:noFill/>
          <a:ln>
            <a:noFill/>
          </a:ln>
        </p:spPr>
        <p:txBody>
          <a:bodyPr anchorCtr="0" anchor="t" bIns="34275" lIns="0" spcFirstLastPara="1" rIns="68575" wrap="square" tIns="34275">
            <a:noAutofit/>
          </a:bodyPr>
          <a:lstStyle>
            <a:lvl1pPr indent="-298450" lvl="0" marL="457200" algn="l">
              <a:lnSpc>
                <a:spcPct val="120000"/>
              </a:lnSpc>
              <a:spcBef>
                <a:spcPts val="800"/>
              </a:spcBef>
              <a:spcAft>
                <a:spcPts val="0"/>
              </a:spcAft>
              <a:buSzPts val="1100"/>
              <a:buFont typeface="Lato"/>
              <a:buChar char="●"/>
              <a:defRPr sz="1100">
                <a:solidFill>
                  <a:srgbClr val="3F3F3F"/>
                </a:solidFill>
              </a:defRPr>
            </a:lvl1pPr>
            <a:lvl2pPr indent="-311150" lvl="1" marL="914400" algn="l">
              <a:lnSpc>
                <a:spcPct val="120000"/>
              </a:lnSpc>
              <a:spcBef>
                <a:spcPts val="1200"/>
              </a:spcBef>
              <a:spcAft>
                <a:spcPts val="0"/>
              </a:spcAft>
              <a:buSzPts val="1300"/>
              <a:buChar char="○"/>
              <a:defRPr>
                <a:solidFill>
                  <a:srgbClr val="3F3F3F"/>
                </a:solidFill>
              </a:defRPr>
            </a:lvl2pPr>
            <a:lvl3pPr indent="-311150" lvl="2" marL="1371600" algn="l">
              <a:lnSpc>
                <a:spcPct val="120000"/>
              </a:lnSpc>
              <a:spcBef>
                <a:spcPts val="1200"/>
              </a:spcBef>
              <a:spcAft>
                <a:spcPts val="0"/>
              </a:spcAft>
              <a:buSzPts val="1300"/>
              <a:buChar char="■"/>
              <a:defRPr>
                <a:solidFill>
                  <a:srgbClr val="3F3F3F"/>
                </a:solidFill>
              </a:defRPr>
            </a:lvl3pPr>
            <a:lvl4pPr indent="-304800" lvl="3" marL="1828800" algn="l">
              <a:lnSpc>
                <a:spcPct val="120000"/>
              </a:lnSpc>
              <a:spcBef>
                <a:spcPts val="1200"/>
              </a:spcBef>
              <a:spcAft>
                <a:spcPts val="0"/>
              </a:spcAft>
              <a:buSzPts val="1200"/>
              <a:buChar char="●"/>
              <a:defRPr>
                <a:solidFill>
                  <a:srgbClr val="3F3F3F"/>
                </a:solidFill>
              </a:defRPr>
            </a:lvl4pPr>
            <a:lvl5pPr indent="-304800" lvl="4" marL="2286000" algn="l">
              <a:lnSpc>
                <a:spcPct val="120000"/>
              </a:lnSpc>
              <a:spcBef>
                <a:spcPts val="1200"/>
              </a:spcBef>
              <a:spcAft>
                <a:spcPts val="0"/>
              </a:spcAft>
              <a:buSzPts val="1200"/>
              <a:buChar char="○"/>
              <a:defRPr>
                <a:solidFill>
                  <a:srgbClr val="3F3F3F"/>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90" name="Google Shape;190;p24"/>
          <p:cNvSpPr txBox="1"/>
          <p:nvPr>
            <p:ph idx="11" type="ftr"/>
          </p:nvPr>
        </p:nvSpPr>
        <p:spPr>
          <a:xfrm>
            <a:off x="1225868" y="4712118"/>
            <a:ext cx="4389000" cy="273900"/>
          </a:xfrm>
          <a:prstGeom prst="rect">
            <a:avLst/>
          </a:prstGeom>
          <a:noFill/>
          <a:ln>
            <a:noFill/>
          </a:ln>
        </p:spPr>
        <p:txBody>
          <a:bodyPr anchorCtr="0" anchor="ctr" bIns="34275" lIns="0" spcFirstLastPara="1" rIns="68575" wrap="square" tIns="34275">
            <a:noAutofit/>
          </a:bodyPr>
          <a:lstStyle>
            <a:lvl1pPr lvl="0" algn="l">
              <a:spcBef>
                <a:spcPts val="0"/>
              </a:spcBef>
              <a:spcAft>
                <a:spcPts val="0"/>
              </a:spcAft>
              <a:buSzPts val="1400"/>
              <a:buNone/>
              <a:defRPr sz="800">
                <a:solidFill>
                  <a:srgbClr val="3F3F3F"/>
                </a:solidFill>
                <a:latin typeface="Lato"/>
                <a:ea typeface="Lato"/>
                <a:cs typeface="Lato"/>
                <a:sym typeface="La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24"/>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rgbClr val="3F3F3F"/>
                </a:solidFill>
                <a:latin typeface="Lato"/>
                <a:ea typeface="Lato"/>
                <a:cs typeface="Lato"/>
                <a:sym typeface="Lato"/>
              </a:defRPr>
            </a:lvl1pPr>
            <a:lvl2pPr indent="0" lvl="1" marL="0" algn="r">
              <a:spcBef>
                <a:spcPts val="0"/>
              </a:spcBef>
              <a:buNone/>
              <a:defRPr sz="800">
                <a:solidFill>
                  <a:srgbClr val="3F3F3F"/>
                </a:solidFill>
                <a:latin typeface="Lato"/>
                <a:ea typeface="Lato"/>
                <a:cs typeface="Lato"/>
                <a:sym typeface="Lato"/>
              </a:defRPr>
            </a:lvl2pPr>
            <a:lvl3pPr indent="0" lvl="2" marL="0" algn="r">
              <a:spcBef>
                <a:spcPts val="0"/>
              </a:spcBef>
              <a:buNone/>
              <a:defRPr sz="800">
                <a:solidFill>
                  <a:srgbClr val="3F3F3F"/>
                </a:solidFill>
                <a:latin typeface="Lato"/>
                <a:ea typeface="Lato"/>
                <a:cs typeface="Lato"/>
                <a:sym typeface="Lato"/>
              </a:defRPr>
            </a:lvl3pPr>
            <a:lvl4pPr indent="0" lvl="3" marL="0" algn="r">
              <a:spcBef>
                <a:spcPts val="0"/>
              </a:spcBef>
              <a:buNone/>
              <a:defRPr sz="800">
                <a:solidFill>
                  <a:srgbClr val="3F3F3F"/>
                </a:solidFill>
                <a:latin typeface="Lato"/>
                <a:ea typeface="Lato"/>
                <a:cs typeface="Lato"/>
                <a:sym typeface="Lato"/>
              </a:defRPr>
            </a:lvl4pPr>
            <a:lvl5pPr indent="0" lvl="4" marL="0" algn="r">
              <a:spcBef>
                <a:spcPts val="0"/>
              </a:spcBef>
              <a:buNone/>
              <a:defRPr sz="800">
                <a:solidFill>
                  <a:srgbClr val="3F3F3F"/>
                </a:solidFill>
                <a:latin typeface="Lato"/>
                <a:ea typeface="Lato"/>
                <a:cs typeface="Lato"/>
                <a:sym typeface="Lato"/>
              </a:defRPr>
            </a:lvl5pPr>
            <a:lvl6pPr indent="0" lvl="5" marL="0" algn="r">
              <a:spcBef>
                <a:spcPts val="0"/>
              </a:spcBef>
              <a:buNone/>
              <a:defRPr sz="800">
                <a:solidFill>
                  <a:srgbClr val="3F3F3F"/>
                </a:solidFill>
                <a:latin typeface="Lato"/>
                <a:ea typeface="Lato"/>
                <a:cs typeface="Lato"/>
                <a:sym typeface="Lato"/>
              </a:defRPr>
            </a:lvl6pPr>
            <a:lvl7pPr indent="0" lvl="6" marL="0" algn="r">
              <a:spcBef>
                <a:spcPts val="0"/>
              </a:spcBef>
              <a:buNone/>
              <a:defRPr sz="800">
                <a:solidFill>
                  <a:srgbClr val="3F3F3F"/>
                </a:solidFill>
                <a:latin typeface="Lato"/>
                <a:ea typeface="Lato"/>
                <a:cs typeface="Lato"/>
                <a:sym typeface="Lato"/>
              </a:defRPr>
            </a:lvl7pPr>
            <a:lvl8pPr indent="0" lvl="7" marL="0" algn="r">
              <a:spcBef>
                <a:spcPts val="0"/>
              </a:spcBef>
              <a:buNone/>
              <a:defRPr sz="800">
                <a:solidFill>
                  <a:srgbClr val="3F3F3F"/>
                </a:solidFill>
                <a:latin typeface="Lato"/>
                <a:ea typeface="Lato"/>
                <a:cs typeface="Lato"/>
                <a:sym typeface="Lato"/>
              </a:defRPr>
            </a:lvl8pPr>
            <a:lvl9pPr indent="0" lvl="8" marL="0" algn="r">
              <a:spcBef>
                <a:spcPts val="0"/>
              </a:spcBef>
              <a:buNone/>
              <a:defRPr sz="800">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
        <p:nvSpPr>
          <p:cNvPr id="192" name="Google Shape;192;p24"/>
          <p:cNvSpPr txBox="1"/>
          <p:nvPr>
            <p:ph type="title"/>
          </p:nvPr>
        </p:nvSpPr>
        <p:spPr>
          <a:xfrm>
            <a:off x="600074" y="200026"/>
            <a:ext cx="7947600" cy="474000"/>
          </a:xfrm>
          <a:prstGeom prst="rect">
            <a:avLst/>
          </a:prstGeom>
          <a:noFill/>
          <a:ln>
            <a:noFill/>
          </a:ln>
        </p:spPr>
        <p:txBody>
          <a:bodyPr anchorCtr="0" anchor="b" bIns="34275" lIns="0" spcFirstLastPara="1" rIns="68575" wrap="square" tIns="34275">
            <a:normAutofit/>
          </a:bodyPr>
          <a:lstStyle>
            <a:lvl1pPr lvl="0" algn="l">
              <a:lnSpc>
                <a:spcPct val="90000"/>
              </a:lnSpc>
              <a:spcBef>
                <a:spcPts val="0"/>
              </a:spcBef>
              <a:spcAft>
                <a:spcPts val="0"/>
              </a:spcAft>
              <a:buClr>
                <a:srgbClr val="8C1515"/>
              </a:buClr>
              <a:buSzPts val="2400"/>
              <a:buFont typeface="Lato"/>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193" name="Google Shape;193;p24"/>
          <p:cNvCxnSpPr/>
          <p:nvPr/>
        </p:nvCxnSpPr>
        <p:spPr>
          <a:xfrm>
            <a:off x="600075" y="695351"/>
            <a:ext cx="7915200" cy="0"/>
          </a:xfrm>
          <a:prstGeom prst="straightConnector1">
            <a:avLst/>
          </a:prstGeom>
          <a:noFill/>
          <a:ln cap="flat" cmpd="sng" w="9525">
            <a:solidFill>
              <a:srgbClr val="8C1515"/>
            </a:solidFill>
            <a:prstDash val="solid"/>
            <a:miter lim="800000"/>
            <a:headEnd len="sm" w="sm" type="none"/>
            <a:tailEnd len="sm" w="sm"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 2 Images">
  <p:cSld name="Photo Slide - 2 Images">
    <p:bg>
      <p:bgPr>
        <a:solidFill>
          <a:schemeClr val="lt1"/>
        </a:solidFill>
      </p:bgPr>
    </p:bg>
    <p:spTree>
      <p:nvGrpSpPr>
        <p:cNvPr id="194" name="Shape 194"/>
        <p:cNvGrpSpPr/>
        <p:nvPr/>
      </p:nvGrpSpPr>
      <p:grpSpPr>
        <a:xfrm>
          <a:off x="0" y="0"/>
          <a:ext cx="0" cy="0"/>
          <a:chOff x="0" y="0"/>
          <a:chExt cx="0" cy="0"/>
        </a:xfrm>
      </p:grpSpPr>
      <p:sp>
        <p:nvSpPr>
          <p:cNvPr id="195" name="Google Shape;195;p25"/>
          <p:cNvSpPr/>
          <p:nvPr>
            <p:ph idx="2" type="pic"/>
          </p:nvPr>
        </p:nvSpPr>
        <p:spPr>
          <a:xfrm>
            <a:off x="600075" y="830717"/>
            <a:ext cx="3857400" cy="2392500"/>
          </a:xfrm>
          <a:prstGeom prst="rect">
            <a:avLst/>
          </a:prstGeom>
          <a:noFill/>
          <a:ln>
            <a:noFill/>
          </a:ln>
        </p:spPr>
      </p:sp>
      <p:sp>
        <p:nvSpPr>
          <p:cNvPr id="196" name="Google Shape;196;p25"/>
          <p:cNvSpPr/>
          <p:nvPr>
            <p:ph idx="3" type="pic"/>
          </p:nvPr>
        </p:nvSpPr>
        <p:spPr>
          <a:xfrm>
            <a:off x="4672454" y="830715"/>
            <a:ext cx="3843000" cy="2392500"/>
          </a:xfrm>
          <a:prstGeom prst="rect">
            <a:avLst/>
          </a:prstGeom>
          <a:noFill/>
          <a:ln>
            <a:noFill/>
          </a:ln>
        </p:spPr>
      </p:sp>
      <p:sp>
        <p:nvSpPr>
          <p:cNvPr id="197" name="Google Shape;197;p25"/>
          <p:cNvSpPr txBox="1"/>
          <p:nvPr>
            <p:ph idx="1" type="body"/>
          </p:nvPr>
        </p:nvSpPr>
        <p:spPr>
          <a:xfrm>
            <a:off x="600075" y="3716589"/>
            <a:ext cx="3857400" cy="826800"/>
          </a:xfrm>
          <a:prstGeom prst="rect">
            <a:avLst/>
          </a:prstGeom>
          <a:noFill/>
          <a:ln>
            <a:noFill/>
          </a:ln>
        </p:spPr>
        <p:txBody>
          <a:bodyPr anchorCtr="0" anchor="t" bIns="34275" lIns="0" spcFirstLastPara="1" rIns="68575" wrap="square" tIns="34275">
            <a:noAutofit/>
          </a:bodyPr>
          <a:lstStyle>
            <a:lvl1pPr indent="-298450" lvl="0" marL="457200" algn="l">
              <a:lnSpc>
                <a:spcPct val="120000"/>
              </a:lnSpc>
              <a:spcBef>
                <a:spcPts val="800"/>
              </a:spcBef>
              <a:spcAft>
                <a:spcPts val="0"/>
              </a:spcAft>
              <a:buSzPts val="1100"/>
              <a:buFont typeface="Lato"/>
              <a:buChar char="●"/>
              <a:defRPr sz="1100">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98" name="Google Shape;198;p25"/>
          <p:cNvSpPr txBox="1"/>
          <p:nvPr>
            <p:ph idx="4" type="body"/>
          </p:nvPr>
        </p:nvSpPr>
        <p:spPr>
          <a:xfrm>
            <a:off x="600075" y="3362204"/>
            <a:ext cx="38574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99" name="Google Shape;199;p25"/>
          <p:cNvSpPr txBox="1"/>
          <p:nvPr>
            <p:ph idx="5" type="body"/>
          </p:nvPr>
        </p:nvSpPr>
        <p:spPr>
          <a:xfrm>
            <a:off x="4678067" y="3716589"/>
            <a:ext cx="3857400" cy="826800"/>
          </a:xfrm>
          <a:prstGeom prst="rect">
            <a:avLst/>
          </a:prstGeom>
          <a:noFill/>
          <a:ln>
            <a:noFill/>
          </a:ln>
        </p:spPr>
        <p:txBody>
          <a:bodyPr anchorCtr="0" anchor="t" bIns="34275" lIns="0" spcFirstLastPara="1" rIns="68575" wrap="square" tIns="34275">
            <a:noAutofit/>
          </a:bodyPr>
          <a:lstStyle>
            <a:lvl1pPr indent="-298450" lvl="0" marL="457200" algn="l">
              <a:lnSpc>
                <a:spcPct val="120000"/>
              </a:lnSpc>
              <a:spcBef>
                <a:spcPts val="800"/>
              </a:spcBef>
              <a:spcAft>
                <a:spcPts val="0"/>
              </a:spcAft>
              <a:buSzPts val="1100"/>
              <a:buFont typeface="Lato"/>
              <a:buChar char="●"/>
              <a:defRPr sz="1100">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0" name="Google Shape;200;p25"/>
          <p:cNvSpPr txBox="1"/>
          <p:nvPr>
            <p:ph idx="6" type="body"/>
          </p:nvPr>
        </p:nvSpPr>
        <p:spPr>
          <a:xfrm>
            <a:off x="4678067" y="3362204"/>
            <a:ext cx="38574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1" name="Google Shape;201;p25"/>
          <p:cNvSpPr txBox="1"/>
          <p:nvPr>
            <p:ph idx="11" type="ftr"/>
          </p:nvPr>
        </p:nvSpPr>
        <p:spPr>
          <a:xfrm>
            <a:off x="1225868" y="4712118"/>
            <a:ext cx="4389000" cy="273900"/>
          </a:xfrm>
          <a:prstGeom prst="rect">
            <a:avLst/>
          </a:prstGeom>
          <a:noFill/>
          <a:ln>
            <a:noFill/>
          </a:ln>
        </p:spPr>
        <p:txBody>
          <a:bodyPr anchorCtr="0" anchor="ctr" bIns="34275" lIns="0" spcFirstLastPara="1" rIns="68575" wrap="square" tIns="34275">
            <a:noAutofit/>
          </a:bodyPr>
          <a:lstStyle>
            <a:lvl1pPr lvl="0" algn="l">
              <a:spcBef>
                <a:spcPts val="0"/>
              </a:spcBef>
              <a:spcAft>
                <a:spcPts val="0"/>
              </a:spcAft>
              <a:buSzPts val="1400"/>
              <a:buNone/>
              <a:defRPr sz="800">
                <a:solidFill>
                  <a:srgbClr val="3F3F3F"/>
                </a:solidFill>
                <a:latin typeface="Lato"/>
                <a:ea typeface="Lato"/>
                <a:cs typeface="Lato"/>
                <a:sym typeface="La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25"/>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rgbClr val="3F3F3F"/>
                </a:solidFill>
                <a:latin typeface="Lato"/>
                <a:ea typeface="Lato"/>
                <a:cs typeface="Lato"/>
                <a:sym typeface="Lato"/>
              </a:defRPr>
            </a:lvl1pPr>
            <a:lvl2pPr indent="0" lvl="1" marL="0" algn="r">
              <a:spcBef>
                <a:spcPts val="0"/>
              </a:spcBef>
              <a:buNone/>
              <a:defRPr sz="800">
                <a:solidFill>
                  <a:srgbClr val="3F3F3F"/>
                </a:solidFill>
                <a:latin typeface="Lato"/>
                <a:ea typeface="Lato"/>
                <a:cs typeface="Lato"/>
                <a:sym typeface="Lato"/>
              </a:defRPr>
            </a:lvl2pPr>
            <a:lvl3pPr indent="0" lvl="2" marL="0" algn="r">
              <a:spcBef>
                <a:spcPts val="0"/>
              </a:spcBef>
              <a:buNone/>
              <a:defRPr sz="800">
                <a:solidFill>
                  <a:srgbClr val="3F3F3F"/>
                </a:solidFill>
                <a:latin typeface="Lato"/>
                <a:ea typeface="Lato"/>
                <a:cs typeface="Lato"/>
                <a:sym typeface="Lato"/>
              </a:defRPr>
            </a:lvl3pPr>
            <a:lvl4pPr indent="0" lvl="3" marL="0" algn="r">
              <a:spcBef>
                <a:spcPts val="0"/>
              </a:spcBef>
              <a:buNone/>
              <a:defRPr sz="800">
                <a:solidFill>
                  <a:srgbClr val="3F3F3F"/>
                </a:solidFill>
                <a:latin typeface="Lato"/>
                <a:ea typeface="Lato"/>
                <a:cs typeface="Lato"/>
                <a:sym typeface="Lato"/>
              </a:defRPr>
            </a:lvl4pPr>
            <a:lvl5pPr indent="0" lvl="4" marL="0" algn="r">
              <a:spcBef>
                <a:spcPts val="0"/>
              </a:spcBef>
              <a:buNone/>
              <a:defRPr sz="800">
                <a:solidFill>
                  <a:srgbClr val="3F3F3F"/>
                </a:solidFill>
                <a:latin typeface="Lato"/>
                <a:ea typeface="Lato"/>
                <a:cs typeface="Lato"/>
                <a:sym typeface="Lato"/>
              </a:defRPr>
            </a:lvl5pPr>
            <a:lvl6pPr indent="0" lvl="5" marL="0" algn="r">
              <a:spcBef>
                <a:spcPts val="0"/>
              </a:spcBef>
              <a:buNone/>
              <a:defRPr sz="800">
                <a:solidFill>
                  <a:srgbClr val="3F3F3F"/>
                </a:solidFill>
                <a:latin typeface="Lato"/>
                <a:ea typeface="Lato"/>
                <a:cs typeface="Lato"/>
                <a:sym typeface="Lato"/>
              </a:defRPr>
            </a:lvl6pPr>
            <a:lvl7pPr indent="0" lvl="6" marL="0" algn="r">
              <a:spcBef>
                <a:spcPts val="0"/>
              </a:spcBef>
              <a:buNone/>
              <a:defRPr sz="800">
                <a:solidFill>
                  <a:srgbClr val="3F3F3F"/>
                </a:solidFill>
                <a:latin typeface="Lato"/>
                <a:ea typeface="Lato"/>
                <a:cs typeface="Lato"/>
                <a:sym typeface="Lato"/>
              </a:defRPr>
            </a:lvl7pPr>
            <a:lvl8pPr indent="0" lvl="7" marL="0" algn="r">
              <a:spcBef>
                <a:spcPts val="0"/>
              </a:spcBef>
              <a:buNone/>
              <a:defRPr sz="800">
                <a:solidFill>
                  <a:srgbClr val="3F3F3F"/>
                </a:solidFill>
                <a:latin typeface="Lato"/>
                <a:ea typeface="Lato"/>
                <a:cs typeface="Lato"/>
                <a:sym typeface="Lato"/>
              </a:defRPr>
            </a:lvl8pPr>
            <a:lvl9pPr indent="0" lvl="8" marL="0" algn="r">
              <a:spcBef>
                <a:spcPts val="0"/>
              </a:spcBef>
              <a:buNone/>
              <a:defRPr sz="800">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
        <p:nvSpPr>
          <p:cNvPr id="203" name="Google Shape;203;p25"/>
          <p:cNvSpPr txBox="1"/>
          <p:nvPr>
            <p:ph type="title"/>
          </p:nvPr>
        </p:nvSpPr>
        <p:spPr>
          <a:xfrm>
            <a:off x="600074" y="200026"/>
            <a:ext cx="7947600" cy="474000"/>
          </a:xfrm>
          <a:prstGeom prst="rect">
            <a:avLst/>
          </a:prstGeom>
          <a:noFill/>
          <a:ln>
            <a:noFill/>
          </a:ln>
        </p:spPr>
        <p:txBody>
          <a:bodyPr anchorCtr="0" anchor="b" bIns="34275" lIns="0" spcFirstLastPara="1" rIns="68575" wrap="square" tIns="34275">
            <a:normAutofit/>
          </a:bodyPr>
          <a:lstStyle>
            <a:lvl1pPr lvl="0" algn="l">
              <a:lnSpc>
                <a:spcPct val="90000"/>
              </a:lnSpc>
              <a:spcBef>
                <a:spcPts val="0"/>
              </a:spcBef>
              <a:spcAft>
                <a:spcPts val="0"/>
              </a:spcAft>
              <a:buClr>
                <a:srgbClr val="8C1515"/>
              </a:buClr>
              <a:buSzPts val="2400"/>
              <a:buFont typeface="Lato"/>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04" name="Google Shape;204;p25"/>
          <p:cNvCxnSpPr/>
          <p:nvPr/>
        </p:nvCxnSpPr>
        <p:spPr>
          <a:xfrm>
            <a:off x="600075" y="695351"/>
            <a:ext cx="7915200" cy="0"/>
          </a:xfrm>
          <a:prstGeom prst="straightConnector1">
            <a:avLst/>
          </a:prstGeom>
          <a:noFill/>
          <a:ln cap="flat" cmpd="sng" w="9525">
            <a:solidFill>
              <a:srgbClr val="8C1515"/>
            </a:solidFill>
            <a:prstDash val="solid"/>
            <a:miter lim="800000"/>
            <a:headEnd len="sm" w="sm" type="none"/>
            <a:tailEnd len="sm" w="sm"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3 Columns">
  <p:cSld name="Content Slide - 3 Columns">
    <p:bg>
      <p:bgPr>
        <a:solidFill>
          <a:schemeClr val="lt1"/>
        </a:solidFill>
      </p:bgPr>
    </p:bg>
    <p:spTree>
      <p:nvGrpSpPr>
        <p:cNvPr id="205" name="Shape 205"/>
        <p:cNvGrpSpPr/>
        <p:nvPr/>
      </p:nvGrpSpPr>
      <p:grpSpPr>
        <a:xfrm>
          <a:off x="0" y="0"/>
          <a:ext cx="0" cy="0"/>
          <a:chOff x="0" y="0"/>
          <a:chExt cx="0" cy="0"/>
        </a:xfrm>
      </p:grpSpPr>
      <p:sp>
        <p:nvSpPr>
          <p:cNvPr id="206" name="Google Shape;206;p26"/>
          <p:cNvSpPr txBox="1"/>
          <p:nvPr>
            <p:ph idx="1" type="body"/>
          </p:nvPr>
        </p:nvSpPr>
        <p:spPr>
          <a:xfrm>
            <a:off x="600075" y="830717"/>
            <a:ext cx="2526000" cy="2111100"/>
          </a:xfrm>
          <a:prstGeom prst="rect">
            <a:avLst/>
          </a:prstGeom>
          <a:solidFill>
            <a:schemeClr val="lt1"/>
          </a:solid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sz="1200">
                <a:solidFill>
                  <a:srgbClr val="544948"/>
                </a:solidFill>
                <a:latin typeface="Lato"/>
                <a:ea typeface="Lato"/>
                <a:cs typeface="Lato"/>
                <a:sym typeface="Lato"/>
              </a:defRPr>
            </a:lvl1pPr>
            <a:lvl2pPr indent="-311150" lvl="1" marL="914400" algn="l">
              <a:lnSpc>
                <a:spcPct val="120000"/>
              </a:lnSpc>
              <a:spcBef>
                <a:spcPts val="1200"/>
              </a:spcBef>
              <a:spcAft>
                <a:spcPts val="0"/>
              </a:spcAft>
              <a:buSzPts val="1300"/>
              <a:buChar char="○"/>
              <a:defRPr sz="1200">
                <a:latin typeface="Lato"/>
                <a:ea typeface="Lato"/>
                <a:cs typeface="Lato"/>
                <a:sym typeface="Lato"/>
              </a:defRPr>
            </a:lvl2pPr>
            <a:lvl3pPr indent="-311150" lvl="2" marL="1371600" algn="l">
              <a:lnSpc>
                <a:spcPct val="120000"/>
              </a:lnSpc>
              <a:spcBef>
                <a:spcPts val="1200"/>
              </a:spcBef>
              <a:spcAft>
                <a:spcPts val="0"/>
              </a:spcAft>
              <a:buSzPts val="1300"/>
              <a:buChar char="■"/>
              <a:defRPr sz="1200">
                <a:latin typeface="Lato"/>
                <a:ea typeface="Lato"/>
                <a:cs typeface="Lato"/>
                <a:sym typeface="Lato"/>
              </a:defRPr>
            </a:lvl3pPr>
            <a:lvl4pPr indent="-311150" lvl="3" marL="1828800" algn="l">
              <a:lnSpc>
                <a:spcPct val="120000"/>
              </a:lnSpc>
              <a:spcBef>
                <a:spcPts val="1200"/>
              </a:spcBef>
              <a:spcAft>
                <a:spcPts val="0"/>
              </a:spcAft>
              <a:buSzPts val="1300"/>
              <a:buChar char="●"/>
              <a:defRPr sz="1200">
                <a:latin typeface="Lato"/>
                <a:ea typeface="Lato"/>
                <a:cs typeface="Lato"/>
                <a:sym typeface="Lato"/>
              </a:defRPr>
            </a:lvl4pPr>
            <a:lvl5pPr indent="-311150" lvl="4" marL="2286000" algn="l">
              <a:lnSpc>
                <a:spcPct val="120000"/>
              </a:lnSpc>
              <a:spcBef>
                <a:spcPts val="1200"/>
              </a:spcBef>
              <a:spcAft>
                <a:spcPts val="0"/>
              </a:spcAft>
              <a:buSzPts val="1300"/>
              <a:buChar char="○"/>
              <a:defRPr sz="1200">
                <a:latin typeface="Lato"/>
                <a:ea typeface="Lato"/>
                <a:cs typeface="Lato"/>
                <a:sym typeface="Lato"/>
              </a:defRPr>
            </a:lvl5pPr>
            <a:lvl6pPr indent="-323850" lvl="5" marL="2743200" algn="l">
              <a:lnSpc>
                <a:spcPct val="90000"/>
              </a:lnSpc>
              <a:spcBef>
                <a:spcPts val="1200"/>
              </a:spcBef>
              <a:spcAft>
                <a:spcPts val="0"/>
              </a:spcAft>
              <a:buClr>
                <a:schemeClr val="dk1"/>
              </a:buClr>
              <a:buSzPts val="1500"/>
              <a:buChar char="■"/>
              <a:defRPr sz="1500"/>
            </a:lvl6pPr>
            <a:lvl7pPr indent="-323850" lvl="6" marL="3200400" algn="l">
              <a:lnSpc>
                <a:spcPct val="90000"/>
              </a:lnSpc>
              <a:spcBef>
                <a:spcPts val="1200"/>
              </a:spcBef>
              <a:spcAft>
                <a:spcPts val="0"/>
              </a:spcAft>
              <a:buClr>
                <a:schemeClr val="dk1"/>
              </a:buClr>
              <a:buSzPts val="1500"/>
              <a:buChar char="●"/>
              <a:defRPr sz="1500"/>
            </a:lvl7pPr>
            <a:lvl8pPr indent="-323850" lvl="7" marL="3657600" algn="l">
              <a:lnSpc>
                <a:spcPct val="90000"/>
              </a:lnSpc>
              <a:spcBef>
                <a:spcPts val="1200"/>
              </a:spcBef>
              <a:spcAft>
                <a:spcPts val="0"/>
              </a:spcAft>
              <a:buClr>
                <a:schemeClr val="dk1"/>
              </a:buClr>
              <a:buSzPts val="1500"/>
              <a:buChar char="○"/>
              <a:defRPr sz="1500"/>
            </a:lvl8pPr>
            <a:lvl9pPr indent="-323850" lvl="8" marL="4114800" algn="l">
              <a:lnSpc>
                <a:spcPct val="90000"/>
              </a:lnSpc>
              <a:spcBef>
                <a:spcPts val="1200"/>
              </a:spcBef>
              <a:spcAft>
                <a:spcPts val="1200"/>
              </a:spcAft>
              <a:buClr>
                <a:schemeClr val="dk1"/>
              </a:buClr>
              <a:buSzPts val="1500"/>
              <a:buChar char="■"/>
              <a:defRPr sz="1500"/>
            </a:lvl9pPr>
          </a:lstStyle>
          <a:p/>
        </p:txBody>
      </p:sp>
      <p:sp>
        <p:nvSpPr>
          <p:cNvPr id="207" name="Google Shape;207;p26"/>
          <p:cNvSpPr txBox="1"/>
          <p:nvPr>
            <p:ph idx="2" type="body"/>
          </p:nvPr>
        </p:nvSpPr>
        <p:spPr>
          <a:xfrm>
            <a:off x="600074" y="3451189"/>
            <a:ext cx="2526000" cy="1092300"/>
          </a:xfrm>
          <a:prstGeom prst="rect">
            <a:avLst/>
          </a:prstGeom>
          <a:noFill/>
          <a:ln>
            <a:noFill/>
          </a:ln>
        </p:spPr>
        <p:txBody>
          <a:bodyPr anchorCtr="0" anchor="t" bIns="34275" lIns="0" spcFirstLastPara="1" rIns="68575" wrap="square" tIns="34275">
            <a:noAutofit/>
          </a:bodyPr>
          <a:lstStyle>
            <a:lvl1pPr indent="-298450" lvl="0" marL="457200" algn="l">
              <a:lnSpc>
                <a:spcPct val="120000"/>
              </a:lnSpc>
              <a:spcBef>
                <a:spcPts val="800"/>
              </a:spcBef>
              <a:spcAft>
                <a:spcPts val="0"/>
              </a:spcAft>
              <a:buSzPts val="1100"/>
              <a:buFont typeface="Lato"/>
              <a:buChar char="●"/>
              <a:defRPr sz="1100">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8" name="Google Shape;208;p26"/>
          <p:cNvSpPr txBox="1"/>
          <p:nvPr>
            <p:ph idx="3" type="body"/>
          </p:nvPr>
        </p:nvSpPr>
        <p:spPr>
          <a:xfrm>
            <a:off x="600074" y="3078291"/>
            <a:ext cx="25260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09" name="Google Shape;209;p26"/>
          <p:cNvSpPr txBox="1"/>
          <p:nvPr>
            <p:ph idx="4" type="body"/>
          </p:nvPr>
        </p:nvSpPr>
        <p:spPr>
          <a:xfrm>
            <a:off x="3309071" y="830717"/>
            <a:ext cx="2526000" cy="2111100"/>
          </a:xfrm>
          <a:prstGeom prst="rect">
            <a:avLst/>
          </a:prstGeom>
          <a:solidFill>
            <a:schemeClr val="lt1"/>
          </a:solid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sz="1200">
                <a:solidFill>
                  <a:srgbClr val="544948"/>
                </a:solidFill>
                <a:latin typeface="Lato"/>
                <a:ea typeface="Lato"/>
                <a:cs typeface="Lato"/>
                <a:sym typeface="Lato"/>
              </a:defRPr>
            </a:lvl1pPr>
            <a:lvl2pPr indent="-311150" lvl="1" marL="914400" algn="l">
              <a:lnSpc>
                <a:spcPct val="120000"/>
              </a:lnSpc>
              <a:spcBef>
                <a:spcPts val="1200"/>
              </a:spcBef>
              <a:spcAft>
                <a:spcPts val="0"/>
              </a:spcAft>
              <a:buSzPts val="1300"/>
              <a:buChar char="○"/>
              <a:defRPr sz="1200">
                <a:latin typeface="Lato"/>
                <a:ea typeface="Lato"/>
                <a:cs typeface="Lato"/>
                <a:sym typeface="Lato"/>
              </a:defRPr>
            </a:lvl2pPr>
            <a:lvl3pPr indent="-311150" lvl="2" marL="1371600" algn="l">
              <a:lnSpc>
                <a:spcPct val="120000"/>
              </a:lnSpc>
              <a:spcBef>
                <a:spcPts val="1200"/>
              </a:spcBef>
              <a:spcAft>
                <a:spcPts val="0"/>
              </a:spcAft>
              <a:buSzPts val="1300"/>
              <a:buChar char="■"/>
              <a:defRPr sz="1200">
                <a:latin typeface="Lato"/>
                <a:ea typeface="Lato"/>
                <a:cs typeface="Lato"/>
                <a:sym typeface="Lato"/>
              </a:defRPr>
            </a:lvl3pPr>
            <a:lvl4pPr indent="-311150" lvl="3" marL="1828800" algn="l">
              <a:lnSpc>
                <a:spcPct val="120000"/>
              </a:lnSpc>
              <a:spcBef>
                <a:spcPts val="1200"/>
              </a:spcBef>
              <a:spcAft>
                <a:spcPts val="0"/>
              </a:spcAft>
              <a:buSzPts val="1300"/>
              <a:buChar char="●"/>
              <a:defRPr sz="1200">
                <a:latin typeface="Lato"/>
                <a:ea typeface="Lato"/>
                <a:cs typeface="Lato"/>
                <a:sym typeface="Lato"/>
              </a:defRPr>
            </a:lvl4pPr>
            <a:lvl5pPr indent="-311150" lvl="4" marL="2286000" algn="l">
              <a:lnSpc>
                <a:spcPct val="120000"/>
              </a:lnSpc>
              <a:spcBef>
                <a:spcPts val="1200"/>
              </a:spcBef>
              <a:spcAft>
                <a:spcPts val="0"/>
              </a:spcAft>
              <a:buSzPts val="1300"/>
              <a:buChar char="○"/>
              <a:defRPr sz="1200">
                <a:latin typeface="Lato"/>
                <a:ea typeface="Lato"/>
                <a:cs typeface="Lato"/>
                <a:sym typeface="Lato"/>
              </a:defRPr>
            </a:lvl5pPr>
            <a:lvl6pPr indent="-323850" lvl="5" marL="2743200" algn="l">
              <a:lnSpc>
                <a:spcPct val="90000"/>
              </a:lnSpc>
              <a:spcBef>
                <a:spcPts val="1200"/>
              </a:spcBef>
              <a:spcAft>
                <a:spcPts val="0"/>
              </a:spcAft>
              <a:buClr>
                <a:schemeClr val="dk1"/>
              </a:buClr>
              <a:buSzPts val="1500"/>
              <a:buChar char="■"/>
              <a:defRPr sz="1500"/>
            </a:lvl6pPr>
            <a:lvl7pPr indent="-323850" lvl="6" marL="3200400" algn="l">
              <a:lnSpc>
                <a:spcPct val="90000"/>
              </a:lnSpc>
              <a:spcBef>
                <a:spcPts val="1200"/>
              </a:spcBef>
              <a:spcAft>
                <a:spcPts val="0"/>
              </a:spcAft>
              <a:buClr>
                <a:schemeClr val="dk1"/>
              </a:buClr>
              <a:buSzPts val="1500"/>
              <a:buChar char="●"/>
              <a:defRPr sz="1500"/>
            </a:lvl7pPr>
            <a:lvl8pPr indent="-323850" lvl="7" marL="3657600" algn="l">
              <a:lnSpc>
                <a:spcPct val="90000"/>
              </a:lnSpc>
              <a:spcBef>
                <a:spcPts val="1200"/>
              </a:spcBef>
              <a:spcAft>
                <a:spcPts val="0"/>
              </a:spcAft>
              <a:buClr>
                <a:schemeClr val="dk1"/>
              </a:buClr>
              <a:buSzPts val="1500"/>
              <a:buChar char="○"/>
              <a:defRPr sz="1500"/>
            </a:lvl8pPr>
            <a:lvl9pPr indent="-323850" lvl="8" marL="4114800" algn="l">
              <a:lnSpc>
                <a:spcPct val="90000"/>
              </a:lnSpc>
              <a:spcBef>
                <a:spcPts val="1200"/>
              </a:spcBef>
              <a:spcAft>
                <a:spcPts val="1200"/>
              </a:spcAft>
              <a:buClr>
                <a:schemeClr val="dk1"/>
              </a:buClr>
              <a:buSzPts val="1500"/>
              <a:buChar char="■"/>
              <a:defRPr sz="1500"/>
            </a:lvl9pPr>
          </a:lstStyle>
          <a:p/>
        </p:txBody>
      </p:sp>
      <p:sp>
        <p:nvSpPr>
          <p:cNvPr id="210" name="Google Shape;210;p26"/>
          <p:cNvSpPr txBox="1"/>
          <p:nvPr>
            <p:ph idx="5" type="body"/>
          </p:nvPr>
        </p:nvSpPr>
        <p:spPr>
          <a:xfrm>
            <a:off x="3309071" y="3451189"/>
            <a:ext cx="2526000" cy="1092300"/>
          </a:xfrm>
          <a:prstGeom prst="rect">
            <a:avLst/>
          </a:prstGeom>
          <a:noFill/>
          <a:ln>
            <a:noFill/>
          </a:ln>
        </p:spPr>
        <p:txBody>
          <a:bodyPr anchorCtr="0" anchor="t" bIns="34275" lIns="0" spcFirstLastPara="1" rIns="68575" wrap="square" tIns="34275">
            <a:noAutofit/>
          </a:bodyPr>
          <a:lstStyle>
            <a:lvl1pPr indent="-298450" lvl="0" marL="457200" algn="l">
              <a:lnSpc>
                <a:spcPct val="120000"/>
              </a:lnSpc>
              <a:spcBef>
                <a:spcPts val="800"/>
              </a:spcBef>
              <a:spcAft>
                <a:spcPts val="0"/>
              </a:spcAft>
              <a:buSzPts val="1100"/>
              <a:buFont typeface="Lato"/>
              <a:buChar char="●"/>
              <a:defRPr sz="1100">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11" name="Google Shape;211;p26"/>
          <p:cNvSpPr txBox="1"/>
          <p:nvPr>
            <p:ph idx="6" type="body"/>
          </p:nvPr>
        </p:nvSpPr>
        <p:spPr>
          <a:xfrm>
            <a:off x="3309071" y="3078291"/>
            <a:ext cx="25260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12" name="Google Shape;212;p26"/>
          <p:cNvSpPr txBox="1"/>
          <p:nvPr>
            <p:ph idx="7" type="body"/>
          </p:nvPr>
        </p:nvSpPr>
        <p:spPr>
          <a:xfrm>
            <a:off x="6002780" y="830717"/>
            <a:ext cx="2526000" cy="2111100"/>
          </a:xfrm>
          <a:prstGeom prst="rect">
            <a:avLst/>
          </a:prstGeom>
          <a:solidFill>
            <a:schemeClr val="lt1"/>
          </a:solid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sz="1200">
                <a:solidFill>
                  <a:srgbClr val="544948"/>
                </a:solidFill>
                <a:latin typeface="Lato"/>
                <a:ea typeface="Lato"/>
                <a:cs typeface="Lato"/>
                <a:sym typeface="Lato"/>
              </a:defRPr>
            </a:lvl1pPr>
            <a:lvl2pPr indent="-311150" lvl="1" marL="914400" algn="l">
              <a:lnSpc>
                <a:spcPct val="120000"/>
              </a:lnSpc>
              <a:spcBef>
                <a:spcPts val="1200"/>
              </a:spcBef>
              <a:spcAft>
                <a:spcPts val="0"/>
              </a:spcAft>
              <a:buSzPts val="1300"/>
              <a:buChar char="○"/>
              <a:defRPr sz="1200">
                <a:latin typeface="Lato"/>
                <a:ea typeface="Lato"/>
                <a:cs typeface="Lato"/>
                <a:sym typeface="Lato"/>
              </a:defRPr>
            </a:lvl2pPr>
            <a:lvl3pPr indent="-311150" lvl="2" marL="1371600" algn="l">
              <a:lnSpc>
                <a:spcPct val="120000"/>
              </a:lnSpc>
              <a:spcBef>
                <a:spcPts val="1200"/>
              </a:spcBef>
              <a:spcAft>
                <a:spcPts val="0"/>
              </a:spcAft>
              <a:buSzPts val="1300"/>
              <a:buChar char="■"/>
              <a:defRPr sz="1200">
                <a:latin typeface="Lato"/>
                <a:ea typeface="Lato"/>
                <a:cs typeface="Lato"/>
                <a:sym typeface="Lato"/>
              </a:defRPr>
            </a:lvl3pPr>
            <a:lvl4pPr indent="-311150" lvl="3" marL="1828800" algn="l">
              <a:lnSpc>
                <a:spcPct val="120000"/>
              </a:lnSpc>
              <a:spcBef>
                <a:spcPts val="1200"/>
              </a:spcBef>
              <a:spcAft>
                <a:spcPts val="0"/>
              </a:spcAft>
              <a:buSzPts val="1300"/>
              <a:buChar char="●"/>
              <a:defRPr sz="1200">
                <a:latin typeface="Lato"/>
                <a:ea typeface="Lato"/>
                <a:cs typeface="Lato"/>
                <a:sym typeface="Lato"/>
              </a:defRPr>
            </a:lvl4pPr>
            <a:lvl5pPr indent="-311150" lvl="4" marL="2286000" algn="l">
              <a:lnSpc>
                <a:spcPct val="120000"/>
              </a:lnSpc>
              <a:spcBef>
                <a:spcPts val="1200"/>
              </a:spcBef>
              <a:spcAft>
                <a:spcPts val="0"/>
              </a:spcAft>
              <a:buSzPts val="1300"/>
              <a:buChar char="○"/>
              <a:defRPr sz="1200">
                <a:latin typeface="Lato"/>
                <a:ea typeface="Lato"/>
                <a:cs typeface="Lato"/>
                <a:sym typeface="Lato"/>
              </a:defRPr>
            </a:lvl5pPr>
            <a:lvl6pPr indent="-323850" lvl="5" marL="2743200" algn="l">
              <a:lnSpc>
                <a:spcPct val="90000"/>
              </a:lnSpc>
              <a:spcBef>
                <a:spcPts val="1200"/>
              </a:spcBef>
              <a:spcAft>
                <a:spcPts val="0"/>
              </a:spcAft>
              <a:buClr>
                <a:schemeClr val="dk1"/>
              </a:buClr>
              <a:buSzPts val="1500"/>
              <a:buChar char="■"/>
              <a:defRPr sz="1500"/>
            </a:lvl6pPr>
            <a:lvl7pPr indent="-323850" lvl="6" marL="3200400" algn="l">
              <a:lnSpc>
                <a:spcPct val="90000"/>
              </a:lnSpc>
              <a:spcBef>
                <a:spcPts val="1200"/>
              </a:spcBef>
              <a:spcAft>
                <a:spcPts val="0"/>
              </a:spcAft>
              <a:buClr>
                <a:schemeClr val="dk1"/>
              </a:buClr>
              <a:buSzPts val="1500"/>
              <a:buChar char="●"/>
              <a:defRPr sz="1500"/>
            </a:lvl7pPr>
            <a:lvl8pPr indent="-323850" lvl="7" marL="3657600" algn="l">
              <a:lnSpc>
                <a:spcPct val="90000"/>
              </a:lnSpc>
              <a:spcBef>
                <a:spcPts val="1200"/>
              </a:spcBef>
              <a:spcAft>
                <a:spcPts val="0"/>
              </a:spcAft>
              <a:buClr>
                <a:schemeClr val="dk1"/>
              </a:buClr>
              <a:buSzPts val="1500"/>
              <a:buChar char="○"/>
              <a:defRPr sz="1500"/>
            </a:lvl8pPr>
            <a:lvl9pPr indent="-323850" lvl="8" marL="4114800" algn="l">
              <a:lnSpc>
                <a:spcPct val="90000"/>
              </a:lnSpc>
              <a:spcBef>
                <a:spcPts val="1200"/>
              </a:spcBef>
              <a:spcAft>
                <a:spcPts val="1200"/>
              </a:spcAft>
              <a:buClr>
                <a:schemeClr val="dk1"/>
              </a:buClr>
              <a:buSzPts val="1500"/>
              <a:buChar char="■"/>
              <a:defRPr sz="1500"/>
            </a:lvl9pPr>
          </a:lstStyle>
          <a:p/>
        </p:txBody>
      </p:sp>
      <p:sp>
        <p:nvSpPr>
          <p:cNvPr id="213" name="Google Shape;213;p26"/>
          <p:cNvSpPr txBox="1"/>
          <p:nvPr>
            <p:ph idx="8" type="body"/>
          </p:nvPr>
        </p:nvSpPr>
        <p:spPr>
          <a:xfrm>
            <a:off x="6002780" y="3451189"/>
            <a:ext cx="2526000" cy="1092300"/>
          </a:xfrm>
          <a:prstGeom prst="rect">
            <a:avLst/>
          </a:prstGeom>
          <a:noFill/>
          <a:ln>
            <a:noFill/>
          </a:ln>
        </p:spPr>
        <p:txBody>
          <a:bodyPr anchorCtr="0" anchor="t" bIns="34275" lIns="0" spcFirstLastPara="1" rIns="68575" wrap="square" tIns="34275">
            <a:noAutofit/>
          </a:bodyPr>
          <a:lstStyle>
            <a:lvl1pPr indent="-298450" lvl="0" marL="457200" algn="l">
              <a:lnSpc>
                <a:spcPct val="120000"/>
              </a:lnSpc>
              <a:spcBef>
                <a:spcPts val="800"/>
              </a:spcBef>
              <a:spcAft>
                <a:spcPts val="0"/>
              </a:spcAft>
              <a:buSzPts val="1100"/>
              <a:buFont typeface="Lato"/>
              <a:buChar char="●"/>
              <a:defRPr sz="1100">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14" name="Google Shape;214;p26"/>
          <p:cNvSpPr txBox="1"/>
          <p:nvPr>
            <p:ph idx="9" type="body"/>
          </p:nvPr>
        </p:nvSpPr>
        <p:spPr>
          <a:xfrm>
            <a:off x="6002780" y="3078291"/>
            <a:ext cx="25260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15" name="Google Shape;215;p26"/>
          <p:cNvSpPr txBox="1"/>
          <p:nvPr>
            <p:ph idx="11" type="ftr"/>
          </p:nvPr>
        </p:nvSpPr>
        <p:spPr>
          <a:xfrm>
            <a:off x="1225868" y="4712118"/>
            <a:ext cx="4389000" cy="273900"/>
          </a:xfrm>
          <a:prstGeom prst="rect">
            <a:avLst/>
          </a:prstGeom>
          <a:noFill/>
          <a:ln>
            <a:noFill/>
          </a:ln>
        </p:spPr>
        <p:txBody>
          <a:bodyPr anchorCtr="0" anchor="ctr" bIns="34275" lIns="0" spcFirstLastPara="1" rIns="68575" wrap="square" tIns="34275">
            <a:noAutofit/>
          </a:bodyPr>
          <a:lstStyle>
            <a:lvl1pPr lvl="0" algn="l">
              <a:spcBef>
                <a:spcPts val="0"/>
              </a:spcBef>
              <a:spcAft>
                <a:spcPts val="0"/>
              </a:spcAft>
              <a:buSzPts val="1400"/>
              <a:buNone/>
              <a:defRPr sz="800">
                <a:solidFill>
                  <a:srgbClr val="3F3F3F"/>
                </a:solidFill>
                <a:latin typeface="Lato"/>
                <a:ea typeface="Lato"/>
                <a:cs typeface="Lato"/>
                <a:sym typeface="La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26"/>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rgbClr val="3F3F3F"/>
                </a:solidFill>
                <a:latin typeface="Lato"/>
                <a:ea typeface="Lato"/>
                <a:cs typeface="Lato"/>
                <a:sym typeface="Lato"/>
              </a:defRPr>
            </a:lvl1pPr>
            <a:lvl2pPr indent="0" lvl="1" marL="0" algn="r">
              <a:spcBef>
                <a:spcPts val="0"/>
              </a:spcBef>
              <a:buNone/>
              <a:defRPr sz="800">
                <a:solidFill>
                  <a:srgbClr val="3F3F3F"/>
                </a:solidFill>
                <a:latin typeface="Lato"/>
                <a:ea typeface="Lato"/>
                <a:cs typeface="Lato"/>
                <a:sym typeface="Lato"/>
              </a:defRPr>
            </a:lvl2pPr>
            <a:lvl3pPr indent="0" lvl="2" marL="0" algn="r">
              <a:spcBef>
                <a:spcPts val="0"/>
              </a:spcBef>
              <a:buNone/>
              <a:defRPr sz="800">
                <a:solidFill>
                  <a:srgbClr val="3F3F3F"/>
                </a:solidFill>
                <a:latin typeface="Lato"/>
                <a:ea typeface="Lato"/>
                <a:cs typeface="Lato"/>
                <a:sym typeface="Lato"/>
              </a:defRPr>
            </a:lvl3pPr>
            <a:lvl4pPr indent="0" lvl="3" marL="0" algn="r">
              <a:spcBef>
                <a:spcPts val="0"/>
              </a:spcBef>
              <a:buNone/>
              <a:defRPr sz="800">
                <a:solidFill>
                  <a:srgbClr val="3F3F3F"/>
                </a:solidFill>
                <a:latin typeface="Lato"/>
                <a:ea typeface="Lato"/>
                <a:cs typeface="Lato"/>
                <a:sym typeface="Lato"/>
              </a:defRPr>
            </a:lvl4pPr>
            <a:lvl5pPr indent="0" lvl="4" marL="0" algn="r">
              <a:spcBef>
                <a:spcPts val="0"/>
              </a:spcBef>
              <a:buNone/>
              <a:defRPr sz="800">
                <a:solidFill>
                  <a:srgbClr val="3F3F3F"/>
                </a:solidFill>
                <a:latin typeface="Lato"/>
                <a:ea typeface="Lato"/>
                <a:cs typeface="Lato"/>
                <a:sym typeface="Lato"/>
              </a:defRPr>
            </a:lvl5pPr>
            <a:lvl6pPr indent="0" lvl="5" marL="0" algn="r">
              <a:spcBef>
                <a:spcPts val="0"/>
              </a:spcBef>
              <a:buNone/>
              <a:defRPr sz="800">
                <a:solidFill>
                  <a:srgbClr val="3F3F3F"/>
                </a:solidFill>
                <a:latin typeface="Lato"/>
                <a:ea typeface="Lato"/>
                <a:cs typeface="Lato"/>
                <a:sym typeface="Lato"/>
              </a:defRPr>
            </a:lvl6pPr>
            <a:lvl7pPr indent="0" lvl="6" marL="0" algn="r">
              <a:spcBef>
                <a:spcPts val="0"/>
              </a:spcBef>
              <a:buNone/>
              <a:defRPr sz="800">
                <a:solidFill>
                  <a:srgbClr val="3F3F3F"/>
                </a:solidFill>
                <a:latin typeface="Lato"/>
                <a:ea typeface="Lato"/>
                <a:cs typeface="Lato"/>
                <a:sym typeface="Lato"/>
              </a:defRPr>
            </a:lvl7pPr>
            <a:lvl8pPr indent="0" lvl="7" marL="0" algn="r">
              <a:spcBef>
                <a:spcPts val="0"/>
              </a:spcBef>
              <a:buNone/>
              <a:defRPr sz="800">
                <a:solidFill>
                  <a:srgbClr val="3F3F3F"/>
                </a:solidFill>
                <a:latin typeface="Lato"/>
                <a:ea typeface="Lato"/>
                <a:cs typeface="Lato"/>
                <a:sym typeface="Lato"/>
              </a:defRPr>
            </a:lvl8pPr>
            <a:lvl9pPr indent="0" lvl="8" marL="0" algn="r">
              <a:spcBef>
                <a:spcPts val="0"/>
              </a:spcBef>
              <a:buNone/>
              <a:defRPr sz="800">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
        <p:nvSpPr>
          <p:cNvPr id="217" name="Google Shape;217;p26"/>
          <p:cNvSpPr txBox="1"/>
          <p:nvPr>
            <p:ph type="title"/>
          </p:nvPr>
        </p:nvSpPr>
        <p:spPr>
          <a:xfrm>
            <a:off x="600074" y="200026"/>
            <a:ext cx="7947600" cy="474000"/>
          </a:xfrm>
          <a:prstGeom prst="rect">
            <a:avLst/>
          </a:prstGeom>
          <a:noFill/>
          <a:ln>
            <a:noFill/>
          </a:ln>
        </p:spPr>
        <p:txBody>
          <a:bodyPr anchorCtr="0" anchor="b" bIns="34275" lIns="0" spcFirstLastPara="1" rIns="68575" wrap="square" tIns="34275">
            <a:normAutofit/>
          </a:bodyPr>
          <a:lstStyle>
            <a:lvl1pPr lvl="0" algn="l">
              <a:lnSpc>
                <a:spcPct val="90000"/>
              </a:lnSpc>
              <a:spcBef>
                <a:spcPts val="0"/>
              </a:spcBef>
              <a:spcAft>
                <a:spcPts val="0"/>
              </a:spcAft>
              <a:buClr>
                <a:srgbClr val="8C1515"/>
              </a:buClr>
              <a:buSzPts val="2400"/>
              <a:buFont typeface="Lato"/>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18" name="Google Shape;218;p26"/>
          <p:cNvCxnSpPr/>
          <p:nvPr/>
        </p:nvCxnSpPr>
        <p:spPr>
          <a:xfrm>
            <a:off x="600075" y="695351"/>
            <a:ext cx="7915200" cy="0"/>
          </a:xfrm>
          <a:prstGeom prst="straightConnector1">
            <a:avLst/>
          </a:prstGeom>
          <a:noFill/>
          <a:ln cap="flat" cmpd="sng" w="9525">
            <a:solidFill>
              <a:srgbClr val="8C1515"/>
            </a:solidFill>
            <a:prstDash val="solid"/>
            <a:miter lim="800000"/>
            <a:headEnd len="sm" w="sm" type="none"/>
            <a:tailEnd len="sm" w="sm" type="none"/>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2 Column">
  <p:cSld name="Text Slide - 2 Column">
    <p:bg>
      <p:bgPr>
        <a:solidFill>
          <a:schemeClr val="lt1"/>
        </a:solidFill>
      </p:bgPr>
    </p:bg>
    <p:spTree>
      <p:nvGrpSpPr>
        <p:cNvPr id="219" name="Shape 219"/>
        <p:cNvGrpSpPr/>
        <p:nvPr/>
      </p:nvGrpSpPr>
      <p:grpSpPr>
        <a:xfrm>
          <a:off x="0" y="0"/>
          <a:ext cx="0" cy="0"/>
          <a:chOff x="0" y="0"/>
          <a:chExt cx="0" cy="0"/>
        </a:xfrm>
      </p:grpSpPr>
      <p:sp>
        <p:nvSpPr>
          <p:cNvPr id="220" name="Google Shape;220;p27"/>
          <p:cNvSpPr txBox="1"/>
          <p:nvPr>
            <p:ph idx="1" type="body"/>
          </p:nvPr>
        </p:nvSpPr>
        <p:spPr>
          <a:xfrm>
            <a:off x="600075" y="1202204"/>
            <a:ext cx="3868200" cy="33411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11150" lvl="1" marL="914400" algn="l">
              <a:lnSpc>
                <a:spcPct val="120000"/>
              </a:lnSpc>
              <a:spcBef>
                <a:spcPts val="1200"/>
              </a:spcBef>
              <a:spcAft>
                <a:spcPts val="0"/>
              </a:spcAft>
              <a:buSzPts val="1300"/>
              <a:buChar char="○"/>
              <a:defRPr>
                <a:solidFill>
                  <a:srgbClr val="3F3F3F"/>
                </a:solidFill>
              </a:defRPr>
            </a:lvl2pPr>
            <a:lvl3pPr indent="-311150" lvl="2" marL="1371600" algn="l">
              <a:lnSpc>
                <a:spcPct val="120000"/>
              </a:lnSpc>
              <a:spcBef>
                <a:spcPts val="1200"/>
              </a:spcBef>
              <a:spcAft>
                <a:spcPts val="0"/>
              </a:spcAft>
              <a:buSzPts val="1300"/>
              <a:buChar char="■"/>
              <a:defRPr>
                <a:solidFill>
                  <a:srgbClr val="3F3F3F"/>
                </a:solidFill>
              </a:defRPr>
            </a:lvl3pPr>
            <a:lvl4pPr indent="-304800" lvl="3" marL="1828800" algn="l">
              <a:lnSpc>
                <a:spcPct val="120000"/>
              </a:lnSpc>
              <a:spcBef>
                <a:spcPts val="1200"/>
              </a:spcBef>
              <a:spcAft>
                <a:spcPts val="0"/>
              </a:spcAft>
              <a:buSzPts val="1200"/>
              <a:buChar char="●"/>
              <a:defRPr>
                <a:solidFill>
                  <a:srgbClr val="3F3F3F"/>
                </a:solidFill>
              </a:defRPr>
            </a:lvl4pPr>
            <a:lvl5pPr indent="-304800" lvl="4" marL="2286000" algn="l">
              <a:lnSpc>
                <a:spcPct val="120000"/>
              </a:lnSpc>
              <a:spcBef>
                <a:spcPts val="1200"/>
              </a:spcBef>
              <a:spcAft>
                <a:spcPts val="0"/>
              </a:spcAft>
              <a:buSzPts val="1200"/>
              <a:buChar char="○"/>
              <a:defRPr>
                <a:solidFill>
                  <a:srgbClr val="3F3F3F"/>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21" name="Google Shape;221;p27"/>
          <p:cNvSpPr txBox="1"/>
          <p:nvPr>
            <p:ph idx="2" type="body"/>
          </p:nvPr>
        </p:nvSpPr>
        <p:spPr>
          <a:xfrm>
            <a:off x="4672454" y="1202204"/>
            <a:ext cx="3868200" cy="3341100"/>
          </a:xfrm>
          <a:prstGeom prst="rect">
            <a:avLst/>
          </a:prstGeom>
          <a:noFill/>
          <a:ln>
            <a:noFill/>
          </a:ln>
        </p:spPr>
        <p:txBody>
          <a:bodyPr anchorCtr="0" anchor="t" bIns="34275" lIns="0" spcFirstLastPara="1" rIns="68575" wrap="square" tIns="34275">
            <a:noAutofit/>
          </a:bodyPr>
          <a:lstStyle>
            <a:lvl1pPr indent="-304800" lvl="0" marL="457200" algn="l">
              <a:lnSpc>
                <a:spcPct val="120000"/>
              </a:lnSpc>
              <a:spcBef>
                <a:spcPts val="800"/>
              </a:spcBef>
              <a:spcAft>
                <a:spcPts val="0"/>
              </a:spcAft>
              <a:buSzPts val="1200"/>
              <a:buFont typeface="Lato"/>
              <a:buChar char="●"/>
              <a:defRPr>
                <a:solidFill>
                  <a:srgbClr val="3F3F3F"/>
                </a:solidFill>
              </a:defRPr>
            </a:lvl1pPr>
            <a:lvl2pPr indent="-311150" lvl="1" marL="914400" algn="l">
              <a:lnSpc>
                <a:spcPct val="120000"/>
              </a:lnSpc>
              <a:spcBef>
                <a:spcPts val="1200"/>
              </a:spcBef>
              <a:spcAft>
                <a:spcPts val="0"/>
              </a:spcAft>
              <a:buSzPts val="1300"/>
              <a:buChar char="○"/>
              <a:defRPr>
                <a:solidFill>
                  <a:srgbClr val="3F3F3F"/>
                </a:solidFill>
              </a:defRPr>
            </a:lvl2pPr>
            <a:lvl3pPr indent="-311150" lvl="2" marL="1371600" algn="l">
              <a:lnSpc>
                <a:spcPct val="120000"/>
              </a:lnSpc>
              <a:spcBef>
                <a:spcPts val="1200"/>
              </a:spcBef>
              <a:spcAft>
                <a:spcPts val="0"/>
              </a:spcAft>
              <a:buSzPts val="1300"/>
              <a:buChar char="■"/>
              <a:defRPr>
                <a:solidFill>
                  <a:srgbClr val="3F3F3F"/>
                </a:solidFill>
              </a:defRPr>
            </a:lvl3pPr>
            <a:lvl4pPr indent="-304800" lvl="3" marL="1828800" algn="l">
              <a:lnSpc>
                <a:spcPct val="120000"/>
              </a:lnSpc>
              <a:spcBef>
                <a:spcPts val="1200"/>
              </a:spcBef>
              <a:spcAft>
                <a:spcPts val="0"/>
              </a:spcAft>
              <a:buSzPts val="1200"/>
              <a:buChar char="●"/>
              <a:defRPr>
                <a:solidFill>
                  <a:srgbClr val="3F3F3F"/>
                </a:solidFill>
              </a:defRPr>
            </a:lvl4pPr>
            <a:lvl5pPr indent="-304800" lvl="4" marL="2286000" algn="l">
              <a:lnSpc>
                <a:spcPct val="120000"/>
              </a:lnSpc>
              <a:spcBef>
                <a:spcPts val="1200"/>
              </a:spcBef>
              <a:spcAft>
                <a:spcPts val="0"/>
              </a:spcAft>
              <a:buSzPts val="1200"/>
              <a:buChar char="○"/>
              <a:defRPr>
                <a:solidFill>
                  <a:srgbClr val="3F3F3F"/>
                </a:solidFill>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22" name="Google Shape;222;p27"/>
          <p:cNvSpPr txBox="1"/>
          <p:nvPr>
            <p:ph idx="3" type="body"/>
          </p:nvPr>
        </p:nvSpPr>
        <p:spPr>
          <a:xfrm>
            <a:off x="596178" y="830716"/>
            <a:ext cx="38736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23" name="Google Shape;223;p27"/>
          <p:cNvSpPr txBox="1"/>
          <p:nvPr>
            <p:ph idx="4" type="body"/>
          </p:nvPr>
        </p:nvSpPr>
        <p:spPr>
          <a:xfrm>
            <a:off x="4675627" y="830716"/>
            <a:ext cx="3872100" cy="298800"/>
          </a:xfrm>
          <a:prstGeom prst="rect">
            <a:avLst/>
          </a:prstGeom>
          <a:noFill/>
          <a:ln>
            <a:noFill/>
          </a:ln>
        </p:spPr>
        <p:txBody>
          <a:bodyPr anchorCtr="0" anchor="t" bIns="34275" lIns="0" spcFirstLastPara="1" rIns="68575" wrap="square" tIns="34275">
            <a:noAutofit/>
          </a:bodyPr>
          <a:lstStyle>
            <a:lvl1pPr indent="-323850" lvl="0" marL="457200" algn="l">
              <a:lnSpc>
                <a:spcPct val="120000"/>
              </a:lnSpc>
              <a:spcBef>
                <a:spcPts val="800"/>
              </a:spcBef>
              <a:spcAft>
                <a:spcPts val="0"/>
              </a:spcAft>
              <a:buSzPts val="1500"/>
              <a:buFont typeface="Lato"/>
              <a:buChar char="●"/>
              <a:defRPr sz="1500">
                <a:solidFill>
                  <a:srgbClr val="B83A4B"/>
                </a:solidFill>
                <a:latin typeface="Lato"/>
                <a:ea typeface="Lato"/>
                <a:cs typeface="Lato"/>
                <a:sym typeface="Lato"/>
              </a:defRPr>
            </a:lvl1pPr>
            <a:lvl2pPr indent="-336550" lvl="1" marL="914400" algn="l">
              <a:lnSpc>
                <a:spcPct val="120000"/>
              </a:lnSpc>
              <a:spcBef>
                <a:spcPts val="1200"/>
              </a:spcBef>
              <a:spcAft>
                <a:spcPts val="0"/>
              </a:spcAft>
              <a:buSzPts val="1700"/>
              <a:buChar char="○"/>
              <a:defRPr sz="1500">
                <a:latin typeface="Lato"/>
                <a:ea typeface="Lato"/>
                <a:cs typeface="Lato"/>
                <a:sym typeface="Lato"/>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24" name="Google Shape;224;p27"/>
          <p:cNvSpPr txBox="1"/>
          <p:nvPr>
            <p:ph type="title"/>
          </p:nvPr>
        </p:nvSpPr>
        <p:spPr>
          <a:xfrm>
            <a:off x="600074" y="200026"/>
            <a:ext cx="7947600" cy="474000"/>
          </a:xfrm>
          <a:prstGeom prst="rect">
            <a:avLst/>
          </a:prstGeom>
          <a:noFill/>
          <a:ln>
            <a:noFill/>
          </a:ln>
        </p:spPr>
        <p:txBody>
          <a:bodyPr anchorCtr="0" anchor="b" bIns="34275" lIns="0" spcFirstLastPara="1" rIns="68575" wrap="square" tIns="34275">
            <a:normAutofit/>
          </a:bodyPr>
          <a:lstStyle>
            <a:lvl1pPr lvl="0" algn="l">
              <a:lnSpc>
                <a:spcPct val="90000"/>
              </a:lnSpc>
              <a:spcBef>
                <a:spcPts val="0"/>
              </a:spcBef>
              <a:spcAft>
                <a:spcPts val="0"/>
              </a:spcAft>
              <a:buClr>
                <a:srgbClr val="8C1515"/>
              </a:buClr>
              <a:buSzPts val="2400"/>
              <a:buFont typeface="Lato"/>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25" name="Google Shape;225;p27"/>
          <p:cNvCxnSpPr/>
          <p:nvPr/>
        </p:nvCxnSpPr>
        <p:spPr>
          <a:xfrm>
            <a:off x="600075" y="695351"/>
            <a:ext cx="7915200" cy="0"/>
          </a:xfrm>
          <a:prstGeom prst="straightConnector1">
            <a:avLst/>
          </a:prstGeom>
          <a:noFill/>
          <a:ln cap="flat" cmpd="sng" w="9525">
            <a:solidFill>
              <a:srgbClr val="8C1515"/>
            </a:solidFill>
            <a:prstDash val="solid"/>
            <a:miter lim="800000"/>
            <a:headEnd len="sm" w="sm" type="none"/>
            <a:tailEnd len="sm" w="sm" type="none"/>
          </a:ln>
        </p:spPr>
      </p:cxnSp>
      <p:sp>
        <p:nvSpPr>
          <p:cNvPr id="226" name="Google Shape;226;p27"/>
          <p:cNvSpPr txBox="1"/>
          <p:nvPr>
            <p:ph idx="11" type="ftr"/>
          </p:nvPr>
        </p:nvSpPr>
        <p:spPr>
          <a:xfrm>
            <a:off x="1225868" y="4712118"/>
            <a:ext cx="4389000" cy="273900"/>
          </a:xfrm>
          <a:prstGeom prst="rect">
            <a:avLst/>
          </a:prstGeom>
          <a:noFill/>
          <a:ln>
            <a:noFill/>
          </a:ln>
        </p:spPr>
        <p:txBody>
          <a:bodyPr anchorCtr="0" anchor="ctr" bIns="34275" lIns="0" spcFirstLastPara="1" rIns="68575" wrap="square" tIns="34275">
            <a:noAutofit/>
          </a:bodyPr>
          <a:lstStyle>
            <a:lvl1pPr lvl="0" algn="l">
              <a:spcBef>
                <a:spcPts val="0"/>
              </a:spcBef>
              <a:spcAft>
                <a:spcPts val="0"/>
              </a:spcAft>
              <a:buSzPts val="1400"/>
              <a:buNone/>
              <a:defRPr sz="800">
                <a:solidFill>
                  <a:srgbClr val="3F3F3F"/>
                </a:solidFill>
                <a:latin typeface="Lato"/>
                <a:ea typeface="Lato"/>
                <a:cs typeface="Lato"/>
                <a:sym typeface="La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27"/>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rgbClr val="3F3F3F"/>
                </a:solidFill>
                <a:latin typeface="Lato"/>
                <a:ea typeface="Lato"/>
                <a:cs typeface="Lato"/>
                <a:sym typeface="Lato"/>
              </a:defRPr>
            </a:lvl1pPr>
            <a:lvl2pPr indent="0" lvl="1" marL="0" algn="r">
              <a:spcBef>
                <a:spcPts val="0"/>
              </a:spcBef>
              <a:buNone/>
              <a:defRPr sz="800">
                <a:solidFill>
                  <a:srgbClr val="3F3F3F"/>
                </a:solidFill>
                <a:latin typeface="Lato"/>
                <a:ea typeface="Lato"/>
                <a:cs typeface="Lato"/>
                <a:sym typeface="Lato"/>
              </a:defRPr>
            </a:lvl2pPr>
            <a:lvl3pPr indent="0" lvl="2" marL="0" algn="r">
              <a:spcBef>
                <a:spcPts val="0"/>
              </a:spcBef>
              <a:buNone/>
              <a:defRPr sz="800">
                <a:solidFill>
                  <a:srgbClr val="3F3F3F"/>
                </a:solidFill>
                <a:latin typeface="Lato"/>
                <a:ea typeface="Lato"/>
                <a:cs typeface="Lato"/>
                <a:sym typeface="Lato"/>
              </a:defRPr>
            </a:lvl3pPr>
            <a:lvl4pPr indent="0" lvl="3" marL="0" algn="r">
              <a:spcBef>
                <a:spcPts val="0"/>
              </a:spcBef>
              <a:buNone/>
              <a:defRPr sz="800">
                <a:solidFill>
                  <a:srgbClr val="3F3F3F"/>
                </a:solidFill>
                <a:latin typeface="Lato"/>
                <a:ea typeface="Lato"/>
                <a:cs typeface="Lato"/>
                <a:sym typeface="Lato"/>
              </a:defRPr>
            </a:lvl4pPr>
            <a:lvl5pPr indent="0" lvl="4" marL="0" algn="r">
              <a:spcBef>
                <a:spcPts val="0"/>
              </a:spcBef>
              <a:buNone/>
              <a:defRPr sz="800">
                <a:solidFill>
                  <a:srgbClr val="3F3F3F"/>
                </a:solidFill>
                <a:latin typeface="Lato"/>
                <a:ea typeface="Lato"/>
                <a:cs typeface="Lato"/>
                <a:sym typeface="Lato"/>
              </a:defRPr>
            </a:lvl5pPr>
            <a:lvl6pPr indent="0" lvl="5" marL="0" algn="r">
              <a:spcBef>
                <a:spcPts val="0"/>
              </a:spcBef>
              <a:buNone/>
              <a:defRPr sz="800">
                <a:solidFill>
                  <a:srgbClr val="3F3F3F"/>
                </a:solidFill>
                <a:latin typeface="Lato"/>
                <a:ea typeface="Lato"/>
                <a:cs typeface="Lato"/>
                <a:sym typeface="Lato"/>
              </a:defRPr>
            </a:lvl6pPr>
            <a:lvl7pPr indent="0" lvl="6" marL="0" algn="r">
              <a:spcBef>
                <a:spcPts val="0"/>
              </a:spcBef>
              <a:buNone/>
              <a:defRPr sz="800">
                <a:solidFill>
                  <a:srgbClr val="3F3F3F"/>
                </a:solidFill>
                <a:latin typeface="Lato"/>
                <a:ea typeface="Lato"/>
                <a:cs typeface="Lato"/>
                <a:sym typeface="Lato"/>
              </a:defRPr>
            </a:lvl7pPr>
            <a:lvl8pPr indent="0" lvl="7" marL="0" algn="r">
              <a:spcBef>
                <a:spcPts val="0"/>
              </a:spcBef>
              <a:buNone/>
              <a:defRPr sz="800">
                <a:solidFill>
                  <a:srgbClr val="3F3F3F"/>
                </a:solidFill>
                <a:latin typeface="Lato"/>
                <a:ea typeface="Lato"/>
                <a:cs typeface="Lato"/>
                <a:sym typeface="Lato"/>
              </a:defRPr>
            </a:lvl8pPr>
            <a:lvl9pPr indent="0" lvl="8" marL="0" algn="r">
              <a:spcBef>
                <a:spcPts val="0"/>
              </a:spcBef>
              <a:buNone/>
              <a:defRPr sz="800">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pos="5382">
          <p15:clr>
            <a:srgbClr val="FBAE40"/>
          </p15:clr>
        </p15:guide>
        <p15:guide id="2" orient="horz" pos="666">
          <p15:clr>
            <a:srgbClr val="FBAE40"/>
          </p15:clr>
        </p15:guide>
        <p15:guide id="3" orient="horz" pos="286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 Image" showMasterSp="0">
  <p:cSld name="Section Break - Image">
    <p:spTree>
      <p:nvGrpSpPr>
        <p:cNvPr id="228" name="Shape 228"/>
        <p:cNvGrpSpPr/>
        <p:nvPr/>
      </p:nvGrpSpPr>
      <p:grpSpPr>
        <a:xfrm>
          <a:off x="0" y="0"/>
          <a:ext cx="0" cy="0"/>
          <a:chOff x="0" y="0"/>
          <a:chExt cx="0" cy="0"/>
        </a:xfrm>
      </p:grpSpPr>
      <p:pic>
        <p:nvPicPr>
          <p:cNvPr id="229" name="Google Shape;229;p2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30" name="Google Shape;230;p28"/>
          <p:cNvSpPr txBox="1"/>
          <p:nvPr>
            <p:ph type="title"/>
          </p:nvPr>
        </p:nvSpPr>
        <p:spPr>
          <a:xfrm>
            <a:off x="600075" y="1961994"/>
            <a:ext cx="7915200" cy="9102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chemeClr val="lt1"/>
              </a:buClr>
              <a:buSzPts val="2700"/>
              <a:buFont typeface="Lato"/>
              <a:buNone/>
              <a:defRPr>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31" name="Google Shape;231;p28"/>
          <p:cNvCxnSpPr/>
          <p:nvPr/>
        </p:nvCxnSpPr>
        <p:spPr>
          <a:xfrm>
            <a:off x="600075" y="1891505"/>
            <a:ext cx="7915200" cy="0"/>
          </a:xfrm>
          <a:prstGeom prst="straightConnector1">
            <a:avLst/>
          </a:prstGeom>
          <a:noFill/>
          <a:ln cap="flat" cmpd="sng" w="9525">
            <a:solidFill>
              <a:schemeClr val="lt1"/>
            </a:solidFill>
            <a:prstDash val="solid"/>
            <a:miter lim="800000"/>
            <a:headEnd len="sm" w="sm" type="none"/>
            <a:tailEnd len="sm" w="sm" type="none"/>
          </a:ln>
        </p:spPr>
      </p:cxnSp>
      <p:sp>
        <p:nvSpPr>
          <p:cNvPr id="232" name="Google Shape;232;p28"/>
          <p:cNvSpPr txBox="1"/>
          <p:nvPr>
            <p:ph idx="1" type="body"/>
          </p:nvPr>
        </p:nvSpPr>
        <p:spPr>
          <a:xfrm>
            <a:off x="600075" y="954818"/>
            <a:ext cx="1095600" cy="932400"/>
          </a:xfrm>
          <a:prstGeom prst="rect">
            <a:avLst/>
          </a:prstGeom>
          <a:noFill/>
          <a:ln>
            <a:noFill/>
          </a:ln>
        </p:spPr>
        <p:txBody>
          <a:bodyPr anchorCtr="0" anchor="b" bIns="34275" lIns="0" spcFirstLastPara="1" rIns="68575" wrap="square" tIns="34275">
            <a:normAutofit/>
          </a:bodyPr>
          <a:lstStyle>
            <a:lvl1pPr indent="-514350" lvl="0" marL="457200" algn="l">
              <a:lnSpc>
                <a:spcPct val="120000"/>
              </a:lnSpc>
              <a:spcBef>
                <a:spcPts val="800"/>
              </a:spcBef>
              <a:spcAft>
                <a:spcPts val="0"/>
              </a:spcAft>
              <a:buSzPts val="4500"/>
              <a:buFont typeface="Lato"/>
              <a:buChar char="●"/>
              <a:defRPr sz="4500">
                <a:solidFill>
                  <a:schemeClr val="lt1"/>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233" name="Google Shape;233;p28"/>
          <p:cNvPicPr preferRelativeResize="0"/>
          <p:nvPr/>
        </p:nvPicPr>
        <p:blipFill rotWithShape="1">
          <a:blip r:embed="rId3">
            <a:alphaModFix/>
          </a:blip>
          <a:srcRect b="0" l="0" r="0" t="0"/>
          <a:stretch/>
        </p:blipFill>
        <p:spPr>
          <a:xfrm>
            <a:off x="591503" y="4771382"/>
            <a:ext cx="482363" cy="159389"/>
          </a:xfrm>
          <a:prstGeom prst="rect">
            <a:avLst/>
          </a:prstGeom>
          <a:noFill/>
          <a:ln>
            <a:noFill/>
          </a:ln>
        </p:spPr>
      </p:pic>
      <p:sp>
        <p:nvSpPr>
          <p:cNvPr id="234" name="Google Shape;234;p28"/>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chemeClr val="lt1"/>
                </a:solidFill>
                <a:latin typeface="Lato"/>
                <a:ea typeface="Lato"/>
                <a:cs typeface="Lato"/>
                <a:sym typeface="Lato"/>
              </a:defRPr>
            </a:lvl1pPr>
            <a:lvl2pPr indent="0" lvl="1" marL="0" algn="r">
              <a:spcBef>
                <a:spcPts val="0"/>
              </a:spcBef>
              <a:buNone/>
              <a:defRPr sz="800">
                <a:solidFill>
                  <a:schemeClr val="lt1"/>
                </a:solidFill>
                <a:latin typeface="Lato"/>
                <a:ea typeface="Lato"/>
                <a:cs typeface="Lato"/>
                <a:sym typeface="Lato"/>
              </a:defRPr>
            </a:lvl2pPr>
            <a:lvl3pPr indent="0" lvl="2" marL="0" algn="r">
              <a:spcBef>
                <a:spcPts val="0"/>
              </a:spcBef>
              <a:buNone/>
              <a:defRPr sz="800">
                <a:solidFill>
                  <a:schemeClr val="lt1"/>
                </a:solidFill>
                <a:latin typeface="Lato"/>
                <a:ea typeface="Lato"/>
                <a:cs typeface="Lato"/>
                <a:sym typeface="Lato"/>
              </a:defRPr>
            </a:lvl3pPr>
            <a:lvl4pPr indent="0" lvl="3" marL="0" algn="r">
              <a:spcBef>
                <a:spcPts val="0"/>
              </a:spcBef>
              <a:buNone/>
              <a:defRPr sz="800">
                <a:solidFill>
                  <a:schemeClr val="lt1"/>
                </a:solidFill>
                <a:latin typeface="Lato"/>
                <a:ea typeface="Lato"/>
                <a:cs typeface="Lato"/>
                <a:sym typeface="Lato"/>
              </a:defRPr>
            </a:lvl4pPr>
            <a:lvl5pPr indent="0" lvl="4" marL="0" algn="r">
              <a:spcBef>
                <a:spcPts val="0"/>
              </a:spcBef>
              <a:buNone/>
              <a:defRPr sz="800">
                <a:solidFill>
                  <a:schemeClr val="lt1"/>
                </a:solidFill>
                <a:latin typeface="Lato"/>
                <a:ea typeface="Lato"/>
                <a:cs typeface="Lato"/>
                <a:sym typeface="Lato"/>
              </a:defRPr>
            </a:lvl5pPr>
            <a:lvl6pPr indent="0" lvl="5" marL="0" algn="r">
              <a:spcBef>
                <a:spcPts val="0"/>
              </a:spcBef>
              <a:buNone/>
              <a:defRPr sz="800">
                <a:solidFill>
                  <a:schemeClr val="lt1"/>
                </a:solidFill>
                <a:latin typeface="Lato"/>
                <a:ea typeface="Lato"/>
                <a:cs typeface="Lato"/>
                <a:sym typeface="Lato"/>
              </a:defRPr>
            </a:lvl6pPr>
            <a:lvl7pPr indent="0" lvl="6" marL="0" algn="r">
              <a:spcBef>
                <a:spcPts val="0"/>
              </a:spcBef>
              <a:buNone/>
              <a:defRPr sz="800">
                <a:solidFill>
                  <a:schemeClr val="lt1"/>
                </a:solidFill>
                <a:latin typeface="Lato"/>
                <a:ea typeface="Lato"/>
                <a:cs typeface="Lato"/>
                <a:sym typeface="Lato"/>
              </a:defRPr>
            </a:lvl7pPr>
            <a:lvl8pPr indent="0" lvl="7" marL="0" algn="r">
              <a:spcBef>
                <a:spcPts val="0"/>
              </a:spcBef>
              <a:buNone/>
              <a:defRPr sz="800">
                <a:solidFill>
                  <a:schemeClr val="lt1"/>
                </a:solidFill>
                <a:latin typeface="Lato"/>
                <a:ea typeface="Lato"/>
                <a:cs typeface="Lato"/>
                <a:sym typeface="Lato"/>
              </a:defRPr>
            </a:lvl8pPr>
            <a:lvl9pPr indent="0" lvl="8" marL="0" algn="r">
              <a:spcBef>
                <a:spcPts val="0"/>
              </a:spcBef>
              <a:buNone/>
              <a:defRPr sz="8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 Red" showMasterSp="0">
  <p:cSld name="Section Break - Red">
    <p:bg>
      <p:bgPr>
        <a:gradFill>
          <a:gsLst>
            <a:gs pos="0">
              <a:srgbClr val="E04F39"/>
            </a:gs>
            <a:gs pos="15000">
              <a:srgbClr val="E04F39"/>
            </a:gs>
            <a:gs pos="50000">
              <a:srgbClr val="AF2D24"/>
            </a:gs>
            <a:gs pos="100000">
              <a:srgbClr val="8C1515"/>
            </a:gs>
          </a:gsLst>
          <a:lin ang="8100019" scaled="0"/>
        </a:gradFill>
      </p:bgPr>
    </p:bg>
    <p:spTree>
      <p:nvGrpSpPr>
        <p:cNvPr id="235" name="Shape 235"/>
        <p:cNvGrpSpPr/>
        <p:nvPr/>
      </p:nvGrpSpPr>
      <p:grpSpPr>
        <a:xfrm>
          <a:off x="0" y="0"/>
          <a:ext cx="0" cy="0"/>
          <a:chOff x="0" y="0"/>
          <a:chExt cx="0" cy="0"/>
        </a:xfrm>
      </p:grpSpPr>
      <p:pic>
        <p:nvPicPr>
          <p:cNvPr id="236" name="Google Shape;236;p2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37" name="Google Shape;237;p29"/>
          <p:cNvSpPr txBox="1"/>
          <p:nvPr>
            <p:ph type="title"/>
          </p:nvPr>
        </p:nvSpPr>
        <p:spPr>
          <a:xfrm>
            <a:off x="600075" y="1961994"/>
            <a:ext cx="7915200" cy="9102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chemeClr val="lt1"/>
              </a:buClr>
              <a:buSzPts val="2700"/>
              <a:buFont typeface="Lato"/>
              <a:buNone/>
              <a:defRPr>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38" name="Google Shape;238;p29"/>
          <p:cNvCxnSpPr/>
          <p:nvPr/>
        </p:nvCxnSpPr>
        <p:spPr>
          <a:xfrm>
            <a:off x="600075" y="1891505"/>
            <a:ext cx="7915200" cy="0"/>
          </a:xfrm>
          <a:prstGeom prst="straightConnector1">
            <a:avLst/>
          </a:prstGeom>
          <a:noFill/>
          <a:ln cap="flat" cmpd="sng" w="9525">
            <a:solidFill>
              <a:schemeClr val="lt1"/>
            </a:solidFill>
            <a:prstDash val="solid"/>
            <a:miter lim="800000"/>
            <a:headEnd len="sm" w="sm" type="none"/>
            <a:tailEnd len="sm" w="sm" type="none"/>
          </a:ln>
        </p:spPr>
      </p:cxnSp>
      <p:sp>
        <p:nvSpPr>
          <p:cNvPr id="239" name="Google Shape;239;p29"/>
          <p:cNvSpPr txBox="1"/>
          <p:nvPr>
            <p:ph idx="1" type="body"/>
          </p:nvPr>
        </p:nvSpPr>
        <p:spPr>
          <a:xfrm>
            <a:off x="600075" y="954818"/>
            <a:ext cx="1095600" cy="932400"/>
          </a:xfrm>
          <a:prstGeom prst="rect">
            <a:avLst/>
          </a:prstGeom>
          <a:noFill/>
          <a:ln>
            <a:noFill/>
          </a:ln>
        </p:spPr>
        <p:txBody>
          <a:bodyPr anchorCtr="0" anchor="b" bIns="34275" lIns="0" spcFirstLastPara="1" rIns="68575" wrap="square" tIns="34275">
            <a:normAutofit/>
          </a:bodyPr>
          <a:lstStyle>
            <a:lvl1pPr indent="-514350" lvl="0" marL="457200" algn="l">
              <a:lnSpc>
                <a:spcPct val="120000"/>
              </a:lnSpc>
              <a:spcBef>
                <a:spcPts val="800"/>
              </a:spcBef>
              <a:spcAft>
                <a:spcPts val="0"/>
              </a:spcAft>
              <a:buSzPts val="4500"/>
              <a:buFont typeface="Lato"/>
              <a:buChar char="●"/>
              <a:defRPr sz="4500">
                <a:solidFill>
                  <a:schemeClr val="lt1"/>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240" name="Google Shape;240;p29"/>
          <p:cNvPicPr preferRelativeResize="0"/>
          <p:nvPr/>
        </p:nvPicPr>
        <p:blipFill rotWithShape="1">
          <a:blip r:embed="rId3">
            <a:alphaModFix/>
          </a:blip>
          <a:srcRect b="0" l="0" r="0" t="0"/>
          <a:stretch/>
        </p:blipFill>
        <p:spPr>
          <a:xfrm>
            <a:off x="591503" y="4771382"/>
            <a:ext cx="482363" cy="159389"/>
          </a:xfrm>
          <a:prstGeom prst="rect">
            <a:avLst/>
          </a:prstGeom>
          <a:noFill/>
          <a:ln>
            <a:noFill/>
          </a:ln>
        </p:spPr>
      </p:pic>
      <p:sp>
        <p:nvSpPr>
          <p:cNvPr id="241" name="Google Shape;241;p29"/>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chemeClr val="lt1"/>
                </a:solidFill>
                <a:latin typeface="Lato"/>
                <a:ea typeface="Lato"/>
                <a:cs typeface="Lato"/>
                <a:sym typeface="Lato"/>
              </a:defRPr>
            </a:lvl1pPr>
            <a:lvl2pPr indent="0" lvl="1" marL="0" algn="r">
              <a:spcBef>
                <a:spcPts val="0"/>
              </a:spcBef>
              <a:buNone/>
              <a:defRPr sz="800">
                <a:solidFill>
                  <a:schemeClr val="lt1"/>
                </a:solidFill>
                <a:latin typeface="Lato"/>
                <a:ea typeface="Lato"/>
                <a:cs typeface="Lato"/>
                <a:sym typeface="Lato"/>
              </a:defRPr>
            </a:lvl2pPr>
            <a:lvl3pPr indent="0" lvl="2" marL="0" algn="r">
              <a:spcBef>
                <a:spcPts val="0"/>
              </a:spcBef>
              <a:buNone/>
              <a:defRPr sz="800">
                <a:solidFill>
                  <a:schemeClr val="lt1"/>
                </a:solidFill>
                <a:latin typeface="Lato"/>
                <a:ea typeface="Lato"/>
                <a:cs typeface="Lato"/>
                <a:sym typeface="Lato"/>
              </a:defRPr>
            </a:lvl3pPr>
            <a:lvl4pPr indent="0" lvl="3" marL="0" algn="r">
              <a:spcBef>
                <a:spcPts val="0"/>
              </a:spcBef>
              <a:buNone/>
              <a:defRPr sz="800">
                <a:solidFill>
                  <a:schemeClr val="lt1"/>
                </a:solidFill>
                <a:latin typeface="Lato"/>
                <a:ea typeface="Lato"/>
                <a:cs typeface="Lato"/>
                <a:sym typeface="Lato"/>
              </a:defRPr>
            </a:lvl4pPr>
            <a:lvl5pPr indent="0" lvl="4" marL="0" algn="r">
              <a:spcBef>
                <a:spcPts val="0"/>
              </a:spcBef>
              <a:buNone/>
              <a:defRPr sz="800">
                <a:solidFill>
                  <a:schemeClr val="lt1"/>
                </a:solidFill>
                <a:latin typeface="Lato"/>
                <a:ea typeface="Lato"/>
                <a:cs typeface="Lato"/>
                <a:sym typeface="Lato"/>
              </a:defRPr>
            </a:lvl5pPr>
            <a:lvl6pPr indent="0" lvl="5" marL="0" algn="r">
              <a:spcBef>
                <a:spcPts val="0"/>
              </a:spcBef>
              <a:buNone/>
              <a:defRPr sz="800">
                <a:solidFill>
                  <a:schemeClr val="lt1"/>
                </a:solidFill>
                <a:latin typeface="Lato"/>
                <a:ea typeface="Lato"/>
                <a:cs typeface="Lato"/>
                <a:sym typeface="Lato"/>
              </a:defRPr>
            </a:lvl6pPr>
            <a:lvl7pPr indent="0" lvl="6" marL="0" algn="r">
              <a:spcBef>
                <a:spcPts val="0"/>
              </a:spcBef>
              <a:buNone/>
              <a:defRPr sz="800">
                <a:solidFill>
                  <a:schemeClr val="lt1"/>
                </a:solidFill>
                <a:latin typeface="Lato"/>
                <a:ea typeface="Lato"/>
                <a:cs typeface="Lato"/>
                <a:sym typeface="Lato"/>
              </a:defRPr>
            </a:lvl7pPr>
            <a:lvl8pPr indent="0" lvl="7" marL="0" algn="r">
              <a:spcBef>
                <a:spcPts val="0"/>
              </a:spcBef>
              <a:buNone/>
              <a:defRPr sz="800">
                <a:solidFill>
                  <a:schemeClr val="lt1"/>
                </a:solidFill>
                <a:latin typeface="Lato"/>
                <a:ea typeface="Lato"/>
                <a:cs typeface="Lato"/>
                <a:sym typeface="Lato"/>
              </a:defRPr>
            </a:lvl8pPr>
            <a:lvl9pPr indent="0" lvl="8" marL="0" algn="r">
              <a:spcBef>
                <a:spcPts val="0"/>
              </a:spcBef>
              <a:buNone/>
              <a:defRPr sz="8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 Blue" showMasterSp="0">
  <p:cSld name="Section Break - Blue">
    <p:bg>
      <p:bgPr>
        <a:gradFill>
          <a:gsLst>
            <a:gs pos="0">
              <a:srgbClr val="1AA4BC"/>
            </a:gs>
            <a:gs pos="50000">
              <a:srgbClr val="006983"/>
            </a:gs>
            <a:gs pos="100000">
              <a:srgbClr val="013948"/>
            </a:gs>
          </a:gsLst>
          <a:lin ang="8100019" scaled="0"/>
        </a:gradFill>
      </p:bgPr>
    </p:bg>
    <p:spTree>
      <p:nvGrpSpPr>
        <p:cNvPr id="242" name="Shape 242"/>
        <p:cNvGrpSpPr/>
        <p:nvPr/>
      </p:nvGrpSpPr>
      <p:grpSpPr>
        <a:xfrm>
          <a:off x="0" y="0"/>
          <a:ext cx="0" cy="0"/>
          <a:chOff x="0" y="0"/>
          <a:chExt cx="0" cy="0"/>
        </a:xfrm>
      </p:grpSpPr>
      <p:pic>
        <p:nvPicPr>
          <p:cNvPr id="243" name="Google Shape;243;p3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44" name="Google Shape;244;p30"/>
          <p:cNvSpPr txBox="1"/>
          <p:nvPr>
            <p:ph type="title"/>
          </p:nvPr>
        </p:nvSpPr>
        <p:spPr>
          <a:xfrm>
            <a:off x="600075" y="1961994"/>
            <a:ext cx="7915200" cy="9102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chemeClr val="lt1"/>
              </a:buClr>
              <a:buSzPts val="2700"/>
              <a:buFont typeface="Lato"/>
              <a:buNone/>
              <a:defRPr>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45" name="Google Shape;245;p30"/>
          <p:cNvCxnSpPr/>
          <p:nvPr/>
        </p:nvCxnSpPr>
        <p:spPr>
          <a:xfrm>
            <a:off x="600075" y="1891505"/>
            <a:ext cx="7915200" cy="0"/>
          </a:xfrm>
          <a:prstGeom prst="straightConnector1">
            <a:avLst/>
          </a:prstGeom>
          <a:noFill/>
          <a:ln cap="flat" cmpd="sng" w="9525">
            <a:solidFill>
              <a:schemeClr val="lt1"/>
            </a:solidFill>
            <a:prstDash val="solid"/>
            <a:miter lim="800000"/>
            <a:headEnd len="sm" w="sm" type="none"/>
            <a:tailEnd len="sm" w="sm" type="none"/>
          </a:ln>
        </p:spPr>
      </p:cxnSp>
      <p:sp>
        <p:nvSpPr>
          <p:cNvPr id="246" name="Google Shape;246;p30"/>
          <p:cNvSpPr txBox="1"/>
          <p:nvPr>
            <p:ph idx="1" type="body"/>
          </p:nvPr>
        </p:nvSpPr>
        <p:spPr>
          <a:xfrm>
            <a:off x="600075" y="954818"/>
            <a:ext cx="1095600" cy="932400"/>
          </a:xfrm>
          <a:prstGeom prst="rect">
            <a:avLst/>
          </a:prstGeom>
          <a:noFill/>
          <a:ln>
            <a:noFill/>
          </a:ln>
        </p:spPr>
        <p:txBody>
          <a:bodyPr anchorCtr="0" anchor="b" bIns="34275" lIns="0" spcFirstLastPara="1" rIns="68575" wrap="square" tIns="34275">
            <a:normAutofit/>
          </a:bodyPr>
          <a:lstStyle>
            <a:lvl1pPr indent="-514350" lvl="0" marL="457200" algn="l">
              <a:lnSpc>
                <a:spcPct val="120000"/>
              </a:lnSpc>
              <a:spcBef>
                <a:spcPts val="800"/>
              </a:spcBef>
              <a:spcAft>
                <a:spcPts val="0"/>
              </a:spcAft>
              <a:buSzPts val="4500"/>
              <a:buFont typeface="Lato"/>
              <a:buChar char="●"/>
              <a:defRPr sz="4500">
                <a:solidFill>
                  <a:schemeClr val="lt1"/>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247" name="Google Shape;247;p30"/>
          <p:cNvPicPr preferRelativeResize="0"/>
          <p:nvPr/>
        </p:nvPicPr>
        <p:blipFill rotWithShape="1">
          <a:blip r:embed="rId3">
            <a:alphaModFix/>
          </a:blip>
          <a:srcRect b="0" l="0" r="0" t="0"/>
          <a:stretch/>
        </p:blipFill>
        <p:spPr>
          <a:xfrm>
            <a:off x="591503" y="4771382"/>
            <a:ext cx="482363" cy="159389"/>
          </a:xfrm>
          <a:prstGeom prst="rect">
            <a:avLst/>
          </a:prstGeom>
          <a:noFill/>
          <a:ln>
            <a:noFill/>
          </a:ln>
        </p:spPr>
      </p:pic>
      <p:sp>
        <p:nvSpPr>
          <p:cNvPr id="248" name="Google Shape;248;p30"/>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chemeClr val="lt1"/>
                </a:solidFill>
                <a:latin typeface="Lato"/>
                <a:ea typeface="Lato"/>
                <a:cs typeface="Lato"/>
                <a:sym typeface="Lato"/>
              </a:defRPr>
            </a:lvl1pPr>
            <a:lvl2pPr indent="0" lvl="1" marL="0" algn="r">
              <a:spcBef>
                <a:spcPts val="0"/>
              </a:spcBef>
              <a:buNone/>
              <a:defRPr sz="800">
                <a:solidFill>
                  <a:schemeClr val="lt1"/>
                </a:solidFill>
                <a:latin typeface="Lato"/>
                <a:ea typeface="Lato"/>
                <a:cs typeface="Lato"/>
                <a:sym typeface="Lato"/>
              </a:defRPr>
            </a:lvl2pPr>
            <a:lvl3pPr indent="0" lvl="2" marL="0" algn="r">
              <a:spcBef>
                <a:spcPts val="0"/>
              </a:spcBef>
              <a:buNone/>
              <a:defRPr sz="800">
                <a:solidFill>
                  <a:schemeClr val="lt1"/>
                </a:solidFill>
                <a:latin typeface="Lato"/>
                <a:ea typeface="Lato"/>
                <a:cs typeface="Lato"/>
                <a:sym typeface="Lato"/>
              </a:defRPr>
            </a:lvl3pPr>
            <a:lvl4pPr indent="0" lvl="3" marL="0" algn="r">
              <a:spcBef>
                <a:spcPts val="0"/>
              </a:spcBef>
              <a:buNone/>
              <a:defRPr sz="800">
                <a:solidFill>
                  <a:schemeClr val="lt1"/>
                </a:solidFill>
                <a:latin typeface="Lato"/>
                <a:ea typeface="Lato"/>
                <a:cs typeface="Lato"/>
                <a:sym typeface="Lato"/>
              </a:defRPr>
            </a:lvl4pPr>
            <a:lvl5pPr indent="0" lvl="4" marL="0" algn="r">
              <a:spcBef>
                <a:spcPts val="0"/>
              </a:spcBef>
              <a:buNone/>
              <a:defRPr sz="800">
                <a:solidFill>
                  <a:schemeClr val="lt1"/>
                </a:solidFill>
                <a:latin typeface="Lato"/>
                <a:ea typeface="Lato"/>
                <a:cs typeface="Lato"/>
                <a:sym typeface="Lato"/>
              </a:defRPr>
            </a:lvl5pPr>
            <a:lvl6pPr indent="0" lvl="5" marL="0" algn="r">
              <a:spcBef>
                <a:spcPts val="0"/>
              </a:spcBef>
              <a:buNone/>
              <a:defRPr sz="800">
                <a:solidFill>
                  <a:schemeClr val="lt1"/>
                </a:solidFill>
                <a:latin typeface="Lato"/>
                <a:ea typeface="Lato"/>
                <a:cs typeface="Lato"/>
                <a:sym typeface="Lato"/>
              </a:defRPr>
            </a:lvl6pPr>
            <a:lvl7pPr indent="0" lvl="6" marL="0" algn="r">
              <a:spcBef>
                <a:spcPts val="0"/>
              </a:spcBef>
              <a:buNone/>
              <a:defRPr sz="800">
                <a:solidFill>
                  <a:schemeClr val="lt1"/>
                </a:solidFill>
                <a:latin typeface="Lato"/>
                <a:ea typeface="Lato"/>
                <a:cs typeface="Lato"/>
                <a:sym typeface="Lato"/>
              </a:defRPr>
            </a:lvl7pPr>
            <a:lvl8pPr indent="0" lvl="7" marL="0" algn="r">
              <a:spcBef>
                <a:spcPts val="0"/>
              </a:spcBef>
              <a:buNone/>
              <a:defRPr sz="800">
                <a:solidFill>
                  <a:schemeClr val="lt1"/>
                </a:solidFill>
                <a:latin typeface="Lato"/>
                <a:ea typeface="Lato"/>
                <a:cs typeface="Lato"/>
                <a:sym typeface="Lato"/>
              </a:defRPr>
            </a:lvl8pPr>
            <a:lvl9pPr indent="0" lvl="8" marL="0" algn="r">
              <a:spcBef>
                <a:spcPts val="0"/>
              </a:spcBef>
              <a:buNone/>
              <a:defRPr sz="8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 Purple" showMasterSp="0">
  <p:cSld name="Section Break - Purple">
    <p:bg>
      <p:bgPr>
        <a:gradFill>
          <a:gsLst>
            <a:gs pos="0">
              <a:srgbClr val="B6B1A9"/>
            </a:gs>
            <a:gs pos="50000">
              <a:srgbClr val="877F7A"/>
            </a:gs>
            <a:gs pos="100000">
              <a:srgbClr val="544948"/>
            </a:gs>
          </a:gsLst>
          <a:lin ang="8100019" scaled="0"/>
        </a:gradFill>
      </p:bgPr>
    </p:bg>
    <p:spTree>
      <p:nvGrpSpPr>
        <p:cNvPr id="249" name="Shape 249"/>
        <p:cNvGrpSpPr/>
        <p:nvPr/>
      </p:nvGrpSpPr>
      <p:grpSpPr>
        <a:xfrm>
          <a:off x="0" y="0"/>
          <a:ext cx="0" cy="0"/>
          <a:chOff x="0" y="0"/>
          <a:chExt cx="0" cy="0"/>
        </a:xfrm>
      </p:grpSpPr>
      <p:pic>
        <p:nvPicPr>
          <p:cNvPr id="250" name="Google Shape;250;p3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51" name="Google Shape;251;p31"/>
          <p:cNvSpPr txBox="1"/>
          <p:nvPr>
            <p:ph type="title"/>
          </p:nvPr>
        </p:nvSpPr>
        <p:spPr>
          <a:xfrm>
            <a:off x="600075" y="1961994"/>
            <a:ext cx="7915200" cy="9102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chemeClr val="lt1"/>
              </a:buClr>
              <a:buSzPts val="2700"/>
              <a:buFont typeface="Lato"/>
              <a:buNone/>
              <a:defRPr>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52" name="Google Shape;252;p31"/>
          <p:cNvCxnSpPr/>
          <p:nvPr/>
        </p:nvCxnSpPr>
        <p:spPr>
          <a:xfrm>
            <a:off x="600075" y="1891505"/>
            <a:ext cx="7915200" cy="0"/>
          </a:xfrm>
          <a:prstGeom prst="straightConnector1">
            <a:avLst/>
          </a:prstGeom>
          <a:noFill/>
          <a:ln cap="flat" cmpd="sng" w="9525">
            <a:solidFill>
              <a:schemeClr val="lt1"/>
            </a:solidFill>
            <a:prstDash val="solid"/>
            <a:miter lim="800000"/>
            <a:headEnd len="sm" w="sm" type="none"/>
            <a:tailEnd len="sm" w="sm" type="none"/>
          </a:ln>
        </p:spPr>
      </p:cxnSp>
      <p:sp>
        <p:nvSpPr>
          <p:cNvPr id="253" name="Google Shape;253;p31"/>
          <p:cNvSpPr txBox="1"/>
          <p:nvPr>
            <p:ph idx="1" type="body"/>
          </p:nvPr>
        </p:nvSpPr>
        <p:spPr>
          <a:xfrm>
            <a:off x="600075" y="954818"/>
            <a:ext cx="1095600" cy="932400"/>
          </a:xfrm>
          <a:prstGeom prst="rect">
            <a:avLst/>
          </a:prstGeom>
          <a:noFill/>
          <a:ln>
            <a:noFill/>
          </a:ln>
        </p:spPr>
        <p:txBody>
          <a:bodyPr anchorCtr="0" anchor="b" bIns="34275" lIns="0" spcFirstLastPara="1" rIns="68575" wrap="square" tIns="34275">
            <a:normAutofit/>
          </a:bodyPr>
          <a:lstStyle>
            <a:lvl1pPr indent="-514350" lvl="0" marL="457200" algn="l">
              <a:lnSpc>
                <a:spcPct val="120000"/>
              </a:lnSpc>
              <a:spcBef>
                <a:spcPts val="800"/>
              </a:spcBef>
              <a:spcAft>
                <a:spcPts val="0"/>
              </a:spcAft>
              <a:buSzPts val="4500"/>
              <a:buFont typeface="Lato"/>
              <a:buChar char="●"/>
              <a:defRPr sz="4500">
                <a:solidFill>
                  <a:schemeClr val="lt1"/>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254" name="Google Shape;254;p31"/>
          <p:cNvPicPr preferRelativeResize="0"/>
          <p:nvPr/>
        </p:nvPicPr>
        <p:blipFill rotWithShape="1">
          <a:blip r:embed="rId3">
            <a:alphaModFix/>
          </a:blip>
          <a:srcRect b="0" l="0" r="0" t="0"/>
          <a:stretch/>
        </p:blipFill>
        <p:spPr>
          <a:xfrm>
            <a:off x="591503" y="4771382"/>
            <a:ext cx="482363" cy="159389"/>
          </a:xfrm>
          <a:prstGeom prst="rect">
            <a:avLst/>
          </a:prstGeom>
          <a:noFill/>
          <a:ln>
            <a:noFill/>
          </a:ln>
        </p:spPr>
      </p:pic>
      <p:sp>
        <p:nvSpPr>
          <p:cNvPr id="255" name="Google Shape;255;p31"/>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chemeClr val="lt1"/>
                </a:solidFill>
                <a:latin typeface="Lato"/>
                <a:ea typeface="Lato"/>
                <a:cs typeface="Lato"/>
                <a:sym typeface="Lato"/>
              </a:defRPr>
            </a:lvl1pPr>
            <a:lvl2pPr indent="0" lvl="1" marL="0" algn="r">
              <a:spcBef>
                <a:spcPts val="0"/>
              </a:spcBef>
              <a:buNone/>
              <a:defRPr sz="800">
                <a:solidFill>
                  <a:schemeClr val="lt1"/>
                </a:solidFill>
                <a:latin typeface="Lato"/>
                <a:ea typeface="Lato"/>
                <a:cs typeface="Lato"/>
                <a:sym typeface="Lato"/>
              </a:defRPr>
            </a:lvl2pPr>
            <a:lvl3pPr indent="0" lvl="2" marL="0" algn="r">
              <a:spcBef>
                <a:spcPts val="0"/>
              </a:spcBef>
              <a:buNone/>
              <a:defRPr sz="800">
                <a:solidFill>
                  <a:schemeClr val="lt1"/>
                </a:solidFill>
                <a:latin typeface="Lato"/>
                <a:ea typeface="Lato"/>
                <a:cs typeface="Lato"/>
                <a:sym typeface="Lato"/>
              </a:defRPr>
            </a:lvl3pPr>
            <a:lvl4pPr indent="0" lvl="3" marL="0" algn="r">
              <a:spcBef>
                <a:spcPts val="0"/>
              </a:spcBef>
              <a:buNone/>
              <a:defRPr sz="800">
                <a:solidFill>
                  <a:schemeClr val="lt1"/>
                </a:solidFill>
                <a:latin typeface="Lato"/>
                <a:ea typeface="Lato"/>
                <a:cs typeface="Lato"/>
                <a:sym typeface="Lato"/>
              </a:defRPr>
            </a:lvl4pPr>
            <a:lvl5pPr indent="0" lvl="4" marL="0" algn="r">
              <a:spcBef>
                <a:spcPts val="0"/>
              </a:spcBef>
              <a:buNone/>
              <a:defRPr sz="800">
                <a:solidFill>
                  <a:schemeClr val="lt1"/>
                </a:solidFill>
                <a:latin typeface="Lato"/>
                <a:ea typeface="Lato"/>
                <a:cs typeface="Lato"/>
                <a:sym typeface="Lato"/>
              </a:defRPr>
            </a:lvl5pPr>
            <a:lvl6pPr indent="0" lvl="5" marL="0" algn="r">
              <a:spcBef>
                <a:spcPts val="0"/>
              </a:spcBef>
              <a:buNone/>
              <a:defRPr sz="800">
                <a:solidFill>
                  <a:schemeClr val="lt1"/>
                </a:solidFill>
                <a:latin typeface="Lato"/>
                <a:ea typeface="Lato"/>
                <a:cs typeface="Lato"/>
                <a:sym typeface="Lato"/>
              </a:defRPr>
            </a:lvl6pPr>
            <a:lvl7pPr indent="0" lvl="6" marL="0" algn="r">
              <a:spcBef>
                <a:spcPts val="0"/>
              </a:spcBef>
              <a:buNone/>
              <a:defRPr sz="800">
                <a:solidFill>
                  <a:schemeClr val="lt1"/>
                </a:solidFill>
                <a:latin typeface="Lato"/>
                <a:ea typeface="Lato"/>
                <a:cs typeface="Lato"/>
                <a:sym typeface="Lato"/>
              </a:defRPr>
            </a:lvl7pPr>
            <a:lvl8pPr indent="0" lvl="7" marL="0" algn="r">
              <a:spcBef>
                <a:spcPts val="0"/>
              </a:spcBef>
              <a:buNone/>
              <a:defRPr sz="800">
                <a:solidFill>
                  <a:schemeClr val="lt1"/>
                </a:solidFill>
                <a:latin typeface="Lato"/>
                <a:ea typeface="Lato"/>
                <a:cs typeface="Lato"/>
                <a:sym typeface="Lato"/>
              </a:defRPr>
            </a:lvl8pPr>
            <a:lvl9pPr indent="0" lvl="8" marL="0" algn="r">
              <a:spcBef>
                <a:spcPts val="0"/>
              </a:spcBef>
              <a:buNone/>
              <a:defRPr sz="8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 Orange" showMasterSp="0">
  <p:cSld name="Section Break - Orange">
    <p:bg>
      <p:bgPr>
        <a:gradFill>
          <a:gsLst>
            <a:gs pos="0">
              <a:srgbClr val="FEDD5C"/>
            </a:gs>
            <a:gs pos="38000">
              <a:srgbClr val="F4B12F"/>
            </a:gs>
            <a:gs pos="78000">
              <a:srgbClr val="E98300"/>
            </a:gs>
            <a:gs pos="100000">
              <a:srgbClr val="E98300"/>
            </a:gs>
          </a:gsLst>
          <a:lin ang="8100019" scaled="0"/>
        </a:gradFill>
      </p:bgPr>
    </p:bg>
    <p:spTree>
      <p:nvGrpSpPr>
        <p:cNvPr id="256" name="Shape 256"/>
        <p:cNvGrpSpPr/>
        <p:nvPr/>
      </p:nvGrpSpPr>
      <p:grpSpPr>
        <a:xfrm>
          <a:off x="0" y="0"/>
          <a:ext cx="0" cy="0"/>
          <a:chOff x="0" y="0"/>
          <a:chExt cx="0" cy="0"/>
        </a:xfrm>
      </p:grpSpPr>
      <p:pic>
        <p:nvPicPr>
          <p:cNvPr id="257" name="Google Shape;257;p3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58" name="Google Shape;258;p32"/>
          <p:cNvSpPr txBox="1"/>
          <p:nvPr>
            <p:ph type="title"/>
          </p:nvPr>
        </p:nvSpPr>
        <p:spPr>
          <a:xfrm>
            <a:off x="600075" y="1961994"/>
            <a:ext cx="7915200" cy="9102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chemeClr val="lt1"/>
              </a:buClr>
              <a:buSzPts val="2700"/>
              <a:buFont typeface="Lato"/>
              <a:buNone/>
              <a:defRPr>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59" name="Google Shape;259;p32"/>
          <p:cNvCxnSpPr/>
          <p:nvPr/>
        </p:nvCxnSpPr>
        <p:spPr>
          <a:xfrm>
            <a:off x="600075" y="1891505"/>
            <a:ext cx="7915200" cy="0"/>
          </a:xfrm>
          <a:prstGeom prst="straightConnector1">
            <a:avLst/>
          </a:prstGeom>
          <a:noFill/>
          <a:ln cap="flat" cmpd="sng" w="9525">
            <a:solidFill>
              <a:schemeClr val="lt1"/>
            </a:solidFill>
            <a:prstDash val="solid"/>
            <a:miter lim="800000"/>
            <a:headEnd len="sm" w="sm" type="none"/>
            <a:tailEnd len="sm" w="sm" type="none"/>
          </a:ln>
        </p:spPr>
      </p:cxnSp>
      <p:sp>
        <p:nvSpPr>
          <p:cNvPr id="260" name="Google Shape;260;p32"/>
          <p:cNvSpPr txBox="1"/>
          <p:nvPr>
            <p:ph idx="1" type="body"/>
          </p:nvPr>
        </p:nvSpPr>
        <p:spPr>
          <a:xfrm>
            <a:off x="600075" y="954818"/>
            <a:ext cx="1095600" cy="932400"/>
          </a:xfrm>
          <a:prstGeom prst="rect">
            <a:avLst/>
          </a:prstGeom>
          <a:noFill/>
          <a:ln>
            <a:noFill/>
          </a:ln>
        </p:spPr>
        <p:txBody>
          <a:bodyPr anchorCtr="0" anchor="b" bIns="34275" lIns="0" spcFirstLastPara="1" rIns="68575" wrap="square" tIns="34275">
            <a:normAutofit/>
          </a:bodyPr>
          <a:lstStyle>
            <a:lvl1pPr indent="-514350" lvl="0" marL="457200" algn="l">
              <a:lnSpc>
                <a:spcPct val="120000"/>
              </a:lnSpc>
              <a:spcBef>
                <a:spcPts val="800"/>
              </a:spcBef>
              <a:spcAft>
                <a:spcPts val="0"/>
              </a:spcAft>
              <a:buSzPts val="4500"/>
              <a:buFont typeface="Lato"/>
              <a:buChar char="●"/>
              <a:defRPr sz="4500">
                <a:solidFill>
                  <a:schemeClr val="lt1"/>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261" name="Google Shape;261;p32"/>
          <p:cNvPicPr preferRelativeResize="0"/>
          <p:nvPr/>
        </p:nvPicPr>
        <p:blipFill rotWithShape="1">
          <a:blip r:embed="rId3">
            <a:alphaModFix/>
          </a:blip>
          <a:srcRect b="0" l="0" r="0" t="0"/>
          <a:stretch/>
        </p:blipFill>
        <p:spPr>
          <a:xfrm>
            <a:off x="591503" y="4771382"/>
            <a:ext cx="482363" cy="159389"/>
          </a:xfrm>
          <a:prstGeom prst="rect">
            <a:avLst/>
          </a:prstGeom>
          <a:noFill/>
          <a:ln>
            <a:noFill/>
          </a:ln>
        </p:spPr>
      </p:pic>
      <p:sp>
        <p:nvSpPr>
          <p:cNvPr id="262" name="Google Shape;262;p32"/>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chemeClr val="lt1"/>
                </a:solidFill>
                <a:latin typeface="Lato"/>
                <a:ea typeface="Lato"/>
                <a:cs typeface="Lato"/>
                <a:sym typeface="Lato"/>
              </a:defRPr>
            </a:lvl1pPr>
            <a:lvl2pPr indent="0" lvl="1" marL="0" algn="r">
              <a:spcBef>
                <a:spcPts val="0"/>
              </a:spcBef>
              <a:buNone/>
              <a:defRPr sz="800">
                <a:solidFill>
                  <a:schemeClr val="lt1"/>
                </a:solidFill>
                <a:latin typeface="Lato"/>
                <a:ea typeface="Lato"/>
                <a:cs typeface="Lato"/>
                <a:sym typeface="Lato"/>
              </a:defRPr>
            </a:lvl2pPr>
            <a:lvl3pPr indent="0" lvl="2" marL="0" algn="r">
              <a:spcBef>
                <a:spcPts val="0"/>
              </a:spcBef>
              <a:buNone/>
              <a:defRPr sz="800">
                <a:solidFill>
                  <a:schemeClr val="lt1"/>
                </a:solidFill>
                <a:latin typeface="Lato"/>
                <a:ea typeface="Lato"/>
                <a:cs typeface="Lato"/>
                <a:sym typeface="Lato"/>
              </a:defRPr>
            </a:lvl3pPr>
            <a:lvl4pPr indent="0" lvl="3" marL="0" algn="r">
              <a:spcBef>
                <a:spcPts val="0"/>
              </a:spcBef>
              <a:buNone/>
              <a:defRPr sz="800">
                <a:solidFill>
                  <a:schemeClr val="lt1"/>
                </a:solidFill>
                <a:latin typeface="Lato"/>
                <a:ea typeface="Lato"/>
                <a:cs typeface="Lato"/>
                <a:sym typeface="Lato"/>
              </a:defRPr>
            </a:lvl4pPr>
            <a:lvl5pPr indent="0" lvl="4" marL="0" algn="r">
              <a:spcBef>
                <a:spcPts val="0"/>
              </a:spcBef>
              <a:buNone/>
              <a:defRPr sz="800">
                <a:solidFill>
                  <a:schemeClr val="lt1"/>
                </a:solidFill>
                <a:latin typeface="Lato"/>
                <a:ea typeface="Lato"/>
                <a:cs typeface="Lato"/>
                <a:sym typeface="Lato"/>
              </a:defRPr>
            </a:lvl5pPr>
            <a:lvl6pPr indent="0" lvl="5" marL="0" algn="r">
              <a:spcBef>
                <a:spcPts val="0"/>
              </a:spcBef>
              <a:buNone/>
              <a:defRPr sz="800">
                <a:solidFill>
                  <a:schemeClr val="lt1"/>
                </a:solidFill>
                <a:latin typeface="Lato"/>
                <a:ea typeface="Lato"/>
                <a:cs typeface="Lato"/>
                <a:sym typeface="Lato"/>
              </a:defRPr>
            </a:lvl6pPr>
            <a:lvl7pPr indent="0" lvl="6" marL="0" algn="r">
              <a:spcBef>
                <a:spcPts val="0"/>
              </a:spcBef>
              <a:buNone/>
              <a:defRPr sz="800">
                <a:solidFill>
                  <a:schemeClr val="lt1"/>
                </a:solidFill>
                <a:latin typeface="Lato"/>
                <a:ea typeface="Lato"/>
                <a:cs typeface="Lato"/>
                <a:sym typeface="Lato"/>
              </a:defRPr>
            </a:lvl7pPr>
            <a:lvl8pPr indent="0" lvl="7" marL="0" algn="r">
              <a:spcBef>
                <a:spcPts val="0"/>
              </a:spcBef>
              <a:buNone/>
              <a:defRPr sz="800">
                <a:solidFill>
                  <a:schemeClr val="lt1"/>
                </a:solidFill>
                <a:latin typeface="Lato"/>
                <a:ea typeface="Lato"/>
                <a:cs typeface="Lato"/>
                <a:sym typeface="Lato"/>
              </a:defRPr>
            </a:lvl8pPr>
            <a:lvl9pPr indent="0" lvl="8" marL="0" algn="r">
              <a:spcBef>
                <a:spcPts val="0"/>
              </a:spcBef>
              <a:buNone/>
              <a:defRPr sz="8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 Green" showMasterSp="0">
  <p:cSld name="Section Break - Green">
    <p:bg>
      <p:bgPr>
        <a:gradFill>
          <a:gsLst>
            <a:gs pos="0">
              <a:srgbClr val="8AC751"/>
            </a:gs>
            <a:gs pos="50000">
              <a:srgbClr val="59B06D"/>
            </a:gs>
            <a:gs pos="100000">
              <a:srgbClr val="279989"/>
            </a:gs>
          </a:gsLst>
          <a:lin ang="8100019" scaled="0"/>
        </a:gradFill>
      </p:bgPr>
    </p:bg>
    <p:spTree>
      <p:nvGrpSpPr>
        <p:cNvPr id="263" name="Shape 263"/>
        <p:cNvGrpSpPr/>
        <p:nvPr/>
      </p:nvGrpSpPr>
      <p:grpSpPr>
        <a:xfrm>
          <a:off x="0" y="0"/>
          <a:ext cx="0" cy="0"/>
          <a:chOff x="0" y="0"/>
          <a:chExt cx="0" cy="0"/>
        </a:xfrm>
      </p:grpSpPr>
      <p:pic>
        <p:nvPicPr>
          <p:cNvPr id="264" name="Google Shape;264;p3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65" name="Google Shape;265;p33"/>
          <p:cNvSpPr txBox="1"/>
          <p:nvPr>
            <p:ph type="title"/>
          </p:nvPr>
        </p:nvSpPr>
        <p:spPr>
          <a:xfrm>
            <a:off x="600075" y="1961994"/>
            <a:ext cx="7915200" cy="9102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chemeClr val="lt1"/>
              </a:buClr>
              <a:buSzPts val="2700"/>
              <a:buFont typeface="Lato"/>
              <a:buNone/>
              <a:defRPr>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66" name="Google Shape;266;p33"/>
          <p:cNvCxnSpPr/>
          <p:nvPr/>
        </p:nvCxnSpPr>
        <p:spPr>
          <a:xfrm>
            <a:off x="600075" y="1891505"/>
            <a:ext cx="7915200" cy="0"/>
          </a:xfrm>
          <a:prstGeom prst="straightConnector1">
            <a:avLst/>
          </a:prstGeom>
          <a:noFill/>
          <a:ln cap="flat" cmpd="sng" w="9525">
            <a:solidFill>
              <a:schemeClr val="lt1"/>
            </a:solidFill>
            <a:prstDash val="solid"/>
            <a:miter lim="800000"/>
            <a:headEnd len="sm" w="sm" type="none"/>
            <a:tailEnd len="sm" w="sm" type="none"/>
          </a:ln>
        </p:spPr>
      </p:cxnSp>
      <p:sp>
        <p:nvSpPr>
          <p:cNvPr id="267" name="Google Shape;267;p33"/>
          <p:cNvSpPr txBox="1"/>
          <p:nvPr>
            <p:ph idx="1" type="body"/>
          </p:nvPr>
        </p:nvSpPr>
        <p:spPr>
          <a:xfrm>
            <a:off x="600075" y="954818"/>
            <a:ext cx="1095600" cy="932400"/>
          </a:xfrm>
          <a:prstGeom prst="rect">
            <a:avLst/>
          </a:prstGeom>
          <a:noFill/>
          <a:ln>
            <a:noFill/>
          </a:ln>
        </p:spPr>
        <p:txBody>
          <a:bodyPr anchorCtr="0" anchor="b" bIns="34275" lIns="0" spcFirstLastPara="1" rIns="68575" wrap="square" tIns="34275">
            <a:normAutofit/>
          </a:bodyPr>
          <a:lstStyle>
            <a:lvl1pPr indent="-514350" lvl="0" marL="457200" algn="l">
              <a:lnSpc>
                <a:spcPct val="120000"/>
              </a:lnSpc>
              <a:spcBef>
                <a:spcPts val="800"/>
              </a:spcBef>
              <a:spcAft>
                <a:spcPts val="0"/>
              </a:spcAft>
              <a:buSzPts val="4500"/>
              <a:buFont typeface="Lato"/>
              <a:buChar char="●"/>
              <a:defRPr sz="4500">
                <a:solidFill>
                  <a:schemeClr val="lt1"/>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pic>
        <p:nvPicPr>
          <p:cNvPr id="268" name="Google Shape;268;p33"/>
          <p:cNvPicPr preferRelativeResize="0"/>
          <p:nvPr/>
        </p:nvPicPr>
        <p:blipFill rotWithShape="1">
          <a:blip r:embed="rId3">
            <a:alphaModFix/>
          </a:blip>
          <a:srcRect b="0" l="0" r="0" t="0"/>
          <a:stretch/>
        </p:blipFill>
        <p:spPr>
          <a:xfrm>
            <a:off x="591503" y="4771382"/>
            <a:ext cx="482363" cy="159389"/>
          </a:xfrm>
          <a:prstGeom prst="rect">
            <a:avLst/>
          </a:prstGeom>
          <a:noFill/>
          <a:ln>
            <a:noFill/>
          </a:ln>
        </p:spPr>
      </p:pic>
      <p:sp>
        <p:nvSpPr>
          <p:cNvPr id="269" name="Google Shape;269;p33"/>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chemeClr val="lt1"/>
                </a:solidFill>
                <a:latin typeface="Lato"/>
                <a:ea typeface="Lato"/>
                <a:cs typeface="Lato"/>
                <a:sym typeface="Lato"/>
              </a:defRPr>
            </a:lvl1pPr>
            <a:lvl2pPr indent="0" lvl="1" marL="0" algn="r">
              <a:spcBef>
                <a:spcPts val="0"/>
              </a:spcBef>
              <a:buNone/>
              <a:defRPr sz="800">
                <a:solidFill>
                  <a:schemeClr val="lt1"/>
                </a:solidFill>
                <a:latin typeface="Lato"/>
                <a:ea typeface="Lato"/>
                <a:cs typeface="Lato"/>
                <a:sym typeface="Lato"/>
              </a:defRPr>
            </a:lvl2pPr>
            <a:lvl3pPr indent="0" lvl="2" marL="0" algn="r">
              <a:spcBef>
                <a:spcPts val="0"/>
              </a:spcBef>
              <a:buNone/>
              <a:defRPr sz="800">
                <a:solidFill>
                  <a:schemeClr val="lt1"/>
                </a:solidFill>
                <a:latin typeface="Lato"/>
                <a:ea typeface="Lato"/>
                <a:cs typeface="Lato"/>
                <a:sym typeface="Lato"/>
              </a:defRPr>
            </a:lvl3pPr>
            <a:lvl4pPr indent="0" lvl="3" marL="0" algn="r">
              <a:spcBef>
                <a:spcPts val="0"/>
              </a:spcBef>
              <a:buNone/>
              <a:defRPr sz="800">
                <a:solidFill>
                  <a:schemeClr val="lt1"/>
                </a:solidFill>
                <a:latin typeface="Lato"/>
                <a:ea typeface="Lato"/>
                <a:cs typeface="Lato"/>
                <a:sym typeface="Lato"/>
              </a:defRPr>
            </a:lvl4pPr>
            <a:lvl5pPr indent="0" lvl="4" marL="0" algn="r">
              <a:spcBef>
                <a:spcPts val="0"/>
              </a:spcBef>
              <a:buNone/>
              <a:defRPr sz="800">
                <a:solidFill>
                  <a:schemeClr val="lt1"/>
                </a:solidFill>
                <a:latin typeface="Lato"/>
                <a:ea typeface="Lato"/>
                <a:cs typeface="Lato"/>
                <a:sym typeface="Lato"/>
              </a:defRPr>
            </a:lvl5pPr>
            <a:lvl6pPr indent="0" lvl="5" marL="0" algn="r">
              <a:spcBef>
                <a:spcPts val="0"/>
              </a:spcBef>
              <a:buNone/>
              <a:defRPr sz="800">
                <a:solidFill>
                  <a:schemeClr val="lt1"/>
                </a:solidFill>
                <a:latin typeface="Lato"/>
                <a:ea typeface="Lato"/>
                <a:cs typeface="Lato"/>
                <a:sym typeface="Lato"/>
              </a:defRPr>
            </a:lvl6pPr>
            <a:lvl7pPr indent="0" lvl="6" marL="0" algn="r">
              <a:spcBef>
                <a:spcPts val="0"/>
              </a:spcBef>
              <a:buNone/>
              <a:defRPr sz="800">
                <a:solidFill>
                  <a:schemeClr val="lt1"/>
                </a:solidFill>
                <a:latin typeface="Lato"/>
                <a:ea typeface="Lato"/>
                <a:cs typeface="Lato"/>
                <a:sym typeface="Lato"/>
              </a:defRPr>
            </a:lvl7pPr>
            <a:lvl8pPr indent="0" lvl="7" marL="0" algn="r">
              <a:spcBef>
                <a:spcPts val="0"/>
              </a:spcBef>
              <a:buNone/>
              <a:defRPr sz="800">
                <a:solidFill>
                  <a:schemeClr val="lt1"/>
                </a:solidFill>
                <a:latin typeface="Lato"/>
                <a:ea typeface="Lato"/>
                <a:cs typeface="Lato"/>
                <a:sym typeface="Lato"/>
              </a:defRPr>
            </a:lvl8pPr>
            <a:lvl9pPr indent="0" lvl="8" marL="0" algn="r">
              <a:spcBef>
                <a:spcPts val="0"/>
              </a:spcBef>
              <a:buNone/>
              <a:defRPr sz="8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 Printable">
  <p:cSld name="Section Break - Printable">
    <p:bg>
      <p:bgPr>
        <a:blipFill>
          <a:blip r:embed="rId2">
            <a:alphaModFix/>
          </a:blip>
          <a:stretch>
            <a:fillRect/>
          </a:stretch>
        </a:blipFill>
      </p:bgPr>
    </p:bg>
    <p:spTree>
      <p:nvGrpSpPr>
        <p:cNvPr id="270" name="Shape 270"/>
        <p:cNvGrpSpPr/>
        <p:nvPr/>
      </p:nvGrpSpPr>
      <p:grpSpPr>
        <a:xfrm>
          <a:off x="0" y="0"/>
          <a:ext cx="0" cy="0"/>
          <a:chOff x="0" y="0"/>
          <a:chExt cx="0" cy="0"/>
        </a:xfrm>
      </p:grpSpPr>
      <p:sp>
        <p:nvSpPr>
          <p:cNvPr id="271" name="Google Shape;271;p34"/>
          <p:cNvSpPr txBox="1"/>
          <p:nvPr>
            <p:ph type="title"/>
          </p:nvPr>
        </p:nvSpPr>
        <p:spPr>
          <a:xfrm>
            <a:off x="600075" y="1961994"/>
            <a:ext cx="7915200" cy="910200"/>
          </a:xfrm>
          <a:prstGeom prst="rect">
            <a:avLst/>
          </a:prstGeom>
          <a:noFill/>
          <a:ln>
            <a:noFill/>
          </a:ln>
        </p:spPr>
        <p:txBody>
          <a:bodyPr anchorCtr="0" anchor="t" bIns="34275" lIns="0" spcFirstLastPara="1" rIns="68575" wrap="square" tIns="34275">
            <a:normAutofit/>
          </a:bodyPr>
          <a:lstStyle>
            <a:lvl1pPr lvl="0" algn="l">
              <a:lnSpc>
                <a:spcPct val="90000"/>
              </a:lnSpc>
              <a:spcBef>
                <a:spcPts val="0"/>
              </a:spcBef>
              <a:spcAft>
                <a:spcPts val="0"/>
              </a:spcAft>
              <a:buClr>
                <a:srgbClr val="8C1515"/>
              </a:buClr>
              <a:buSzPts val="2700"/>
              <a:buFont typeface="Lato"/>
              <a:buNone/>
              <a:defRPr>
                <a:solidFill>
                  <a:srgbClr val="8C151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272" name="Google Shape;272;p34"/>
          <p:cNvCxnSpPr/>
          <p:nvPr/>
        </p:nvCxnSpPr>
        <p:spPr>
          <a:xfrm>
            <a:off x="600075" y="1891505"/>
            <a:ext cx="7915200" cy="0"/>
          </a:xfrm>
          <a:prstGeom prst="straightConnector1">
            <a:avLst/>
          </a:prstGeom>
          <a:noFill/>
          <a:ln cap="flat" cmpd="sng" w="9525">
            <a:solidFill>
              <a:srgbClr val="8C1515"/>
            </a:solidFill>
            <a:prstDash val="solid"/>
            <a:miter lim="800000"/>
            <a:headEnd len="sm" w="sm" type="none"/>
            <a:tailEnd len="sm" w="sm" type="none"/>
          </a:ln>
        </p:spPr>
      </p:cxnSp>
      <p:sp>
        <p:nvSpPr>
          <p:cNvPr id="273" name="Google Shape;273;p34"/>
          <p:cNvSpPr txBox="1"/>
          <p:nvPr>
            <p:ph idx="1" type="body"/>
          </p:nvPr>
        </p:nvSpPr>
        <p:spPr>
          <a:xfrm>
            <a:off x="600075" y="954818"/>
            <a:ext cx="1095600" cy="932400"/>
          </a:xfrm>
          <a:prstGeom prst="rect">
            <a:avLst/>
          </a:prstGeom>
          <a:noFill/>
          <a:ln>
            <a:noFill/>
          </a:ln>
        </p:spPr>
        <p:txBody>
          <a:bodyPr anchorCtr="0" anchor="b" bIns="34275" lIns="0" spcFirstLastPara="1" rIns="68575" wrap="square" tIns="34275">
            <a:normAutofit/>
          </a:bodyPr>
          <a:lstStyle>
            <a:lvl1pPr indent="-514350" lvl="0" marL="457200" algn="l">
              <a:lnSpc>
                <a:spcPct val="120000"/>
              </a:lnSpc>
              <a:spcBef>
                <a:spcPts val="800"/>
              </a:spcBef>
              <a:spcAft>
                <a:spcPts val="0"/>
              </a:spcAft>
              <a:buSzPts val="4500"/>
              <a:buFont typeface="Lato"/>
              <a:buChar char="●"/>
              <a:defRPr sz="4500">
                <a:solidFill>
                  <a:srgbClr val="3F3F3F"/>
                </a:solidFill>
              </a:defRPr>
            </a:lvl1pPr>
            <a:lvl2pPr indent="-323850" lvl="1" marL="914400" algn="l">
              <a:lnSpc>
                <a:spcPct val="120000"/>
              </a:lnSpc>
              <a:spcBef>
                <a:spcPts val="1200"/>
              </a:spcBef>
              <a:spcAft>
                <a:spcPts val="0"/>
              </a:spcAft>
              <a:buSzPts val="1500"/>
              <a:buChar char="○"/>
              <a:defRPr/>
            </a:lvl2pPr>
            <a:lvl3pPr indent="-323850" lvl="2" marL="1371600" algn="l">
              <a:lnSpc>
                <a:spcPct val="120000"/>
              </a:lnSpc>
              <a:spcBef>
                <a:spcPts val="1200"/>
              </a:spcBef>
              <a:spcAft>
                <a:spcPts val="0"/>
              </a:spcAft>
              <a:buSzPts val="1500"/>
              <a:buChar char="■"/>
              <a:defRPr/>
            </a:lvl3pPr>
            <a:lvl4pPr indent="-323850" lvl="3" marL="1828800" algn="l">
              <a:lnSpc>
                <a:spcPct val="120000"/>
              </a:lnSpc>
              <a:spcBef>
                <a:spcPts val="1200"/>
              </a:spcBef>
              <a:spcAft>
                <a:spcPts val="0"/>
              </a:spcAft>
              <a:buSzPts val="1500"/>
              <a:buChar char="●"/>
              <a:defRPr/>
            </a:lvl4pPr>
            <a:lvl5pPr indent="-323850" lvl="4" marL="2286000" algn="l">
              <a:lnSpc>
                <a:spcPct val="120000"/>
              </a:lnSpc>
              <a:spcBef>
                <a:spcPts val="1200"/>
              </a:spcBef>
              <a:spcAft>
                <a:spcPts val="0"/>
              </a:spcAft>
              <a:buSzPts val="15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274" name="Google Shape;274;p34"/>
          <p:cNvSpPr/>
          <p:nvPr/>
        </p:nvSpPr>
        <p:spPr>
          <a:xfrm>
            <a:off x="0" y="-10470"/>
            <a:ext cx="9144000" cy="158700"/>
          </a:xfrm>
          <a:prstGeom prst="rect">
            <a:avLst/>
          </a:prstGeom>
          <a:solidFill>
            <a:srgbClr val="D4D1D1">
              <a:alpha val="2471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75" name="Google Shape;275;p34"/>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lvl1pPr indent="0" lvl="0" marL="0" algn="r">
              <a:spcBef>
                <a:spcPts val="0"/>
              </a:spcBef>
              <a:buNone/>
              <a:defRPr sz="800">
                <a:solidFill>
                  <a:srgbClr val="3F3F3F"/>
                </a:solidFill>
                <a:latin typeface="Lato"/>
                <a:ea typeface="Lato"/>
                <a:cs typeface="Lato"/>
                <a:sym typeface="Lato"/>
              </a:defRPr>
            </a:lvl1pPr>
            <a:lvl2pPr indent="0" lvl="1" marL="0" algn="r">
              <a:spcBef>
                <a:spcPts val="0"/>
              </a:spcBef>
              <a:buNone/>
              <a:defRPr sz="800">
                <a:solidFill>
                  <a:srgbClr val="3F3F3F"/>
                </a:solidFill>
                <a:latin typeface="Lato"/>
                <a:ea typeface="Lato"/>
                <a:cs typeface="Lato"/>
                <a:sym typeface="Lato"/>
              </a:defRPr>
            </a:lvl2pPr>
            <a:lvl3pPr indent="0" lvl="2" marL="0" algn="r">
              <a:spcBef>
                <a:spcPts val="0"/>
              </a:spcBef>
              <a:buNone/>
              <a:defRPr sz="800">
                <a:solidFill>
                  <a:srgbClr val="3F3F3F"/>
                </a:solidFill>
                <a:latin typeface="Lato"/>
                <a:ea typeface="Lato"/>
                <a:cs typeface="Lato"/>
                <a:sym typeface="Lato"/>
              </a:defRPr>
            </a:lvl3pPr>
            <a:lvl4pPr indent="0" lvl="3" marL="0" algn="r">
              <a:spcBef>
                <a:spcPts val="0"/>
              </a:spcBef>
              <a:buNone/>
              <a:defRPr sz="800">
                <a:solidFill>
                  <a:srgbClr val="3F3F3F"/>
                </a:solidFill>
                <a:latin typeface="Lato"/>
                <a:ea typeface="Lato"/>
                <a:cs typeface="Lato"/>
                <a:sym typeface="Lato"/>
              </a:defRPr>
            </a:lvl4pPr>
            <a:lvl5pPr indent="0" lvl="4" marL="0" algn="r">
              <a:spcBef>
                <a:spcPts val="0"/>
              </a:spcBef>
              <a:buNone/>
              <a:defRPr sz="800">
                <a:solidFill>
                  <a:srgbClr val="3F3F3F"/>
                </a:solidFill>
                <a:latin typeface="Lato"/>
                <a:ea typeface="Lato"/>
                <a:cs typeface="Lato"/>
                <a:sym typeface="Lato"/>
              </a:defRPr>
            </a:lvl5pPr>
            <a:lvl6pPr indent="0" lvl="5" marL="0" algn="r">
              <a:spcBef>
                <a:spcPts val="0"/>
              </a:spcBef>
              <a:buNone/>
              <a:defRPr sz="800">
                <a:solidFill>
                  <a:srgbClr val="3F3F3F"/>
                </a:solidFill>
                <a:latin typeface="Lato"/>
                <a:ea typeface="Lato"/>
                <a:cs typeface="Lato"/>
                <a:sym typeface="Lato"/>
              </a:defRPr>
            </a:lvl6pPr>
            <a:lvl7pPr indent="0" lvl="6" marL="0" algn="r">
              <a:spcBef>
                <a:spcPts val="0"/>
              </a:spcBef>
              <a:buNone/>
              <a:defRPr sz="800">
                <a:solidFill>
                  <a:srgbClr val="3F3F3F"/>
                </a:solidFill>
                <a:latin typeface="Lato"/>
                <a:ea typeface="Lato"/>
                <a:cs typeface="Lato"/>
                <a:sym typeface="Lato"/>
              </a:defRPr>
            </a:lvl7pPr>
            <a:lvl8pPr indent="0" lvl="7" marL="0" algn="r">
              <a:spcBef>
                <a:spcPts val="0"/>
              </a:spcBef>
              <a:buNone/>
              <a:defRPr sz="800">
                <a:solidFill>
                  <a:srgbClr val="3F3F3F"/>
                </a:solidFill>
                <a:latin typeface="Lato"/>
                <a:ea typeface="Lato"/>
                <a:cs typeface="Lato"/>
                <a:sym typeface="Lato"/>
              </a:defRPr>
            </a:lvl8pPr>
            <a:lvl9pPr indent="0" lvl="8" marL="0" algn="r">
              <a:spcBef>
                <a:spcPts val="0"/>
              </a:spcBef>
              <a:buNone/>
              <a:defRPr sz="800">
                <a:solidFill>
                  <a:srgbClr val="3F3F3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hyperlink" Target="https://arxiv.org/abs/2402.10446" TargetMode="External"/><Relationship Id="rId6" Type="http://schemas.openxmlformats.org/officeDocument/2006/relationships/hyperlink" Target="https://arxiv.org/abs/2402.1044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19.png"/><Relationship Id="rId5"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20.png"/><Relationship Id="rId5"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24.png"/><Relationship Id="rId5" Type="http://schemas.openxmlformats.org/officeDocument/2006/relationships/hyperlink" Target="https://www.sciencedirect.com/science/article/pii/S016890021830813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25.png"/><Relationship Id="rId5"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13.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13.png"/><Relationship Id="rId4" Type="http://schemas.openxmlformats.org/officeDocument/2006/relationships/image" Target="../media/image49.jpg"/><Relationship Id="rId5" Type="http://schemas.openxmlformats.org/officeDocument/2006/relationships/image" Target="../media/image51.jpg"/><Relationship Id="rId6" Type="http://schemas.openxmlformats.org/officeDocument/2006/relationships/image" Target="../media/image5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1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13.png"/><Relationship Id="rId4" Type="http://schemas.openxmlformats.org/officeDocument/2006/relationships/image" Target="../media/image31.png"/><Relationship Id="rId5"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13.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13.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13.png"/><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13.png"/><Relationship Id="rId4" Type="http://schemas.openxmlformats.org/officeDocument/2006/relationships/image" Target="../media/image34.png"/><Relationship Id="rId5"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13.png"/><Relationship Id="rId4" Type="http://schemas.openxmlformats.org/officeDocument/2006/relationships/image" Target="../media/image36.png"/><Relationship Id="rId5" Type="http://schemas.openxmlformats.org/officeDocument/2006/relationships/image" Target="../media/image4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13.png"/><Relationship Id="rId4" Type="http://schemas.openxmlformats.org/officeDocument/2006/relationships/image" Target="../media/image45.png"/><Relationship Id="rId5" Type="http://schemas.openxmlformats.org/officeDocument/2006/relationships/image" Target="../media/image50.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13.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13.png"/><Relationship Id="rId4" Type="http://schemas.openxmlformats.org/officeDocument/2006/relationships/image" Target="../media/image44.png"/><Relationship Id="rId5"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5"/>
          <p:cNvSpPr txBox="1"/>
          <p:nvPr>
            <p:ph idx="1" type="body"/>
          </p:nvPr>
        </p:nvSpPr>
        <p:spPr>
          <a:xfrm>
            <a:off x="600075" y="485775"/>
            <a:ext cx="7915200" cy="1684800"/>
          </a:xfrm>
          <a:prstGeom prst="rect">
            <a:avLst/>
          </a:prstGeom>
          <a:noFill/>
          <a:ln>
            <a:noFill/>
          </a:ln>
        </p:spPr>
        <p:txBody>
          <a:bodyPr anchorCtr="0" anchor="b" bIns="34275" lIns="0" spcFirstLastPara="1" rIns="68575" wrap="square" tIns="34275">
            <a:normAutofit lnSpcReduction="10000"/>
          </a:bodyPr>
          <a:lstStyle/>
          <a:p>
            <a:pPr indent="0" lvl="0" marL="0" rtl="0" algn="l">
              <a:lnSpc>
                <a:spcPct val="100000"/>
              </a:lnSpc>
              <a:spcBef>
                <a:spcPts val="0"/>
              </a:spcBef>
              <a:spcAft>
                <a:spcPts val="0"/>
              </a:spcAft>
              <a:buClr>
                <a:schemeClr val="lt1"/>
              </a:buClr>
              <a:buSzPts val="3600"/>
              <a:buFont typeface="Lato"/>
              <a:buNone/>
            </a:pPr>
            <a:r>
              <a:rPr lang="en">
                <a:latin typeface="Lato"/>
                <a:ea typeface="Lato"/>
                <a:cs typeface="Lato"/>
                <a:sym typeface="Lato"/>
              </a:rPr>
              <a:t>Novel Characterization of Materials for use in Liquid Xenon Chromatographic Radon Reduction System</a:t>
            </a:r>
            <a:endParaRPr>
              <a:latin typeface="Lato"/>
              <a:ea typeface="Lato"/>
              <a:cs typeface="Lato"/>
              <a:sym typeface="Lato"/>
            </a:endParaRPr>
          </a:p>
        </p:txBody>
      </p:sp>
      <p:sp>
        <p:nvSpPr>
          <p:cNvPr id="281" name="Google Shape;281;p35"/>
          <p:cNvSpPr txBox="1"/>
          <p:nvPr>
            <p:ph idx="3" type="body"/>
          </p:nvPr>
        </p:nvSpPr>
        <p:spPr>
          <a:xfrm>
            <a:off x="600075" y="2955834"/>
            <a:ext cx="5672700" cy="273000"/>
          </a:xfrm>
          <a:prstGeom prst="rect">
            <a:avLst/>
          </a:prstGeom>
          <a:noFill/>
          <a:ln>
            <a:noFill/>
          </a:ln>
        </p:spPr>
        <p:txBody>
          <a:bodyPr anchorCtr="0" anchor="t" bIns="34275" lIns="0" spcFirstLastPara="1" rIns="68575" wrap="square" tIns="34275">
            <a:noAutofit/>
          </a:bodyPr>
          <a:lstStyle/>
          <a:p>
            <a:pPr indent="0" lvl="0" marL="0" rtl="0" algn="l">
              <a:lnSpc>
                <a:spcPct val="100000"/>
              </a:lnSpc>
              <a:spcBef>
                <a:spcPts val="0"/>
              </a:spcBef>
              <a:spcAft>
                <a:spcPts val="0"/>
              </a:spcAft>
              <a:buClr>
                <a:schemeClr val="lt1"/>
              </a:buClr>
              <a:buSzPts val="1400"/>
              <a:buFont typeface="Lato"/>
              <a:buNone/>
            </a:pPr>
            <a:r>
              <a:rPr lang="en">
                <a:latin typeface="Lato"/>
                <a:ea typeface="Lato"/>
                <a:cs typeface="Lato"/>
                <a:sym typeface="Lato"/>
              </a:rPr>
              <a:t>Liam Sherman – Physics PhD </a:t>
            </a:r>
            <a:r>
              <a:rPr lang="en">
                <a:latin typeface="Lato"/>
                <a:ea typeface="Lato"/>
                <a:cs typeface="Lato"/>
                <a:sym typeface="Lato"/>
              </a:rPr>
              <a:t>Candidate</a:t>
            </a:r>
            <a:r>
              <a:rPr lang="en">
                <a:latin typeface="Lato"/>
                <a:ea typeface="Lato"/>
                <a:cs typeface="Lato"/>
                <a:sym typeface="Lato"/>
              </a:rPr>
              <a:t> – SLAC + KIPAC</a:t>
            </a:r>
            <a:endParaRPr>
              <a:latin typeface="Lato"/>
              <a:ea typeface="Lato"/>
              <a:cs typeface="Lato"/>
              <a:sym typeface="Lato"/>
            </a:endParaRPr>
          </a:p>
        </p:txBody>
      </p:sp>
      <p:sp>
        <p:nvSpPr>
          <p:cNvPr id="282" name="Google Shape;282;p35"/>
          <p:cNvSpPr txBox="1"/>
          <p:nvPr>
            <p:ph idx="4" type="body"/>
          </p:nvPr>
        </p:nvSpPr>
        <p:spPr>
          <a:xfrm>
            <a:off x="600075" y="3229801"/>
            <a:ext cx="3899700" cy="221400"/>
          </a:xfrm>
          <a:prstGeom prst="rect">
            <a:avLst/>
          </a:prstGeom>
          <a:noFill/>
          <a:ln>
            <a:noFill/>
          </a:ln>
        </p:spPr>
        <p:txBody>
          <a:bodyPr anchorCtr="0" anchor="t" bIns="34275" lIns="0" spcFirstLastPara="1" rIns="68575" wrap="square" tIns="34275">
            <a:noAutofit/>
          </a:bodyPr>
          <a:lstStyle/>
          <a:p>
            <a:pPr indent="0" lvl="0" marL="0" rtl="0" algn="l">
              <a:lnSpc>
                <a:spcPct val="100000"/>
              </a:lnSpc>
              <a:spcBef>
                <a:spcPts val="0"/>
              </a:spcBef>
              <a:spcAft>
                <a:spcPts val="0"/>
              </a:spcAft>
              <a:buClr>
                <a:schemeClr val="lt1"/>
              </a:buClr>
              <a:buSzPts val="1200"/>
              <a:buFont typeface="Lato"/>
              <a:buNone/>
            </a:pPr>
            <a:r>
              <a:rPr lang="en"/>
              <a:t>On behalf of the ReLIC team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6"/>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88" name="Google Shape;288;p36"/>
          <p:cNvSpPr txBox="1"/>
          <p:nvPr/>
        </p:nvSpPr>
        <p:spPr>
          <a:xfrm>
            <a:off x="600075" y="1961994"/>
            <a:ext cx="7915200" cy="910500"/>
          </a:xfrm>
          <a:prstGeom prst="rect">
            <a:avLst/>
          </a:prstGeom>
          <a:noFill/>
          <a:ln>
            <a:noFill/>
          </a:ln>
        </p:spPr>
        <p:txBody>
          <a:bodyPr anchorCtr="0" anchor="t" bIns="34275" lIns="0" spcFirstLastPara="1" rIns="68575" wrap="square" tIns="34275">
            <a:normAutofit/>
          </a:bodyPr>
          <a:lstStyle/>
          <a:p>
            <a:pPr indent="0" lvl="0" marL="0" rtl="0" algn="l">
              <a:lnSpc>
                <a:spcPct val="90000"/>
              </a:lnSpc>
              <a:spcBef>
                <a:spcPts val="0"/>
              </a:spcBef>
              <a:spcAft>
                <a:spcPts val="0"/>
              </a:spcAft>
              <a:buNone/>
            </a:pPr>
            <a:r>
              <a:t/>
            </a:r>
            <a:endParaRPr sz="2700">
              <a:solidFill>
                <a:srgbClr val="FFFFFF"/>
              </a:solidFill>
              <a:latin typeface="Lato"/>
              <a:ea typeface="Lato"/>
              <a:cs typeface="Lato"/>
              <a:sym typeface="Lato"/>
            </a:endParaRPr>
          </a:p>
          <a:p>
            <a:pPr indent="0" lvl="0" marL="0" rtl="0" algn="l">
              <a:lnSpc>
                <a:spcPct val="90000"/>
              </a:lnSpc>
              <a:spcBef>
                <a:spcPts val="0"/>
              </a:spcBef>
              <a:spcAft>
                <a:spcPts val="0"/>
              </a:spcAft>
              <a:buNone/>
            </a:pPr>
            <a:r>
              <a:t/>
            </a:r>
            <a:endParaRPr sz="2700">
              <a:solidFill>
                <a:srgbClr val="FFFFFF"/>
              </a:solidFill>
              <a:latin typeface="Lato"/>
              <a:ea typeface="Lato"/>
              <a:cs typeface="Lato"/>
              <a:sym typeface="Lato"/>
            </a:endParaRPr>
          </a:p>
        </p:txBody>
      </p:sp>
      <p:sp>
        <p:nvSpPr>
          <p:cNvPr id="289" name="Google Shape;289;p36"/>
          <p:cNvSpPr txBox="1"/>
          <p:nvPr/>
        </p:nvSpPr>
        <p:spPr>
          <a:xfrm>
            <a:off x="610594" y="827925"/>
            <a:ext cx="7915200" cy="1066200"/>
          </a:xfrm>
          <a:prstGeom prst="rect">
            <a:avLst/>
          </a:prstGeom>
          <a:noFill/>
          <a:ln>
            <a:noFill/>
          </a:ln>
        </p:spPr>
        <p:txBody>
          <a:bodyPr anchorCtr="0" anchor="b" bIns="34275" lIns="0" spcFirstLastPara="1" rIns="68575" wrap="square" tIns="34275">
            <a:noAutofit/>
          </a:bodyPr>
          <a:lstStyle/>
          <a:p>
            <a:pPr indent="0" lvl="0" marL="0" rtl="0" algn="l">
              <a:lnSpc>
                <a:spcPct val="90000"/>
              </a:lnSpc>
              <a:spcBef>
                <a:spcPts val="0"/>
              </a:spcBef>
              <a:spcAft>
                <a:spcPts val="0"/>
              </a:spcAft>
              <a:buNone/>
            </a:pPr>
            <a:r>
              <a:rPr lang="en" sz="4300">
                <a:solidFill>
                  <a:srgbClr val="FFFFFF"/>
                </a:solidFill>
                <a:latin typeface="Lato"/>
                <a:ea typeface="Lato"/>
                <a:cs typeface="Lato"/>
                <a:sym typeface="Lato"/>
              </a:rPr>
              <a:t>Liquid Phase Chromatography</a:t>
            </a:r>
            <a:endParaRPr sz="4300">
              <a:solidFill>
                <a:srgbClr val="FFFFFF"/>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7"/>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Radon as a background in Liquid Noble TPCs</a:t>
            </a:r>
            <a:endParaRPr>
              <a:solidFill>
                <a:srgbClr val="8C1515"/>
              </a:solidFill>
              <a:latin typeface="Lato"/>
              <a:ea typeface="Lato"/>
              <a:cs typeface="Lato"/>
              <a:sym typeface="Lato"/>
            </a:endParaRPr>
          </a:p>
        </p:txBody>
      </p:sp>
      <p:sp>
        <p:nvSpPr>
          <p:cNvPr id="295" name="Google Shape;295;p37"/>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600">
                <a:latin typeface="Lato"/>
                <a:ea typeface="Lato"/>
                <a:cs typeface="Lato"/>
                <a:sym typeface="Lato"/>
              </a:rPr>
              <a:t>Rn 222 decay chain is a </a:t>
            </a:r>
            <a:r>
              <a:rPr lang="en" sz="1600">
                <a:latin typeface="Lato"/>
                <a:ea typeface="Lato"/>
                <a:cs typeface="Lato"/>
                <a:sym typeface="Lato"/>
              </a:rPr>
              <a:t>persistent</a:t>
            </a:r>
            <a:r>
              <a:rPr lang="en" sz="1600">
                <a:latin typeface="Lato"/>
                <a:ea typeface="Lato"/>
                <a:cs typeface="Lato"/>
                <a:sym typeface="Lato"/>
              </a:rPr>
              <a:t> </a:t>
            </a:r>
            <a:r>
              <a:rPr lang="en" sz="1600">
                <a:latin typeface="Lato"/>
                <a:ea typeface="Lato"/>
                <a:cs typeface="Lato"/>
                <a:sym typeface="Lato"/>
              </a:rPr>
              <a:t>background</a:t>
            </a:r>
            <a:r>
              <a:rPr lang="en" sz="1600">
                <a:latin typeface="Lato"/>
                <a:ea typeface="Lato"/>
                <a:cs typeface="Lato"/>
                <a:sym typeface="Lato"/>
              </a:rPr>
              <a:t> in low </a:t>
            </a:r>
            <a:r>
              <a:rPr lang="en" sz="1600">
                <a:latin typeface="Lato"/>
                <a:ea typeface="Lato"/>
                <a:cs typeface="Lato"/>
                <a:sym typeface="Lato"/>
              </a:rPr>
              <a:t>background</a:t>
            </a:r>
            <a:r>
              <a:rPr lang="en" sz="1600">
                <a:latin typeface="Lato"/>
                <a:ea typeface="Lato"/>
                <a:cs typeface="Lato"/>
                <a:sym typeface="Lato"/>
              </a:rPr>
              <a:t> liquid noble experiments</a:t>
            </a:r>
            <a:endParaRPr sz="1600">
              <a:latin typeface="Lato"/>
              <a:ea typeface="Lato"/>
              <a:cs typeface="Lato"/>
              <a:sym typeface="Lato"/>
            </a:endParaRPr>
          </a:p>
          <a:p>
            <a:pPr indent="0" lvl="0" marL="0" rtl="0" algn="l">
              <a:lnSpc>
                <a:spcPct val="120000"/>
              </a:lnSpc>
              <a:spcBef>
                <a:spcPts val="1200"/>
              </a:spcBef>
              <a:spcAft>
                <a:spcPts val="0"/>
              </a:spcAft>
              <a:buNone/>
            </a:pPr>
            <a:r>
              <a:rPr lang="en" sz="1600">
                <a:latin typeface="Lato"/>
                <a:ea typeface="Lato"/>
                <a:cs typeface="Lato"/>
                <a:sym typeface="Lato"/>
              </a:rPr>
              <a:t>Rn 222 is continuously emitted by materials</a:t>
            </a:r>
            <a:endParaRPr sz="1600">
              <a:latin typeface="Lato"/>
              <a:ea typeface="Lato"/>
              <a:cs typeface="Lato"/>
              <a:sym typeface="Lato"/>
            </a:endParaRPr>
          </a:p>
          <a:p>
            <a:pPr indent="0" lvl="0" marL="0" rtl="0" algn="l">
              <a:lnSpc>
                <a:spcPct val="120000"/>
              </a:lnSpc>
              <a:spcBef>
                <a:spcPts val="1200"/>
              </a:spcBef>
              <a:spcAft>
                <a:spcPts val="0"/>
              </a:spcAft>
              <a:buNone/>
            </a:pPr>
            <a:r>
              <a:rPr lang="en" sz="1600">
                <a:latin typeface="Lato"/>
                <a:ea typeface="Lato"/>
                <a:cs typeface="Lato"/>
                <a:sym typeface="Lato"/>
              </a:rPr>
              <a:t>Next Gen detectors (ex. XLZD) have stringent radon requirements–may require new methods to reach</a:t>
            </a:r>
            <a:endParaRPr sz="1600">
              <a:latin typeface="Lato"/>
              <a:ea typeface="Lato"/>
              <a:cs typeface="Lato"/>
              <a:sym typeface="Lato"/>
            </a:endParaRPr>
          </a:p>
          <a:p>
            <a:pPr indent="0" lvl="0" marL="0" rtl="0" algn="l">
              <a:lnSpc>
                <a:spcPct val="120000"/>
              </a:lnSpc>
              <a:spcBef>
                <a:spcPts val="1200"/>
              </a:spcBef>
              <a:spcAft>
                <a:spcPts val="1200"/>
              </a:spcAft>
              <a:buNone/>
            </a:pPr>
            <a:r>
              <a:rPr lang="en" sz="1600">
                <a:latin typeface="Lato"/>
                <a:ea typeface="Lato"/>
                <a:cs typeface="Lato"/>
                <a:sym typeface="Lato"/>
              </a:rPr>
              <a:t>The work I am presenting today is on our exploration of the viability of liquid phase chromatography to reach these requirements</a:t>
            </a:r>
            <a:endParaRPr sz="1600">
              <a:latin typeface="Lato"/>
              <a:ea typeface="Lato"/>
              <a:cs typeface="Lato"/>
              <a:sym typeface="Lato"/>
            </a:endParaRPr>
          </a:p>
        </p:txBody>
      </p:sp>
      <p:sp>
        <p:nvSpPr>
          <p:cNvPr id="296" name="Google Shape;296;p37"/>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297" name="Google Shape;297;p37"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298" name="Google Shape;298;p37"/>
          <p:cNvPicPr preferRelativeResize="0"/>
          <p:nvPr/>
        </p:nvPicPr>
        <p:blipFill>
          <a:blip r:embed="rId4">
            <a:alphaModFix/>
          </a:blip>
          <a:stretch>
            <a:fillRect/>
          </a:stretch>
        </p:blipFill>
        <p:spPr>
          <a:xfrm>
            <a:off x="4572073" y="750225"/>
            <a:ext cx="4418803" cy="3517001"/>
          </a:xfrm>
          <a:prstGeom prst="rect">
            <a:avLst/>
          </a:prstGeom>
          <a:noFill/>
          <a:ln>
            <a:noFill/>
          </a:ln>
        </p:spPr>
      </p:pic>
      <p:sp>
        <p:nvSpPr>
          <p:cNvPr id="299" name="Google Shape;299;p37"/>
          <p:cNvSpPr txBox="1"/>
          <p:nvPr/>
        </p:nvSpPr>
        <p:spPr>
          <a:xfrm>
            <a:off x="6680125" y="3381250"/>
            <a:ext cx="902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2"/>
                </a:solidFill>
              </a:rPr>
              <a:t>credit–B. Mong</a:t>
            </a:r>
            <a:endParaRPr sz="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8"/>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Brief Refresher on Chromatography</a:t>
            </a:r>
            <a:endParaRPr>
              <a:solidFill>
                <a:srgbClr val="8C1515"/>
              </a:solidFill>
              <a:latin typeface="Lato"/>
              <a:ea typeface="Lato"/>
              <a:cs typeface="Lato"/>
              <a:sym typeface="Lato"/>
            </a:endParaRPr>
          </a:p>
        </p:txBody>
      </p:sp>
      <p:sp>
        <p:nvSpPr>
          <p:cNvPr id="305" name="Google Shape;305;p38"/>
          <p:cNvSpPr txBox="1"/>
          <p:nvPr>
            <p:ph idx="2" type="body"/>
          </p:nvPr>
        </p:nvSpPr>
        <p:spPr>
          <a:xfrm>
            <a:off x="610600" y="1155150"/>
            <a:ext cx="4263900" cy="28332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2200">
                <a:latin typeface="Lato"/>
                <a:ea typeface="Lato"/>
                <a:cs typeface="Lato"/>
                <a:sym typeface="Lato"/>
              </a:rPr>
              <a:t>Chromatography is a method to </a:t>
            </a:r>
            <a:r>
              <a:rPr lang="en" sz="2200">
                <a:latin typeface="Lato"/>
                <a:ea typeface="Lato"/>
                <a:cs typeface="Lato"/>
                <a:sym typeface="Lato"/>
              </a:rPr>
              <a:t>separate</a:t>
            </a:r>
            <a:r>
              <a:rPr lang="en" sz="2200">
                <a:latin typeface="Lato"/>
                <a:ea typeface="Lato"/>
                <a:cs typeface="Lato"/>
                <a:sym typeface="Lato"/>
              </a:rPr>
              <a:t> chemicals in a mixture</a:t>
            </a:r>
            <a:endParaRPr sz="2200">
              <a:latin typeface="Lato"/>
              <a:ea typeface="Lato"/>
              <a:cs typeface="Lato"/>
              <a:sym typeface="Lato"/>
            </a:endParaRPr>
          </a:p>
          <a:p>
            <a:pPr indent="0" lvl="0" marL="0" rtl="0" algn="l">
              <a:lnSpc>
                <a:spcPct val="120000"/>
              </a:lnSpc>
              <a:spcBef>
                <a:spcPts val="1200"/>
              </a:spcBef>
              <a:spcAft>
                <a:spcPts val="1200"/>
              </a:spcAft>
              <a:buNone/>
            </a:pPr>
            <a:r>
              <a:rPr lang="en" sz="2200">
                <a:latin typeface="Lato"/>
                <a:ea typeface="Lato"/>
                <a:cs typeface="Lato"/>
                <a:sym typeface="Lato"/>
              </a:rPr>
              <a:t>Different dilute species in the carrier </a:t>
            </a:r>
            <a:r>
              <a:rPr lang="en" sz="2200">
                <a:latin typeface="Lato"/>
                <a:ea typeface="Lato"/>
                <a:cs typeface="Lato"/>
                <a:sym typeface="Lato"/>
              </a:rPr>
              <a:t>separate</a:t>
            </a:r>
            <a:r>
              <a:rPr lang="en" sz="2200">
                <a:latin typeface="Lato"/>
                <a:ea typeface="Lato"/>
                <a:cs typeface="Lato"/>
                <a:sym typeface="Lato"/>
              </a:rPr>
              <a:t> as they pass through the media, and emerge at </a:t>
            </a:r>
            <a:r>
              <a:rPr lang="en" sz="2200">
                <a:latin typeface="Lato"/>
                <a:ea typeface="Lato"/>
                <a:cs typeface="Lato"/>
                <a:sym typeface="Lato"/>
              </a:rPr>
              <a:t>different</a:t>
            </a:r>
            <a:r>
              <a:rPr lang="en" sz="2200">
                <a:latin typeface="Lato"/>
                <a:ea typeface="Lato"/>
                <a:cs typeface="Lato"/>
                <a:sym typeface="Lato"/>
              </a:rPr>
              <a:t> times from the column</a:t>
            </a:r>
            <a:endParaRPr sz="2200">
              <a:latin typeface="Lato"/>
              <a:ea typeface="Lato"/>
              <a:cs typeface="Lato"/>
              <a:sym typeface="Lato"/>
            </a:endParaRPr>
          </a:p>
        </p:txBody>
      </p:sp>
      <p:sp>
        <p:nvSpPr>
          <p:cNvPr id="306" name="Google Shape;306;p38"/>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07" name="Google Shape;307;p38"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308" name="Google Shape;308;p38"/>
          <p:cNvPicPr preferRelativeResize="0"/>
          <p:nvPr/>
        </p:nvPicPr>
        <p:blipFill>
          <a:blip r:embed="rId4">
            <a:alphaModFix/>
          </a:blip>
          <a:stretch>
            <a:fillRect/>
          </a:stretch>
        </p:blipFill>
        <p:spPr>
          <a:xfrm>
            <a:off x="5180346" y="1141313"/>
            <a:ext cx="3684801" cy="3103525"/>
          </a:xfrm>
          <a:prstGeom prst="rect">
            <a:avLst/>
          </a:prstGeom>
          <a:noFill/>
          <a:ln>
            <a:noFill/>
          </a:ln>
        </p:spPr>
      </p:pic>
      <p:cxnSp>
        <p:nvCxnSpPr>
          <p:cNvPr id="309" name="Google Shape;309;p38"/>
          <p:cNvCxnSpPr/>
          <p:nvPr/>
        </p:nvCxnSpPr>
        <p:spPr>
          <a:xfrm>
            <a:off x="5448050" y="2061500"/>
            <a:ext cx="1476900" cy="620400"/>
          </a:xfrm>
          <a:prstGeom prst="straightConnector1">
            <a:avLst/>
          </a:prstGeom>
          <a:noFill/>
          <a:ln cap="flat" cmpd="sng" w="9525">
            <a:solidFill>
              <a:schemeClr val="dk2"/>
            </a:solidFill>
            <a:prstDash val="solid"/>
            <a:round/>
            <a:headEnd len="med" w="med" type="none"/>
            <a:tailEnd len="med" w="med" type="triangle"/>
          </a:ln>
        </p:spPr>
      </p:cxnSp>
      <p:cxnSp>
        <p:nvCxnSpPr>
          <p:cNvPr id="310" name="Google Shape;310;p38"/>
          <p:cNvCxnSpPr/>
          <p:nvPr/>
        </p:nvCxnSpPr>
        <p:spPr>
          <a:xfrm flipH="1" rot="10800000">
            <a:off x="5465525" y="2970275"/>
            <a:ext cx="1206000" cy="1494300"/>
          </a:xfrm>
          <a:prstGeom prst="straightConnector1">
            <a:avLst/>
          </a:prstGeom>
          <a:noFill/>
          <a:ln cap="flat" cmpd="sng" w="9525">
            <a:solidFill>
              <a:schemeClr val="dk2"/>
            </a:solidFill>
            <a:prstDash val="solid"/>
            <a:round/>
            <a:headEnd len="med" w="med" type="none"/>
            <a:tailEnd len="med" w="med" type="triangle"/>
          </a:ln>
        </p:spPr>
      </p:cxnSp>
      <p:sp>
        <p:nvSpPr>
          <p:cNvPr id="311" name="Google Shape;311;p38"/>
          <p:cNvSpPr txBox="1"/>
          <p:nvPr/>
        </p:nvSpPr>
        <p:spPr>
          <a:xfrm>
            <a:off x="4945775" y="4618225"/>
            <a:ext cx="1118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rPr>
              <a:t>‘Xenon’</a:t>
            </a:r>
            <a:endParaRPr b="1" sz="1800">
              <a:solidFill>
                <a:schemeClr val="dk2"/>
              </a:solidFill>
            </a:endParaRPr>
          </a:p>
        </p:txBody>
      </p:sp>
      <p:sp>
        <p:nvSpPr>
          <p:cNvPr id="312" name="Google Shape;312;p38"/>
          <p:cNvSpPr txBox="1"/>
          <p:nvPr/>
        </p:nvSpPr>
        <p:spPr>
          <a:xfrm>
            <a:off x="4945775" y="1591300"/>
            <a:ext cx="1118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rPr>
              <a:t>‘Radon’</a:t>
            </a:r>
            <a:endParaRPr b="1" sz="1800">
              <a:solidFill>
                <a:schemeClr val="dk2"/>
              </a:solidFill>
            </a:endParaRPr>
          </a:p>
        </p:txBody>
      </p:sp>
      <p:cxnSp>
        <p:nvCxnSpPr>
          <p:cNvPr id="313" name="Google Shape;313;p38"/>
          <p:cNvCxnSpPr/>
          <p:nvPr/>
        </p:nvCxnSpPr>
        <p:spPr>
          <a:xfrm flipH="1">
            <a:off x="6511850" y="2479300"/>
            <a:ext cx="907500" cy="1195200"/>
          </a:xfrm>
          <a:prstGeom prst="straightConnector1">
            <a:avLst/>
          </a:prstGeom>
          <a:noFill/>
          <a:ln cap="flat" cmpd="sng" w="38100">
            <a:solidFill>
              <a:schemeClr val="dk2"/>
            </a:solidFill>
            <a:prstDash val="solid"/>
            <a:round/>
            <a:headEnd len="med" w="med" type="none"/>
            <a:tailEnd len="med" w="med" type="triangle"/>
          </a:ln>
        </p:spPr>
      </p:cxnSp>
      <p:sp>
        <p:nvSpPr>
          <p:cNvPr id="314" name="Google Shape;314;p38"/>
          <p:cNvSpPr txBox="1"/>
          <p:nvPr/>
        </p:nvSpPr>
        <p:spPr>
          <a:xfrm>
            <a:off x="6924950" y="3241200"/>
            <a:ext cx="795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rPr>
              <a:t>flow</a:t>
            </a:r>
            <a:endParaRPr b="1"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9"/>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Why Liquid Chromatography</a:t>
            </a:r>
            <a:endParaRPr>
              <a:solidFill>
                <a:srgbClr val="8C1515"/>
              </a:solidFill>
              <a:latin typeface="Lato"/>
              <a:ea typeface="Lato"/>
              <a:cs typeface="Lato"/>
              <a:sym typeface="Lato"/>
            </a:endParaRPr>
          </a:p>
        </p:txBody>
      </p:sp>
      <p:sp>
        <p:nvSpPr>
          <p:cNvPr id="320" name="Google Shape;320;p39"/>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21" name="Google Shape;321;p39"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322" name="Google Shape;322;p39"/>
          <p:cNvSpPr txBox="1"/>
          <p:nvPr>
            <p:ph idx="2" type="body"/>
          </p:nvPr>
        </p:nvSpPr>
        <p:spPr>
          <a:xfrm>
            <a:off x="600075" y="800100"/>
            <a:ext cx="3972000" cy="37572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Cleaning xenon in the liquid phase addresses two different </a:t>
            </a:r>
            <a:r>
              <a:rPr lang="en" sz="1700">
                <a:latin typeface="Lato"/>
                <a:ea typeface="Lato"/>
                <a:cs typeface="Lato"/>
                <a:sym typeface="Lato"/>
              </a:rPr>
              <a:t>obstacles</a:t>
            </a:r>
            <a:endParaRPr sz="1700">
              <a:latin typeface="Lato"/>
              <a:ea typeface="Lato"/>
              <a:cs typeface="Lato"/>
              <a:sym typeface="Lato"/>
            </a:endParaRPr>
          </a:p>
          <a:p>
            <a:pPr indent="-336550" lvl="0" marL="457200" rtl="0" algn="l">
              <a:lnSpc>
                <a:spcPct val="120000"/>
              </a:lnSpc>
              <a:spcBef>
                <a:spcPts val="1200"/>
              </a:spcBef>
              <a:spcAft>
                <a:spcPts val="0"/>
              </a:spcAft>
              <a:buSzPts val="1700"/>
              <a:buFont typeface="Lato"/>
              <a:buChar char="●"/>
            </a:pPr>
            <a:r>
              <a:rPr lang="en" sz="1700">
                <a:latin typeface="Lato"/>
                <a:ea typeface="Lato"/>
                <a:cs typeface="Lato"/>
                <a:sym typeface="Lato"/>
              </a:rPr>
              <a:t>Adsorbents emit Rn, liquid chromatography allows for smaller columns</a:t>
            </a:r>
            <a:endParaRPr sz="1700">
              <a:latin typeface="Lato"/>
              <a:ea typeface="Lato"/>
              <a:cs typeface="Lato"/>
              <a:sym typeface="Lato"/>
            </a:endParaRPr>
          </a:p>
          <a:p>
            <a:pPr indent="-336550" lvl="0" marL="457200" rtl="0" algn="l">
              <a:lnSpc>
                <a:spcPct val="120000"/>
              </a:lnSpc>
              <a:spcBef>
                <a:spcPts val="0"/>
              </a:spcBef>
              <a:spcAft>
                <a:spcPts val="0"/>
              </a:spcAft>
              <a:buSzPts val="1700"/>
              <a:buFont typeface="Lato"/>
              <a:buChar char="●"/>
            </a:pPr>
            <a:r>
              <a:rPr lang="en" sz="1700">
                <a:latin typeface="Lato"/>
                <a:ea typeface="Lato"/>
                <a:cs typeface="Lato"/>
                <a:sym typeface="Lato"/>
              </a:rPr>
              <a:t>Liquid phase purification allows for liquid circulation, more energy efficient, don’t need very high gas flow rates</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pic>
        <p:nvPicPr>
          <p:cNvPr id="323" name="Google Shape;323;p39"/>
          <p:cNvPicPr preferRelativeResize="0"/>
          <p:nvPr/>
        </p:nvPicPr>
        <p:blipFill>
          <a:blip r:embed="rId4">
            <a:alphaModFix/>
          </a:blip>
          <a:stretch>
            <a:fillRect/>
          </a:stretch>
        </p:blipFill>
        <p:spPr>
          <a:xfrm>
            <a:off x="4670575" y="1225126"/>
            <a:ext cx="4267127" cy="2935899"/>
          </a:xfrm>
          <a:prstGeom prst="rect">
            <a:avLst/>
          </a:prstGeom>
          <a:noFill/>
          <a:ln>
            <a:noFill/>
          </a:ln>
        </p:spPr>
      </p:pic>
      <p:sp>
        <p:nvSpPr>
          <p:cNvPr id="324" name="Google Shape;324;p39"/>
          <p:cNvSpPr txBox="1"/>
          <p:nvPr/>
        </p:nvSpPr>
        <p:spPr>
          <a:xfrm>
            <a:off x="7715400" y="3781225"/>
            <a:ext cx="1428600" cy="930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800">
              <a:solidFill>
                <a:schemeClr val="dk2"/>
              </a:solidFill>
              <a:uFill>
                <a:noFill/>
              </a:uFill>
              <a:hlinkClick r:id="rId5">
                <a:extLst>
                  <a:ext uri="{A12FA001-AC4F-418D-AE19-62706E023703}">
                    <ahyp:hlinkClr val="tx"/>
                  </a:ext>
                </a:extLst>
              </a:hlinkClick>
            </a:endParaRPr>
          </a:p>
          <a:p>
            <a:pPr indent="0" lvl="0" marL="0" rtl="0" algn="l">
              <a:lnSpc>
                <a:spcPct val="115000"/>
              </a:lnSpc>
              <a:spcBef>
                <a:spcPts val="0"/>
              </a:spcBef>
              <a:spcAft>
                <a:spcPts val="0"/>
              </a:spcAft>
              <a:buNone/>
            </a:pPr>
            <a:r>
              <a:rPr lang="en" sz="850">
                <a:solidFill>
                  <a:schemeClr val="hlink"/>
                </a:solidFill>
                <a:highlight>
                  <a:srgbClr val="FFFFFF"/>
                </a:highlight>
                <a:uFill>
                  <a:noFill/>
                </a:uFill>
                <a:hlinkClick r:id="rId6"/>
              </a:rPr>
              <a:t>arXiv:2402.10446</a:t>
            </a:r>
            <a:endParaRPr sz="850">
              <a:solidFill>
                <a:schemeClr val="hlink"/>
              </a:solidFill>
              <a:highlight>
                <a:srgbClr val="FFFFFF"/>
              </a:highlight>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0"/>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fontScale="90000"/>
          </a:bodyPr>
          <a:lstStyle/>
          <a:p>
            <a:pPr indent="0" lvl="0" marL="0" rtl="0" algn="l">
              <a:lnSpc>
                <a:spcPct val="90000"/>
              </a:lnSpc>
              <a:spcBef>
                <a:spcPts val="0"/>
              </a:spcBef>
              <a:spcAft>
                <a:spcPts val="0"/>
              </a:spcAft>
              <a:buClr>
                <a:srgbClr val="8C1515"/>
              </a:buClr>
              <a:buSzPct val="100000"/>
              <a:buFont typeface="Lato"/>
              <a:buNone/>
            </a:pPr>
            <a:r>
              <a:rPr lang="en">
                <a:solidFill>
                  <a:srgbClr val="8C1515"/>
                </a:solidFill>
                <a:latin typeface="Lato"/>
                <a:ea typeface="Lato"/>
                <a:cs typeface="Lato"/>
                <a:sym typeface="Lato"/>
              </a:rPr>
              <a:t>Current Chromatography Methods-&gt;Decay in Place Systems</a:t>
            </a:r>
            <a:endParaRPr>
              <a:solidFill>
                <a:srgbClr val="8C1515"/>
              </a:solidFill>
              <a:latin typeface="Lato"/>
              <a:ea typeface="Lato"/>
              <a:cs typeface="Lato"/>
              <a:sym typeface="Lato"/>
            </a:endParaRPr>
          </a:p>
        </p:txBody>
      </p:sp>
      <p:sp>
        <p:nvSpPr>
          <p:cNvPr id="330" name="Google Shape;330;p40"/>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These have a breakthrough time     which is several times the dilute specie half life (Rn 222 -&gt; 3.82 days). </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Increasing flow rate requires increasing material–poses an issue as media emit radon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Such a system is </a:t>
            </a:r>
            <a:r>
              <a:rPr lang="en" sz="1700">
                <a:latin typeface="Lato"/>
                <a:ea typeface="Lato"/>
                <a:cs typeface="Lato"/>
                <a:sym typeface="Lato"/>
              </a:rPr>
              <a:t>infeasible</a:t>
            </a:r>
            <a:r>
              <a:rPr lang="en" sz="1700">
                <a:latin typeface="Lato"/>
                <a:ea typeface="Lato"/>
                <a:cs typeface="Lato"/>
                <a:sym typeface="Lato"/>
              </a:rPr>
              <a:t> for current O(5) ton LXe TPCs, and even more so for planned O(60) ton experiments</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331" name="Google Shape;331;p40"/>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32" name="Google Shape;332;p40"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333" name="Google Shape;333;p40" title="{&quot;red&quot;:63,&quot;green&quot;:63,&quot;blue&quot;:63,&quot;origURL&quot;:&quot;https://saxarona.github.io/mathjax-viewer/?input=%5Ctau#0&quot;,&quot;size&quot;:17,&quot;width&quot;:312.755905511811,&quot;height&quot;:294.755905511811,&quot;slideId&quot;:&quot;h29b98b1fdcee50ec_0_30&quot;,&quot;pageElementId&quot;:&quot;h29b98b1fdcee50ec_0_32&quot;,&quot;spaceCount&quot;:3,&quot;spaceStart&quot;:31}"/>
          <p:cNvPicPr preferRelativeResize="0"/>
          <p:nvPr/>
        </p:nvPicPr>
        <p:blipFill>
          <a:blip r:embed="rId4">
            <a:alphaModFix/>
          </a:blip>
          <a:stretch>
            <a:fillRect/>
          </a:stretch>
        </p:blipFill>
        <p:spPr>
          <a:xfrm>
            <a:off x="3669476" y="926686"/>
            <a:ext cx="120015" cy="108014"/>
          </a:xfrm>
          <a:prstGeom prst="rect">
            <a:avLst/>
          </a:prstGeom>
          <a:noFill/>
          <a:ln>
            <a:noFill/>
          </a:ln>
        </p:spPr>
      </p:pic>
      <p:sp>
        <p:nvSpPr>
          <p:cNvPr id="334" name="Google Shape;334;p40"/>
          <p:cNvSpPr/>
          <p:nvPr/>
        </p:nvSpPr>
        <p:spPr>
          <a:xfrm>
            <a:off x="5334450" y="2296050"/>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5" name="Google Shape;335;p40"/>
          <p:cNvSpPr/>
          <p:nvPr/>
        </p:nvSpPr>
        <p:spPr>
          <a:xfrm>
            <a:off x="4792650" y="2617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6" name="Google Shape;336;p40"/>
          <p:cNvSpPr/>
          <p:nvPr/>
        </p:nvSpPr>
        <p:spPr>
          <a:xfrm>
            <a:off x="8148150" y="2617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37" name="Google Shape;337;p40"/>
          <p:cNvCxnSpPr/>
          <p:nvPr/>
        </p:nvCxnSpPr>
        <p:spPr>
          <a:xfrm>
            <a:off x="5334450" y="31961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338" name="Google Shape;338;p40"/>
          <p:cNvSpPr txBox="1"/>
          <p:nvPr/>
        </p:nvSpPr>
        <p:spPr>
          <a:xfrm>
            <a:off x="6020550" y="3267425"/>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339" name="Google Shape;339;p40"/>
          <p:cNvSpPr/>
          <p:nvPr/>
        </p:nvSpPr>
        <p:spPr>
          <a:xfrm>
            <a:off x="5343200" y="2332375"/>
            <a:ext cx="2805050" cy="699100"/>
          </a:xfrm>
          <a:custGeom>
            <a:rect b="b" l="l" r="r" t="t"/>
            <a:pathLst>
              <a:path extrusionOk="0" h="27964" w="112202">
                <a:moveTo>
                  <a:pt x="0" y="0"/>
                </a:moveTo>
                <a:cubicBezTo>
                  <a:pt x="5301" y="3088"/>
                  <a:pt x="13108" y="13865"/>
                  <a:pt x="31808" y="18526"/>
                </a:cubicBezTo>
                <a:cubicBezTo>
                  <a:pt x="50508" y="23187"/>
                  <a:pt x="98803" y="26391"/>
                  <a:pt x="112202" y="27964"/>
                </a:cubicBezTo>
              </a:path>
            </a:pathLst>
          </a:custGeom>
          <a:noFill/>
          <a:ln cap="flat" cmpd="sng" w="38100">
            <a:solidFill>
              <a:srgbClr val="6AA84F"/>
            </a:solidFill>
            <a:prstDash val="solid"/>
            <a:round/>
            <a:headEnd len="med" w="med" type="none"/>
            <a:tailEnd len="med" w="med" type="none"/>
          </a:ln>
        </p:spPr>
      </p:sp>
      <p:sp>
        <p:nvSpPr>
          <p:cNvPr id="340" name="Google Shape;340;p40"/>
          <p:cNvSpPr txBox="1"/>
          <p:nvPr/>
        </p:nvSpPr>
        <p:spPr>
          <a:xfrm>
            <a:off x="5334450" y="1822713"/>
            <a:ext cx="25254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6AA84F"/>
                </a:solidFill>
              </a:rPr>
              <a:t>Radon Concentration</a:t>
            </a:r>
            <a:endParaRPr b="1" sz="1700">
              <a:solidFill>
                <a:srgbClr val="6AA84F"/>
              </a:solidFill>
            </a:endParaRPr>
          </a:p>
        </p:txBody>
      </p:sp>
      <p:sp>
        <p:nvSpPr>
          <p:cNvPr id="341" name="Google Shape;341;p40"/>
          <p:cNvSpPr txBox="1"/>
          <p:nvPr/>
        </p:nvSpPr>
        <p:spPr>
          <a:xfrm>
            <a:off x="5334450" y="1254188"/>
            <a:ext cx="2822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2"/>
                </a:solidFill>
              </a:rPr>
              <a:t>Decay in Place Column</a:t>
            </a:r>
            <a:endParaRPr b="1" sz="1800">
              <a:solidFill>
                <a:schemeClr val="dk2"/>
              </a:solidFill>
            </a:endParaRPr>
          </a:p>
        </p:txBody>
      </p:sp>
      <p:cxnSp>
        <p:nvCxnSpPr>
          <p:cNvPr id="342" name="Google Shape;342;p40"/>
          <p:cNvCxnSpPr>
            <a:endCxn id="335" idx="1"/>
          </p:cNvCxnSpPr>
          <p:nvPr/>
        </p:nvCxnSpPr>
        <p:spPr>
          <a:xfrm flipH="1" rot="10800000">
            <a:off x="4783950" y="2671800"/>
            <a:ext cx="8700" cy="1242300"/>
          </a:xfrm>
          <a:prstGeom prst="straightConnector1">
            <a:avLst/>
          </a:prstGeom>
          <a:noFill/>
          <a:ln cap="flat" cmpd="sng" w="9525">
            <a:solidFill>
              <a:schemeClr val="dk2"/>
            </a:solidFill>
            <a:prstDash val="solid"/>
            <a:round/>
            <a:headEnd len="med" w="med" type="none"/>
            <a:tailEnd len="med" w="med" type="triangle"/>
          </a:ln>
        </p:spPr>
      </p:cxnSp>
      <p:cxnSp>
        <p:nvCxnSpPr>
          <p:cNvPr id="343" name="Google Shape;343;p40"/>
          <p:cNvCxnSpPr/>
          <p:nvPr/>
        </p:nvCxnSpPr>
        <p:spPr>
          <a:xfrm flipH="1" rot="10800000">
            <a:off x="8681250" y="2671750"/>
            <a:ext cx="8700" cy="1242300"/>
          </a:xfrm>
          <a:prstGeom prst="straightConnector1">
            <a:avLst/>
          </a:prstGeom>
          <a:noFill/>
          <a:ln cap="flat" cmpd="sng" w="9525">
            <a:solidFill>
              <a:schemeClr val="dk2"/>
            </a:solidFill>
            <a:prstDash val="solid"/>
            <a:round/>
            <a:headEnd len="med" w="med" type="none"/>
            <a:tailEnd len="med" w="med" type="triangle"/>
          </a:ln>
        </p:spPr>
      </p:cxnSp>
      <p:sp>
        <p:nvSpPr>
          <p:cNvPr id="344" name="Google Shape;344;p40"/>
          <p:cNvSpPr txBox="1"/>
          <p:nvPr/>
        </p:nvSpPr>
        <p:spPr>
          <a:xfrm>
            <a:off x="4189700" y="3914050"/>
            <a:ext cx="1590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rPr>
              <a:t>Rn contaminated Xe</a:t>
            </a:r>
            <a:endParaRPr sz="1000">
              <a:solidFill>
                <a:schemeClr val="dk2"/>
              </a:solidFill>
            </a:endParaRPr>
          </a:p>
        </p:txBody>
      </p:sp>
      <p:sp>
        <p:nvSpPr>
          <p:cNvPr id="345" name="Google Shape;345;p40"/>
          <p:cNvSpPr txBox="1"/>
          <p:nvPr/>
        </p:nvSpPr>
        <p:spPr>
          <a:xfrm>
            <a:off x="8148250" y="3961575"/>
            <a:ext cx="895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rPr>
              <a:t>Purified Xe</a:t>
            </a:r>
            <a:endParaRPr sz="10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1"/>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Current Chromatography Methods-&gt;Swing System</a:t>
            </a:r>
            <a:endParaRPr>
              <a:solidFill>
                <a:srgbClr val="8C1515"/>
              </a:solidFill>
              <a:latin typeface="Lato"/>
              <a:ea typeface="Lato"/>
              <a:cs typeface="Lato"/>
              <a:sym typeface="Lato"/>
            </a:endParaRPr>
          </a:p>
        </p:txBody>
      </p:sp>
      <p:sp>
        <p:nvSpPr>
          <p:cNvPr id="351" name="Google Shape;351;p41"/>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An alternative to decay in place</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Two </a:t>
            </a:r>
            <a:r>
              <a:rPr lang="en" sz="1700">
                <a:latin typeface="Lato"/>
                <a:ea typeface="Lato"/>
                <a:cs typeface="Lato"/>
                <a:sym typeface="Lato"/>
              </a:rPr>
              <a:t>columns</a:t>
            </a:r>
            <a:r>
              <a:rPr lang="en" sz="1700">
                <a:latin typeface="Lato"/>
                <a:ea typeface="Lato"/>
                <a:cs typeface="Lato"/>
                <a:sym typeface="Lato"/>
              </a:rPr>
              <a:t> in parallel are </a:t>
            </a:r>
            <a:r>
              <a:rPr lang="en" sz="1700">
                <a:latin typeface="Lato"/>
                <a:ea typeface="Lato"/>
                <a:cs typeface="Lato"/>
                <a:sym typeface="Lato"/>
              </a:rPr>
              <a:t>utilized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always cleaning fluid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The other column is being flushed to remove the contaminants (Rn)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Less material can be used than decay in place, but in gas phase swing system the emanate Rn is still prohibitive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352" name="Google Shape;352;p41"/>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53" name="Google Shape;353;p41"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354" name="Google Shape;354;p41"/>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5" name="Google Shape;355;p41"/>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6" name="Google Shape;356;p41"/>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7" name="Google Shape;357;p41"/>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8" name="Google Shape;358;p41"/>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9" name="Google Shape;359;p41"/>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0" name="Google Shape;360;p41"/>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361" name="Google Shape;361;p41"/>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sp>
        <p:nvSpPr>
          <p:cNvPr id="362" name="Google Shape;362;p41"/>
          <p:cNvSpPr/>
          <p:nvPr/>
        </p:nvSpPr>
        <p:spPr>
          <a:xfrm>
            <a:off x="5329950" y="1423075"/>
            <a:ext cx="6075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63" name="Google Shape;363;p41"/>
          <p:cNvCxnSpPr/>
          <p:nvPr/>
        </p:nvCxnSpPr>
        <p:spPr>
          <a:xfrm>
            <a:off x="5329950" y="19816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364" name="Google Shape;364;p41"/>
          <p:cNvSpPr txBox="1"/>
          <p:nvPr/>
        </p:nvSpPr>
        <p:spPr>
          <a:xfrm>
            <a:off x="6016050" y="2348550"/>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365" name="Google Shape;365;p41"/>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
        <p:nvSpPr>
          <p:cNvPr id="366" name="Google Shape;366;p41"/>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7" name="Google Shape;367;p41"/>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2"/>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Current Chromatography Methods-&gt;Swing System</a:t>
            </a:r>
            <a:endParaRPr>
              <a:solidFill>
                <a:srgbClr val="8C1515"/>
              </a:solidFill>
              <a:latin typeface="Lato"/>
              <a:ea typeface="Lato"/>
              <a:cs typeface="Lato"/>
              <a:sym typeface="Lato"/>
            </a:endParaRPr>
          </a:p>
        </p:txBody>
      </p:sp>
      <p:sp>
        <p:nvSpPr>
          <p:cNvPr id="373" name="Google Shape;373;p42"/>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An alternative to decay in place</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Two columns in parallel are utilized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always cleaning fluid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The other column is being flushed to remove the contaminants (Rn)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Less material can be used than decay in place, but in gas phase swing system the emanate Rn is still prohibitive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374" name="Google Shape;374;p42"/>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75" name="Google Shape;375;p42"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376" name="Google Shape;376;p42"/>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7" name="Google Shape;377;p42"/>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8" name="Google Shape;378;p42"/>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9" name="Google Shape;379;p42"/>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0" name="Google Shape;380;p42"/>
          <p:cNvSpPr/>
          <p:nvPr/>
        </p:nvSpPr>
        <p:spPr>
          <a:xfrm>
            <a:off x="47926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1" name="Google Shape;381;p42"/>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2" name="Google Shape;382;p42"/>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383" name="Google Shape;383;p42"/>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sp>
        <p:nvSpPr>
          <p:cNvPr id="384" name="Google Shape;384;p42"/>
          <p:cNvSpPr/>
          <p:nvPr/>
        </p:nvSpPr>
        <p:spPr>
          <a:xfrm>
            <a:off x="5329950" y="1423075"/>
            <a:ext cx="13590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85" name="Google Shape;385;p42"/>
          <p:cNvCxnSpPr/>
          <p:nvPr/>
        </p:nvCxnSpPr>
        <p:spPr>
          <a:xfrm>
            <a:off x="5329950" y="19816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386" name="Google Shape;386;p42"/>
          <p:cNvSpPr txBox="1"/>
          <p:nvPr/>
        </p:nvSpPr>
        <p:spPr>
          <a:xfrm>
            <a:off x="6016050" y="2348550"/>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387" name="Google Shape;387;p42"/>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
        <p:nvSpPr>
          <p:cNvPr id="388" name="Google Shape;388;p42"/>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9" name="Google Shape;389;p42"/>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0" name="Google Shape;390;p42"/>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3"/>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Current Chromatography Methods-&gt;Swing System</a:t>
            </a:r>
            <a:endParaRPr>
              <a:solidFill>
                <a:srgbClr val="8C1515"/>
              </a:solidFill>
              <a:latin typeface="Lato"/>
              <a:ea typeface="Lato"/>
              <a:cs typeface="Lato"/>
              <a:sym typeface="Lato"/>
            </a:endParaRPr>
          </a:p>
        </p:txBody>
      </p:sp>
      <p:sp>
        <p:nvSpPr>
          <p:cNvPr id="396" name="Google Shape;396;p43"/>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An alternative to decay in place</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Two columns in parallel are utilized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always cleaning fluid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The other column is being flushed to remove the contaminants (Rn)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Less material can be used than decay in place, but in gas phase swing system the emanate Rn is still prohibitive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397" name="Google Shape;397;p43"/>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98" name="Google Shape;398;p43"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399" name="Google Shape;399;p43"/>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0" name="Google Shape;400;p43"/>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1" name="Google Shape;401;p43"/>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2" name="Google Shape;402;p43"/>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3" name="Google Shape;403;p43"/>
          <p:cNvSpPr/>
          <p:nvPr/>
        </p:nvSpPr>
        <p:spPr>
          <a:xfrm>
            <a:off x="47926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4" name="Google Shape;404;p43"/>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5" name="Google Shape;405;p43"/>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406" name="Google Shape;406;p43"/>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sp>
        <p:nvSpPr>
          <p:cNvPr id="407" name="Google Shape;407;p43"/>
          <p:cNvSpPr/>
          <p:nvPr/>
        </p:nvSpPr>
        <p:spPr>
          <a:xfrm>
            <a:off x="5329950" y="1423075"/>
            <a:ext cx="25563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408" name="Google Shape;408;p43"/>
          <p:cNvCxnSpPr/>
          <p:nvPr/>
        </p:nvCxnSpPr>
        <p:spPr>
          <a:xfrm>
            <a:off x="5329950" y="19816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409" name="Google Shape;409;p43"/>
          <p:cNvSpPr txBox="1"/>
          <p:nvPr/>
        </p:nvSpPr>
        <p:spPr>
          <a:xfrm>
            <a:off x="6016050" y="2348550"/>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410" name="Google Shape;410;p43"/>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
        <p:nvSpPr>
          <p:cNvPr id="411" name="Google Shape;411;p43"/>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2" name="Google Shape;412;p43"/>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3" name="Google Shape;413;p43"/>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4"/>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Current Chromatography Methods-&gt;Swing System</a:t>
            </a:r>
            <a:endParaRPr>
              <a:solidFill>
                <a:srgbClr val="8C1515"/>
              </a:solidFill>
              <a:latin typeface="Lato"/>
              <a:ea typeface="Lato"/>
              <a:cs typeface="Lato"/>
              <a:sym typeface="Lato"/>
            </a:endParaRPr>
          </a:p>
        </p:txBody>
      </p:sp>
      <p:sp>
        <p:nvSpPr>
          <p:cNvPr id="419" name="Google Shape;419;p44"/>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An alternative to decay in place</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Two columns in parallel are utilized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always cleaning fluid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The other column is being flushed to remove the contaminants (Rn)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Less material can be used than decay in place, but in gas phase swing system the emanate Rn is still prohibitive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420" name="Google Shape;420;p44"/>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421" name="Google Shape;421;p44"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422" name="Google Shape;422;p44"/>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3" name="Google Shape;423;p44"/>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4" name="Google Shape;424;p44"/>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5" name="Google Shape;425;p44"/>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6" name="Google Shape;426;p44"/>
          <p:cNvSpPr/>
          <p:nvPr/>
        </p:nvSpPr>
        <p:spPr>
          <a:xfrm>
            <a:off x="47926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7" name="Google Shape;427;p44"/>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8" name="Google Shape;428;p44"/>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429" name="Google Shape;429;p44"/>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sp>
        <p:nvSpPr>
          <p:cNvPr id="430" name="Google Shape;430;p44"/>
          <p:cNvSpPr/>
          <p:nvPr/>
        </p:nvSpPr>
        <p:spPr>
          <a:xfrm>
            <a:off x="5329950" y="1423075"/>
            <a:ext cx="25563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431" name="Google Shape;431;p44"/>
          <p:cNvCxnSpPr/>
          <p:nvPr/>
        </p:nvCxnSpPr>
        <p:spPr>
          <a:xfrm rot="10800000">
            <a:off x="5334600" y="1982875"/>
            <a:ext cx="2822400" cy="8700"/>
          </a:xfrm>
          <a:prstGeom prst="straightConnector1">
            <a:avLst/>
          </a:prstGeom>
          <a:noFill/>
          <a:ln cap="flat" cmpd="sng" w="38100">
            <a:solidFill>
              <a:srgbClr val="9900FF"/>
            </a:solidFill>
            <a:prstDash val="solid"/>
            <a:round/>
            <a:headEnd len="med" w="med" type="none"/>
            <a:tailEnd len="med" w="med" type="triangle"/>
          </a:ln>
        </p:spPr>
      </p:cxnSp>
      <p:sp>
        <p:nvSpPr>
          <p:cNvPr id="432" name="Google Shape;432;p44"/>
          <p:cNvSpPr txBox="1"/>
          <p:nvPr/>
        </p:nvSpPr>
        <p:spPr>
          <a:xfrm>
            <a:off x="6016050" y="2348550"/>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433" name="Google Shape;433;p44"/>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cxnSp>
        <p:nvCxnSpPr>
          <p:cNvPr id="434" name="Google Shape;434;p44"/>
          <p:cNvCxnSpPr/>
          <p:nvPr/>
        </p:nvCxnSpPr>
        <p:spPr>
          <a:xfrm>
            <a:off x="5329950" y="35588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435" name="Google Shape;435;p44"/>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6" name="Google Shape;436;p44"/>
          <p:cNvSpPr/>
          <p:nvPr/>
        </p:nvSpPr>
        <p:spPr>
          <a:xfrm>
            <a:off x="4792650" y="3288546"/>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7" name="Google Shape;437;p44"/>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8" name="Google Shape;438;p44"/>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439" name="Google Shape;439;p44"/>
          <p:cNvCxnSpPr>
            <a:stCxn id="437" idx="3"/>
          </p:cNvCxnSpPr>
          <p:nvPr/>
        </p:nvCxnSpPr>
        <p:spPr>
          <a:xfrm flipH="1" rot="10800000">
            <a:off x="8655000" y="26610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440" name="Google Shape;440;p44"/>
          <p:cNvCxnSpPr/>
          <p:nvPr/>
        </p:nvCxnSpPr>
        <p:spPr>
          <a:xfrm flipH="1" rot="10800000">
            <a:off x="8644125" y="17448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441" name="Google Shape;441;p44"/>
          <p:cNvCxnSpPr>
            <a:stCxn id="438" idx="1"/>
            <a:endCxn id="438" idx="3"/>
          </p:cNvCxnSpPr>
          <p:nvPr/>
        </p:nvCxnSpPr>
        <p:spPr>
          <a:xfrm>
            <a:off x="8620050" y="2571738"/>
            <a:ext cx="541800" cy="0"/>
          </a:xfrm>
          <a:prstGeom prst="straightConnector1">
            <a:avLst/>
          </a:prstGeom>
          <a:noFill/>
          <a:ln cap="flat" cmpd="sng" w="38100">
            <a:solidFill>
              <a:srgbClr val="9900FF"/>
            </a:solidFill>
            <a:prstDash val="solid"/>
            <a:round/>
            <a:headEnd len="med" w="med" type="none"/>
            <a:tailEnd len="med" w="med" type="triangle"/>
          </a:ln>
        </p:spPr>
      </p:cxnSp>
      <p:sp>
        <p:nvSpPr>
          <p:cNvPr id="442" name="Google Shape;442;p44"/>
          <p:cNvSpPr txBox="1"/>
          <p:nvPr/>
        </p:nvSpPr>
        <p:spPr>
          <a:xfrm>
            <a:off x="8433750" y="901613"/>
            <a:ext cx="91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Clean output</a:t>
            </a:r>
            <a:endParaRPr>
              <a:solidFill>
                <a:schemeClr val="dk2"/>
              </a:solidFill>
            </a:endParaRPr>
          </a:p>
        </p:txBody>
      </p:sp>
      <p:cxnSp>
        <p:nvCxnSpPr>
          <p:cNvPr id="443" name="Google Shape;443;p44"/>
          <p:cNvCxnSpPr>
            <a:stCxn id="442" idx="2"/>
            <a:endCxn id="438" idx="0"/>
          </p:cNvCxnSpPr>
          <p:nvPr/>
        </p:nvCxnSpPr>
        <p:spPr>
          <a:xfrm>
            <a:off x="8890950" y="1517213"/>
            <a:ext cx="0" cy="10005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45"/>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Current Chromatography Methods-&gt;Swing System</a:t>
            </a:r>
            <a:endParaRPr>
              <a:solidFill>
                <a:srgbClr val="8C1515"/>
              </a:solidFill>
              <a:latin typeface="Lato"/>
              <a:ea typeface="Lato"/>
              <a:cs typeface="Lato"/>
              <a:sym typeface="Lato"/>
            </a:endParaRPr>
          </a:p>
        </p:txBody>
      </p:sp>
      <p:sp>
        <p:nvSpPr>
          <p:cNvPr id="449" name="Google Shape;449;p45"/>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An alternative to decay in place</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Two columns in parallel are utilized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always cleaning fluid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The other column is being flushed to remove the contaminants (Rn)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Less material can be used than decay in place, but in gas phase swing system the emanate Rn is still prohibitive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450" name="Google Shape;450;p45"/>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451" name="Google Shape;451;p45"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452" name="Google Shape;452;p45"/>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3" name="Google Shape;453;p45"/>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4" name="Google Shape;454;p45"/>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5" name="Google Shape;455;p45"/>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6" name="Google Shape;456;p45"/>
          <p:cNvSpPr/>
          <p:nvPr/>
        </p:nvSpPr>
        <p:spPr>
          <a:xfrm>
            <a:off x="47926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7" name="Google Shape;457;p45"/>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8" name="Google Shape;458;p45"/>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459" name="Google Shape;459;p45"/>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sp>
        <p:nvSpPr>
          <p:cNvPr id="460" name="Google Shape;460;p45"/>
          <p:cNvSpPr/>
          <p:nvPr/>
        </p:nvSpPr>
        <p:spPr>
          <a:xfrm>
            <a:off x="5329950" y="1423075"/>
            <a:ext cx="16824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461" name="Google Shape;461;p45"/>
          <p:cNvCxnSpPr/>
          <p:nvPr/>
        </p:nvCxnSpPr>
        <p:spPr>
          <a:xfrm rot="10800000">
            <a:off x="5334600" y="1982875"/>
            <a:ext cx="2822400" cy="8700"/>
          </a:xfrm>
          <a:prstGeom prst="straightConnector1">
            <a:avLst/>
          </a:prstGeom>
          <a:noFill/>
          <a:ln cap="flat" cmpd="sng" w="38100">
            <a:solidFill>
              <a:srgbClr val="9900FF"/>
            </a:solidFill>
            <a:prstDash val="solid"/>
            <a:round/>
            <a:headEnd len="med" w="med" type="none"/>
            <a:tailEnd len="med" w="med" type="triangle"/>
          </a:ln>
        </p:spPr>
      </p:cxnSp>
      <p:sp>
        <p:nvSpPr>
          <p:cNvPr id="462" name="Google Shape;462;p45"/>
          <p:cNvSpPr txBox="1"/>
          <p:nvPr/>
        </p:nvSpPr>
        <p:spPr>
          <a:xfrm>
            <a:off x="6016050" y="2348550"/>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463" name="Google Shape;463;p45"/>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
        <p:nvSpPr>
          <p:cNvPr id="464" name="Google Shape;464;p45"/>
          <p:cNvSpPr/>
          <p:nvPr/>
        </p:nvSpPr>
        <p:spPr>
          <a:xfrm>
            <a:off x="5329950" y="2968925"/>
            <a:ext cx="2667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465" name="Google Shape;465;p45"/>
          <p:cNvCxnSpPr/>
          <p:nvPr/>
        </p:nvCxnSpPr>
        <p:spPr>
          <a:xfrm>
            <a:off x="5329950" y="35588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466" name="Google Shape;466;p45"/>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7" name="Google Shape;467;p45"/>
          <p:cNvSpPr/>
          <p:nvPr/>
        </p:nvSpPr>
        <p:spPr>
          <a:xfrm>
            <a:off x="4792650" y="3288546"/>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8" name="Google Shape;468;p45"/>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9" name="Google Shape;469;p45"/>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470" name="Google Shape;470;p45"/>
          <p:cNvCxnSpPr/>
          <p:nvPr/>
        </p:nvCxnSpPr>
        <p:spPr>
          <a:xfrm flipH="1" rot="10800000">
            <a:off x="8655000" y="26610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471" name="Google Shape;471;p45"/>
          <p:cNvCxnSpPr/>
          <p:nvPr/>
        </p:nvCxnSpPr>
        <p:spPr>
          <a:xfrm flipH="1" rot="10800000">
            <a:off x="8644125" y="17448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472" name="Google Shape;472;p45"/>
          <p:cNvCxnSpPr/>
          <p:nvPr/>
        </p:nvCxnSpPr>
        <p:spPr>
          <a:xfrm>
            <a:off x="8620050" y="2571738"/>
            <a:ext cx="541800" cy="0"/>
          </a:xfrm>
          <a:prstGeom prst="straightConnector1">
            <a:avLst/>
          </a:prstGeom>
          <a:noFill/>
          <a:ln cap="flat" cmpd="sng" w="38100">
            <a:solidFill>
              <a:srgbClr val="9900FF"/>
            </a:solidFill>
            <a:prstDash val="solid"/>
            <a:round/>
            <a:headEnd len="med" w="med" type="none"/>
            <a:tailEnd len="med" w="med" type="triangle"/>
          </a:ln>
        </p:spPr>
      </p:cxnSp>
      <p:sp>
        <p:nvSpPr>
          <p:cNvPr id="473" name="Google Shape;473;p45"/>
          <p:cNvSpPr txBox="1"/>
          <p:nvPr/>
        </p:nvSpPr>
        <p:spPr>
          <a:xfrm>
            <a:off x="8433750" y="901613"/>
            <a:ext cx="91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Clean output</a:t>
            </a:r>
            <a:endParaRPr>
              <a:solidFill>
                <a:schemeClr val="dk2"/>
              </a:solidFill>
            </a:endParaRPr>
          </a:p>
        </p:txBody>
      </p:sp>
      <p:cxnSp>
        <p:nvCxnSpPr>
          <p:cNvPr id="474" name="Google Shape;474;p45"/>
          <p:cNvCxnSpPr/>
          <p:nvPr/>
        </p:nvCxnSpPr>
        <p:spPr>
          <a:xfrm>
            <a:off x="8890950" y="1517213"/>
            <a:ext cx="3600" cy="786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6"/>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Current Chromatography Methods-&gt;Swing System</a:t>
            </a:r>
            <a:endParaRPr>
              <a:solidFill>
                <a:srgbClr val="8C1515"/>
              </a:solidFill>
              <a:latin typeface="Lato"/>
              <a:ea typeface="Lato"/>
              <a:cs typeface="Lato"/>
              <a:sym typeface="Lato"/>
            </a:endParaRPr>
          </a:p>
        </p:txBody>
      </p:sp>
      <p:sp>
        <p:nvSpPr>
          <p:cNvPr id="480" name="Google Shape;480;p46"/>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An alternative to decay in place</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Two columns in parallel are utilized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always cleaning fluid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The other column is being flushed to remove the contaminants (Rn)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Less material can be used than decay in place, but in gas phase swing system the emanate Rn is still prohibitive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481" name="Google Shape;481;p46"/>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482" name="Google Shape;482;p46"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483" name="Google Shape;483;p46"/>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4" name="Google Shape;484;p46"/>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5" name="Google Shape;485;p46"/>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6" name="Google Shape;486;p46"/>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7" name="Google Shape;487;p46"/>
          <p:cNvSpPr/>
          <p:nvPr/>
        </p:nvSpPr>
        <p:spPr>
          <a:xfrm>
            <a:off x="47926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8" name="Google Shape;488;p46"/>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9" name="Google Shape;489;p46"/>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490" name="Google Shape;490;p46"/>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sp>
        <p:nvSpPr>
          <p:cNvPr id="491" name="Google Shape;491;p46"/>
          <p:cNvSpPr/>
          <p:nvPr/>
        </p:nvSpPr>
        <p:spPr>
          <a:xfrm>
            <a:off x="5329950" y="1423075"/>
            <a:ext cx="7035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492" name="Google Shape;492;p46"/>
          <p:cNvCxnSpPr/>
          <p:nvPr/>
        </p:nvCxnSpPr>
        <p:spPr>
          <a:xfrm rot="10800000">
            <a:off x="5334600" y="1982875"/>
            <a:ext cx="2822400" cy="8700"/>
          </a:xfrm>
          <a:prstGeom prst="straightConnector1">
            <a:avLst/>
          </a:prstGeom>
          <a:noFill/>
          <a:ln cap="flat" cmpd="sng" w="38100">
            <a:solidFill>
              <a:srgbClr val="9900FF"/>
            </a:solidFill>
            <a:prstDash val="solid"/>
            <a:round/>
            <a:headEnd len="med" w="med" type="none"/>
            <a:tailEnd len="med" w="med" type="triangle"/>
          </a:ln>
        </p:spPr>
      </p:cxnSp>
      <p:sp>
        <p:nvSpPr>
          <p:cNvPr id="493" name="Google Shape;493;p46"/>
          <p:cNvSpPr txBox="1"/>
          <p:nvPr/>
        </p:nvSpPr>
        <p:spPr>
          <a:xfrm>
            <a:off x="6016050" y="2348550"/>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494" name="Google Shape;494;p46"/>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
        <p:nvSpPr>
          <p:cNvPr id="495" name="Google Shape;495;p46"/>
          <p:cNvSpPr/>
          <p:nvPr/>
        </p:nvSpPr>
        <p:spPr>
          <a:xfrm>
            <a:off x="5329950" y="2968925"/>
            <a:ext cx="19182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496" name="Google Shape;496;p46"/>
          <p:cNvCxnSpPr/>
          <p:nvPr/>
        </p:nvCxnSpPr>
        <p:spPr>
          <a:xfrm>
            <a:off x="5329950" y="35588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497" name="Google Shape;497;p46"/>
          <p:cNvSpPr/>
          <p:nvPr/>
        </p:nvSpPr>
        <p:spPr>
          <a:xfrm>
            <a:off x="4792650" y="3288546"/>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8" name="Google Shape;498;p46"/>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9" name="Google Shape;499;p46"/>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0" name="Google Shape;500;p46"/>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01" name="Google Shape;501;p46"/>
          <p:cNvCxnSpPr/>
          <p:nvPr/>
        </p:nvCxnSpPr>
        <p:spPr>
          <a:xfrm flipH="1" rot="10800000">
            <a:off x="8655000" y="26610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502" name="Google Shape;502;p46"/>
          <p:cNvCxnSpPr/>
          <p:nvPr/>
        </p:nvCxnSpPr>
        <p:spPr>
          <a:xfrm flipH="1" rot="10800000">
            <a:off x="8644125" y="17448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503" name="Google Shape;503;p46"/>
          <p:cNvCxnSpPr/>
          <p:nvPr/>
        </p:nvCxnSpPr>
        <p:spPr>
          <a:xfrm>
            <a:off x="8620050" y="2571738"/>
            <a:ext cx="541800" cy="0"/>
          </a:xfrm>
          <a:prstGeom prst="straightConnector1">
            <a:avLst/>
          </a:prstGeom>
          <a:noFill/>
          <a:ln cap="flat" cmpd="sng" w="38100">
            <a:solidFill>
              <a:srgbClr val="9900FF"/>
            </a:solidFill>
            <a:prstDash val="solid"/>
            <a:round/>
            <a:headEnd len="med" w="med" type="none"/>
            <a:tailEnd len="med" w="med" type="triangle"/>
          </a:ln>
        </p:spPr>
      </p:cxnSp>
      <p:sp>
        <p:nvSpPr>
          <p:cNvPr id="504" name="Google Shape;504;p46"/>
          <p:cNvSpPr txBox="1"/>
          <p:nvPr/>
        </p:nvSpPr>
        <p:spPr>
          <a:xfrm>
            <a:off x="8433750" y="901613"/>
            <a:ext cx="91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Clean output</a:t>
            </a:r>
            <a:endParaRPr>
              <a:solidFill>
                <a:schemeClr val="dk2"/>
              </a:solidFill>
            </a:endParaRPr>
          </a:p>
        </p:txBody>
      </p:sp>
      <p:cxnSp>
        <p:nvCxnSpPr>
          <p:cNvPr id="505" name="Google Shape;505;p46"/>
          <p:cNvCxnSpPr/>
          <p:nvPr/>
        </p:nvCxnSpPr>
        <p:spPr>
          <a:xfrm>
            <a:off x="8890950" y="1517213"/>
            <a:ext cx="3600" cy="786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47"/>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Current Chromatography Methods-&gt;Swing System</a:t>
            </a:r>
            <a:endParaRPr>
              <a:solidFill>
                <a:srgbClr val="8C1515"/>
              </a:solidFill>
              <a:latin typeface="Lato"/>
              <a:ea typeface="Lato"/>
              <a:cs typeface="Lato"/>
              <a:sym typeface="Lato"/>
            </a:endParaRPr>
          </a:p>
        </p:txBody>
      </p:sp>
      <p:sp>
        <p:nvSpPr>
          <p:cNvPr id="511" name="Google Shape;511;p47"/>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An alternative to decay in place</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Two columns in parallel are utilized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always cleaning fluid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The other column is being flushed to remove the contaminants (Rn)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Less material can be used than decay in place, but in gas phase swing system the emanate Rn is still prohibitive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512" name="Google Shape;512;p47"/>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513" name="Google Shape;513;p47"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514" name="Google Shape;514;p47"/>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5" name="Google Shape;515;p47"/>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6" name="Google Shape;516;p47"/>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7" name="Google Shape;517;p47"/>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8" name="Google Shape;518;p47"/>
          <p:cNvSpPr/>
          <p:nvPr/>
        </p:nvSpPr>
        <p:spPr>
          <a:xfrm>
            <a:off x="47926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9" name="Google Shape;519;p47"/>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0" name="Google Shape;520;p47"/>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521" name="Google Shape;521;p47"/>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cxnSp>
        <p:nvCxnSpPr>
          <p:cNvPr id="522" name="Google Shape;522;p47"/>
          <p:cNvCxnSpPr/>
          <p:nvPr/>
        </p:nvCxnSpPr>
        <p:spPr>
          <a:xfrm rot="10800000">
            <a:off x="5334600" y="1982875"/>
            <a:ext cx="2822400" cy="8700"/>
          </a:xfrm>
          <a:prstGeom prst="straightConnector1">
            <a:avLst/>
          </a:prstGeom>
          <a:noFill/>
          <a:ln cap="flat" cmpd="sng" w="38100">
            <a:solidFill>
              <a:srgbClr val="9900FF"/>
            </a:solidFill>
            <a:prstDash val="solid"/>
            <a:round/>
            <a:headEnd len="med" w="med" type="none"/>
            <a:tailEnd len="med" w="med" type="triangle"/>
          </a:ln>
        </p:spPr>
      </p:cxnSp>
      <p:sp>
        <p:nvSpPr>
          <p:cNvPr id="523" name="Google Shape;523;p47"/>
          <p:cNvSpPr/>
          <p:nvPr/>
        </p:nvSpPr>
        <p:spPr>
          <a:xfrm>
            <a:off x="5329950" y="2976100"/>
            <a:ext cx="23988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4" name="Google Shape;524;p47"/>
          <p:cNvSpPr txBox="1"/>
          <p:nvPr/>
        </p:nvSpPr>
        <p:spPr>
          <a:xfrm>
            <a:off x="6016050" y="2348550"/>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525" name="Google Shape;525;p47"/>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cxnSp>
        <p:nvCxnSpPr>
          <p:cNvPr id="526" name="Google Shape;526;p47"/>
          <p:cNvCxnSpPr/>
          <p:nvPr/>
        </p:nvCxnSpPr>
        <p:spPr>
          <a:xfrm>
            <a:off x="5329950" y="35588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527" name="Google Shape;527;p47"/>
          <p:cNvSpPr/>
          <p:nvPr/>
        </p:nvSpPr>
        <p:spPr>
          <a:xfrm>
            <a:off x="4792650" y="3288546"/>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8" name="Google Shape;528;p47"/>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9" name="Google Shape;529;p47"/>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0" name="Google Shape;530;p47"/>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31" name="Google Shape;531;p47"/>
          <p:cNvCxnSpPr/>
          <p:nvPr/>
        </p:nvCxnSpPr>
        <p:spPr>
          <a:xfrm flipH="1" rot="10800000">
            <a:off x="8655000" y="26610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532" name="Google Shape;532;p47"/>
          <p:cNvCxnSpPr/>
          <p:nvPr/>
        </p:nvCxnSpPr>
        <p:spPr>
          <a:xfrm flipH="1" rot="10800000">
            <a:off x="8644125" y="17448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533" name="Google Shape;533;p47"/>
          <p:cNvCxnSpPr/>
          <p:nvPr/>
        </p:nvCxnSpPr>
        <p:spPr>
          <a:xfrm>
            <a:off x="8620050" y="2571738"/>
            <a:ext cx="541800" cy="0"/>
          </a:xfrm>
          <a:prstGeom prst="straightConnector1">
            <a:avLst/>
          </a:prstGeom>
          <a:noFill/>
          <a:ln cap="flat" cmpd="sng" w="38100">
            <a:solidFill>
              <a:srgbClr val="9900FF"/>
            </a:solidFill>
            <a:prstDash val="solid"/>
            <a:round/>
            <a:headEnd len="med" w="med" type="none"/>
            <a:tailEnd len="med" w="med" type="triangle"/>
          </a:ln>
        </p:spPr>
      </p:cxnSp>
      <p:sp>
        <p:nvSpPr>
          <p:cNvPr id="534" name="Google Shape;534;p47"/>
          <p:cNvSpPr txBox="1"/>
          <p:nvPr/>
        </p:nvSpPr>
        <p:spPr>
          <a:xfrm>
            <a:off x="8433750" y="901613"/>
            <a:ext cx="91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Clean output</a:t>
            </a:r>
            <a:endParaRPr>
              <a:solidFill>
                <a:schemeClr val="dk2"/>
              </a:solidFill>
            </a:endParaRPr>
          </a:p>
        </p:txBody>
      </p:sp>
      <p:cxnSp>
        <p:nvCxnSpPr>
          <p:cNvPr id="535" name="Google Shape;535;p47"/>
          <p:cNvCxnSpPr/>
          <p:nvPr/>
        </p:nvCxnSpPr>
        <p:spPr>
          <a:xfrm>
            <a:off x="8890950" y="1517213"/>
            <a:ext cx="3600" cy="786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8"/>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Current Chromatography Methods-&gt;Swing System</a:t>
            </a:r>
            <a:endParaRPr>
              <a:solidFill>
                <a:srgbClr val="8C1515"/>
              </a:solidFill>
              <a:latin typeface="Lato"/>
              <a:ea typeface="Lato"/>
              <a:cs typeface="Lato"/>
              <a:sym typeface="Lato"/>
            </a:endParaRPr>
          </a:p>
        </p:txBody>
      </p:sp>
      <p:sp>
        <p:nvSpPr>
          <p:cNvPr id="541" name="Google Shape;541;p48"/>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An alternative to decay in place</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Two columns in parallel are utilized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always cleaning fluid</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The other column is being flushed to remove the contaminants (Rn)</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Less material can be used than decay in place, but in gas phase swing system the emanate Rn is still prohibitive </a:t>
            </a:r>
            <a:endParaRPr sz="1700">
              <a:latin typeface="Lato"/>
              <a:ea typeface="Lato"/>
              <a:cs typeface="Lato"/>
              <a:sym typeface="Lato"/>
            </a:endParaRPr>
          </a:p>
          <a:p>
            <a:pPr indent="0" lvl="0" marL="0" rtl="0" algn="l">
              <a:lnSpc>
                <a:spcPct val="120000"/>
              </a:lnSpc>
              <a:spcBef>
                <a:spcPts val="1200"/>
              </a:spcBef>
              <a:spcAft>
                <a:spcPts val="0"/>
              </a:spcAft>
              <a:buNone/>
            </a:pPr>
            <a:r>
              <a:t/>
            </a:r>
            <a:endParaRPr sz="1700">
              <a:latin typeface="Lato"/>
              <a:ea typeface="Lato"/>
              <a:cs typeface="Lato"/>
              <a:sym typeface="Lato"/>
            </a:endParaRPr>
          </a:p>
          <a:p>
            <a:pPr indent="0" lvl="0" marL="0" rtl="0" algn="l">
              <a:lnSpc>
                <a:spcPct val="120000"/>
              </a:lnSpc>
              <a:spcBef>
                <a:spcPts val="1200"/>
              </a:spcBef>
              <a:spcAft>
                <a:spcPts val="1200"/>
              </a:spcAft>
              <a:buNone/>
            </a:pPr>
            <a:r>
              <a:t/>
            </a:r>
            <a:endParaRPr sz="1700">
              <a:latin typeface="Lato"/>
              <a:ea typeface="Lato"/>
              <a:cs typeface="Lato"/>
              <a:sym typeface="Lato"/>
            </a:endParaRPr>
          </a:p>
        </p:txBody>
      </p:sp>
      <p:sp>
        <p:nvSpPr>
          <p:cNvPr id="542" name="Google Shape;542;p48"/>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543" name="Google Shape;543;p48"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544" name="Google Shape;544;p48"/>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5" name="Google Shape;545;p48"/>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6" name="Google Shape;546;p48"/>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7" name="Google Shape;547;p48"/>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8" name="Google Shape;548;p48"/>
          <p:cNvSpPr/>
          <p:nvPr/>
        </p:nvSpPr>
        <p:spPr>
          <a:xfrm>
            <a:off x="47926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9" name="Google Shape;549;p48"/>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0" name="Google Shape;550;p48"/>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551" name="Google Shape;551;p48"/>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sp>
        <p:nvSpPr>
          <p:cNvPr id="552" name="Google Shape;552;p48"/>
          <p:cNvSpPr/>
          <p:nvPr/>
        </p:nvSpPr>
        <p:spPr>
          <a:xfrm>
            <a:off x="5329950" y="2976100"/>
            <a:ext cx="17871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53" name="Google Shape;553;p48"/>
          <p:cNvCxnSpPr/>
          <p:nvPr/>
        </p:nvCxnSpPr>
        <p:spPr>
          <a:xfrm rot="10800000">
            <a:off x="5330100" y="3555200"/>
            <a:ext cx="2822400" cy="8700"/>
          </a:xfrm>
          <a:prstGeom prst="straightConnector1">
            <a:avLst/>
          </a:prstGeom>
          <a:noFill/>
          <a:ln cap="flat" cmpd="sng" w="38100">
            <a:solidFill>
              <a:srgbClr val="9900FF"/>
            </a:solidFill>
            <a:prstDash val="solid"/>
            <a:round/>
            <a:headEnd len="med" w="med" type="none"/>
            <a:tailEnd len="med" w="med" type="triangle"/>
          </a:ln>
        </p:spPr>
      </p:cxnSp>
      <p:sp>
        <p:nvSpPr>
          <p:cNvPr id="554" name="Google Shape;554;p48"/>
          <p:cNvSpPr txBox="1"/>
          <p:nvPr/>
        </p:nvSpPr>
        <p:spPr>
          <a:xfrm>
            <a:off x="6016050" y="2348550"/>
            <a:ext cx="14505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Xenon Flow</a:t>
            </a:r>
            <a:endParaRPr b="1" sz="1700">
              <a:solidFill>
                <a:srgbClr val="9900FF"/>
              </a:solidFill>
            </a:endParaRPr>
          </a:p>
        </p:txBody>
      </p:sp>
      <p:sp>
        <p:nvSpPr>
          <p:cNvPr id="555" name="Google Shape;555;p48"/>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
        <p:nvSpPr>
          <p:cNvPr id="556" name="Google Shape;556;p48"/>
          <p:cNvSpPr/>
          <p:nvPr/>
        </p:nvSpPr>
        <p:spPr>
          <a:xfrm>
            <a:off x="5329950" y="1423075"/>
            <a:ext cx="3540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57" name="Google Shape;557;p48"/>
          <p:cNvCxnSpPr/>
          <p:nvPr/>
        </p:nvCxnSpPr>
        <p:spPr>
          <a:xfrm>
            <a:off x="5329950" y="202955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558" name="Google Shape;558;p48"/>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9" name="Google Shape;559;p48"/>
          <p:cNvSpPr/>
          <p:nvPr/>
        </p:nvSpPr>
        <p:spPr>
          <a:xfrm>
            <a:off x="4792650" y="3288546"/>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0" name="Google Shape;560;p48"/>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1" name="Google Shape;561;p48"/>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62" name="Google Shape;562;p48"/>
          <p:cNvCxnSpPr/>
          <p:nvPr/>
        </p:nvCxnSpPr>
        <p:spPr>
          <a:xfrm>
            <a:off x="8659275" y="2644100"/>
            <a:ext cx="1800" cy="760800"/>
          </a:xfrm>
          <a:prstGeom prst="straightConnector1">
            <a:avLst/>
          </a:prstGeom>
          <a:noFill/>
          <a:ln cap="flat" cmpd="sng" w="38100">
            <a:solidFill>
              <a:srgbClr val="9900FF"/>
            </a:solidFill>
            <a:prstDash val="solid"/>
            <a:round/>
            <a:headEnd len="med" w="med" type="none"/>
            <a:tailEnd len="med" w="med" type="triangle"/>
          </a:ln>
        </p:spPr>
      </p:cxnSp>
      <p:cxnSp>
        <p:nvCxnSpPr>
          <p:cNvPr id="563" name="Google Shape;563;p48"/>
          <p:cNvCxnSpPr>
            <a:stCxn id="560" idx="1"/>
          </p:cNvCxnSpPr>
          <p:nvPr/>
        </p:nvCxnSpPr>
        <p:spPr>
          <a:xfrm>
            <a:off x="8655000" y="1744850"/>
            <a:ext cx="1800" cy="749100"/>
          </a:xfrm>
          <a:prstGeom prst="straightConnector1">
            <a:avLst/>
          </a:prstGeom>
          <a:noFill/>
          <a:ln cap="flat" cmpd="sng" w="38100">
            <a:solidFill>
              <a:srgbClr val="9900FF"/>
            </a:solidFill>
            <a:prstDash val="solid"/>
            <a:round/>
            <a:headEnd len="med" w="med" type="none"/>
            <a:tailEnd len="med" w="med" type="triangle"/>
          </a:ln>
        </p:spPr>
      </p:cxnSp>
      <p:cxnSp>
        <p:nvCxnSpPr>
          <p:cNvPr id="564" name="Google Shape;564;p48"/>
          <p:cNvCxnSpPr/>
          <p:nvPr/>
        </p:nvCxnSpPr>
        <p:spPr>
          <a:xfrm>
            <a:off x="8620050" y="2571738"/>
            <a:ext cx="541800" cy="0"/>
          </a:xfrm>
          <a:prstGeom prst="straightConnector1">
            <a:avLst/>
          </a:prstGeom>
          <a:noFill/>
          <a:ln cap="flat" cmpd="sng" w="38100">
            <a:solidFill>
              <a:srgbClr val="9900FF"/>
            </a:solidFill>
            <a:prstDash val="solid"/>
            <a:round/>
            <a:headEnd len="med" w="med" type="none"/>
            <a:tailEnd len="med" w="med" type="triangle"/>
          </a:ln>
        </p:spPr>
      </p:cxnSp>
      <p:sp>
        <p:nvSpPr>
          <p:cNvPr id="565" name="Google Shape;565;p48"/>
          <p:cNvSpPr txBox="1"/>
          <p:nvPr/>
        </p:nvSpPr>
        <p:spPr>
          <a:xfrm>
            <a:off x="8433750" y="901613"/>
            <a:ext cx="91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Clean output</a:t>
            </a:r>
            <a:endParaRPr>
              <a:solidFill>
                <a:schemeClr val="dk2"/>
              </a:solidFill>
            </a:endParaRPr>
          </a:p>
        </p:txBody>
      </p:sp>
      <p:cxnSp>
        <p:nvCxnSpPr>
          <p:cNvPr id="566" name="Google Shape;566;p48"/>
          <p:cNvCxnSpPr>
            <a:stCxn id="565" idx="2"/>
          </p:cNvCxnSpPr>
          <p:nvPr/>
        </p:nvCxnSpPr>
        <p:spPr>
          <a:xfrm>
            <a:off x="8890950" y="1517213"/>
            <a:ext cx="3600" cy="7863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49"/>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Novel Method-&gt;The Phase </a:t>
            </a:r>
            <a:r>
              <a:rPr lang="en">
                <a:solidFill>
                  <a:srgbClr val="8C1515"/>
                </a:solidFill>
                <a:latin typeface="Lato"/>
                <a:ea typeface="Lato"/>
                <a:cs typeface="Lato"/>
                <a:sym typeface="Lato"/>
              </a:rPr>
              <a:t>Swing System</a:t>
            </a:r>
            <a:endParaRPr>
              <a:solidFill>
                <a:srgbClr val="8C1515"/>
              </a:solidFill>
              <a:latin typeface="Lato"/>
              <a:ea typeface="Lato"/>
              <a:cs typeface="Lato"/>
              <a:sym typeface="Lato"/>
            </a:endParaRPr>
          </a:p>
        </p:txBody>
      </p:sp>
      <p:sp>
        <p:nvSpPr>
          <p:cNvPr id="572" name="Google Shape;572;p49"/>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Our novel idea</a:t>
            </a:r>
            <a:r>
              <a:rPr lang="en" sz="1700">
                <a:latin typeface="Lato"/>
                <a:ea typeface="Lato"/>
                <a:cs typeface="Lato"/>
                <a:sym typeface="Lato"/>
              </a:rPr>
              <a:t> to remove radon from LXe would be the phase swing adsorption system</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One column is cleaning liquid while the other is purged with gas</a:t>
            </a:r>
            <a:endParaRPr sz="1700">
              <a:latin typeface="Lato"/>
              <a:ea typeface="Lato"/>
              <a:cs typeface="Lato"/>
              <a:sym typeface="Lato"/>
            </a:endParaRPr>
          </a:p>
          <a:p>
            <a:pPr indent="0" lvl="0" marL="0" rtl="0" algn="l">
              <a:lnSpc>
                <a:spcPct val="120000"/>
              </a:lnSpc>
              <a:spcBef>
                <a:spcPts val="1200"/>
              </a:spcBef>
              <a:spcAft>
                <a:spcPts val="1200"/>
              </a:spcAft>
              <a:buNone/>
            </a:pPr>
            <a:r>
              <a:rPr lang="en" sz="1700">
                <a:latin typeface="Lato"/>
                <a:ea typeface="Lato"/>
                <a:cs typeface="Lato"/>
                <a:sym typeface="Lato"/>
              </a:rPr>
              <a:t>In this way, liquid can be continuously cleaned without the need for a large decay in place column</a:t>
            </a:r>
            <a:endParaRPr sz="1700">
              <a:latin typeface="Lato"/>
              <a:ea typeface="Lato"/>
              <a:cs typeface="Lato"/>
              <a:sym typeface="Lato"/>
            </a:endParaRPr>
          </a:p>
        </p:txBody>
      </p:sp>
      <p:sp>
        <p:nvSpPr>
          <p:cNvPr id="573" name="Google Shape;573;p49"/>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574" name="Google Shape;574;p49"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575" name="Google Shape;575;p49"/>
          <p:cNvSpPr/>
          <p:nvPr/>
        </p:nvSpPr>
        <p:spPr>
          <a:xfrm>
            <a:off x="5334450" y="2968913"/>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6" name="Google Shape;576;p49"/>
          <p:cNvSpPr/>
          <p:nvPr/>
        </p:nvSpPr>
        <p:spPr>
          <a:xfrm>
            <a:off x="47926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7" name="Google Shape;577;p49"/>
          <p:cNvSpPr/>
          <p:nvPr/>
        </p:nvSpPr>
        <p:spPr>
          <a:xfrm>
            <a:off x="8148150" y="3290663"/>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8" name="Google Shape;578;p49"/>
          <p:cNvSpPr/>
          <p:nvPr/>
        </p:nvSpPr>
        <p:spPr>
          <a:xfrm>
            <a:off x="5334450" y="1423075"/>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9" name="Google Shape;579;p49"/>
          <p:cNvSpPr/>
          <p:nvPr/>
        </p:nvSpPr>
        <p:spPr>
          <a:xfrm>
            <a:off x="47926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0" name="Google Shape;580;p49"/>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1" name="Google Shape;581;p49"/>
          <p:cNvSpPr txBox="1"/>
          <p:nvPr/>
        </p:nvSpPr>
        <p:spPr>
          <a:xfrm>
            <a:off x="6033550" y="961388"/>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A</a:t>
            </a:r>
            <a:endParaRPr sz="1800">
              <a:solidFill>
                <a:schemeClr val="dk2"/>
              </a:solidFill>
            </a:endParaRPr>
          </a:p>
        </p:txBody>
      </p:sp>
      <p:sp>
        <p:nvSpPr>
          <p:cNvPr id="582" name="Google Shape;582;p49"/>
          <p:cNvSpPr txBox="1"/>
          <p:nvPr/>
        </p:nvSpPr>
        <p:spPr>
          <a:xfrm>
            <a:off x="6133950" y="3720413"/>
            <a:ext cx="121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Column B</a:t>
            </a:r>
            <a:endParaRPr sz="1800">
              <a:solidFill>
                <a:schemeClr val="dk2"/>
              </a:solidFill>
            </a:endParaRPr>
          </a:p>
        </p:txBody>
      </p:sp>
      <p:sp>
        <p:nvSpPr>
          <p:cNvPr id="583" name="Google Shape;583;p49"/>
          <p:cNvSpPr/>
          <p:nvPr/>
        </p:nvSpPr>
        <p:spPr>
          <a:xfrm>
            <a:off x="5329950" y="1423075"/>
            <a:ext cx="16824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84" name="Google Shape;584;p49"/>
          <p:cNvCxnSpPr/>
          <p:nvPr/>
        </p:nvCxnSpPr>
        <p:spPr>
          <a:xfrm rot="10800000">
            <a:off x="5334600" y="1982875"/>
            <a:ext cx="2822400" cy="8700"/>
          </a:xfrm>
          <a:prstGeom prst="straightConnector1">
            <a:avLst/>
          </a:prstGeom>
          <a:noFill/>
          <a:ln cap="flat" cmpd="sng" w="38100">
            <a:solidFill>
              <a:srgbClr val="FF00FF"/>
            </a:solidFill>
            <a:prstDash val="solid"/>
            <a:round/>
            <a:headEnd len="med" w="med" type="none"/>
            <a:tailEnd len="med" w="med" type="triangle"/>
          </a:ln>
        </p:spPr>
      </p:cxnSp>
      <p:sp>
        <p:nvSpPr>
          <p:cNvPr id="585" name="Google Shape;585;p49"/>
          <p:cNvSpPr txBox="1"/>
          <p:nvPr/>
        </p:nvSpPr>
        <p:spPr>
          <a:xfrm>
            <a:off x="5664450" y="25649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Liquid </a:t>
            </a:r>
            <a:r>
              <a:rPr b="1" lang="en" sz="1700">
                <a:solidFill>
                  <a:srgbClr val="9900FF"/>
                </a:solidFill>
              </a:rPr>
              <a:t>Xenon Flow</a:t>
            </a:r>
            <a:endParaRPr b="1" sz="1700">
              <a:solidFill>
                <a:srgbClr val="9900FF"/>
              </a:solidFill>
            </a:endParaRPr>
          </a:p>
        </p:txBody>
      </p:sp>
      <p:sp>
        <p:nvSpPr>
          <p:cNvPr id="586" name="Google Shape;586;p49"/>
          <p:cNvSpPr txBox="1"/>
          <p:nvPr/>
        </p:nvSpPr>
        <p:spPr>
          <a:xfrm>
            <a:off x="5231700" y="1009325"/>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
        <p:nvSpPr>
          <p:cNvPr id="587" name="Google Shape;587;p49"/>
          <p:cNvSpPr/>
          <p:nvPr/>
        </p:nvSpPr>
        <p:spPr>
          <a:xfrm>
            <a:off x="5329950" y="2968925"/>
            <a:ext cx="2667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88" name="Google Shape;588;p49"/>
          <p:cNvCxnSpPr/>
          <p:nvPr/>
        </p:nvCxnSpPr>
        <p:spPr>
          <a:xfrm>
            <a:off x="5329950" y="3558805"/>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589" name="Google Shape;589;p49"/>
          <p:cNvSpPr txBox="1"/>
          <p:nvPr/>
        </p:nvSpPr>
        <p:spPr>
          <a:xfrm>
            <a:off x="5664450" y="21881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FF00FF"/>
                </a:solidFill>
              </a:rPr>
              <a:t>Gas Xenon Purge</a:t>
            </a:r>
            <a:endParaRPr b="1" sz="1700">
              <a:solidFill>
                <a:srgbClr val="FF00FF"/>
              </a:solidFill>
            </a:endParaRPr>
          </a:p>
        </p:txBody>
      </p:sp>
      <p:sp>
        <p:nvSpPr>
          <p:cNvPr id="590" name="Google Shape;590;p49"/>
          <p:cNvSpPr/>
          <p:nvPr/>
        </p:nvSpPr>
        <p:spPr>
          <a:xfrm>
            <a:off x="4792650" y="3288546"/>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1" name="Google Shape;591;p49"/>
          <p:cNvSpPr/>
          <p:nvPr/>
        </p:nvSpPr>
        <p:spPr>
          <a:xfrm>
            <a:off x="4792650" y="1744825"/>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2" name="Google Shape;592;p49"/>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3" name="Google Shape;593;p49"/>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4" name="Google Shape;594;p49"/>
          <p:cNvSpPr/>
          <p:nvPr/>
        </p:nvSpPr>
        <p:spPr>
          <a:xfrm>
            <a:off x="8148150" y="1744825"/>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5" name="Google Shape;595;p49"/>
          <p:cNvSpPr/>
          <p:nvPr/>
        </p:nvSpPr>
        <p:spPr>
          <a:xfrm rot="5400000">
            <a:off x="7827750" y="2537150"/>
            <a:ext cx="1654500" cy="69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6" name="Google Shape;596;p49"/>
          <p:cNvSpPr/>
          <p:nvPr/>
        </p:nvSpPr>
        <p:spPr>
          <a:xfrm>
            <a:off x="8620050" y="2517738"/>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97" name="Google Shape;597;p49"/>
          <p:cNvCxnSpPr/>
          <p:nvPr/>
        </p:nvCxnSpPr>
        <p:spPr>
          <a:xfrm flipH="1" rot="10800000">
            <a:off x="8655000" y="2661050"/>
            <a:ext cx="1200" cy="738300"/>
          </a:xfrm>
          <a:prstGeom prst="straightConnector1">
            <a:avLst/>
          </a:prstGeom>
          <a:noFill/>
          <a:ln cap="flat" cmpd="sng" w="38100">
            <a:solidFill>
              <a:srgbClr val="9900FF"/>
            </a:solidFill>
            <a:prstDash val="solid"/>
            <a:round/>
            <a:headEnd len="med" w="med" type="none"/>
            <a:tailEnd len="med" w="med" type="triangle"/>
          </a:ln>
        </p:spPr>
      </p:cxnSp>
      <p:cxnSp>
        <p:nvCxnSpPr>
          <p:cNvPr id="598" name="Google Shape;598;p49"/>
          <p:cNvCxnSpPr/>
          <p:nvPr/>
        </p:nvCxnSpPr>
        <p:spPr>
          <a:xfrm>
            <a:off x="8620050" y="2571738"/>
            <a:ext cx="541800" cy="0"/>
          </a:xfrm>
          <a:prstGeom prst="straightConnector1">
            <a:avLst/>
          </a:prstGeom>
          <a:noFill/>
          <a:ln cap="flat" cmpd="sng" w="38100">
            <a:solidFill>
              <a:srgbClr val="9900FF"/>
            </a:solidFill>
            <a:prstDash val="solid"/>
            <a:round/>
            <a:headEnd len="med" w="med" type="none"/>
            <a:tailEnd len="med" w="med" type="triangle"/>
          </a:ln>
        </p:spPr>
      </p:cxnSp>
      <p:sp>
        <p:nvSpPr>
          <p:cNvPr id="599" name="Google Shape;599;p49"/>
          <p:cNvSpPr txBox="1"/>
          <p:nvPr/>
        </p:nvSpPr>
        <p:spPr>
          <a:xfrm>
            <a:off x="8433750" y="901613"/>
            <a:ext cx="91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Clean output</a:t>
            </a:r>
            <a:endParaRPr>
              <a:solidFill>
                <a:schemeClr val="dk2"/>
              </a:solidFill>
            </a:endParaRPr>
          </a:p>
        </p:txBody>
      </p:sp>
      <p:cxnSp>
        <p:nvCxnSpPr>
          <p:cNvPr id="600" name="Google Shape;600;p49"/>
          <p:cNvCxnSpPr/>
          <p:nvPr/>
        </p:nvCxnSpPr>
        <p:spPr>
          <a:xfrm>
            <a:off x="8890950" y="1517213"/>
            <a:ext cx="3600" cy="786300"/>
          </a:xfrm>
          <a:prstGeom prst="straightConnector1">
            <a:avLst/>
          </a:prstGeom>
          <a:noFill/>
          <a:ln cap="flat" cmpd="sng" w="9525">
            <a:solidFill>
              <a:schemeClr val="dk2"/>
            </a:solidFill>
            <a:prstDash val="solid"/>
            <a:round/>
            <a:headEnd len="med" w="med" type="none"/>
            <a:tailEnd len="med" w="med" type="triangle"/>
          </a:ln>
        </p:spPr>
      </p:cxnSp>
      <p:cxnSp>
        <p:nvCxnSpPr>
          <p:cNvPr id="601" name="Google Shape;601;p49"/>
          <p:cNvCxnSpPr/>
          <p:nvPr/>
        </p:nvCxnSpPr>
        <p:spPr>
          <a:xfrm flipH="1" rot="10800000">
            <a:off x="8654400" y="1744150"/>
            <a:ext cx="1200" cy="738300"/>
          </a:xfrm>
          <a:prstGeom prst="straightConnector1">
            <a:avLst/>
          </a:prstGeom>
          <a:noFill/>
          <a:ln cap="flat" cmpd="sng" w="38100">
            <a:solidFill>
              <a:srgbClr val="FF00FF"/>
            </a:solidFill>
            <a:prstDash val="solid"/>
            <a:round/>
            <a:headEnd len="med" w="med"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50"/>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Engineering the System – Elution Curves</a:t>
            </a:r>
            <a:endParaRPr>
              <a:solidFill>
                <a:srgbClr val="8C1515"/>
              </a:solidFill>
              <a:latin typeface="Lato"/>
              <a:ea typeface="Lato"/>
              <a:cs typeface="Lato"/>
              <a:sym typeface="Lato"/>
            </a:endParaRPr>
          </a:p>
        </p:txBody>
      </p:sp>
      <p:sp>
        <p:nvSpPr>
          <p:cNvPr id="607" name="Google Shape;607;p50"/>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608" name="Google Shape;608;p50"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609" name="Google Shape;609;p50"/>
          <p:cNvSpPr txBox="1"/>
          <p:nvPr>
            <p:ph idx="2" type="body"/>
          </p:nvPr>
        </p:nvSpPr>
        <p:spPr>
          <a:xfrm>
            <a:off x="600075" y="800100"/>
            <a:ext cx="3972000" cy="3757200"/>
          </a:xfrm>
          <a:prstGeom prst="rect">
            <a:avLst/>
          </a:prstGeom>
          <a:noFill/>
          <a:ln>
            <a:noFill/>
          </a:ln>
        </p:spPr>
        <p:txBody>
          <a:bodyPr anchorCtr="0" anchor="t" bIns="34275" lIns="0" spcFirstLastPara="1" rIns="68575" wrap="square" tIns="34275">
            <a:noAutofit/>
          </a:bodyPr>
          <a:lstStyle/>
          <a:p>
            <a:pPr indent="0" lvl="0" marL="0" rtl="0" algn="l">
              <a:spcBef>
                <a:spcPts val="400"/>
              </a:spcBef>
              <a:spcAft>
                <a:spcPts val="0"/>
              </a:spcAft>
              <a:buNone/>
            </a:pPr>
            <a:r>
              <a:rPr lang="en" sz="1400">
                <a:latin typeface="Lato"/>
                <a:ea typeface="Lato"/>
                <a:cs typeface="Lato"/>
                <a:sym typeface="Lato"/>
              </a:rPr>
              <a:t>The elution curve describes the concentration profile of a dilute species exiting the column for a spike (delta </a:t>
            </a:r>
            <a:r>
              <a:rPr lang="en" sz="1400">
                <a:latin typeface="Lato"/>
                <a:ea typeface="Lato"/>
                <a:cs typeface="Lato"/>
                <a:sym typeface="Lato"/>
              </a:rPr>
              <a:t>function</a:t>
            </a:r>
            <a:r>
              <a:rPr lang="en" sz="1400">
                <a:latin typeface="Lato"/>
                <a:ea typeface="Lato"/>
                <a:cs typeface="Lato"/>
                <a:sym typeface="Lato"/>
              </a:rPr>
              <a:t>) concentration input</a:t>
            </a:r>
            <a:endParaRPr sz="1400">
              <a:latin typeface="Lato"/>
              <a:ea typeface="Lato"/>
              <a:cs typeface="Lato"/>
              <a:sym typeface="Lato"/>
            </a:endParaRPr>
          </a:p>
          <a:p>
            <a:pPr indent="0" lvl="0" marL="0" rtl="0" algn="l">
              <a:spcBef>
                <a:spcPts val="1200"/>
              </a:spcBef>
              <a:spcAft>
                <a:spcPts val="0"/>
              </a:spcAft>
              <a:buNone/>
            </a:pPr>
            <a:r>
              <a:rPr lang="en" sz="1400">
                <a:latin typeface="Lato"/>
                <a:ea typeface="Lato"/>
                <a:cs typeface="Lato"/>
                <a:sym typeface="Lato"/>
              </a:rPr>
              <a:t>The elution curve is characterized by</a:t>
            </a:r>
            <a:endParaRPr sz="1400">
              <a:latin typeface="Lato"/>
              <a:ea typeface="Lato"/>
              <a:cs typeface="Lato"/>
              <a:sym typeface="Lato"/>
            </a:endParaRPr>
          </a:p>
          <a:p>
            <a:pPr indent="-279400" lvl="0" marL="457200" rtl="0" algn="l">
              <a:lnSpc>
                <a:spcPct val="120000"/>
              </a:lnSpc>
              <a:spcBef>
                <a:spcPts val="1200"/>
              </a:spcBef>
              <a:spcAft>
                <a:spcPts val="0"/>
              </a:spcAft>
              <a:buSzPts val="800"/>
              <a:buFont typeface="Lato"/>
              <a:buChar char="●"/>
            </a:pPr>
            <a:r>
              <a:rPr lang="en" sz="1400">
                <a:latin typeface="Lato"/>
                <a:ea typeface="Lato"/>
                <a:cs typeface="Lato"/>
                <a:sym typeface="Lato"/>
              </a:rPr>
              <a:t>   : the ‘breakthrough time’ - The </a:t>
            </a:r>
            <a:r>
              <a:rPr lang="en" sz="1400">
                <a:latin typeface="Lato"/>
                <a:ea typeface="Lato"/>
                <a:cs typeface="Lato"/>
                <a:sym typeface="Lato"/>
              </a:rPr>
              <a:t>average</a:t>
            </a:r>
            <a:r>
              <a:rPr lang="en" sz="1400">
                <a:latin typeface="Lato"/>
                <a:ea typeface="Lato"/>
                <a:cs typeface="Lato"/>
                <a:sym typeface="Lato"/>
              </a:rPr>
              <a:t> amount of time it takes for the dilute species on average to reach </a:t>
            </a:r>
            <a:r>
              <a:rPr lang="en" sz="1400">
                <a:latin typeface="Lato"/>
                <a:ea typeface="Lato"/>
                <a:cs typeface="Lato"/>
                <a:sym typeface="Lato"/>
              </a:rPr>
              <a:t>the</a:t>
            </a:r>
            <a:r>
              <a:rPr lang="en" sz="1400">
                <a:latin typeface="Lato"/>
                <a:ea typeface="Lato"/>
                <a:cs typeface="Lato"/>
                <a:sym typeface="Lato"/>
              </a:rPr>
              <a:t> end of the column</a:t>
            </a:r>
            <a:endParaRPr sz="1400">
              <a:latin typeface="Lato"/>
              <a:ea typeface="Lato"/>
              <a:cs typeface="Lato"/>
              <a:sym typeface="Lato"/>
            </a:endParaRPr>
          </a:p>
          <a:p>
            <a:pPr indent="-279400" lvl="0" marL="457200" rtl="0" algn="l">
              <a:lnSpc>
                <a:spcPct val="120000"/>
              </a:lnSpc>
              <a:spcBef>
                <a:spcPts val="0"/>
              </a:spcBef>
              <a:spcAft>
                <a:spcPts val="0"/>
              </a:spcAft>
              <a:buSzPts val="800"/>
              <a:buFont typeface="Lato"/>
              <a:buChar char="●"/>
            </a:pPr>
            <a:r>
              <a:rPr lang="en" sz="1400">
                <a:latin typeface="Lato"/>
                <a:ea typeface="Lato"/>
                <a:cs typeface="Lato"/>
                <a:sym typeface="Lato"/>
              </a:rPr>
              <a:t>n: the number of theoretical plates in the column - larger n produces a sharper, more gaussian elution profile</a:t>
            </a:r>
            <a:endParaRPr sz="1400">
              <a:latin typeface="Lato"/>
              <a:ea typeface="Lato"/>
              <a:cs typeface="Lato"/>
              <a:sym typeface="Lato"/>
            </a:endParaRPr>
          </a:p>
          <a:p>
            <a:pPr indent="0" lvl="0" marL="0" rtl="0" algn="l">
              <a:lnSpc>
                <a:spcPct val="120000"/>
              </a:lnSpc>
              <a:spcBef>
                <a:spcPts val="1200"/>
              </a:spcBef>
              <a:spcAft>
                <a:spcPts val="1200"/>
              </a:spcAft>
              <a:buNone/>
            </a:pPr>
            <a:r>
              <a:t/>
            </a:r>
            <a:endParaRPr sz="1400">
              <a:latin typeface="Lato"/>
              <a:ea typeface="Lato"/>
              <a:cs typeface="Lato"/>
              <a:sym typeface="Lato"/>
            </a:endParaRPr>
          </a:p>
        </p:txBody>
      </p:sp>
      <p:pic>
        <p:nvPicPr>
          <p:cNvPr id="610" name="Google Shape;610;p50" title="{&quot;red&quot;:63,&quot;green&quot;:63,&quot;blue&quot;:63,&quot;origURL&quot;:&quot;https://saxarona.github.io/mathjax-viewer/?input=%5Ctau#0&quot;,&quot;size&quot;:14,&quot;width&quot;:312.755905511811,&quot;height&quot;:294.755905511811,&quot;slideId&quot;:&quot;hd81e113a594f46f_0_117&quot;,&quot;pageElementId&quot;:&quot;hd81e113a594f46f_0_126&quot;,&quot;spaceCount&quot;:3,&quot;spaceStart&quot;:180}"/>
          <p:cNvPicPr preferRelativeResize="0"/>
          <p:nvPr/>
        </p:nvPicPr>
        <p:blipFill>
          <a:blip r:embed="rId4">
            <a:alphaModFix/>
          </a:blip>
          <a:stretch>
            <a:fillRect/>
          </a:stretch>
        </p:blipFill>
        <p:spPr>
          <a:xfrm>
            <a:off x="1017694" y="2197282"/>
            <a:ext cx="151482" cy="132550"/>
          </a:xfrm>
          <a:prstGeom prst="rect">
            <a:avLst/>
          </a:prstGeom>
          <a:noFill/>
          <a:ln>
            <a:noFill/>
          </a:ln>
        </p:spPr>
      </p:pic>
      <p:cxnSp>
        <p:nvCxnSpPr>
          <p:cNvPr id="611" name="Google Shape;611;p50"/>
          <p:cNvCxnSpPr/>
          <p:nvPr/>
        </p:nvCxnSpPr>
        <p:spPr>
          <a:xfrm rot="10800000">
            <a:off x="7449200" y="3066550"/>
            <a:ext cx="8700" cy="707700"/>
          </a:xfrm>
          <a:prstGeom prst="straightConnector1">
            <a:avLst/>
          </a:prstGeom>
          <a:noFill/>
          <a:ln cap="flat" cmpd="sng" w="9525">
            <a:solidFill>
              <a:schemeClr val="dk2"/>
            </a:solidFill>
            <a:prstDash val="solid"/>
            <a:round/>
            <a:headEnd len="med" w="med" type="none"/>
            <a:tailEnd len="med" w="med" type="triangle"/>
          </a:ln>
        </p:spPr>
      </p:cxnSp>
      <p:sp>
        <p:nvSpPr>
          <p:cNvPr id="612" name="Google Shape;612;p50"/>
          <p:cNvSpPr txBox="1"/>
          <p:nvPr/>
        </p:nvSpPr>
        <p:spPr>
          <a:xfrm>
            <a:off x="6575325" y="3844150"/>
            <a:ext cx="169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Breakthrough Time</a:t>
            </a:r>
            <a:endParaRPr>
              <a:solidFill>
                <a:schemeClr val="dk2"/>
              </a:solidFill>
            </a:endParaRPr>
          </a:p>
        </p:txBody>
      </p:sp>
      <p:sp>
        <p:nvSpPr>
          <p:cNvPr id="613" name="Google Shape;613;p50"/>
          <p:cNvSpPr txBox="1"/>
          <p:nvPr/>
        </p:nvSpPr>
        <p:spPr>
          <a:xfrm>
            <a:off x="4002750" y="3941700"/>
            <a:ext cx="2455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Number of Theoretical Plates</a:t>
            </a:r>
            <a:endParaRPr>
              <a:solidFill>
                <a:schemeClr val="dk2"/>
              </a:solidFill>
            </a:endParaRPr>
          </a:p>
        </p:txBody>
      </p:sp>
      <p:cxnSp>
        <p:nvCxnSpPr>
          <p:cNvPr id="614" name="Google Shape;614;p50"/>
          <p:cNvCxnSpPr>
            <a:stCxn id="613" idx="0"/>
          </p:cNvCxnSpPr>
          <p:nvPr/>
        </p:nvCxnSpPr>
        <p:spPr>
          <a:xfrm flipH="1" rot="10800000">
            <a:off x="5230350" y="3084000"/>
            <a:ext cx="1012800" cy="857700"/>
          </a:xfrm>
          <a:prstGeom prst="straightConnector1">
            <a:avLst/>
          </a:prstGeom>
          <a:noFill/>
          <a:ln cap="flat" cmpd="sng" w="9525">
            <a:solidFill>
              <a:schemeClr val="dk2"/>
            </a:solidFill>
            <a:prstDash val="solid"/>
            <a:round/>
            <a:headEnd len="med" w="med" type="none"/>
            <a:tailEnd len="med" w="med" type="triangle"/>
          </a:ln>
        </p:spPr>
      </p:cxnSp>
      <p:sp>
        <p:nvSpPr>
          <p:cNvPr id="615" name="Google Shape;615;p50"/>
          <p:cNvSpPr txBox="1"/>
          <p:nvPr/>
        </p:nvSpPr>
        <p:spPr>
          <a:xfrm>
            <a:off x="4775325" y="1519700"/>
            <a:ext cx="18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Amplitude of Inlet Concentration Pulse</a:t>
            </a:r>
            <a:endParaRPr>
              <a:solidFill>
                <a:schemeClr val="dk2"/>
              </a:solidFill>
            </a:endParaRPr>
          </a:p>
        </p:txBody>
      </p:sp>
      <p:cxnSp>
        <p:nvCxnSpPr>
          <p:cNvPr id="616" name="Google Shape;616;p50"/>
          <p:cNvCxnSpPr>
            <a:stCxn id="615" idx="2"/>
          </p:cNvCxnSpPr>
          <p:nvPr/>
        </p:nvCxnSpPr>
        <p:spPr>
          <a:xfrm>
            <a:off x="5675325" y="2135300"/>
            <a:ext cx="603000" cy="302100"/>
          </a:xfrm>
          <a:prstGeom prst="straightConnector1">
            <a:avLst/>
          </a:prstGeom>
          <a:noFill/>
          <a:ln cap="flat" cmpd="sng" w="9525">
            <a:solidFill>
              <a:schemeClr val="dk2"/>
            </a:solidFill>
            <a:prstDash val="solid"/>
            <a:round/>
            <a:headEnd len="med" w="med" type="none"/>
            <a:tailEnd len="med" w="med" type="triangle"/>
          </a:ln>
        </p:spPr>
      </p:cxnSp>
      <p:sp>
        <p:nvSpPr>
          <p:cNvPr id="617" name="Google Shape;617;p50"/>
          <p:cNvSpPr txBox="1"/>
          <p:nvPr/>
        </p:nvSpPr>
        <p:spPr>
          <a:xfrm>
            <a:off x="6837500" y="1047825"/>
            <a:ext cx="2172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Time (of Dilute species exiting the column)</a:t>
            </a:r>
            <a:endParaRPr>
              <a:solidFill>
                <a:schemeClr val="dk2"/>
              </a:solidFill>
            </a:endParaRPr>
          </a:p>
        </p:txBody>
      </p:sp>
      <p:cxnSp>
        <p:nvCxnSpPr>
          <p:cNvPr id="618" name="Google Shape;618;p50"/>
          <p:cNvCxnSpPr/>
          <p:nvPr/>
        </p:nvCxnSpPr>
        <p:spPr>
          <a:xfrm flipH="1">
            <a:off x="7518950" y="1668250"/>
            <a:ext cx="174900" cy="655500"/>
          </a:xfrm>
          <a:prstGeom prst="straightConnector1">
            <a:avLst/>
          </a:prstGeom>
          <a:noFill/>
          <a:ln cap="flat" cmpd="sng" w="9525">
            <a:solidFill>
              <a:schemeClr val="dk2"/>
            </a:solidFill>
            <a:prstDash val="solid"/>
            <a:round/>
            <a:headEnd len="med" w="med" type="none"/>
            <a:tailEnd len="med" w="med" type="triangle"/>
          </a:ln>
        </p:spPr>
      </p:cxnSp>
      <p:pic>
        <p:nvPicPr>
          <p:cNvPr id="619" name="Google Shape;619;p50" title="{&quot;red&quot;:89,&quot;green&quot;:89,&quot;blue&quot;:89,&quot;origURL&quot;:&quot;https://saxarona.github.io/mathjax-viewer/?input=y(t)%20%3D%20%5Cfrac%7Ban%5En%7D%7B(n-1)!%7D%20(%5Cfrac%7Bt%7D%7B%5Ctau%7D)%5E%7Bn-1%7D%20e%5E%7B%5Cfrac%7B-nt%7D%7B%5Ctau%7D%7D#0&quot;,&quot;size&quot;:18,&quot;width&quot;:267.23622047244095,&quot;height&quot;:79.98425196850394,&quot;slideId&quot;:&quot;hd81e113a594f46f_0_117&quot;,&quot;pageElementId&quot;:&quot;SLIDES_API235761531_0&quot;,&quot;spaceCount&quot;:15,&quot;spaceStart&quot;:0}"/>
          <p:cNvPicPr preferRelativeResize="0"/>
          <p:nvPr/>
        </p:nvPicPr>
        <p:blipFill>
          <a:blip r:embed="rId5">
            <a:alphaModFix/>
          </a:blip>
          <a:stretch>
            <a:fillRect/>
          </a:stretch>
        </p:blipFill>
        <p:spPr>
          <a:xfrm>
            <a:off x="5113575" y="2347838"/>
            <a:ext cx="3466475" cy="690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51"/>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Minimum Material Requirements of a Phase Swing system</a:t>
            </a:r>
            <a:endParaRPr>
              <a:solidFill>
                <a:srgbClr val="8C1515"/>
              </a:solidFill>
              <a:latin typeface="Lato"/>
              <a:ea typeface="Lato"/>
              <a:cs typeface="Lato"/>
              <a:sym typeface="Lato"/>
            </a:endParaRPr>
          </a:p>
        </p:txBody>
      </p:sp>
      <p:sp>
        <p:nvSpPr>
          <p:cNvPr id="625" name="Google Shape;625;p51"/>
          <p:cNvSpPr txBox="1"/>
          <p:nvPr>
            <p:ph idx="2" type="body"/>
          </p:nvPr>
        </p:nvSpPr>
        <p:spPr>
          <a:xfrm>
            <a:off x="600075" y="800100"/>
            <a:ext cx="45987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a:latin typeface="Lato"/>
                <a:ea typeface="Lato"/>
                <a:cs typeface="Lato"/>
                <a:sym typeface="Lato"/>
              </a:rPr>
              <a:t>The breakthrough time depends on flow rate and </a:t>
            </a:r>
            <a:r>
              <a:rPr lang="en">
                <a:latin typeface="Lato"/>
                <a:ea typeface="Lato"/>
                <a:cs typeface="Lato"/>
                <a:sym typeface="Lato"/>
              </a:rPr>
              <a:t>adsorbent</a:t>
            </a:r>
            <a:r>
              <a:rPr lang="en">
                <a:latin typeface="Lato"/>
                <a:ea typeface="Lato"/>
                <a:cs typeface="Lato"/>
                <a:sym typeface="Lato"/>
              </a:rPr>
              <a:t> mass, the </a:t>
            </a:r>
            <a:r>
              <a:rPr lang="en">
                <a:latin typeface="Lato"/>
                <a:ea typeface="Lato"/>
                <a:cs typeface="Lato"/>
                <a:sym typeface="Lato"/>
              </a:rPr>
              <a:t>adsorption</a:t>
            </a:r>
            <a:r>
              <a:rPr lang="en">
                <a:latin typeface="Lato"/>
                <a:ea typeface="Lato"/>
                <a:cs typeface="Lato"/>
                <a:sym typeface="Lato"/>
              </a:rPr>
              <a:t> coefficient is the material </a:t>
            </a:r>
            <a:r>
              <a:rPr lang="en">
                <a:latin typeface="Lato"/>
                <a:ea typeface="Lato"/>
                <a:cs typeface="Lato"/>
                <a:sym typeface="Lato"/>
              </a:rPr>
              <a:t>property</a:t>
            </a:r>
            <a:r>
              <a:rPr lang="en">
                <a:latin typeface="Lato"/>
                <a:ea typeface="Lato"/>
                <a:cs typeface="Lato"/>
                <a:sym typeface="Lato"/>
              </a:rPr>
              <a:t> we want to measure</a:t>
            </a:r>
            <a:endParaRPr>
              <a:latin typeface="Lato"/>
              <a:ea typeface="Lato"/>
              <a:cs typeface="Lato"/>
              <a:sym typeface="Lato"/>
            </a:endParaRPr>
          </a:p>
          <a:p>
            <a:pPr indent="0" lvl="0" marL="0" rtl="0" algn="l">
              <a:lnSpc>
                <a:spcPct val="120000"/>
              </a:lnSpc>
              <a:spcBef>
                <a:spcPts val="1200"/>
              </a:spcBef>
              <a:spcAft>
                <a:spcPts val="0"/>
              </a:spcAft>
              <a:buNone/>
            </a:pPr>
            <a:r>
              <a:rPr lang="en">
                <a:latin typeface="Lato"/>
                <a:ea typeface="Lato"/>
                <a:cs typeface="Lato"/>
                <a:sym typeface="Lato"/>
              </a:rPr>
              <a:t>In a lossless idealized phase swing </a:t>
            </a:r>
            <a:r>
              <a:rPr lang="en">
                <a:latin typeface="Lato"/>
                <a:ea typeface="Lato"/>
                <a:cs typeface="Lato"/>
                <a:sym typeface="Lato"/>
              </a:rPr>
              <a:t>system</a:t>
            </a:r>
            <a:r>
              <a:rPr lang="en">
                <a:latin typeface="Lato"/>
                <a:ea typeface="Lato"/>
                <a:cs typeface="Lato"/>
                <a:sym typeface="Lato"/>
              </a:rPr>
              <a:t>, the ratio of the liquid and gas phase </a:t>
            </a:r>
            <a:r>
              <a:rPr lang="en">
                <a:latin typeface="Lato"/>
                <a:ea typeface="Lato"/>
                <a:cs typeface="Lato"/>
                <a:sym typeface="Lato"/>
              </a:rPr>
              <a:t>adsorption</a:t>
            </a:r>
            <a:r>
              <a:rPr lang="en">
                <a:latin typeface="Lato"/>
                <a:ea typeface="Lato"/>
                <a:cs typeface="Lato"/>
                <a:sym typeface="Lato"/>
              </a:rPr>
              <a:t> coefficients must equal the inverse ratio of the liquid and gas densities in order to break even</a:t>
            </a:r>
            <a:endParaRPr>
              <a:latin typeface="Lato"/>
              <a:ea typeface="Lato"/>
              <a:cs typeface="Lato"/>
              <a:sym typeface="Lato"/>
            </a:endParaRPr>
          </a:p>
          <a:p>
            <a:pPr indent="0" lvl="0" marL="0" rtl="0" algn="l">
              <a:lnSpc>
                <a:spcPct val="120000"/>
              </a:lnSpc>
              <a:spcBef>
                <a:spcPts val="1200"/>
              </a:spcBef>
              <a:spcAft>
                <a:spcPts val="1200"/>
              </a:spcAft>
              <a:buNone/>
            </a:pPr>
            <a:r>
              <a:t/>
            </a:r>
            <a:endParaRPr>
              <a:latin typeface="Lato"/>
              <a:ea typeface="Lato"/>
              <a:cs typeface="Lato"/>
              <a:sym typeface="Lato"/>
            </a:endParaRPr>
          </a:p>
        </p:txBody>
      </p:sp>
      <p:sp>
        <p:nvSpPr>
          <p:cNvPr id="626" name="Google Shape;626;p51"/>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627" name="Google Shape;627;p51"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628" name="Google Shape;628;p51"/>
          <p:cNvPicPr preferRelativeResize="0"/>
          <p:nvPr/>
        </p:nvPicPr>
        <p:blipFill>
          <a:blip r:embed="rId4">
            <a:alphaModFix/>
          </a:blip>
          <a:stretch>
            <a:fillRect/>
          </a:stretch>
        </p:blipFill>
        <p:spPr>
          <a:xfrm>
            <a:off x="6271238" y="2518825"/>
            <a:ext cx="1956725" cy="1296900"/>
          </a:xfrm>
          <a:prstGeom prst="rect">
            <a:avLst/>
          </a:prstGeom>
          <a:noFill/>
          <a:ln>
            <a:noFill/>
          </a:ln>
        </p:spPr>
      </p:pic>
      <p:pic>
        <p:nvPicPr>
          <p:cNvPr id="629" name="Google Shape;629;p51"/>
          <p:cNvPicPr preferRelativeResize="0"/>
          <p:nvPr/>
        </p:nvPicPr>
        <p:blipFill>
          <a:blip r:embed="rId5">
            <a:alphaModFix/>
          </a:blip>
          <a:stretch>
            <a:fillRect/>
          </a:stretch>
        </p:blipFill>
        <p:spPr>
          <a:xfrm>
            <a:off x="5744638" y="1019325"/>
            <a:ext cx="3009900" cy="1066800"/>
          </a:xfrm>
          <a:prstGeom prst="rect">
            <a:avLst/>
          </a:prstGeom>
          <a:noFill/>
          <a:ln>
            <a:noFill/>
          </a:ln>
        </p:spPr>
      </p:pic>
      <p:sp>
        <p:nvSpPr>
          <p:cNvPr id="630" name="Google Shape;630;p51"/>
          <p:cNvSpPr txBox="1"/>
          <p:nvPr/>
        </p:nvSpPr>
        <p:spPr>
          <a:xfrm>
            <a:off x="5159650" y="2026550"/>
            <a:ext cx="1773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Adsorption</a:t>
            </a:r>
            <a:r>
              <a:rPr lang="en" sz="1300">
                <a:solidFill>
                  <a:schemeClr val="dk2"/>
                </a:solidFill>
              </a:rPr>
              <a:t> coefficient</a:t>
            </a:r>
            <a:endParaRPr sz="1300">
              <a:solidFill>
                <a:schemeClr val="dk2"/>
              </a:solidFill>
            </a:endParaRPr>
          </a:p>
        </p:txBody>
      </p:sp>
      <p:cxnSp>
        <p:nvCxnSpPr>
          <p:cNvPr id="631" name="Google Shape;631;p51"/>
          <p:cNvCxnSpPr/>
          <p:nvPr/>
        </p:nvCxnSpPr>
        <p:spPr>
          <a:xfrm flipH="1" rot="10800000">
            <a:off x="5823800" y="1659625"/>
            <a:ext cx="498000" cy="366900"/>
          </a:xfrm>
          <a:prstGeom prst="straightConnector1">
            <a:avLst/>
          </a:prstGeom>
          <a:noFill/>
          <a:ln cap="flat" cmpd="sng" w="9525">
            <a:solidFill>
              <a:schemeClr val="dk2"/>
            </a:solidFill>
            <a:prstDash val="solid"/>
            <a:round/>
            <a:headEnd len="med" w="med" type="none"/>
            <a:tailEnd len="med" w="med" type="triangle"/>
          </a:ln>
        </p:spPr>
      </p:cxnSp>
      <p:sp>
        <p:nvSpPr>
          <p:cNvPr id="632" name="Google Shape;632;p51"/>
          <p:cNvSpPr txBox="1"/>
          <p:nvPr/>
        </p:nvSpPr>
        <p:spPr>
          <a:xfrm>
            <a:off x="7982250" y="1926500"/>
            <a:ext cx="992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Adsorbent</a:t>
            </a:r>
            <a:r>
              <a:rPr lang="en" sz="1300">
                <a:solidFill>
                  <a:schemeClr val="dk2"/>
                </a:solidFill>
              </a:rPr>
              <a:t> mass</a:t>
            </a:r>
            <a:endParaRPr sz="1300">
              <a:solidFill>
                <a:schemeClr val="dk2"/>
              </a:solidFill>
            </a:endParaRPr>
          </a:p>
        </p:txBody>
      </p:sp>
      <p:cxnSp>
        <p:nvCxnSpPr>
          <p:cNvPr id="633" name="Google Shape;633;p51"/>
          <p:cNvCxnSpPr/>
          <p:nvPr/>
        </p:nvCxnSpPr>
        <p:spPr>
          <a:xfrm rot="10800000">
            <a:off x="7484250" y="1877900"/>
            <a:ext cx="498000" cy="341100"/>
          </a:xfrm>
          <a:prstGeom prst="straightConnector1">
            <a:avLst/>
          </a:prstGeom>
          <a:noFill/>
          <a:ln cap="flat" cmpd="sng" w="9525">
            <a:solidFill>
              <a:schemeClr val="dk2"/>
            </a:solidFill>
            <a:prstDash val="solid"/>
            <a:round/>
            <a:headEnd len="med" w="med" type="none"/>
            <a:tailEnd len="med" w="med" type="triangle"/>
          </a:ln>
        </p:spPr>
      </p:cxnSp>
      <p:sp>
        <p:nvSpPr>
          <p:cNvPr id="634" name="Google Shape;634;p51"/>
          <p:cNvSpPr txBox="1"/>
          <p:nvPr/>
        </p:nvSpPr>
        <p:spPr>
          <a:xfrm>
            <a:off x="7405475" y="800100"/>
            <a:ext cx="1878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Volumetric flow rate</a:t>
            </a:r>
            <a:endParaRPr sz="1300">
              <a:solidFill>
                <a:schemeClr val="dk2"/>
              </a:solidFill>
            </a:endParaRPr>
          </a:p>
        </p:txBody>
      </p:sp>
      <p:cxnSp>
        <p:nvCxnSpPr>
          <p:cNvPr id="635" name="Google Shape;635;p51"/>
          <p:cNvCxnSpPr>
            <a:stCxn id="634" idx="2"/>
          </p:cNvCxnSpPr>
          <p:nvPr/>
        </p:nvCxnSpPr>
        <p:spPr>
          <a:xfrm flipH="1">
            <a:off x="7746425" y="1185000"/>
            <a:ext cx="598500" cy="203700"/>
          </a:xfrm>
          <a:prstGeom prst="straightConnector1">
            <a:avLst/>
          </a:prstGeom>
          <a:noFill/>
          <a:ln cap="flat" cmpd="sng" w="9525">
            <a:solidFill>
              <a:schemeClr val="dk2"/>
            </a:solidFill>
            <a:prstDash val="solid"/>
            <a:round/>
            <a:headEnd len="med" w="med" type="none"/>
            <a:tailEnd len="med" w="med" type="triangle"/>
          </a:ln>
        </p:spPr>
      </p:cxnSp>
      <p:sp>
        <p:nvSpPr>
          <p:cNvPr id="636" name="Google Shape;636;p51"/>
          <p:cNvSpPr txBox="1"/>
          <p:nvPr/>
        </p:nvSpPr>
        <p:spPr>
          <a:xfrm>
            <a:off x="5159650" y="782425"/>
            <a:ext cx="1564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Breakthrough time</a:t>
            </a:r>
            <a:endParaRPr sz="1300">
              <a:solidFill>
                <a:schemeClr val="dk2"/>
              </a:solidFill>
            </a:endParaRPr>
          </a:p>
        </p:txBody>
      </p:sp>
      <p:cxnSp>
        <p:nvCxnSpPr>
          <p:cNvPr id="637" name="Google Shape;637;p51"/>
          <p:cNvCxnSpPr>
            <a:stCxn id="636" idx="2"/>
          </p:cNvCxnSpPr>
          <p:nvPr/>
        </p:nvCxnSpPr>
        <p:spPr>
          <a:xfrm>
            <a:off x="5941750" y="1167325"/>
            <a:ext cx="1018200" cy="160200"/>
          </a:xfrm>
          <a:prstGeom prst="straightConnector1">
            <a:avLst/>
          </a:prstGeom>
          <a:noFill/>
          <a:ln cap="flat" cmpd="sng" w="9525">
            <a:solidFill>
              <a:schemeClr val="dk2"/>
            </a:solidFill>
            <a:prstDash val="solid"/>
            <a:round/>
            <a:headEnd len="med" w="med" type="none"/>
            <a:tailEnd len="med" w="med" type="triangle"/>
          </a:ln>
        </p:spPr>
      </p:cxnSp>
      <p:sp>
        <p:nvSpPr>
          <p:cNvPr id="638" name="Google Shape;638;p51"/>
          <p:cNvSpPr txBox="1"/>
          <p:nvPr/>
        </p:nvSpPr>
        <p:spPr>
          <a:xfrm>
            <a:off x="7910400" y="2708200"/>
            <a:ext cx="1136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Gas density</a:t>
            </a:r>
            <a:endParaRPr sz="1300">
              <a:solidFill>
                <a:schemeClr val="dk2"/>
              </a:solidFill>
            </a:endParaRPr>
          </a:p>
        </p:txBody>
      </p:sp>
      <p:sp>
        <p:nvSpPr>
          <p:cNvPr id="639" name="Google Shape;639;p51"/>
          <p:cNvSpPr txBox="1"/>
          <p:nvPr/>
        </p:nvSpPr>
        <p:spPr>
          <a:xfrm>
            <a:off x="7746425" y="3647050"/>
            <a:ext cx="1371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Liquid</a:t>
            </a:r>
            <a:r>
              <a:rPr lang="en" sz="1300">
                <a:solidFill>
                  <a:schemeClr val="dk2"/>
                </a:solidFill>
              </a:rPr>
              <a:t> density</a:t>
            </a:r>
            <a:endParaRPr sz="1300">
              <a:solidFill>
                <a:schemeClr val="dk2"/>
              </a:solidFill>
            </a:endParaRPr>
          </a:p>
        </p:txBody>
      </p:sp>
      <p:cxnSp>
        <p:nvCxnSpPr>
          <p:cNvPr id="640" name="Google Shape;640;p51"/>
          <p:cNvCxnSpPr>
            <a:stCxn id="638" idx="1"/>
          </p:cNvCxnSpPr>
          <p:nvPr/>
        </p:nvCxnSpPr>
        <p:spPr>
          <a:xfrm flipH="1">
            <a:off x="7789800" y="2900650"/>
            <a:ext cx="120600" cy="165900"/>
          </a:xfrm>
          <a:prstGeom prst="straightConnector1">
            <a:avLst/>
          </a:prstGeom>
          <a:noFill/>
          <a:ln cap="flat" cmpd="sng" w="9525">
            <a:solidFill>
              <a:schemeClr val="dk2"/>
            </a:solidFill>
            <a:prstDash val="solid"/>
            <a:round/>
            <a:headEnd len="med" w="med" type="none"/>
            <a:tailEnd len="med" w="med" type="triangle"/>
          </a:ln>
        </p:spPr>
      </p:cxnSp>
      <p:cxnSp>
        <p:nvCxnSpPr>
          <p:cNvPr id="641" name="Google Shape;641;p51"/>
          <p:cNvCxnSpPr>
            <a:stCxn id="639" idx="0"/>
          </p:cNvCxnSpPr>
          <p:nvPr/>
        </p:nvCxnSpPr>
        <p:spPr>
          <a:xfrm rot="10800000">
            <a:off x="7693775" y="3450850"/>
            <a:ext cx="738600" cy="196200"/>
          </a:xfrm>
          <a:prstGeom prst="straightConnector1">
            <a:avLst/>
          </a:prstGeom>
          <a:noFill/>
          <a:ln cap="flat" cmpd="sng" w="9525">
            <a:solidFill>
              <a:schemeClr val="dk2"/>
            </a:solidFill>
            <a:prstDash val="solid"/>
            <a:round/>
            <a:headEnd len="med" w="med" type="none"/>
            <a:tailEnd len="med" w="med" type="triangle"/>
          </a:ln>
        </p:spPr>
      </p:cxnSp>
      <p:sp>
        <p:nvSpPr>
          <p:cNvPr id="642" name="Google Shape;642;p51"/>
          <p:cNvSpPr txBox="1"/>
          <p:nvPr/>
        </p:nvSpPr>
        <p:spPr>
          <a:xfrm>
            <a:off x="5159648" y="2431425"/>
            <a:ext cx="21684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Gas </a:t>
            </a:r>
            <a:r>
              <a:rPr lang="en" sz="1300">
                <a:solidFill>
                  <a:schemeClr val="dk2"/>
                </a:solidFill>
              </a:rPr>
              <a:t>Adsorption coefficient</a:t>
            </a:r>
            <a:endParaRPr sz="1300">
              <a:solidFill>
                <a:schemeClr val="dk2"/>
              </a:solidFill>
            </a:endParaRPr>
          </a:p>
        </p:txBody>
      </p:sp>
      <p:sp>
        <p:nvSpPr>
          <p:cNvPr id="643" name="Google Shape;643;p51"/>
          <p:cNvSpPr txBox="1"/>
          <p:nvPr/>
        </p:nvSpPr>
        <p:spPr>
          <a:xfrm>
            <a:off x="5237075" y="3725775"/>
            <a:ext cx="2442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Liquid</a:t>
            </a:r>
            <a:r>
              <a:rPr lang="en" sz="1300">
                <a:solidFill>
                  <a:schemeClr val="dk2"/>
                </a:solidFill>
              </a:rPr>
              <a:t> Adsorption coefficient</a:t>
            </a:r>
            <a:endParaRPr sz="1300">
              <a:solidFill>
                <a:schemeClr val="dk2"/>
              </a:solidFill>
            </a:endParaRPr>
          </a:p>
        </p:txBody>
      </p:sp>
      <p:cxnSp>
        <p:nvCxnSpPr>
          <p:cNvPr id="644" name="Google Shape;644;p51"/>
          <p:cNvCxnSpPr>
            <a:stCxn id="642" idx="2"/>
          </p:cNvCxnSpPr>
          <p:nvPr/>
        </p:nvCxnSpPr>
        <p:spPr>
          <a:xfrm>
            <a:off x="6243848" y="2816325"/>
            <a:ext cx="803400" cy="162600"/>
          </a:xfrm>
          <a:prstGeom prst="straightConnector1">
            <a:avLst/>
          </a:prstGeom>
          <a:noFill/>
          <a:ln cap="flat" cmpd="sng" w="9525">
            <a:solidFill>
              <a:schemeClr val="dk2"/>
            </a:solidFill>
            <a:prstDash val="solid"/>
            <a:round/>
            <a:headEnd len="med" w="med" type="none"/>
            <a:tailEnd len="med" w="med" type="triangle"/>
          </a:ln>
        </p:spPr>
      </p:cxnSp>
      <p:cxnSp>
        <p:nvCxnSpPr>
          <p:cNvPr id="645" name="Google Shape;645;p51"/>
          <p:cNvCxnSpPr>
            <a:stCxn id="643" idx="0"/>
          </p:cNvCxnSpPr>
          <p:nvPr/>
        </p:nvCxnSpPr>
        <p:spPr>
          <a:xfrm flipH="1" rot="10800000">
            <a:off x="6458075" y="3459675"/>
            <a:ext cx="73500" cy="2661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52"/>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Hints at Liquid Chromatography </a:t>
            </a:r>
            <a:r>
              <a:rPr lang="en">
                <a:solidFill>
                  <a:srgbClr val="8C1515"/>
                </a:solidFill>
                <a:latin typeface="Lato"/>
                <a:ea typeface="Lato"/>
                <a:cs typeface="Lato"/>
                <a:sym typeface="Lato"/>
              </a:rPr>
              <a:t>Viability</a:t>
            </a:r>
            <a:endParaRPr>
              <a:solidFill>
                <a:srgbClr val="8C1515"/>
              </a:solidFill>
              <a:latin typeface="Lato"/>
              <a:ea typeface="Lato"/>
              <a:cs typeface="Lato"/>
              <a:sym typeface="Lato"/>
            </a:endParaRPr>
          </a:p>
        </p:txBody>
      </p:sp>
      <p:sp>
        <p:nvSpPr>
          <p:cNvPr id="651" name="Google Shape;651;p52"/>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Previous</a:t>
            </a:r>
            <a:r>
              <a:rPr lang="en" sz="1700">
                <a:latin typeface="Lato"/>
                <a:ea typeface="Lato"/>
                <a:cs typeface="Lato"/>
                <a:sym typeface="Lato"/>
              </a:rPr>
              <a:t> studies*</a:t>
            </a:r>
            <a:r>
              <a:rPr lang="en" sz="1700">
                <a:latin typeface="Lato"/>
                <a:ea typeface="Lato"/>
                <a:cs typeface="Lato"/>
                <a:sym typeface="Lato"/>
              </a:rPr>
              <a:t> showed Saratech charcoal works well for Rn removal in cold (190K) gas</a:t>
            </a:r>
            <a:endParaRPr sz="1700">
              <a:latin typeface="Lato"/>
              <a:ea typeface="Lato"/>
              <a:cs typeface="Lato"/>
              <a:sym typeface="Lato"/>
            </a:endParaRPr>
          </a:p>
          <a:p>
            <a:pPr indent="0" lvl="0" marL="0" rtl="0" algn="l">
              <a:lnSpc>
                <a:spcPct val="120000"/>
              </a:lnSpc>
              <a:spcBef>
                <a:spcPts val="1200"/>
              </a:spcBef>
              <a:spcAft>
                <a:spcPts val="0"/>
              </a:spcAft>
              <a:buNone/>
            </a:pPr>
            <a:r>
              <a:rPr lang="en" sz="1700">
                <a:latin typeface="Lato"/>
                <a:ea typeface="Lato"/>
                <a:cs typeface="Lato"/>
                <a:sym typeface="Lato"/>
              </a:rPr>
              <a:t>Measurements indicated that at 190K the density of xenon in the column was ~¼ liquid density</a:t>
            </a:r>
            <a:endParaRPr sz="1700">
              <a:latin typeface="Lato"/>
              <a:ea typeface="Lato"/>
              <a:cs typeface="Lato"/>
              <a:sym typeface="Lato"/>
            </a:endParaRPr>
          </a:p>
          <a:p>
            <a:pPr indent="0" lvl="0" marL="0" rtl="0" algn="l">
              <a:lnSpc>
                <a:spcPct val="120000"/>
              </a:lnSpc>
              <a:spcBef>
                <a:spcPts val="1200"/>
              </a:spcBef>
              <a:spcAft>
                <a:spcPts val="1200"/>
              </a:spcAft>
              <a:buNone/>
            </a:pPr>
            <a:r>
              <a:rPr lang="en" sz="1700">
                <a:latin typeface="Lato"/>
                <a:ea typeface="Lato"/>
                <a:cs typeface="Lato"/>
                <a:sym typeface="Lato"/>
              </a:rPr>
              <a:t>This indicated to us that liquid phase charcoal chromatography may have viability</a:t>
            </a:r>
            <a:endParaRPr sz="1700">
              <a:latin typeface="Lato"/>
              <a:ea typeface="Lato"/>
              <a:cs typeface="Lato"/>
              <a:sym typeface="Lato"/>
            </a:endParaRPr>
          </a:p>
        </p:txBody>
      </p:sp>
      <p:sp>
        <p:nvSpPr>
          <p:cNvPr id="652" name="Google Shape;652;p52"/>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653" name="Google Shape;653;p52"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654" name="Google Shape;654;p52"/>
          <p:cNvPicPr preferRelativeResize="0"/>
          <p:nvPr/>
        </p:nvPicPr>
        <p:blipFill>
          <a:blip r:embed="rId4">
            <a:alphaModFix/>
          </a:blip>
          <a:stretch>
            <a:fillRect/>
          </a:stretch>
        </p:blipFill>
        <p:spPr>
          <a:xfrm>
            <a:off x="4314875" y="958774"/>
            <a:ext cx="4678326" cy="3063901"/>
          </a:xfrm>
          <a:prstGeom prst="rect">
            <a:avLst/>
          </a:prstGeom>
          <a:noFill/>
          <a:ln>
            <a:noFill/>
          </a:ln>
        </p:spPr>
      </p:pic>
      <p:sp>
        <p:nvSpPr>
          <p:cNvPr id="655" name="Google Shape;655;p52"/>
          <p:cNvSpPr txBox="1"/>
          <p:nvPr/>
        </p:nvSpPr>
        <p:spPr>
          <a:xfrm>
            <a:off x="5202125" y="2716000"/>
            <a:ext cx="2057400" cy="1203000"/>
          </a:xfrm>
          <a:prstGeom prst="rect">
            <a:avLst/>
          </a:prstGeom>
          <a:noFill/>
          <a:ln>
            <a:noFill/>
          </a:ln>
        </p:spPr>
        <p:txBody>
          <a:bodyPr anchorCtr="0" anchor="t" bIns="91425" lIns="91425" spcFirstLastPara="1" rIns="91425" wrap="square" tIns="91425">
            <a:spAutoFit/>
          </a:bodyPr>
          <a:lstStyle/>
          <a:p>
            <a:pPr indent="0" lvl="0" marL="0" rtl="0" algn="l">
              <a:lnSpc>
                <a:spcPct val="141666"/>
              </a:lnSpc>
              <a:spcBef>
                <a:spcPts val="0"/>
              </a:spcBef>
              <a:spcAft>
                <a:spcPts val="0"/>
              </a:spcAft>
              <a:buNone/>
            </a:pPr>
            <a:r>
              <a:rPr lang="en" sz="800">
                <a:solidFill>
                  <a:srgbClr val="1F1F1F"/>
                </a:solidFill>
                <a:highlight>
                  <a:srgbClr val="FFFFFF"/>
                </a:highlight>
                <a:latin typeface="Georgia"/>
                <a:ea typeface="Georgia"/>
                <a:cs typeface="Georgia"/>
                <a:sym typeface="Georgia"/>
              </a:rPr>
              <a:t>*From </a:t>
            </a:r>
            <a:r>
              <a:rPr i="1" lang="en" sz="800">
                <a:solidFill>
                  <a:srgbClr val="1F1F1F"/>
                </a:solidFill>
                <a:highlight>
                  <a:srgbClr val="FFFFFF"/>
                </a:highlight>
                <a:latin typeface="Georgia"/>
                <a:ea typeface="Georgia"/>
                <a:cs typeface="Georgia"/>
                <a:sym typeface="Georgia"/>
              </a:rPr>
              <a:t>Study of radon reduction in gases for rare event search experiments</a:t>
            </a:r>
            <a:endParaRPr i="1" sz="800">
              <a:solidFill>
                <a:srgbClr val="1F1F1F"/>
              </a:solidFill>
              <a:highlight>
                <a:srgbClr val="FFFFFF"/>
              </a:highlight>
              <a:latin typeface="Georgia"/>
              <a:ea typeface="Georgia"/>
              <a:cs typeface="Georgia"/>
              <a:sym typeface="Georgia"/>
            </a:endParaRPr>
          </a:p>
          <a:p>
            <a:pPr indent="0" lvl="0" marL="0" rtl="0" algn="l">
              <a:lnSpc>
                <a:spcPct val="141666"/>
              </a:lnSpc>
              <a:spcBef>
                <a:spcPts val="0"/>
              </a:spcBef>
              <a:spcAft>
                <a:spcPts val="0"/>
              </a:spcAft>
              <a:buNone/>
            </a:pPr>
            <a:r>
              <a:rPr i="1" lang="en" sz="800" u="sng">
                <a:solidFill>
                  <a:schemeClr val="hlink"/>
                </a:solidFill>
                <a:highlight>
                  <a:srgbClr val="FFFFFF"/>
                </a:highlight>
                <a:latin typeface="Georgia"/>
                <a:ea typeface="Georgia"/>
                <a:cs typeface="Georgia"/>
                <a:sym typeface="Georgia"/>
                <a:hlinkClick r:id="rId5"/>
              </a:rPr>
              <a:t>10.1016/j.nima.2018.06.076</a:t>
            </a:r>
            <a:endParaRPr i="1" sz="800">
              <a:solidFill>
                <a:srgbClr val="1F1F1F"/>
              </a:solidFill>
              <a:highlight>
                <a:srgbClr val="FFFFFF"/>
              </a:highlight>
              <a:latin typeface="Georgia"/>
              <a:ea typeface="Georgia"/>
              <a:cs typeface="Georgia"/>
              <a:sym typeface="Georgia"/>
            </a:endParaRPr>
          </a:p>
          <a:p>
            <a:pPr indent="0" lvl="0" marL="0" rtl="0" algn="l">
              <a:lnSpc>
                <a:spcPct val="141666"/>
              </a:lnSpc>
              <a:spcBef>
                <a:spcPts val="0"/>
              </a:spcBef>
              <a:spcAft>
                <a:spcPts val="0"/>
              </a:spcAft>
              <a:buClr>
                <a:schemeClr val="dk1"/>
              </a:buClr>
              <a:buSzPts val="1100"/>
              <a:buFont typeface="Arial"/>
              <a:buNone/>
            </a:pPr>
            <a:r>
              <a:t/>
            </a:r>
            <a:endParaRPr i="1" sz="1000">
              <a:solidFill>
                <a:srgbClr val="1F1F1F"/>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53"/>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661" name="Google Shape;661;p53"/>
          <p:cNvSpPr txBox="1"/>
          <p:nvPr/>
        </p:nvSpPr>
        <p:spPr>
          <a:xfrm>
            <a:off x="610594" y="827925"/>
            <a:ext cx="7915200" cy="1066200"/>
          </a:xfrm>
          <a:prstGeom prst="rect">
            <a:avLst/>
          </a:prstGeom>
          <a:noFill/>
          <a:ln>
            <a:noFill/>
          </a:ln>
        </p:spPr>
        <p:txBody>
          <a:bodyPr anchorCtr="0" anchor="b" bIns="34275" lIns="0" spcFirstLastPara="1" rIns="68575" wrap="square" tIns="34275">
            <a:noAutofit/>
          </a:bodyPr>
          <a:lstStyle/>
          <a:p>
            <a:pPr indent="0" lvl="0" marL="0" rtl="0" algn="l">
              <a:lnSpc>
                <a:spcPct val="90000"/>
              </a:lnSpc>
              <a:spcBef>
                <a:spcPts val="0"/>
              </a:spcBef>
              <a:spcAft>
                <a:spcPts val="0"/>
              </a:spcAft>
              <a:buNone/>
            </a:pPr>
            <a:r>
              <a:rPr lang="en" sz="4500">
                <a:solidFill>
                  <a:srgbClr val="FFFFFF"/>
                </a:solidFill>
                <a:latin typeface="Lato"/>
                <a:ea typeface="Lato"/>
                <a:cs typeface="Lato"/>
                <a:sym typeface="Lato"/>
              </a:rPr>
              <a:t>The ReLIC Experiment</a:t>
            </a:r>
            <a:endParaRPr sz="4500">
              <a:solidFill>
                <a:srgbClr val="FFFFFF"/>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54"/>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The System</a:t>
            </a:r>
            <a:endParaRPr>
              <a:solidFill>
                <a:srgbClr val="8C1515"/>
              </a:solidFill>
              <a:latin typeface="Lato"/>
              <a:ea typeface="Lato"/>
              <a:cs typeface="Lato"/>
              <a:sym typeface="Lato"/>
            </a:endParaRPr>
          </a:p>
        </p:txBody>
      </p:sp>
      <p:sp>
        <p:nvSpPr>
          <p:cNvPr id="667" name="Google Shape;667;p54"/>
          <p:cNvSpPr txBox="1"/>
          <p:nvPr>
            <p:ph idx="2" type="body"/>
          </p:nvPr>
        </p:nvSpPr>
        <p:spPr>
          <a:xfrm>
            <a:off x="610600" y="840825"/>
            <a:ext cx="2977200" cy="31518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600">
                <a:latin typeface="Lato"/>
                <a:ea typeface="Lato"/>
                <a:cs typeface="Lato"/>
                <a:sym typeface="Lato"/>
              </a:rPr>
              <a:t>The Removal of Liquid Impurities via Chromatography (ReLIC) system was constructed at SLAC to measure the material properties of proposed </a:t>
            </a:r>
            <a:r>
              <a:rPr lang="en" sz="1600">
                <a:latin typeface="Lato"/>
                <a:ea typeface="Lato"/>
                <a:cs typeface="Lato"/>
                <a:sym typeface="Lato"/>
              </a:rPr>
              <a:t>adsorbents</a:t>
            </a:r>
            <a:endParaRPr sz="1600">
              <a:latin typeface="Lato"/>
              <a:ea typeface="Lato"/>
              <a:cs typeface="Lato"/>
              <a:sym typeface="Lato"/>
            </a:endParaRPr>
          </a:p>
          <a:p>
            <a:pPr indent="0" lvl="0" marL="0" rtl="0" algn="l">
              <a:lnSpc>
                <a:spcPct val="120000"/>
              </a:lnSpc>
              <a:spcBef>
                <a:spcPts val="1200"/>
              </a:spcBef>
              <a:spcAft>
                <a:spcPts val="0"/>
              </a:spcAft>
              <a:buNone/>
            </a:pPr>
            <a:r>
              <a:rPr lang="en" sz="1600">
                <a:latin typeface="Lato"/>
                <a:ea typeface="Lato"/>
                <a:cs typeface="Lato"/>
                <a:sym typeface="Lato"/>
              </a:rPr>
              <a:t>It allows Xenon to be </a:t>
            </a:r>
            <a:r>
              <a:rPr lang="en" sz="1600">
                <a:latin typeface="Lato"/>
                <a:ea typeface="Lato"/>
                <a:cs typeface="Lato"/>
                <a:sym typeface="Lato"/>
              </a:rPr>
              <a:t>liquified and passed through a chromatographic column</a:t>
            </a:r>
            <a:endParaRPr sz="1600">
              <a:latin typeface="Lato"/>
              <a:ea typeface="Lato"/>
              <a:cs typeface="Lato"/>
              <a:sym typeface="Lato"/>
            </a:endParaRPr>
          </a:p>
          <a:p>
            <a:pPr indent="0" lvl="0" marL="0" rtl="0" algn="l">
              <a:lnSpc>
                <a:spcPct val="120000"/>
              </a:lnSpc>
              <a:spcBef>
                <a:spcPts val="1200"/>
              </a:spcBef>
              <a:spcAft>
                <a:spcPts val="1200"/>
              </a:spcAft>
              <a:buNone/>
            </a:pPr>
            <a:r>
              <a:rPr lang="en" sz="1600">
                <a:latin typeface="Lato"/>
                <a:ea typeface="Lato"/>
                <a:cs typeface="Lato"/>
                <a:sym typeface="Lato"/>
              </a:rPr>
              <a:t>Radon can be injected for measurements</a:t>
            </a:r>
            <a:endParaRPr sz="1600">
              <a:latin typeface="Lato"/>
              <a:ea typeface="Lato"/>
              <a:cs typeface="Lato"/>
              <a:sym typeface="Lato"/>
            </a:endParaRPr>
          </a:p>
        </p:txBody>
      </p:sp>
      <p:sp>
        <p:nvSpPr>
          <p:cNvPr id="668" name="Google Shape;668;p54"/>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669" name="Google Shape;669;p54"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670" name="Google Shape;670;p54"/>
          <p:cNvPicPr preferRelativeResize="0"/>
          <p:nvPr/>
        </p:nvPicPr>
        <p:blipFill>
          <a:blip r:embed="rId4">
            <a:alphaModFix/>
          </a:blip>
          <a:stretch>
            <a:fillRect/>
          </a:stretch>
        </p:blipFill>
        <p:spPr>
          <a:xfrm>
            <a:off x="7022403" y="200025"/>
            <a:ext cx="2025325" cy="2701251"/>
          </a:xfrm>
          <a:prstGeom prst="rect">
            <a:avLst/>
          </a:prstGeom>
          <a:noFill/>
          <a:ln>
            <a:noFill/>
          </a:ln>
        </p:spPr>
      </p:pic>
      <p:grpSp>
        <p:nvGrpSpPr>
          <p:cNvPr id="671" name="Google Shape;671;p54"/>
          <p:cNvGrpSpPr/>
          <p:nvPr/>
        </p:nvGrpSpPr>
        <p:grpSpPr>
          <a:xfrm>
            <a:off x="3435787" y="2106228"/>
            <a:ext cx="4383927" cy="3037216"/>
            <a:chOff x="4236750" y="1096199"/>
            <a:chExt cx="4841444" cy="3354186"/>
          </a:xfrm>
        </p:grpSpPr>
        <p:sp>
          <p:nvSpPr>
            <p:cNvPr id="672" name="Google Shape;672;p54"/>
            <p:cNvSpPr/>
            <p:nvPr/>
          </p:nvSpPr>
          <p:spPr>
            <a:xfrm rot="5400000">
              <a:off x="5331770" y="2161036"/>
              <a:ext cx="46200" cy="3585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73" name="Google Shape;673;p54"/>
            <p:cNvSpPr/>
            <p:nvPr/>
          </p:nvSpPr>
          <p:spPr>
            <a:xfrm>
              <a:off x="4720381" y="3180190"/>
              <a:ext cx="1643700" cy="1167600"/>
            </a:xfrm>
            <a:prstGeom prst="rect">
              <a:avLst/>
            </a:prstGeom>
            <a:solidFill>
              <a:srgbClr val="FFFFFF"/>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74" name="Google Shape;674;p54"/>
            <p:cNvSpPr/>
            <p:nvPr/>
          </p:nvSpPr>
          <p:spPr>
            <a:xfrm>
              <a:off x="6859895" y="1643956"/>
              <a:ext cx="1824300" cy="2668200"/>
            </a:xfrm>
            <a:prstGeom prst="rect">
              <a:avLst/>
            </a:prstGeom>
            <a:solidFill>
              <a:srgbClr val="EEEEEE"/>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75" name="Google Shape;675;p54"/>
            <p:cNvSpPr/>
            <p:nvPr/>
          </p:nvSpPr>
          <p:spPr>
            <a:xfrm>
              <a:off x="6466094" y="1587618"/>
              <a:ext cx="2612100" cy="194700"/>
            </a:xfrm>
            <a:prstGeom prst="rect">
              <a:avLst/>
            </a:prstGeom>
            <a:solidFill>
              <a:srgbClr val="EEEEEE"/>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76" name="Google Shape;676;p54"/>
            <p:cNvSpPr/>
            <p:nvPr/>
          </p:nvSpPr>
          <p:spPr>
            <a:xfrm rot="10800000">
              <a:off x="5708730" y="1455829"/>
              <a:ext cx="61500" cy="16374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77" name="Google Shape;677;p54"/>
            <p:cNvSpPr/>
            <p:nvPr/>
          </p:nvSpPr>
          <p:spPr>
            <a:xfrm rot="10800000">
              <a:off x="5472836" y="1884436"/>
              <a:ext cx="56700" cy="10692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78" name="Google Shape;678;p54"/>
            <p:cNvSpPr/>
            <p:nvPr/>
          </p:nvSpPr>
          <p:spPr>
            <a:xfrm>
              <a:off x="5256285" y="2550495"/>
              <a:ext cx="881100" cy="547800"/>
            </a:xfrm>
            <a:prstGeom prst="rect">
              <a:avLst/>
            </a:prstGeom>
            <a:solidFill>
              <a:srgbClr val="A4C2F4"/>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79" name="Google Shape;679;p54"/>
            <p:cNvSpPr/>
            <p:nvPr/>
          </p:nvSpPr>
          <p:spPr>
            <a:xfrm rot="5400000">
              <a:off x="4966586" y="1369282"/>
              <a:ext cx="56700" cy="10692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80" name="Google Shape;680;p54"/>
            <p:cNvSpPr txBox="1"/>
            <p:nvPr/>
          </p:nvSpPr>
          <p:spPr>
            <a:xfrm>
              <a:off x="5279301" y="2614521"/>
              <a:ext cx="835200" cy="353400"/>
            </a:xfrm>
            <a:prstGeom prst="rect">
              <a:avLst/>
            </a:prstGeom>
            <a:noFill/>
            <a:ln>
              <a:noFill/>
            </a:ln>
          </p:spPr>
          <p:txBody>
            <a:bodyPr anchorCtr="0" anchor="t" bIns="53850" lIns="53850" spcFirstLastPara="1" rIns="53850" wrap="square" tIns="53850">
              <a:noAutofit/>
            </a:bodyPr>
            <a:lstStyle/>
            <a:p>
              <a:pPr indent="0" lvl="0" marL="0" rtl="0" algn="ctr">
                <a:spcBef>
                  <a:spcPts val="0"/>
                </a:spcBef>
                <a:spcAft>
                  <a:spcPts val="0"/>
                </a:spcAft>
                <a:buNone/>
              </a:pPr>
              <a:r>
                <a:rPr lang="en" sz="1060">
                  <a:solidFill>
                    <a:srgbClr val="595959"/>
                  </a:solidFill>
                </a:rPr>
                <a:t>Circulation Pump</a:t>
              </a:r>
              <a:endParaRPr sz="1060">
                <a:solidFill>
                  <a:srgbClr val="595959"/>
                </a:solidFill>
              </a:endParaRPr>
            </a:p>
          </p:txBody>
        </p:sp>
        <p:sp>
          <p:nvSpPr>
            <p:cNvPr id="681" name="Google Shape;681;p54"/>
            <p:cNvSpPr/>
            <p:nvPr/>
          </p:nvSpPr>
          <p:spPr>
            <a:xfrm>
              <a:off x="7541219" y="1455730"/>
              <a:ext cx="64200" cy="7230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82" name="Google Shape;682;p54"/>
            <p:cNvSpPr/>
            <p:nvPr/>
          </p:nvSpPr>
          <p:spPr>
            <a:xfrm>
              <a:off x="7780173" y="1325240"/>
              <a:ext cx="64200" cy="8535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83" name="Google Shape;683;p54"/>
            <p:cNvSpPr/>
            <p:nvPr/>
          </p:nvSpPr>
          <p:spPr>
            <a:xfrm>
              <a:off x="8112834" y="1809117"/>
              <a:ext cx="64200" cy="8535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84" name="Google Shape;684;p54"/>
            <p:cNvSpPr/>
            <p:nvPr/>
          </p:nvSpPr>
          <p:spPr>
            <a:xfrm>
              <a:off x="7302573" y="1809116"/>
              <a:ext cx="939000" cy="393000"/>
            </a:xfrm>
            <a:prstGeom prst="rect">
              <a:avLst/>
            </a:prstGeom>
            <a:solidFill>
              <a:srgbClr val="F9CB9C"/>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85" name="Google Shape;685;p54"/>
            <p:cNvSpPr txBox="1"/>
            <p:nvPr/>
          </p:nvSpPr>
          <p:spPr>
            <a:xfrm>
              <a:off x="7270194" y="1875532"/>
              <a:ext cx="1003800" cy="2604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824">
                  <a:solidFill>
                    <a:srgbClr val="595959"/>
                  </a:solidFill>
                </a:rPr>
                <a:t>Heat Exchanger</a:t>
              </a:r>
              <a:endParaRPr sz="824">
                <a:solidFill>
                  <a:srgbClr val="595959"/>
                </a:solidFill>
              </a:endParaRPr>
            </a:p>
          </p:txBody>
        </p:sp>
        <p:sp>
          <p:nvSpPr>
            <p:cNvPr id="686" name="Google Shape;686;p54"/>
            <p:cNvSpPr/>
            <p:nvPr/>
          </p:nvSpPr>
          <p:spPr>
            <a:xfrm>
              <a:off x="7895546" y="2309231"/>
              <a:ext cx="604200" cy="353400"/>
            </a:xfrm>
            <a:prstGeom prst="rect">
              <a:avLst/>
            </a:prstGeom>
            <a:solidFill>
              <a:srgbClr val="B4A7D6"/>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87" name="Google Shape;687;p54"/>
            <p:cNvSpPr txBox="1"/>
            <p:nvPr/>
          </p:nvSpPr>
          <p:spPr>
            <a:xfrm>
              <a:off x="7780173" y="2355849"/>
              <a:ext cx="835200" cy="2604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824">
                  <a:solidFill>
                    <a:srgbClr val="595959"/>
                  </a:solidFill>
                </a:rPr>
                <a:t>Sub-Cooler</a:t>
              </a:r>
              <a:endParaRPr sz="824">
                <a:solidFill>
                  <a:srgbClr val="595959"/>
                </a:solidFill>
              </a:endParaRPr>
            </a:p>
          </p:txBody>
        </p:sp>
        <p:sp>
          <p:nvSpPr>
            <p:cNvPr id="688" name="Google Shape;688;p54"/>
            <p:cNvSpPr/>
            <p:nvPr/>
          </p:nvSpPr>
          <p:spPr>
            <a:xfrm>
              <a:off x="7283653" y="3412335"/>
              <a:ext cx="64200" cy="393000"/>
            </a:xfrm>
            <a:prstGeom prst="rect">
              <a:avLst/>
            </a:prstGeom>
            <a:solidFill>
              <a:srgbClr val="8E7CC3"/>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89" name="Google Shape;689;p54"/>
            <p:cNvSpPr/>
            <p:nvPr/>
          </p:nvSpPr>
          <p:spPr>
            <a:xfrm>
              <a:off x="6466094" y="4153274"/>
              <a:ext cx="2612100" cy="194700"/>
            </a:xfrm>
            <a:prstGeom prst="rect">
              <a:avLst/>
            </a:prstGeom>
            <a:solidFill>
              <a:srgbClr val="EEEEEE"/>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90" name="Google Shape;690;p54"/>
            <p:cNvSpPr/>
            <p:nvPr/>
          </p:nvSpPr>
          <p:spPr>
            <a:xfrm>
              <a:off x="7395434" y="2202147"/>
              <a:ext cx="64200" cy="8535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91" name="Google Shape;691;p54"/>
            <p:cNvSpPr txBox="1"/>
            <p:nvPr/>
          </p:nvSpPr>
          <p:spPr>
            <a:xfrm>
              <a:off x="6694109" y="4096986"/>
              <a:ext cx="2155800" cy="353400"/>
            </a:xfrm>
            <a:prstGeom prst="rect">
              <a:avLst/>
            </a:prstGeom>
            <a:noFill/>
            <a:ln>
              <a:noFill/>
            </a:ln>
          </p:spPr>
          <p:txBody>
            <a:bodyPr anchorCtr="0" anchor="t" bIns="53850" lIns="53850" spcFirstLastPara="1" rIns="53850" wrap="square" tIns="53850">
              <a:noAutofit/>
            </a:bodyPr>
            <a:lstStyle/>
            <a:p>
              <a:pPr indent="0" lvl="0" marL="0" rtl="0" algn="ctr">
                <a:spcBef>
                  <a:spcPts val="0"/>
                </a:spcBef>
                <a:spcAft>
                  <a:spcPts val="0"/>
                </a:spcAft>
                <a:buNone/>
              </a:pPr>
              <a:r>
                <a:rPr lang="en" sz="1060">
                  <a:solidFill>
                    <a:srgbClr val="595959"/>
                  </a:solidFill>
                </a:rPr>
                <a:t>Vacuum Vessel</a:t>
              </a:r>
              <a:endParaRPr sz="1060">
                <a:solidFill>
                  <a:srgbClr val="595959"/>
                </a:solidFill>
              </a:endParaRPr>
            </a:p>
          </p:txBody>
        </p:sp>
        <p:sp>
          <p:nvSpPr>
            <p:cNvPr id="692" name="Google Shape;692;p54"/>
            <p:cNvSpPr/>
            <p:nvPr/>
          </p:nvSpPr>
          <p:spPr>
            <a:xfrm>
              <a:off x="8177201" y="2662667"/>
              <a:ext cx="64200" cy="393000"/>
            </a:xfrm>
            <a:prstGeom prst="rect">
              <a:avLst/>
            </a:prstGeom>
            <a:solidFill>
              <a:srgbClr val="8E7CC3"/>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93" name="Google Shape;693;p54"/>
            <p:cNvSpPr/>
            <p:nvPr/>
          </p:nvSpPr>
          <p:spPr>
            <a:xfrm>
              <a:off x="8196105" y="3379826"/>
              <a:ext cx="64200" cy="393000"/>
            </a:xfrm>
            <a:prstGeom prst="rect">
              <a:avLst/>
            </a:prstGeom>
            <a:solidFill>
              <a:srgbClr val="8E7CC3"/>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94" name="Google Shape;694;p54"/>
            <p:cNvSpPr/>
            <p:nvPr/>
          </p:nvSpPr>
          <p:spPr>
            <a:xfrm>
              <a:off x="5469753" y="1319762"/>
              <a:ext cx="64200" cy="3243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95" name="Google Shape;695;p54"/>
            <p:cNvSpPr/>
            <p:nvPr/>
          </p:nvSpPr>
          <p:spPr>
            <a:xfrm>
              <a:off x="8038795" y="3031771"/>
              <a:ext cx="378900" cy="427500"/>
            </a:xfrm>
            <a:prstGeom prst="rect">
              <a:avLst/>
            </a:prstGeom>
            <a:solidFill>
              <a:srgbClr val="FFE599"/>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96" name="Google Shape;696;p54"/>
            <p:cNvSpPr txBox="1"/>
            <p:nvPr/>
          </p:nvSpPr>
          <p:spPr>
            <a:xfrm>
              <a:off x="8002906" y="3035379"/>
              <a:ext cx="450900" cy="4203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883">
                  <a:solidFill>
                    <a:srgbClr val="595959"/>
                  </a:solidFill>
                </a:rPr>
                <a:t>Ch 0 </a:t>
              </a:r>
              <a:endParaRPr sz="883">
                <a:solidFill>
                  <a:srgbClr val="595959"/>
                </a:solidFill>
              </a:endParaRPr>
            </a:p>
            <a:p>
              <a:pPr indent="0" lvl="0" marL="0" rtl="0" algn="ctr">
                <a:spcBef>
                  <a:spcPts val="0"/>
                </a:spcBef>
                <a:spcAft>
                  <a:spcPts val="0"/>
                </a:spcAft>
                <a:buNone/>
              </a:pPr>
              <a:r>
                <a:rPr lang="en" sz="883">
                  <a:solidFill>
                    <a:srgbClr val="595959"/>
                  </a:solidFill>
                </a:rPr>
                <a:t>PMT</a:t>
              </a:r>
              <a:endParaRPr sz="883">
                <a:solidFill>
                  <a:srgbClr val="595959"/>
                </a:solidFill>
              </a:endParaRPr>
            </a:p>
          </p:txBody>
        </p:sp>
        <p:sp>
          <p:nvSpPr>
            <p:cNvPr id="697" name="Google Shape;697;p54"/>
            <p:cNvSpPr/>
            <p:nvPr/>
          </p:nvSpPr>
          <p:spPr>
            <a:xfrm>
              <a:off x="7395434" y="2662667"/>
              <a:ext cx="64200" cy="393000"/>
            </a:xfrm>
            <a:prstGeom prst="rect">
              <a:avLst/>
            </a:prstGeom>
            <a:solidFill>
              <a:srgbClr val="8E7CC3"/>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98" name="Google Shape;698;p54"/>
            <p:cNvSpPr/>
            <p:nvPr/>
          </p:nvSpPr>
          <p:spPr>
            <a:xfrm>
              <a:off x="7126344" y="3712895"/>
              <a:ext cx="1291500" cy="303900"/>
            </a:xfrm>
            <a:prstGeom prst="rect">
              <a:avLst/>
            </a:prstGeom>
            <a:solidFill>
              <a:srgbClr val="B6D7A8"/>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699" name="Google Shape;699;p54"/>
            <p:cNvSpPr/>
            <p:nvPr/>
          </p:nvSpPr>
          <p:spPr>
            <a:xfrm>
              <a:off x="7126344" y="3031771"/>
              <a:ext cx="378900" cy="427500"/>
            </a:xfrm>
            <a:prstGeom prst="rect">
              <a:avLst/>
            </a:prstGeom>
            <a:solidFill>
              <a:srgbClr val="FFE599"/>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00" name="Google Shape;700;p54"/>
            <p:cNvSpPr txBox="1"/>
            <p:nvPr/>
          </p:nvSpPr>
          <p:spPr>
            <a:xfrm>
              <a:off x="7106351" y="3739706"/>
              <a:ext cx="1331400" cy="250200"/>
            </a:xfrm>
            <a:prstGeom prst="rect">
              <a:avLst/>
            </a:prstGeom>
            <a:noFill/>
            <a:ln>
              <a:noFill/>
            </a:ln>
          </p:spPr>
          <p:txBody>
            <a:bodyPr anchorCtr="0" anchor="t" bIns="53850" lIns="53850" spcFirstLastPara="1" rIns="53850" wrap="square" tIns="53850">
              <a:spAutoFit/>
            </a:bodyPr>
            <a:lstStyle/>
            <a:p>
              <a:pPr indent="0" lvl="0" marL="0" rtl="0" algn="l">
                <a:spcBef>
                  <a:spcPts val="0"/>
                </a:spcBef>
                <a:spcAft>
                  <a:spcPts val="0"/>
                </a:spcAft>
                <a:buNone/>
              </a:pPr>
              <a:r>
                <a:rPr lang="en" sz="765">
                  <a:solidFill>
                    <a:srgbClr val="595959"/>
                  </a:solidFill>
                </a:rPr>
                <a:t>Chromatography Column</a:t>
              </a:r>
              <a:endParaRPr sz="765">
                <a:solidFill>
                  <a:srgbClr val="595959"/>
                </a:solidFill>
              </a:endParaRPr>
            </a:p>
          </p:txBody>
        </p:sp>
        <p:sp>
          <p:nvSpPr>
            <p:cNvPr id="701" name="Google Shape;701;p54"/>
            <p:cNvSpPr/>
            <p:nvPr/>
          </p:nvSpPr>
          <p:spPr>
            <a:xfrm>
              <a:off x="5191951" y="3330104"/>
              <a:ext cx="64200" cy="393000"/>
            </a:xfrm>
            <a:prstGeom prst="rect">
              <a:avLst/>
            </a:prstGeom>
            <a:solidFill>
              <a:srgbClr val="8E7CC3"/>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02" name="Google Shape;702;p54"/>
            <p:cNvSpPr/>
            <p:nvPr/>
          </p:nvSpPr>
          <p:spPr>
            <a:xfrm>
              <a:off x="5191951" y="3818402"/>
              <a:ext cx="64200" cy="3930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03" name="Google Shape;703;p54"/>
            <p:cNvSpPr txBox="1"/>
            <p:nvPr/>
          </p:nvSpPr>
          <p:spPr>
            <a:xfrm>
              <a:off x="5415838" y="3286412"/>
              <a:ext cx="594600" cy="4803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707">
                  <a:solidFill>
                    <a:srgbClr val="595959"/>
                  </a:solidFill>
                </a:rPr>
                <a:t>Mainly liquid Xe in line</a:t>
              </a:r>
              <a:endParaRPr sz="707">
                <a:solidFill>
                  <a:srgbClr val="595959"/>
                </a:solidFill>
              </a:endParaRPr>
            </a:p>
          </p:txBody>
        </p:sp>
        <p:sp>
          <p:nvSpPr>
            <p:cNvPr id="704" name="Google Shape;704;p54"/>
            <p:cNvSpPr txBox="1"/>
            <p:nvPr/>
          </p:nvSpPr>
          <p:spPr>
            <a:xfrm>
              <a:off x="5415838" y="3774710"/>
              <a:ext cx="594600" cy="4803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707">
                  <a:solidFill>
                    <a:srgbClr val="595959"/>
                  </a:solidFill>
                </a:rPr>
                <a:t>Mainly gaseous Xe in line</a:t>
              </a:r>
              <a:endParaRPr sz="707">
                <a:solidFill>
                  <a:srgbClr val="595959"/>
                </a:solidFill>
              </a:endParaRPr>
            </a:p>
          </p:txBody>
        </p:sp>
        <p:cxnSp>
          <p:nvCxnSpPr>
            <p:cNvPr id="705" name="Google Shape;705;p54"/>
            <p:cNvCxnSpPr>
              <a:stCxn id="704" idx="1"/>
              <a:endCxn id="702" idx="3"/>
            </p:cNvCxnSpPr>
            <p:nvPr/>
          </p:nvCxnSpPr>
          <p:spPr>
            <a:xfrm rot="10800000">
              <a:off x="5256238" y="4014860"/>
              <a:ext cx="159600" cy="0"/>
            </a:xfrm>
            <a:prstGeom prst="straightConnector1">
              <a:avLst/>
            </a:prstGeom>
            <a:noFill/>
            <a:ln cap="flat" cmpd="sng" w="5625">
              <a:solidFill>
                <a:srgbClr val="595959"/>
              </a:solidFill>
              <a:prstDash val="solid"/>
              <a:round/>
              <a:headEnd len="med" w="med" type="none"/>
              <a:tailEnd len="med" w="med" type="triangle"/>
            </a:ln>
          </p:spPr>
        </p:cxnSp>
        <p:cxnSp>
          <p:nvCxnSpPr>
            <p:cNvPr id="706" name="Google Shape;706;p54"/>
            <p:cNvCxnSpPr>
              <a:stCxn id="703" idx="1"/>
              <a:endCxn id="701" idx="3"/>
            </p:cNvCxnSpPr>
            <p:nvPr/>
          </p:nvCxnSpPr>
          <p:spPr>
            <a:xfrm rot="10800000">
              <a:off x="5256238" y="3526562"/>
              <a:ext cx="159600" cy="0"/>
            </a:xfrm>
            <a:prstGeom prst="straightConnector1">
              <a:avLst/>
            </a:prstGeom>
            <a:noFill/>
            <a:ln cap="flat" cmpd="sng" w="5625">
              <a:solidFill>
                <a:srgbClr val="595959"/>
              </a:solidFill>
              <a:prstDash val="solid"/>
              <a:round/>
              <a:headEnd len="med" w="med" type="none"/>
              <a:tailEnd len="med" w="med" type="triangle"/>
            </a:ln>
          </p:spPr>
        </p:cxnSp>
        <p:sp>
          <p:nvSpPr>
            <p:cNvPr id="707" name="Google Shape;707;p54"/>
            <p:cNvSpPr txBox="1"/>
            <p:nvPr/>
          </p:nvSpPr>
          <p:spPr>
            <a:xfrm>
              <a:off x="7090454" y="3035379"/>
              <a:ext cx="450900" cy="4203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883">
                  <a:solidFill>
                    <a:srgbClr val="595959"/>
                  </a:solidFill>
                </a:rPr>
                <a:t>Ch 1 </a:t>
              </a:r>
              <a:endParaRPr sz="883">
                <a:solidFill>
                  <a:srgbClr val="595959"/>
                </a:solidFill>
              </a:endParaRPr>
            </a:p>
            <a:p>
              <a:pPr indent="0" lvl="0" marL="0" rtl="0" algn="ctr">
                <a:spcBef>
                  <a:spcPts val="0"/>
                </a:spcBef>
                <a:spcAft>
                  <a:spcPts val="0"/>
                </a:spcAft>
                <a:buNone/>
              </a:pPr>
              <a:r>
                <a:rPr lang="en" sz="883">
                  <a:solidFill>
                    <a:srgbClr val="595959"/>
                  </a:solidFill>
                </a:rPr>
                <a:t>PMT</a:t>
              </a:r>
              <a:endParaRPr sz="883">
                <a:solidFill>
                  <a:srgbClr val="595959"/>
                </a:solidFill>
              </a:endParaRPr>
            </a:p>
          </p:txBody>
        </p:sp>
        <p:sp>
          <p:nvSpPr>
            <p:cNvPr id="708" name="Google Shape;708;p54"/>
            <p:cNvSpPr/>
            <p:nvPr/>
          </p:nvSpPr>
          <p:spPr>
            <a:xfrm rot="5400000">
              <a:off x="4971170" y="1094477"/>
              <a:ext cx="56700" cy="10692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09" name="Google Shape;709;p54"/>
            <p:cNvSpPr/>
            <p:nvPr/>
          </p:nvSpPr>
          <p:spPr>
            <a:xfrm rot="5400000">
              <a:off x="6622636" y="535360"/>
              <a:ext cx="69000" cy="18969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10" name="Google Shape;710;p54"/>
            <p:cNvSpPr/>
            <p:nvPr/>
          </p:nvSpPr>
          <p:spPr>
            <a:xfrm rot="5400000">
              <a:off x="6628040" y="166270"/>
              <a:ext cx="66600" cy="2366400"/>
            </a:xfrm>
            <a:prstGeom prst="rect">
              <a:avLst/>
            </a:prstGeom>
            <a:solidFill>
              <a:srgbClr val="C27BA0"/>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11" name="Google Shape;711;p54"/>
            <p:cNvSpPr/>
            <p:nvPr/>
          </p:nvSpPr>
          <p:spPr>
            <a:xfrm>
              <a:off x="4724964" y="2181724"/>
              <a:ext cx="450900" cy="353400"/>
            </a:xfrm>
            <a:prstGeom prst="rect">
              <a:avLst/>
            </a:prstGeom>
            <a:solidFill>
              <a:srgbClr val="E06666"/>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12" name="Google Shape;712;p54"/>
            <p:cNvSpPr txBox="1"/>
            <p:nvPr/>
          </p:nvSpPr>
          <p:spPr>
            <a:xfrm>
              <a:off x="4577018" y="2176262"/>
              <a:ext cx="746700" cy="3603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707">
                  <a:solidFill>
                    <a:srgbClr val="595959"/>
                  </a:solidFill>
                </a:rPr>
                <a:t>Rn 222 Source</a:t>
              </a:r>
              <a:endParaRPr sz="707">
                <a:solidFill>
                  <a:srgbClr val="595959"/>
                </a:solidFill>
              </a:endParaRPr>
            </a:p>
          </p:txBody>
        </p:sp>
        <p:sp>
          <p:nvSpPr>
            <p:cNvPr id="713" name="Google Shape;713;p54"/>
            <p:cNvSpPr/>
            <p:nvPr/>
          </p:nvSpPr>
          <p:spPr>
            <a:xfrm>
              <a:off x="4236750" y="1555499"/>
              <a:ext cx="939000" cy="393000"/>
            </a:xfrm>
            <a:prstGeom prst="rect">
              <a:avLst/>
            </a:prstGeom>
            <a:solidFill>
              <a:srgbClr val="EA9999"/>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14" name="Google Shape;714;p54"/>
            <p:cNvSpPr txBox="1"/>
            <p:nvPr/>
          </p:nvSpPr>
          <p:spPr>
            <a:xfrm>
              <a:off x="4408981" y="1601922"/>
              <a:ext cx="594600" cy="3003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1060">
                  <a:solidFill>
                    <a:srgbClr val="595959"/>
                  </a:solidFill>
                </a:rPr>
                <a:t>Getter</a:t>
              </a:r>
              <a:endParaRPr sz="1060">
                <a:solidFill>
                  <a:srgbClr val="595959"/>
                </a:solidFill>
              </a:endParaRPr>
            </a:p>
          </p:txBody>
        </p:sp>
        <p:sp>
          <p:nvSpPr>
            <p:cNvPr id="715" name="Google Shape;715;p54"/>
            <p:cNvSpPr/>
            <p:nvPr/>
          </p:nvSpPr>
          <p:spPr>
            <a:xfrm>
              <a:off x="6283818" y="1097467"/>
              <a:ext cx="746700" cy="324300"/>
            </a:xfrm>
            <a:prstGeom prst="rect">
              <a:avLst/>
            </a:prstGeom>
            <a:solidFill>
              <a:srgbClr val="DD7E6B"/>
            </a:solidFill>
            <a:ln cap="flat" cmpd="sng" w="5625">
              <a:solidFill>
                <a:srgbClr val="595959"/>
              </a:solidFill>
              <a:prstDash val="solid"/>
              <a:round/>
              <a:headEnd len="sm" w="sm" type="none"/>
              <a:tailEnd len="sm" w="sm" type="none"/>
            </a:ln>
          </p:spPr>
          <p:txBody>
            <a:bodyPr anchorCtr="0" anchor="ctr" bIns="53850" lIns="53850" spcFirstLastPara="1" rIns="53850" wrap="square" tIns="53850">
              <a:noAutofit/>
            </a:bodyPr>
            <a:lstStyle/>
            <a:p>
              <a:pPr indent="0" lvl="0" marL="0" rtl="0" algn="ctr">
                <a:spcBef>
                  <a:spcPts val="0"/>
                </a:spcBef>
                <a:spcAft>
                  <a:spcPts val="0"/>
                </a:spcAft>
                <a:buNone/>
              </a:pPr>
              <a:r>
                <a:t/>
              </a:r>
              <a:endParaRPr sz="824"/>
            </a:p>
          </p:txBody>
        </p:sp>
        <p:sp>
          <p:nvSpPr>
            <p:cNvPr id="716" name="Google Shape;716;p54"/>
            <p:cNvSpPr txBox="1"/>
            <p:nvPr/>
          </p:nvSpPr>
          <p:spPr>
            <a:xfrm>
              <a:off x="6283818" y="1096199"/>
              <a:ext cx="746700" cy="300300"/>
            </a:xfrm>
            <a:prstGeom prst="rect">
              <a:avLst/>
            </a:prstGeom>
            <a:noFill/>
            <a:ln>
              <a:noFill/>
            </a:ln>
          </p:spPr>
          <p:txBody>
            <a:bodyPr anchorCtr="0" anchor="t" bIns="53850" lIns="53850" spcFirstLastPara="1" rIns="53850" wrap="square" tIns="53850">
              <a:spAutoFit/>
            </a:bodyPr>
            <a:lstStyle/>
            <a:p>
              <a:pPr indent="0" lvl="0" marL="0" rtl="0" algn="ctr">
                <a:spcBef>
                  <a:spcPts val="0"/>
                </a:spcBef>
                <a:spcAft>
                  <a:spcPts val="0"/>
                </a:spcAft>
                <a:buNone/>
              </a:pPr>
              <a:r>
                <a:rPr lang="en" sz="1060">
                  <a:solidFill>
                    <a:srgbClr val="595959"/>
                  </a:solidFill>
                </a:rPr>
                <a:t>MFC</a:t>
              </a:r>
              <a:endParaRPr sz="1060">
                <a:solidFill>
                  <a:srgbClr val="595959"/>
                </a:solidFil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55"/>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The Data</a:t>
            </a:r>
            <a:endParaRPr>
              <a:solidFill>
                <a:srgbClr val="8C1515"/>
              </a:solidFill>
              <a:latin typeface="Lato"/>
              <a:ea typeface="Lato"/>
              <a:cs typeface="Lato"/>
              <a:sym typeface="Lato"/>
            </a:endParaRPr>
          </a:p>
        </p:txBody>
      </p:sp>
      <p:sp>
        <p:nvSpPr>
          <p:cNvPr id="722" name="Google Shape;722;p55"/>
          <p:cNvSpPr txBox="1"/>
          <p:nvPr>
            <p:ph idx="2" type="body"/>
          </p:nvPr>
        </p:nvSpPr>
        <p:spPr>
          <a:xfrm>
            <a:off x="614400" y="3420913"/>
            <a:ext cx="7915200" cy="784200"/>
          </a:xfrm>
          <a:prstGeom prst="rect">
            <a:avLst/>
          </a:prstGeom>
          <a:noFill/>
          <a:ln>
            <a:noFill/>
          </a:ln>
        </p:spPr>
        <p:txBody>
          <a:bodyPr anchorCtr="0" anchor="t" bIns="34275" lIns="0" spcFirstLastPara="1" rIns="68575" wrap="square" tIns="34275">
            <a:noAutofit/>
          </a:bodyPr>
          <a:lstStyle/>
          <a:p>
            <a:pPr indent="0" lvl="0" marL="0" rtl="0" algn="l">
              <a:spcBef>
                <a:spcPts val="400"/>
              </a:spcBef>
              <a:spcAft>
                <a:spcPts val="0"/>
              </a:spcAft>
              <a:buNone/>
            </a:pPr>
            <a:r>
              <a:rPr lang="en" sz="1400">
                <a:latin typeface="Lato"/>
                <a:ea typeface="Lato"/>
                <a:cs typeface="Lato"/>
                <a:sym typeface="Lato"/>
              </a:rPr>
              <a:t>Using the PMTs we measure radon alpha decays via scintillation light. We then select radon events with a waveform area cut</a:t>
            </a:r>
            <a:endParaRPr sz="1400">
              <a:latin typeface="Lato"/>
              <a:ea typeface="Lato"/>
              <a:cs typeface="Lato"/>
              <a:sym typeface="Lato"/>
            </a:endParaRPr>
          </a:p>
          <a:p>
            <a:pPr indent="0" lvl="0" marL="0" rtl="0" algn="l">
              <a:lnSpc>
                <a:spcPct val="120000"/>
              </a:lnSpc>
              <a:spcBef>
                <a:spcPts val="1200"/>
              </a:spcBef>
              <a:spcAft>
                <a:spcPts val="0"/>
              </a:spcAft>
              <a:buNone/>
            </a:pPr>
            <a:r>
              <a:rPr lang="en" sz="1400">
                <a:latin typeface="Lato"/>
                <a:ea typeface="Lato"/>
                <a:cs typeface="Lato"/>
                <a:sym typeface="Lato"/>
              </a:rPr>
              <a:t>We then look at the time dependent radon rate in the PMT before and the PMT after the columns</a:t>
            </a:r>
            <a:endParaRPr sz="1400">
              <a:latin typeface="Lato"/>
              <a:ea typeface="Lato"/>
              <a:cs typeface="Lato"/>
              <a:sym typeface="Lato"/>
            </a:endParaRPr>
          </a:p>
          <a:p>
            <a:pPr indent="0" lvl="0" marL="0" rtl="0" algn="l">
              <a:lnSpc>
                <a:spcPct val="120000"/>
              </a:lnSpc>
              <a:spcBef>
                <a:spcPts val="1200"/>
              </a:spcBef>
              <a:spcAft>
                <a:spcPts val="1200"/>
              </a:spcAft>
              <a:buNone/>
            </a:pPr>
            <a:r>
              <a:rPr lang="en" sz="1400">
                <a:latin typeface="Lato"/>
                <a:ea typeface="Lato"/>
                <a:cs typeface="Lato"/>
                <a:sym typeface="Lato"/>
              </a:rPr>
              <a:t>We fit these curves to extract the time delay of the radon</a:t>
            </a:r>
            <a:endParaRPr sz="1400">
              <a:latin typeface="Lato"/>
              <a:ea typeface="Lato"/>
              <a:cs typeface="Lato"/>
              <a:sym typeface="Lato"/>
            </a:endParaRPr>
          </a:p>
        </p:txBody>
      </p:sp>
      <p:sp>
        <p:nvSpPr>
          <p:cNvPr id="723" name="Google Shape;723;p55"/>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724" name="Google Shape;724;p55"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725" name="Google Shape;725;p55"/>
          <p:cNvSpPr/>
          <p:nvPr/>
        </p:nvSpPr>
        <p:spPr>
          <a:xfrm>
            <a:off x="5658200" y="800100"/>
            <a:ext cx="2178600" cy="171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26" name="Google Shape;726;p55" title="Liquid_dataset.png"/>
          <p:cNvPicPr preferRelativeResize="0"/>
          <p:nvPr/>
        </p:nvPicPr>
        <p:blipFill>
          <a:blip r:embed="rId4">
            <a:alphaModFix/>
          </a:blip>
          <a:stretch>
            <a:fillRect/>
          </a:stretch>
        </p:blipFill>
        <p:spPr>
          <a:xfrm>
            <a:off x="511625" y="905675"/>
            <a:ext cx="4002488" cy="2515239"/>
          </a:xfrm>
          <a:prstGeom prst="rect">
            <a:avLst/>
          </a:prstGeom>
          <a:noFill/>
          <a:ln>
            <a:noFill/>
          </a:ln>
        </p:spPr>
      </p:pic>
      <p:sp>
        <p:nvSpPr>
          <p:cNvPr id="727" name="Google Shape;727;p55"/>
          <p:cNvSpPr txBox="1"/>
          <p:nvPr/>
        </p:nvSpPr>
        <p:spPr>
          <a:xfrm>
            <a:off x="423925" y="881182"/>
            <a:ext cx="4090200" cy="1719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728" name="Google Shape;728;p55"/>
          <p:cNvSpPr txBox="1"/>
          <p:nvPr/>
        </p:nvSpPr>
        <p:spPr>
          <a:xfrm>
            <a:off x="4878875" y="897061"/>
            <a:ext cx="4090200" cy="1719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729" name="Google Shape;729;p55" title="Run 2 Ground Saratech 25SLPM Low Height.png"/>
          <p:cNvPicPr preferRelativeResize="0"/>
          <p:nvPr/>
        </p:nvPicPr>
        <p:blipFill>
          <a:blip r:embed="rId5">
            <a:alphaModFix/>
          </a:blip>
          <a:stretch>
            <a:fillRect/>
          </a:stretch>
        </p:blipFill>
        <p:spPr>
          <a:xfrm>
            <a:off x="4878875" y="920825"/>
            <a:ext cx="3814922" cy="2484949"/>
          </a:xfrm>
          <a:prstGeom prst="rect">
            <a:avLst/>
          </a:prstGeom>
          <a:noFill/>
          <a:ln>
            <a:noFill/>
          </a:ln>
        </p:spPr>
      </p:pic>
      <p:cxnSp>
        <p:nvCxnSpPr>
          <p:cNvPr id="730" name="Google Shape;730;p55"/>
          <p:cNvCxnSpPr/>
          <p:nvPr/>
        </p:nvCxnSpPr>
        <p:spPr>
          <a:xfrm>
            <a:off x="3947000" y="2228136"/>
            <a:ext cx="930600" cy="8100"/>
          </a:xfrm>
          <a:prstGeom prst="straightConnector1">
            <a:avLst/>
          </a:prstGeom>
          <a:noFill/>
          <a:ln cap="flat" cmpd="sng" w="9525">
            <a:solidFill>
              <a:schemeClr val="dk2"/>
            </a:solidFill>
            <a:prstDash val="solid"/>
            <a:round/>
            <a:headEnd len="med" w="med" type="none"/>
            <a:tailEnd len="med" w="med" type="triangle"/>
          </a:ln>
        </p:spPr>
      </p:cxnSp>
      <p:sp>
        <p:nvSpPr>
          <p:cNvPr id="731" name="Google Shape;731;p55"/>
          <p:cNvSpPr txBox="1"/>
          <p:nvPr/>
        </p:nvSpPr>
        <p:spPr>
          <a:xfrm>
            <a:off x="4741238" y="897057"/>
            <a:ext cx="4090200" cy="1719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56"/>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Extracting the </a:t>
            </a:r>
            <a:r>
              <a:rPr lang="en">
                <a:solidFill>
                  <a:srgbClr val="8C1515"/>
                </a:solidFill>
                <a:latin typeface="Lato"/>
                <a:ea typeface="Lato"/>
                <a:cs typeface="Lato"/>
                <a:sym typeface="Lato"/>
              </a:rPr>
              <a:t>adsorption</a:t>
            </a:r>
            <a:r>
              <a:rPr lang="en">
                <a:solidFill>
                  <a:srgbClr val="8C1515"/>
                </a:solidFill>
                <a:latin typeface="Lato"/>
                <a:ea typeface="Lato"/>
                <a:cs typeface="Lato"/>
                <a:sym typeface="Lato"/>
              </a:rPr>
              <a:t> coefficient (k)</a:t>
            </a:r>
            <a:endParaRPr>
              <a:solidFill>
                <a:srgbClr val="8C1515"/>
              </a:solidFill>
              <a:latin typeface="Lato"/>
              <a:ea typeface="Lato"/>
              <a:cs typeface="Lato"/>
              <a:sym typeface="Lato"/>
            </a:endParaRPr>
          </a:p>
        </p:txBody>
      </p:sp>
      <p:sp>
        <p:nvSpPr>
          <p:cNvPr id="737" name="Google Shape;737;p56"/>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738" name="Google Shape;738;p56"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739" name="Google Shape;739;p56"/>
          <p:cNvSpPr txBox="1"/>
          <p:nvPr/>
        </p:nvSpPr>
        <p:spPr>
          <a:xfrm>
            <a:off x="711125" y="1089175"/>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Gas</a:t>
            </a:r>
            <a:endParaRPr sz="1800">
              <a:solidFill>
                <a:schemeClr val="dk2"/>
              </a:solidFill>
            </a:endParaRPr>
          </a:p>
        </p:txBody>
      </p:sp>
      <p:sp>
        <p:nvSpPr>
          <p:cNvPr id="740" name="Google Shape;740;p56"/>
          <p:cNvSpPr txBox="1"/>
          <p:nvPr/>
        </p:nvSpPr>
        <p:spPr>
          <a:xfrm>
            <a:off x="711125" y="2810350"/>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Liquid</a:t>
            </a:r>
            <a:endParaRPr sz="1800">
              <a:solidFill>
                <a:schemeClr val="dk2"/>
              </a:solidFill>
            </a:endParaRPr>
          </a:p>
        </p:txBody>
      </p:sp>
      <p:pic>
        <p:nvPicPr>
          <p:cNvPr id="741" name="Google Shape;741;p56"/>
          <p:cNvPicPr preferRelativeResize="0"/>
          <p:nvPr/>
        </p:nvPicPr>
        <p:blipFill>
          <a:blip r:embed="rId4">
            <a:alphaModFix/>
          </a:blip>
          <a:stretch>
            <a:fillRect/>
          </a:stretch>
        </p:blipFill>
        <p:spPr>
          <a:xfrm>
            <a:off x="1205225" y="1550875"/>
            <a:ext cx="3009900" cy="1066800"/>
          </a:xfrm>
          <a:prstGeom prst="rect">
            <a:avLst/>
          </a:prstGeom>
          <a:noFill/>
          <a:ln>
            <a:noFill/>
          </a:ln>
        </p:spPr>
      </p:pic>
      <p:pic>
        <p:nvPicPr>
          <p:cNvPr id="742" name="Google Shape;742;p56"/>
          <p:cNvPicPr preferRelativeResize="0"/>
          <p:nvPr/>
        </p:nvPicPr>
        <p:blipFill>
          <a:blip r:embed="rId5">
            <a:alphaModFix/>
          </a:blip>
          <a:stretch>
            <a:fillRect/>
          </a:stretch>
        </p:blipFill>
        <p:spPr>
          <a:xfrm>
            <a:off x="471138" y="3464725"/>
            <a:ext cx="3052625" cy="939275"/>
          </a:xfrm>
          <a:prstGeom prst="rect">
            <a:avLst/>
          </a:prstGeom>
          <a:noFill/>
          <a:ln>
            <a:noFill/>
          </a:ln>
        </p:spPr>
      </p:pic>
      <p:sp>
        <p:nvSpPr>
          <p:cNvPr id="743" name="Google Shape;743;p56"/>
          <p:cNvSpPr/>
          <p:nvPr/>
        </p:nvSpPr>
        <p:spPr>
          <a:xfrm>
            <a:off x="5037475" y="3272050"/>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4" name="Google Shape;744;p56"/>
          <p:cNvSpPr/>
          <p:nvPr/>
        </p:nvSpPr>
        <p:spPr>
          <a:xfrm>
            <a:off x="44956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5" name="Google Shape;745;p56"/>
          <p:cNvSpPr/>
          <p:nvPr/>
        </p:nvSpPr>
        <p:spPr>
          <a:xfrm>
            <a:off x="78511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6" name="Google Shape;746;p56"/>
          <p:cNvSpPr/>
          <p:nvPr/>
        </p:nvSpPr>
        <p:spPr>
          <a:xfrm rot="5400000">
            <a:off x="80680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7" name="Google Shape;747;p56"/>
          <p:cNvSpPr/>
          <p:nvPr/>
        </p:nvSpPr>
        <p:spPr>
          <a:xfrm rot="5400000">
            <a:off x="42787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8" name="Google Shape;748;p56"/>
          <p:cNvSpPr/>
          <p:nvPr/>
        </p:nvSpPr>
        <p:spPr>
          <a:xfrm>
            <a:off x="43476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9" name="Google Shape;749;p56"/>
          <p:cNvSpPr/>
          <p:nvPr/>
        </p:nvSpPr>
        <p:spPr>
          <a:xfrm>
            <a:off x="81369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0" name="Google Shape;750;p56"/>
          <p:cNvSpPr txBox="1"/>
          <p:nvPr/>
        </p:nvSpPr>
        <p:spPr>
          <a:xfrm>
            <a:off x="4042225" y="2217474"/>
            <a:ext cx="101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Inlet PMT</a:t>
            </a:r>
            <a:endParaRPr b="1">
              <a:solidFill>
                <a:schemeClr val="dk2"/>
              </a:solidFill>
            </a:endParaRPr>
          </a:p>
        </p:txBody>
      </p:sp>
      <p:sp>
        <p:nvSpPr>
          <p:cNvPr id="751" name="Google Shape;751;p56"/>
          <p:cNvSpPr txBox="1"/>
          <p:nvPr/>
        </p:nvSpPr>
        <p:spPr>
          <a:xfrm>
            <a:off x="7738225" y="2183275"/>
            <a:ext cx="120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Outlet</a:t>
            </a:r>
            <a:r>
              <a:rPr b="1" lang="en">
                <a:solidFill>
                  <a:schemeClr val="dk2"/>
                </a:solidFill>
              </a:rPr>
              <a:t> PMT</a:t>
            </a:r>
            <a:endParaRPr b="1">
              <a:solidFill>
                <a:schemeClr val="dk2"/>
              </a:solidFill>
            </a:endParaRPr>
          </a:p>
        </p:txBody>
      </p:sp>
      <p:cxnSp>
        <p:nvCxnSpPr>
          <p:cNvPr id="752" name="Google Shape;752;p56"/>
          <p:cNvCxnSpPr/>
          <p:nvPr/>
        </p:nvCxnSpPr>
        <p:spPr>
          <a:xfrm>
            <a:off x="5032975" y="4213018"/>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753" name="Google Shape;753;p56"/>
          <p:cNvSpPr txBox="1"/>
          <p:nvPr/>
        </p:nvSpPr>
        <p:spPr>
          <a:xfrm>
            <a:off x="5362975" y="42741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Liquid Xenon Flow</a:t>
            </a:r>
            <a:endParaRPr b="1" sz="1700">
              <a:solidFill>
                <a:srgbClr val="9900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57"/>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Extracting the adsorption coefficient (k)</a:t>
            </a:r>
            <a:endParaRPr>
              <a:solidFill>
                <a:srgbClr val="8C1515"/>
              </a:solidFill>
              <a:latin typeface="Lato"/>
              <a:ea typeface="Lato"/>
              <a:cs typeface="Lato"/>
              <a:sym typeface="Lato"/>
            </a:endParaRPr>
          </a:p>
        </p:txBody>
      </p:sp>
      <p:sp>
        <p:nvSpPr>
          <p:cNvPr id="759" name="Google Shape;759;p57"/>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760" name="Google Shape;760;p57"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761" name="Google Shape;761;p57"/>
          <p:cNvSpPr txBox="1"/>
          <p:nvPr/>
        </p:nvSpPr>
        <p:spPr>
          <a:xfrm>
            <a:off x="711125" y="1089175"/>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Gas</a:t>
            </a:r>
            <a:endParaRPr sz="1800">
              <a:solidFill>
                <a:schemeClr val="dk2"/>
              </a:solidFill>
            </a:endParaRPr>
          </a:p>
        </p:txBody>
      </p:sp>
      <p:sp>
        <p:nvSpPr>
          <p:cNvPr id="762" name="Google Shape;762;p57"/>
          <p:cNvSpPr txBox="1"/>
          <p:nvPr/>
        </p:nvSpPr>
        <p:spPr>
          <a:xfrm>
            <a:off x="711125" y="2810350"/>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Liquid</a:t>
            </a:r>
            <a:endParaRPr sz="1800">
              <a:solidFill>
                <a:schemeClr val="dk2"/>
              </a:solidFill>
            </a:endParaRPr>
          </a:p>
        </p:txBody>
      </p:sp>
      <p:pic>
        <p:nvPicPr>
          <p:cNvPr id="763" name="Google Shape;763;p57"/>
          <p:cNvPicPr preferRelativeResize="0"/>
          <p:nvPr/>
        </p:nvPicPr>
        <p:blipFill>
          <a:blip r:embed="rId4">
            <a:alphaModFix/>
          </a:blip>
          <a:stretch>
            <a:fillRect/>
          </a:stretch>
        </p:blipFill>
        <p:spPr>
          <a:xfrm>
            <a:off x="1205225" y="1550875"/>
            <a:ext cx="3009900" cy="1066800"/>
          </a:xfrm>
          <a:prstGeom prst="rect">
            <a:avLst/>
          </a:prstGeom>
          <a:noFill/>
          <a:ln>
            <a:noFill/>
          </a:ln>
        </p:spPr>
      </p:pic>
      <p:pic>
        <p:nvPicPr>
          <p:cNvPr id="764" name="Google Shape;764;p57"/>
          <p:cNvPicPr preferRelativeResize="0"/>
          <p:nvPr/>
        </p:nvPicPr>
        <p:blipFill>
          <a:blip r:embed="rId5">
            <a:alphaModFix/>
          </a:blip>
          <a:stretch>
            <a:fillRect/>
          </a:stretch>
        </p:blipFill>
        <p:spPr>
          <a:xfrm>
            <a:off x="471138" y="3464725"/>
            <a:ext cx="3052625" cy="939275"/>
          </a:xfrm>
          <a:prstGeom prst="rect">
            <a:avLst/>
          </a:prstGeom>
          <a:noFill/>
          <a:ln>
            <a:noFill/>
          </a:ln>
        </p:spPr>
      </p:pic>
      <p:sp>
        <p:nvSpPr>
          <p:cNvPr id="765" name="Google Shape;765;p57"/>
          <p:cNvSpPr/>
          <p:nvPr/>
        </p:nvSpPr>
        <p:spPr>
          <a:xfrm>
            <a:off x="5037475" y="3272050"/>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6" name="Google Shape;766;p57"/>
          <p:cNvSpPr/>
          <p:nvPr/>
        </p:nvSpPr>
        <p:spPr>
          <a:xfrm>
            <a:off x="44956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7" name="Google Shape;767;p57"/>
          <p:cNvSpPr/>
          <p:nvPr/>
        </p:nvSpPr>
        <p:spPr>
          <a:xfrm>
            <a:off x="78511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8" name="Google Shape;768;p57"/>
          <p:cNvSpPr/>
          <p:nvPr/>
        </p:nvSpPr>
        <p:spPr>
          <a:xfrm rot="5400000">
            <a:off x="80680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9" name="Google Shape;769;p57"/>
          <p:cNvSpPr/>
          <p:nvPr/>
        </p:nvSpPr>
        <p:spPr>
          <a:xfrm rot="5400000">
            <a:off x="42787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0" name="Google Shape;770;p57"/>
          <p:cNvSpPr/>
          <p:nvPr/>
        </p:nvSpPr>
        <p:spPr>
          <a:xfrm>
            <a:off x="43476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1" name="Google Shape;771;p57"/>
          <p:cNvSpPr/>
          <p:nvPr/>
        </p:nvSpPr>
        <p:spPr>
          <a:xfrm>
            <a:off x="81369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2" name="Google Shape;772;p57"/>
          <p:cNvSpPr txBox="1"/>
          <p:nvPr/>
        </p:nvSpPr>
        <p:spPr>
          <a:xfrm>
            <a:off x="4042225" y="2217474"/>
            <a:ext cx="101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Inlet PMT</a:t>
            </a:r>
            <a:endParaRPr b="1">
              <a:solidFill>
                <a:schemeClr val="dk2"/>
              </a:solidFill>
            </a:endParaRPr>
          </a:p>
        </p:txBody>
      </p:sp>
      <p:sp>
        <p:nvSpPr>
          <p:cNvPr id="773" name="Google Shape;773;p57"/>
          <p:cNvSpPr txBox="1"/>
          <p:nvPr/>
        </p:nvSpPr>
        <p:spPr>
          <a:xfrm>
            <a:off x="7738225" y="2183275"/>
            <a:ext cx="120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Outlet PMT</a:t>
            </a:r>
            <a:endParaRPr b="1">
              <a:solidFill>
                <a:schemeClr val="dk2"/>
              </a:solidFill>
            </a:endParaRPr>
          </a:p>
        </p:txBody>
      </p:sp>
      <p:cxnSp>
        <p:nvCxnSpPr>
          <p:cNvPr id="774" name="Google Shape;774;p57"/>
          <p:cNvCxnSpPr/>
          <p:nvPr/>
        </p:nvCxnSpPr>
        <p:spPr>
          <a:xfrm>
            <a:off x="5032975" y="4213018"/>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775" name="Google Shape;775;p57"/>
          <p:cNvSpPr txBox="1"/>
          <p:nvPr/>
        </p:nvSpPr>
        <p:spPr>
          <a:xfrm>
            <a:off x="3364200" y="1788388"/>
            <a:ext cx="2415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rPr>
              <a:t>Radon enters First PMT→ T=0</a:t>
            </a:r>
            <a:endParaRPr b="1" baseline="-25000" sz="1200">
              <a:solidFill>
                <a:schemeClr val="dk2"/>
              </a:solidFill>
            </a:endParaRPr>
          </a:p>
        </p:txBody>
      </p:sp>
      <p:sp>
        <p:nvSpPr>
          <p:cNvPr id="776" name="Google Shape;776;p57"/>
          <p:cNvSpPr txBox="1"/>
          <p:nvPr/>
        </p:nvSpPr>
        <p:spPr>
          <a:xfrm>
            <a:off x="5362975" y="42741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Liquid Xenon Flow</a:t>
            </a:r>
            <a:endParaRPr b="1" sz="1700">
              <a:solidFill>
                <a:srgbClr val="9900FF"/>
              </a:solidFill>
            </a:endParaRPr>
          </a:p>
        </p:txBody>
      </p:sp>
      <p:sp>
        <p:nvSpPr>
          <p:cNvPr id="777" name="Google Shape;777;p57"/>
          <p:cNvSpPr/>
          <p:nvPr/>
        </p:nvSpPr>
        <p:spPr>
          <a:xfrm>
            <a:off x="4347625" y="2695425"/>
            <a:ext cx="404100" cy="51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8" name="Google Shape;778;p57"/>
          <p:cNvSpPr txBox="1"/>
          <p:nvPr/>
        </p:nvSpPr>
        <p:spPr>
          <a:xfrm>
            <a:off x="4818850" y="2744763"/>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58"/>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Extracting the adsorption coefficient (k)</a:t>
            </a:r>
            <a:endParaRPr>
              <a:solidFill>
                <a:srgbClr val="8C1515"/>
              </a:solidFill>
              <a:latin typeface="Lato"/>
              <a:ea typeface="Lato"/>
              <a:cs typeface="Lato"/>
              <a:sym typeface="Lato"/>
            </a:endParaRPr>
          </a:p>
        </p:txBody>
      </p:sp>
      <p:sp>
        <p:nvSpPr>
          <p:cNvPr id="784" name="Google Shape;784;p58"/>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785" name="Google Shape;785;p58"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786" name="Google Shape;786;p58"/>
          <p:cNvSpPr txBox="1"/>
          <p:nvPr/>
        </p:nvSpPr>
        <p:spPr>
          <a:xfrm>
            <a:off x="711125" y="1089175"/>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Gas</a:t>
            </a:r>
            <a:endParaRPr sz="1800">
              <a:solidFill>
                <a:schemeClr val="dk2"/>
              </a:solidFill>
            </a:endParaRPr>
          </a:p>
        </p:txBody>
      </p:sp>
      <p:sp>
        <p:nvSpPr>
          <p:cNvPr id="787" name="Google Shape;787;p58"/>
          <p:cNvSpPr txBox="1"/>
          <p:nvPr/>
        </p:nvSpPr>
        <p:spPr>
          <a:xfrm>
            <a:off x="711125" y="2810350"/>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Liquid</a:t>
            </a:r>
            <a:endParaRPr sz="1800">
              <a:solidFill>
                <a:schemeClr val="dk2"/>
              </a:solidFill>
            </a:endParaRPr>
          </a:p>
        </p:txBody>
      </p:sp>
      <p:pic>
        <p:nvPicPr>
          <p:cNvPr id="788" name="Google Shape;788;p58"/>
          <p:cNvPicPr preferRelativeResize="0"/>
          <p:nvPr/>
        </p:nvPicPr>
        <p:blipFill>
          <a:blip r:embed="rId4">
            <a:alphaModFix/>
          </a:blip>
          <a:stretch>
            <a:fillRect/>
          </a:stretch>
        </p:blipFill>
        <p:spPr>
          <a:xfrm>
            <a:off x="1205225" y="1550875"/>
            <a:ext cx="3009900" cy="1066800"/>
          </a:xfrm>
          <a:prstGeom prst="rect">
            <a:avLst/>
          </a:prstGeom>
          <a:noFill/>
          <a:ln>
            <a:noFill/>
          </a:ln>
        </p:spPr>
      </p:pic>
      <p:pic>
        <p:nvPicPr>
          <p:cNvPr id="789" name="Google Shape;789;p58"/>
          <p:cNvPicPr preferRelativeResize="0"/>
          <p:nvPr/>
        </p:nvPicPr>
        <p:blipFill>
          <a:blip r:embed="rId5">
            <a:alphaModFix/>
          </a:blip>
          <a:stretch>
            <a:fillRect/>
          </a:stretch>
        </p:blipFill>
        <p:spPr>
          <a:xfrm>
            <a:off x="471138" y="3464725"/>
            <a:ext cx="3052625" cy="939275"/>
          </a:xfrm>
          <a:prstGeom prst="rect">
            <a:avLst/>
          </a:prstGeom>
          <a:noFill/>
          <a:ln>
            <a:noFill/>
          </a:ln>
        </p:spPr>
      </p:pic>
      <p:sp>
        <p:nvSpPr>
          <p:cNvPr id="790" name="Google Shape;790;p58"/>
          <p:cNvSpPr/>
          <p:nvPr/>
        </p:nvSpPr>
        <p:spPr>
          <a:xfrm>
            <a:off x="5037475" y="3272050"/>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1" name="Google Shape;791;p58"/>
          <p:cNvSpPr/>
          <p:nvPr/>
        </p:nvSpPr>
        <p:spPr>
          <a:xfrm>
            <a:off x="44956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2" name="Google Shape;792;p58"/>
          <p:cNvSpPr/>
          <p:nvPr/>
        </p:nvSpPr>
        <p:spPr>
          <a:xfrm>
            <a:off x="78511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3" name="Google Shape;793;p58"/>
          <p:cNvSpPr/>
          <p:nvPr/>
        </p:nvSpPr>
        <p:spPr>
          <a:xfrm rot="5400000">
            <a:off x="80680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4" name="Google Shape;794;p58"/>
          <p:cNvSpPr/>
          <p:nvPr/>
        </p:nvSpPr>
        <p:spPr>
          <a:xfrm rot="5400000">
            <a:off x="42787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5" name="Google Shape;795;p58"/>
          <p:cNvSpPr/>
          <p:nvPr/>
        </p:nvSpPr>
        <p:spPr>
          <a:xfrm>
            <a:off x="43476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6" name="Google Shape;796;p58"/>
          <p:cNvSpPr/>
          <p:nvPr/>
        </p:nvSpPr>
        <p:spPr>
          <a:xfrm>
            <a:off x="81369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7" name="Google Shape;797;p58"/>
          <p:cNvSpPr txBox="1"/>
          <p:nvPr/>
        </p:nvSpPr>
        <p:spPr>
          <a:xfrm>
            <a:off x="4042225" y="2217474"/>
            <a:ext cx="101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Inlet PMT</a:t>
            </a:r>
            <a:endParaRPr b="1">
              <a:solidFill>
                <a:schemeClr val="dk2"/>
              </a:solidFill>
            </a:endParaRPr>
          </a:p>
        </p:txBody>
      </p:sp>
      <p:sp>
        <p:nvSpPr>
          <p:cNvPr id="798" name="Google Shape;798;p58"/>
          <p:cNvSpPr txBox="1"/>
          <p:nvPr/>
        </p:nvSpPr>
        <p:spPr>
          <a:xfrm>
            <a:off x="7738225" y="2183275"/>
            <a:ext cx="120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Outlet PMT</a:t>
            </a:r>
            <a:endParaRPr b="1">
              <a:solidFill>
                <a:schemeClr val="dk2"/>
              </a:solidFill>
            </a:endParaRPr>
          </a:p>
        </p:txBody>
      </p:sp>
      <p:cxnSp>
        <p:nvCxnSpPr>
          <p:cNvPr id="799" name="Google Shape;799;p58"/>
          <p:cNvCxnSpPr/>
          <p:nvPr/>
        </p:nvCxnSpPr>
        <p:spPr>
          <a:xfrm>
            <a:off x="5032975" y="4213018"/>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800" name="Google Shape;800;p58"/>
          <p:cNvSpPr txBox="1"/>
          <p:nvPr/>
        </p:nvSpPr>
        <p:spPr>
          <a:xfrm>
            <a:off x="5362975" y="42741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Liquid Xenon Flow</a:t>
            </a:r>
            <a:endParaRPr b="1" sz="1700">
              <a:solidFill>
                <a:srgbClr val="9900FF"/>
              </a:solidFill>
            </a:endParaRPr>
          </a:p>
        </p:txBody>
      </p:sp>
      <p:sp>
        <p:nvSpPr>
          <p:cNvPr id="801" name="Google Shape;801;p58"/>
          <p:cNvSpPr/>
          <p:nvPr/>
        </p:nvSpPr>
        <p:spPr>
          <a:xfrm>
            <a:off x="4347625" y="2695425"/>
            <a:ext cx="404100" cy="51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2" name="Google Shape;802;p58"/>
          <p:cNvSpPr/>
          <p:nvPr/>
        </p:nvSpPr>
        <p:spPr>
          <a:xfrm rot="5400000">
            <a:off x="4278775" y="33769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3" name="Google Shape;803;p58"/>
          <p:cNvSpPr/>
          <p:nvPr/>
        </p:nvSpPr>
        <p:spPr>
          <a:xfrm>
            <a:off x="4495675" y="35938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4" name="Google Shape;804;p58"/>
          <p:cNvSpPr txBox="1"/>
          <p:nvPr/>
        </p:nvSpPr>
        <p:spPr>
          <a:xfrm>
            <a:off x="4818850" y="2744763"/>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59"/>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Extracting the adsorption coefficient (k)</a:t>
            </a:r>
            <a:endParaRPr>
              <a:solidFill>
                <a:srgbClr val="8C1515"/>
              </a:solidFill>
              <a:latin typeface="Lato"/>
              <a:ea typeface="Lato"/>
              <a:cs typeface="Lato"/>
              <a:sym typeface="Lato"/>
            </a:endParaRPr>
          </a:p>
        </p:txBody>
      </p:sp>
      <p:sp>
        <p:nvSpPr>
          <p:cNvPr id="810" name="Google Shape;810;p59"/>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811" name="Google Shape;811;p59"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812" name="Google Shape;812;p59"/>
          <p:cNvSpPr txBox="1"/>
          <p:nvPr/>
        </p:nvSpPr>
        <p:spPr>
          <a:xfrm>
            <a:off x="711125" y="1089175"/>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Gas</a:t>
            </a:r>
            <a:endParaRPr sz="1800">
              <a:solidFill>
                <a:schemeClr val="dk2"/>
              </a:solidFill>
            </a:endParaRPr>
          </a:p>
        </p:txBody>
      </p:sp>
      <p:sp>
        <p:nvSpPr>
          <p:cNvPr id="813" name="Google Shape;813;p59"/>
          <p:cNvSpPr txBox="1"/>
          <p:nvPr/>
        </p:nvSpPr>
        <p:spPr>
          <a:xfrm>
            <a:off x="711125" y="2810350"/>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Liquid</a:t>
            </a:r>
            <a:endParaRPr sz="1800">
              <a:solidFill>
                <a:schemeClr val="dk2"/>
              </a:solidFill>
            </a:endParaRPr>
          </a:p>
        </p:txBody>
      </p:sp>
      <p:pic>
        <p:nvPicPr>
          <p:cNvPr id="814" name="Google Shape;814;p59"/>
          <p:cNvPicPr preferRelativeResize="0"/>
          <p:nvPr/>
        </p:nvPicPr>
        <p:blipFill>
          <a:blip r:embed="rId4">
            <a:alphaModFix/>
          </a:blip>
          <a:stretch>
            <a:fillRect/>
          </a:stretch>
        </p:blipFill>
        <p:spPr>
          <a:xfrm>
            <a:off x="1205225" y="1550875"/>
            <a:ext cx="3009900" cy="1066800"/>
          </a:xfrm>
          <a:prstGeom prst="rect">
            <a:avLst/>
          </a:prstGeom>
          <a:noFill/>
          <a:ln>
            <a:noFill/>
          </a:ln>
        </p:spPr>
      </p:pic>
      <p:pic>
        <p:nvPicPr>
          <p:cNvPr id="815" name="Google Shape;815;p59"/>
          <p:cNvPicPr preferRelativeResize="0"/>
          <p:nvPr/>
        </p:nvPicPr>
        <p:blipFill>
          <a:blip r:embed="rId5">
            <a:alphaModFix/>
          </a:blip>
          <a:stretch>
            <a:fillRect/>
          </a:stretch>
        </p:blipFill>
        <p:spPr>
          <a:xfrm>
            <a:off x="471138" y="3464725"/>
            <a:ext cx="3052625" cy="939275"/>
          </a:xfrm>
          <a:prstGeom prst="rect">
            <a:avLst/>
          </a:prstGeom>
          <a:noFill/>
          <a:ln>
            <a:noFill/>
          </a:ln>
        </p:spPr>
      </p:pic>
      <p:sp>
        <p:nvSpPr>
          <p:cNvPr id="816" name="Google Shape;816;p59"/>
          <p:cNvSpPr/>
          <p:nvPr/>
        </p:nvSpPr>
        <p:spPr>
          <a:xfrm>
            <a:off x="5037475" y="3272050"/>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7" name="Google Shape;817;p59"/>
          <p:cNvSpPr/>
          <p:nvPr/>
        </p:nvSpPr>
        <p:spPr>
          <a:xfrm>
            <a:off x="44956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8" name="Google Shape;818;p59"/>
          <p:cNvSpPr/>
          <p:nvPr/>
        </p:nvSpPr>
        <p:spPr>
          <a:xfrm>
            <a:off x="78511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9" name="Google Shape;819;p59"/>
          <p:cNvSpPr/>
          <p:nvPr/>
        </p:nvSpPr>
        <p:spPr>
          <a:xfrm>
            <a:off x="5013025" y="3272050"/>
            <a:ext cx="4041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0" name="Google Shape;820;p59"/>
          <p:cNvSpPr/>
          <p:nvPr/>
        </p:nvSpPr>
        <p:spPr>
          <a:xfrm rot="5400000">
            <a:off x="80680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1" name="Google Shape;821;p59"/>
          <p:cNvSpPr/>
          <p:nvPr/>
        </p:nvSpPr>
        <p:spPr>
          <a:xfrm rot="5400000">
            <a:off x="42787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2" name="Google Shape;822;p59"/>
          <p:cNvSpPr/>
          <p:nvPr/>
        </p:nvSpPr>
        <p:spPr>
          <a:xfrm>
            <a:off x="43476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3" name="Google Shape;823;p59"/>
          <p:cNvSpPr/>
          <p:nvPr/>
        </p:nvSpPr>
        <p:spPr>
          <a:xfrm>
            <a:off x="81369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4" name="Google Shape;824;p59"/>
          <p:cNvSpPr txBox="1"/>
          <p:nvPr/>
        </p:nvSpPr>
        <p:spPr>
          <a:xfrm>
            <a:off x="4042225" y="2217474"/>
            <a:ext cx="101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Inlet PMT</a:t>
            </a:r>
            <a:endParaRPr b="1">
              <a:solidFill>
                <a:schemeClr val="dk2"/>
              </a:solidFill>
            </a:endParaRPr>
          </a:p>
        </p:txBody>
      </p:sp>
      <p:sp>
        <p:nvSpPr>
          <p:cNvPr id="825" name="Google Shape;825;p59"/>
          <p:cNvSpPr txBox="1"/>
          <p:nvPr/>
        </p:nvSpPr>
        <p:spPr>
          <a:xfrm>
            <a:off x="7738225" y="2183275"/>
            <a:ext cx="120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Outlet PMT</a:t>
            </a:r>
            <a:endParaRPr b="1">
              <a:solidFill>
                <a:schemeClr val="dk2"/>
              </a:solidFill>
            </a:endParaRPr>
          </a:p>
        </p:txBody>
      </p:sp>
      <p:cxnSp>
        <p:nvCxnSpPr>
          <p:cNvPr id="826" name="Google Shape;826;p59"/>
          <p:cNvCxnSpPr/>
          <p:nvPr/>
        </p:nvCxnSpPr>
        <p:spPr>
          <a:xfrm>
            <a:off x="5032975" y="4213018"/>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827" name="Google Shape;827;p59"/>
          <p:cNvSpPr txBox="1"/>
          <p:nvPr/>
        </p:nvSpPr>
        <p:spPr>
          <a:xfrm>
            <a:off x="5362975" y="42741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Liquid Xenon Flow</a:t>
            </a:r>
            <a:endParaRPr b="1" sz="1700">
              <a:solidFill>
                <a:srgbClr val="9900FF"/>
              </a:solidFill>
            </a:endParaRPr>
          </a:p>
        </p:txBody>
      </p:sp>
      <p:sp>
        <p:nvSpPr>
          <p:cNvPr id="828" name="Google Shape;828;p59"/>
          <p:cNvSpPr/>
          <p:nvPr/>
        </p:nvSpPr>
        <p:spPr>
          <a:xfrm>
            <a:off x="4347625" y="2695425"/>
            <a:ext cx="404100" cy="51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9" name="Google Shape;829;p59"/>
          <p:cNvSpPr/>
          <p:nvPr/>
        </p:nvSpPr>
        <p:spPr>
          <a:xfrm rot="5400000">
            <a:off x="4278775" y="33769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0" name="Google Shape;830;p59"/>
          <p:cNvSpPr/>
          <p:nvPr/>
        </p:nvSpPr>
        <p:spPr>
          <a:xfrm>
            <a:off x="4495675" y="35938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1" name="Google Shape;831;p59"/>
          <p:cNvSpPr txBox="1"/>
          <p:nvPr/>
        </p:nvSpPr>
        <p:spPr>
          <a:xfrm>
            <a:off x="4818850" y="2744763"/>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60"/>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Extracting the adsorption coefficient (k)</a:t>
            </a:r>
            <a:endParaRPr>
              <a:solidFill>
                <a:srgbClr val="8C1515"/>
              </a:solidFill>
              <a:latin typeface="Lato"/>
              <a:ea typeface="Lato"/>
              <a:cs typeface="Lato"/>
              <a:sym typeface="Lato"/>
            </a:endParaRPr>
          </a:p>
        </p:txBody>
      </p:sp>
      <p:sp>
        <p:nvSpPr>
          <p:cNvPr id="837" name="Google Shape;837;p60"/>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838" name="Google Shape;838;p60"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839" name="Google Shape;839;p60"/>
          <p:cNvSpPr txBox="1"/>
          <p:nvPr/>
        </p:nvSpPr>
        <p:spPr>
          <a:xfrm>
            <a:off x="711125" y="1089175"/>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Gas</a:t>
            </a:r>
            <a:endParaRPr sz="1800">
              <a:solidFill>
                <a:schemeClr val="dk2"/>
              </a:solidFill>
            </a:endParaRPr>
          </a:p>
        </p:txBody>
      </p:sp>
      <p:sp>
        <p:nvSpPr>
          <p:cNvPr id="840" name="Google Shape;840;p60"/>
          <p:cNvSpPr txBox="1"/>
          <p:nvPr/>
        </p:nvSpPr>
        <p:spPr>
          <a:xfrm>
            <a:off x="711125" y="2810350"/>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Liquid</a:t>
            </a:r>
            <a:endParaRPr sz="1800">
              <a:solidFill>
                <a:schemeClr val="dk2"/>
              </a:solidFill>
            </a:endParaRPr>
          </a:p>
        </p:txBody>
      </p:sp>
      <p:pic>
        <p:nvPicPr>
          <p:cNvPr id="841" name="Google Shape;841;p60"/>
          <p:cNvPicPr preferRelativeResize="0"/>
          <p:nvPr/>
        </p:nvPicPr>
        <p:blipFill>
          <a:blip r:embed="rId4">
            <a:alphaModFix/>
          </a:blip>
          <a:stretch>
            <a:fillRect/>
          </a:stretch>
        </p:blipFill>
        <p:spPr>
          <a:xfrm>
            <a:off x="1205225" y="1550875"/>
            <a:ext cx="3009900" cy="1066800"/>
          </a:xfrm>
          <a:prstGeom prst="rect">
            <a:avLst/>
          </a:prstGeom>
          <a:noFill/>
          <a:ln>
            <a:noFill/>
          </a:ln>
        </p:spPr>
      </p:pic>
      <p:pic>
        <p:nvPicPr>
          <p:cNvPr id="842" name="Google Shape;842;p60"/>
          <p:cNvPicPr preferRelativeResize="0"/>
          <p:nvPr/>
        </p:nvPicPr>
        <p:blipFill>
          <a:blip r:embed="rId5">
            <a:alphaModFix/>
          </a:blip>
          <a:stretch>
            <a:fillRect/>
          </a:stretch>
        </p:blipFill>
        <p:spPr>
          <a:xfrm>
            <a:off x="471138" y="3464725"/>
            <a:ext cx="3052625" cy="939275"/>
          </a:xfrm>
          <a:prstGeom prst="rect">
            <a:avLst/>
          </a:prstGeom>
          <a:noFill/>
          <a:ln>
            <a:noFill/>
          </a:ln>
        </p:spPr>
      </p:pic>
      <p:sp>
        <p:nvSpPr>
          <p:cNvPr id="843" name="Google Shape;843;p60"/>
          <p:cNvSpPr/>
          <p:nvPr/>
        </p:nvSpPr>
        <p:spPr>
          <a:xfrm>
            <a:off x="5037475" y="3272050"/>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4" name="Google Shape;844;p60"/>
          <p:cNvSpPr/>
          <p:nvPr/>
        </p:nvSpPr>
        <p:spPr>
          <a:xfrm>
            <a:off x="44956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5" name="Google Shape;845;p60"/>
          <p:cNvSpPr/>
          <p:nvPr/>
        </p:nvSpPr>
        <p:spPr>
          <a:xfrm>
            <a:off x="78511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6" name="Google Shape;846;p60"/>
          <p:cNvSpPr/>
          <p:nvPr/>
        </p:nvSpPr>
        <p:spPr>
          <a:xfrm>
            <a:off x="5013025" y="3272050"/>
            <a:ext cx="20574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7" name="Google Shape;847;p60"/>
          <p:cNvSpPr/>
          <p:nvPr/>
        </p:nvSpPr>
        <p:spPr>
          <a:xfrm rot="5400000">
            <a:off x="80680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8" name="Google Shape;848;p60"/>
          <p:cNvSpPr/>
          <p:nvPr/>
        </p:nvSpPr>
        <p:spPr>
          <a:xfrm rot="5400000">
            <a:off x="42787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9" name="Google Shape;849;p60"/>
          <p:cNvSpPr/>
          <p:nvPr/>
        </p:nvSpPr>
        <p:spPr>
          <a:xfrm>
            <a:off x="43476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0" name="Google Shape;850;p60"/>
          <p:cNvSpPr/>
          <p:nvPr/>
        </p:nvSpPr>
        <p:spPr>
          <a:xfrm>
            <a:off x="81369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1" name="Google Shape;851;p60"/>
          <p:cNvSpPr txBox="1"/>
          <p:nvPr/>
        </p:nvSpPr>
        <p:spPr>
          <a:xfrm>
            <a:off x="4042225" y="2217474"/>
            <a:ext cx="101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Inlet PMT</a:t>
            </a:r>
            <a:endParaRPr b="1">
              <a:solidFill>
                <a:schemeClr val="dk2"/>
              </a:solidFill>
            </a:endParaRPr>
          </a:p>
        </p:txBody>
      </p:sp>
      <p:sp>
        <p:nvSpPr>
          <p:cNvPr id="852" name="Google Shape;852;p60"/>
          <p:cNvSpPr txBox="1"/>
          <p:nvPr/>
        </p:nvSpPr>
        <p:spPr>
          <a:xfrm>
            <a:off x="7738225" y="2183275"/>
            <a:ext cx="120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Outlet PMT</a:t>
            </a:r>
            <a:endParaRPr b="1">
              <a:solidFill>
                <a:schemeClr val="dk2"/>
              </a:solidFill>
            </a:endParaRPr>
          </a:p>
        </p:txBody>
      </p:sp>
      <p:cxnSp>
        <p:nvCxnSpPr>
          <p:cNvPr id="853" name="Google Shape;853;p60"/>
          <p:cNvCxnSpPr/>
          <p:nvPr/>
        </p:nvCxnSpPr>
        <p:spPr>
          <a:xfrm>
            <a:off x="5032975" y="4213018"/>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854" name="Google Shape;854;p60"/>
          <p:cNvSpPr txBox="1"/>
          <p:nvPr/>
        </p:nvSpPr>
        <p:spPr>
          <a:xfrm>
            <a:off x="5362975" y="42741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Liquid Xenon Flow</a:t>
            </a:r>
            <a:endParaRPr b="1" sz="1700">
              <a:solidFill>
                <a:srgbClr val="9900FF"/>
              </a:solidFill>
            </a:endParaRPr>
          </a:p>
        </p:txBody>
      </p:sp>
      <p:sp>
        <p:nvSpPr>
          <p:cNvPr id="855" name="Google Shape;855;p60"/>
          <p:cNvSpPr/>
          <p:nvPr/>
        </p:nvSpPr>
        <p:spPr>
          <a:xfrm>
            <a:off x="4347625" y="2695425"/>
            <a:ext cx="404100" cy="51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6" name="Google Shape;856;p60"/>
          <p:cNvSpPr/>
          <p:nvPr/>
        </p:nvSpPr>
        <p:spPr>
          <a:xfrm rot="5400000">
            <a:off x="4278775" y="33769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7" name="Google Shape;857;p60"/>
          <p:cNvSpPr/>
          <p:nvPr/>
        </p:nvSpPr>
        <p:spPr>
          <a:xfrm>
            <a:off x="4495675" y="35938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8" name="Google Shape;858;p60"/>
          <p:cNvSpPr txBox="1"/>
          <p:nvPr/>
        </p:nvSpPr>
        <p:spPr>
          <a:xfrm>
            <a:off x="4818850" y="2744763"/>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61"/>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Extracting the adsorption coefficient (k)</a:t>
            </a:r>
            <a:endParaRPr>
              <a:solidFill>
                <a:srgbClr val="8C1515"/>
              </a:solidFill>
              <a:latin typeface="Lato"/>
              <a:ea typeface="Lato"/>
              <a:cs typeface="Lato"/>
              <a:sym typeface="Lato"/>
            </a:endParaRPr>
          </a:p>
        </p:txBody>
      </p:sp>
      <p:sp>
        <p:nvSpPr>
          <p:cNvPr id="864" name="Google Shape;864;p61"/>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865" name="Google Shape;865;p61"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866" name="Google Shape;866;p61"/>
          <p:cNvSpPr txBox="1"/>
          <p:nvPr/>
        </p:nvSpPr>
        <p:spPr>
          <a:xfrm>
            <a:off x="711125" y="1089175"/>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Gas</a:t>
            </a:r>
            <a:endParaRPr sz="1800">
              <a:solidFill>
                <a:schemeClr val="dk2"/>
              </a:solidFill>
            </a:endParaRPr>
          </a:p>
        </p:txBody>
      </p:sp>
      <p:sp>
        <p:nvSpPr>
          <p:cNvPr id="867" name="Google Shape;867;p61"/>
          <p:cNvSpPr txBox="1"/>
          <p:nvPr/>
        </p:nvSpPr>
        <p:spPr>
          <a:xfrm>
            <a:off x="711125" y="2810350"/>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Liquid</a:t>
            </a:r>
            <a:endParaRPr sz="1800">
              <a:solidFill>
                <a:schemeClr val="dk2"/>
              </a:solidFill>
            </a:endParaRPr>
          </a:p>
        </p:txBody>
      </p:sp>
      <p:pic>
        <p:nvPicPr>
          <p:cNvPr id="868" name="Google Shape;868;p61"/>
          <p:cNvPicPr preferRelativeResize="0"/>
          <p:nvPr/>
        </p:nvPicPr>
        <p:blipFill>
          <a:blip r:embed="rId4">
            <a:alphaModFix/>
          </a:blip>
          <a:stretch>
            <a:fillRect/>
          </a:stretch>
        </p:blipFill>
        <p:spPr>
          <a:xfrm>
            <a:off x="1205225" y="1550875"/>
            <a:ext cx="3009900" cy="1066800"/>
          </a:xfrm>
          <a:prstGeom prst="rect">
            <a:avLst/>
          </a:prstGeom>
          <a:noFill/>
          <a:ln>
            <a:noFill/>
          </a:ln>
        </p:spPr>
      </p:pic>
      <p:pic>
        <p:nvPicPr>
          <p:cNvPr id="869" name="Google Shape;869;p61"/>
          <p:cNvPicPr preferRelativeResize="0"/>
          <p:nvPr/>
        </p:nvPicPr>
        <p:blipFill>
          <a:blip r:embed="rId5">
            <a:alphaModFix/>
          </a:blip>
          <a:stretch>
            <a:fillRect/>
          </a:stretch>
        </p:blipFill>
        <p:spPr>
          <a:xfrm>
            <a:off x="471138" y="3464725"/>
            <a:ext cx="3052625" cy="939275"/>
          </a:xfrm>
          <a:prstGeom prst="rect">
            <a:avLst/>
          </a:prstGeom>
          <a:noFill/>
          <a:ln>
            <a:noFill/>
          </a:ln>
        </p:spPr>
      </p:pic>
      <p:sp>
        <p:nvSpPr>
          <p:cNvPr id="870" name="Google Shape;870;p61"/>
          <p:cNvSpPr/>
          <p:nvPr/>
        </p:nvSpPr>
        <p:spPr>
          <a:xfrm>
            <a:off x="5037475" y="3272050"/>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1" name="Google Shape;871;p61"/>
          <p:cNvSpPr/>
          <p:nvPr/>
        </p:nvSpPr>
        <p:spPr>
          <a:xfrm>
            <a:off x="44956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2" name="Google Shape;872;p61"/>
          <p:cNvSpPr/>
          <p:nvPr/>
        </p:nvSpPr>
        <p:spPr>
          <a:xfrm>
            <a:off x="78511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3" name="Google Shape;873;p61"/>
          <p:cNvSpPr/>
          <p:nvPr/>
        </p:nvSpPr>
        <p:spPr>
          <a:xfrm>
            <a:off x="5013025" y="3272050"/>
            <a:ext cx="28425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4" name="Google Shape;874;p61"/>
          <p:cNvSpPr/>
          <p:nvPr/>
        </p:nvSpPr>
        <p:spPr>
          <a:xfrm rot="5400000">
            <a:off x="80680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5" name="Google Shape;875;p61"/>
          <p:cNvSpPr/>
          <p:nvPr/>
        </p:nvSpPr>
        <p:spPr>
          <a:xfrm rot="5400000">
            <a:off x="42787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6" name="Google Shape;876;p61"/>
          <p:cNvSpPr/>
          <p:nvPr/>
        </p:nvSpPr>
        <p:spPr>
          <a:xfrm>
            <a:off x="43476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7" name="Google Shape;877;p61"/>
          <p:cNvSpPr/>
          <p:nvPr/>
        </p:nvSpPr>
        <p:spPr>
          <a:xfrm>
            <a:off x="81369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78" name="Google Shape;878;p61"/>
          <p:cNvSpPr txBox="1"/>
          <p:nvPr/>
        </p:nvSpPr>
        <p:spPr>
          <a:xfrm>
            <a:off x="4042225" y="2217474"/>
            <a:ext cx="101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Inlet PMT</a:t>
            </a:r>
            <a:endParaRPr b="1">
              <a:solidFill>
                <a:schemeClr val="dk2"/>
              </a:solidFill>
            </a:endParaRPr>
          </a:p>
        </p:txBody>
      </p:sp>
      <p:sp>
        <p:nvSpPr>
          <p:cNvPr id="879" name="Google Shape;879;p61"/>
          <p:cNvSpPr txBox="1"/>
          <p:nvPr/>
        </p:nvSpPr>
        <p:spPr>
          <a:xfrm>
            <a:off x="7738225" y="2183275"/>
            <a:ext cx="120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Outlet PMT</a:t>
            </a:r>
            <a:endParaRPr b="1">
              <a:solidFill>
                <a:schemeClr val="dk2"/>
              </a:solidFill>
            </a:endParaRPr>
          </a:p>
        </p:txBody>
      </p:sp>
      <p:cxnSp>
        <p:nvCxnSpPr>
          <p:cNvPr id="880" name="Google Shape;880;p61"/>
          <p:cNvCxnSpPr/>
          <p:nvPr/>
        </p:nvCxnSpPr>
        <p:spPr>
          <a:xfrm>
            <a:off x="5032975" y="4213018"/>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881" name="Google Shape;881;p61"/>
          <p:cNvSpPr txBox="1"/>
          <p:nvPr/>
        </p:nvSpPr>
        <p:spPr>
          <a:xfrm>
            <a:off x="5362975" y="42741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Liquid Xenon Flow</a:t>
            </a:r>
            <a:endParaRPr b="1" sz="1700">
              <a:solidFill>
                <a:srgbClr val="9900FF"/>
              </a:solidFill>
            </a:endParaRPr>
          </a:p>
        </p:txBody>
      </p:sp>
      <p:sp>
        <p:nvSpPr>
          <p:cNvPr id="882" name="Google Shape;882;p61"/>
          <p:cNvSpPr/>
          <p:nvPr/>
        </p:nvSpPr>
        <p:spPr>
          <a:xfrm>
            <a:off x="4347625" y="2695425"/>
            <a:ext cx="404100" cy="51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3" name="Google Shape;883;p61"/>
          <p:cNvSpPr/>
          <p:nvPr/>
        </p:nvSpPr>
        <p:spPr>
          <a:xfrm rot="5400000">
            <a:off x="4278775" y="33769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4" name="Google Shape;884;p61"/>
          <p:cNvSpPr/>
          <p:nvPr/>
        </p:nvSpPr>
        <p:spPr>
          <a:xfrm>
            <a:off x="4495675" y="35938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5" name="Google Shape;885;p61"/>
          <p:cNvSpPr txBox="1"/>
          <p:nvPr/>
        </p:nvSpPr>
        <p:spPr>
          <a:xfrm>
            <a:off x="4818850" y="2744763"/>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62"/>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Extracting the adsorption coefficient (k)</a:t>
            </a:r>
            <a:endParaRPr>
              <a:solidFill>
                <a:srgbClr val="8C1515"/>
              </a:solidFill>
              <a:latin typeface="Lato"/>
              <a:ea typeface="Lato"/>
              <a:cs typeface="Lato"/>
              <a:sym typeface="Lato"/>
            </a:endParaRPr>
          </a:p>
        </p:txBody>
      </p:sp>
      <p:sp>
        <p:nvSpPr>
          <p:cNvPr id="891" name="Google Shape;891;p62"/>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892" name="Google Shape;892;p62"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893" name="Google Shape;893;p62"/>
          <p:cNvSpPr txBox="1"/>
          <p:nvPr/>
        </p:nvSpPr>
        <p:spPr>
          <a:xfrm>
            <a:off x="711125" y="1089175"/>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Gas</a:t>
            </a:r>
            <a:endParaRPr sz="1800">
              <a:solidFill>
                <a:schemeClr val="dk2"/>
              </a:solidFill>
            </a:endParaRPr>
          </a:p>
        </p:txBody>
      </p:sp>
      <p:sp>
        <p:nvSpPr>
          <p:cNvPr id="894" name="Google Shape;894;p62"/>
          <p:cNvSpPr txBox="1"/>
          <p:nvPr/>
        </p:nvSpPr>
        <p:spPr>
          <a:xfrm>
            <a:off x="711125" y="2810350"/>
            <a:ext cx="3998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In Liquid</a:t>
            </a:r>
            <a:endParaRPr sz="1800">
              <a:solidFill>
                <a:schemeClr val="dk2"/>
              </a:solidFill>
            </a:endParaRPr>
          </a:p>
        </p:txBody>
      </p:sp>
      <p:pic>
        <p:nvPicPr>
          <p:cNvPr id="895" name="Google Shape;895;p62"/>
          <p:cNvPicPr preferRelativeResize="0"/>
          <p:nvPr/>
        </p:nvPicPr>
        <p:blipFill>
          <a:blip r:embed="rId4">
            <a:alphaModFix/>
          </a:blip>
          <a:stretch>
            <a:fillRect/>
          </a:stretch>
        </p:blipFill>
        <p:spPr>
          <a:xfrm>
            <a:off x="1205225" y="1550875"/>
            <a:ext cx="3009900" cy="1066800"/>
          </a:xfrm>
          <a:prstGeom prst="rect">
            <a:avLst/>
          </a:prstGeom>
          <a:noFill/>
          <a:ln>
            <a:noFill/>
          </a:ln>
        </p:spPr>
      </p:pic>
      <p:pic>
        <p:nvPicPr>
          <p:cNvPr id="896" name="Google Shape;896;p62"/>
          <p:cNvPicPr preferRelativeResize="0"/>
          <p:nvPr/>
        </p:nvPicPr>
        <p:blipFill>
          <a:blip r:embed="rId5">
            <a:alphaModFix/>
          </a:blip>
          <a:stretch>
            <a:fillRect/>
          </a:stretch>
        </p:blipFill>
        <p:spPr>
          <a:xfrm>
            <a:off x="471138" y="3464725"/>
            <a:ext cx="3052625" cy="939275"/>
          </a:xfrm>
          <a:prstGeom prst="rect">
            <a:avLst/>
          </a:prstGeom>
          <a:noFill/>
          <a:ln>
            <a:noFill/>
          </a:ln>
        </p:spPr>
      </p:pic>
      <p:sp>
        <p:nvSpPr>
          <p:cNvPr id="897" name="Google Shape;897;p62"/>
          <p:cNvSpPr/>
          <p:nvPr/>
        </p:nvSpPr>
        <p:spPr>
          <a:xfrm>
            <a:off x="5037475" y="3272050"/>
            <a:ext cx="2813700" cy="75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8" name="Google Shape;898;p62"/>
          <p:cNvSpPr/>
          <p:nvPr/>
        </p:nvSpPr>
        <p:spPr>
          <a:xfrm>
            <a:off x="44956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9" name="Google Shape;899;p62"/>
          <p:cNvSpPr/>
          <p:nvPr/>
        </p:nvSpPr>
        <p:spPr>
          <a:xfrm>
            <a:off x="7851175" y="35938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0" name="Google Shape;900;p62"/>
          <p:cNvSpPr/>
          <p:nvPr/>
        </p:nvSpPr>
        <p:spPr>
          <a:xfrm>
            <a:off x="5013025" y="3272050"/>
            <a:ext cx="2842500" cy="7515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1" name="Google Shape;901;p62"/>
          <p:cNvSpPr txBox="1"/>
          <p:nvPr/>
        </p:nvSpPr>
        <p:spPr>
          <a:xfrm>
            <a:off x="4818850" y="2744763"/>
            <a:ext cx="8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6AA84F"/>
                </a:solidFill>
              </a:rPr>
              <a:t>Radon</a:t>
            </a:r>
            <a:endParaRPr b="1" sz="1100">
              <a:solidFill>
                <a:srgbClr val="6AA84F"/>
              </a:solidFill>
            </a:endParaRPr>
          </a:p>
        </p:txBody>
      </p:sp>
      <p:sp>
        <p:nvSpPr>
          <p:cNvPr id="902" name="Google Shape;902;p62"/>
          <p:cNvSpPr/>
          <p:nvPr/>
        </p:nvSpPr>
        <p:spPr>
          <a:xfrm rot="5400000">
            <a:off x="80680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3" name="Google Shape;903;p62"/>
          <p:cNvSpPr/>
          <p:nvPr/>
        </p:nvSpPr>
        <p:spPr>
          <a:xfrm rot="5400000">
            <a:off x="4278775" y="3376900"/>
            <a:ext cx="541800" cy="108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4" name="Google Shape;904;p62"/>
          <p:cNvSpPr/>
          <p:nvPr/>
        </p:nvSpPr>
        <p:spPr>
          <a:xfrm>
            <a:off x="43476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5" name="Google Shape;905;p62"/>
          <p:cNvSpPr/>
          <p:nvPr/>
        </p:nvSpPr>
        <p:spPr>
          <a:xfrm>
            <a:off x="8136925" y="2695425"/>
            <a:ext cx="404100" cy="517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6" name="Google Shape;906;p62"/>
          <p:cNvSpPr txBox="1"/>
          <p:nvPr/>
        </p:nvSpPr>
        <p:spPr>
          <a:xfrm>
            <a:off x="4042225" y="2217474"/>
            <a:ext cx="1014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Inlet PMT</a:t>
            </a:r>
            <a:endParaRPr b="1">
              <a:solidFill>
                <a:schemeClr val="dk2"/>
              </a:solidFill>
            </a:endParaRPr>
          </a:p>
        </p:txBody>
      </p:sp>
      <p:sp>
        <p:nvSpPr>
          <p:cNvPr id="907" name="Google Shape;907;p62"/>
          <p:cNvSpPr txBox="1"/>
          <p:nvPr/>
        </p:nvSpPr>
        <p:spPr>
          <a:xfrm>
            <a:off x="7738225" y="2183275"/>
            <a:ext cx="1201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2"/>
                </a:solidFill>
              </a:rPr>
              <a:t>Outlet PMT</a:t>
            </a:r>
            <a:endParaRPr b="1">
              <a:solidFill>
                <a:schemeClr val="dk2"/>
              </a:solidFill>
            </a:endParaRPr>
          </a:p>
        </p:txBody>
      </p:sp>
      <p:cxnSp>
        <p:nvCxnSpPr>
          <p:cNvPr id="908" name="Google Shape;908;p62"/>
          <p:cNvCxnSpPr/>
          <p:nvPr/>
        </p:nvCxnSpPr>
        <p:spPr>
          <a:xfrm>
            <a:off x="5032975" y="4213018"/>
            <a:ext cx="2822700" cy="1500"/>
          </a:xfrm>
          <a:prstGeom prst="straightConnector1">
            <a:avLst/>
          </a:prstGeom>
          <a:noFill/>
          <a:ln cap="flat" cmpd="sng" w="38100">
            <a:solidFill>
              <a:srgbClr val="9900FF"/>
            </a:solidFill>
            <a:prstDash val="solid"/>
            <a:round/>
            <a:headEnd len="med" w="med" type="none"/>
            <a:tailEnd len="med" w="med" type="triangle"/>
          </a:ln>
        </p:spPr>
      </p:cxnSp>
      <p:sp>
        <p:nvSpPr>
          <p:cNvPr id="909" name="Google Shape;909;p62"/>
          <p:cNvSpPr txBox="1"/>
          <p:nvPr/>
        </p:nvSpPr>
        <p:spPr>
          <a:xfrm>
            <a:off x="5362975" y="4274125"/>
            <a:ext cx="216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rgbClr val="9900FF"/>
                </a:solidFill>
              </a:rPr>
              <a:t>Liquid Xenon Flow</a:t>
            </a:r>
            <a:endParaRPr b="1" sz="1700">
              <a:solidFill>
                <a:srgbClr val="9900FF"/>
              </a:solidFill>
            </a:endParaRPr>
          </a:p>
        </p:txBody>
      </p:sp>
      <p:sp>
        <p:nvSpPr>
          <p:cNvPr id="910" name="Google Shape;910;p62"/>
          <p:cNvSpPr/>
          <p:nvPr/>
        </p:nvSpPr>
        <p:spPr>
          <a:xfrm>
            <a:off x="4347625" y="2695425"/>
            <a:ext cx="404100" cy="51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1" name="Google Shape;911;p62"/>
          <p:cNvSpPr/>
          <p:nvPr/>
        </p:nvSpPr>
        <p:spPr>
          <a:xfrm rot="5400000">
            <a:off x="4278775" y="33769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2" name="Google Shape;912;p62"/>
          <p:cNvSpPr/>
          <p:nvPr/>
        </p:nvSpPr>
        <p:spPr>
          <a:xfrm>
            <a:off x="4495675" y="35938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3" name="Google Shape;913;p62"/>
          <p:cNvSpPr/>
          <p:nvPr/>
        </p:nvSpPr>
        <p:spPr>
          <a:xfrm>
            <a:off x="7851175" y="35938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4" name="Google Shape;914;p62"/>
          <p:cNvSpPr/>
          <p:nvPr/>
        </p:nvSpPr>
        <p:spPr>
          <a:xfrm rot="5400000">
            <a:off x="8068075" y="3376900"/>
            <a:ext cx="541800" cy="1080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5" name="Google Shape;915;p62"/>
          <p:cNvSpPr/>
          <p:nvPr/>
        </p:nvSpPr>
        <p:spPr>
          <a:xfrm>
            <a:off x="8136925" y="2695425"/>
            <a:ext cx="404100" cy="517800"/>
          </a:xfrm>
          <a:prstGeom prst="rect">
            <a:avLst/>
          </a:prstGeom>
          <a:solidFill>
            <a:srgbClr val="93C47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6" name="Google Shape;916;p62"/>
          <p:cNvSpPr txBox="1"/>
          <p:nvPr/>
        </p:nvSpPr>
        <p:spPr>
          <a:xfrm>
            <a:off x="5704800" y="1899625"/>
            <a:ext cx="3563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rPr>
              <a:t>Radon enters Second PMT→ T=T</a:t>
            </a:r>
            <a:r>
              <a:rPr b="1" baseline="-25000" lang="en" sz="1200">
                <a:solidFill>
                  <a:schemeClr val="dk2"/>
                </a:solidFill>
              </a:rPr>
              <a:t>measured</a:t>
            </a:r>
            <a:endParaRPr b="1" baseline="-25000" sz="1200">
              <a:solidFill>
                <a:schemeClr val="dk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63"/>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922" name="Google Shape;922;p63"/>
          <p:cNvSpPr txBox="1"/>
          <p:nvPr/>
        </p:nvSpPr>
        <p:spPr>
          <a:xfrm>
            <a:off x="610594" y="827925"/>
            <a:ext cx="7915200" cy="1066200"/>
          </a:xfrm>
          <a:prstGeom prst="rect">
            <a:avLst/>
          </a:prstGeom>
          <a:noFill/>
          <a:ln>
            <a:noFill/>
          </a:ln>
        </p:spPr>
        <p:txBody>
          <a:bodyPr anchorCtr="0" anchor="b" bIns="34275" lIns="0" spcFirstLastPara="1" rIns="68575" wrap="square" tIns="34275">
            <a:noAutofit/>
          </a:bodyPr>
          <a:lstStyle/>
          <a:p>
            <a:pPr indent="0" lvl="0" marL="0" rtl="0" algn="l">
              <a:lnSpc>
                <a:spcPct val="90000"/>
              </a:lnSpc>
              <a:spcBef>
                <a:spcPts val="0"/>
              </a:spcBef>
              <a:spcAft>
                <a:spcPts val="0"/>
              </a:spcAft>
              <a:buNone/>
            </a:pPr>
            <a:r>
              <a:rPr lang="en" sz="4500">
                <a:solidFill>
                  <a:srgbClr val="FFFFFF"/>
                </a:solidFill>
                <a:latin typeface="Lato"/>
                <a:ea typeface="Lato"/>
                <a:cs typeface="Lato"/>
                <a:sym typeface="Lato"/>
              </a:rPr>
              <a:t>The Results</a:t>
            </a:r>
            <a:endParaRPr sz="4500">
              <a:solidFill>
                <a:srgbClr val="FFFFFF"/>
              </a:solidFill>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64"/>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Materials Tested</a:t>
            </a:r>
            <a:endParaRPr>
              <a:solidFill>
                <a:srgbClr val="8C1515"/>
              </a:solidFill>
              <a:latin typeface="Lato"/>
              <a:ea typeface="Lato"/>
              <a:cs typeface="Lato"/>
              <a:sym typeface="Lato"/>
            </a:endParaRPr>
          </a:p>
        </p:txBody>
      </p:sp>
      <p:sp>
        <p:nvSpPr>
          <p:cNvPr id="928" name="Google Shape;928;p64"/>
          <p:cNvSpPr txBox="1"/>
          <p:nvPr>
            <p:ph idx="2" type="body"/>
          </p:nvPr>
        </p:nvSpPr>
        <p:spPr>
          <a:xfrm>
            <a:off x="600075" y="800100"/>
            <a:ext cx="7915200" cy="12852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We tested 3 different materials for this study</a:t>
            </a:r>
            <a:endParaRPr sz="1700">
              <a:latin typeface="Lato"/>
              <a:ea typeface="Lato"/>
              <a:cs typeface="Lato"/>
              <a:sym typeface="Lato"/>
            </a:endParaRPr>
          </a:p>
          <a:p>
            <a:pPr indent="0" lvl="0" marL="0" rtl="0" algn="l">
              <a:lnSpc>
                <a:spcPct val="120000"/>
              </a:lnSpc>
              <a:spcBef>
                <a:spcPts val="1200"/>
              </a:spcBef>
              <a:spcAft>
                <a:spcPts val="1200"/>
              </a:spcAft>
              <a:buNone/>
            </a:pPr>
            <a:r>
              <a:rPr lang="en" sz="1700">
                <a:latin typeface="Lato"/>
                <a:ea typeface="Lato"/>
                <a:cs typeface="Lato"/>
                <a:sym typeface="Lato"/>
              </a:rPr>
              <a:t>We also tested an inert material composed of sand, used to calibrate our system</a:t>
            </a:r>
            <a:endParaRPr sz="1700">
              <a:latin typeface="Lato"/>
              <a:ea typeface="Lato"/>
              <a:cs typeface="Lato"/>
              <a:sym typeface="Lato"/>
            </a:endParaRPr>
          </a:p>
        </p:txBody>
      </p:sp>
      <p:sp>
        <p:nvSpPr>
          <p:cNvPr id="929" name="Google Shape;929;p64"/>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930" name="Google Shape;930;p64"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931" name="Google Shape;931;p64"/>
          <p:cNvPicPr preferRelativeResize="0"/>
          <p:nvPr/>
        </p:nvPicPr>
        <p:blipFill>
          <a:blip r:embed="rId4">
            <a:alphaModFix/>
          </a:blip>
          <a:stretch>
            <a:fillRect/>
          </a:stretch>
        </p:blipFill>
        <p:spPr>
          <a:xfrm>
            <a:off x="2257863" y="1951824"/>
            <a:ext cx="4599626" cy="20303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65"/>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Materials Tested</a:t>
            </a:r>
            <a:endParaRPr>
              <a:solidFill>
                <a:srgbClr val="8C1515"/>
              </a:solidFill>
              <a:latin typeface="Lato"/>
              <a:ea typeface="Lato"/>
              <a:cs typeface="Lato"/>
              <a:sym typeface="Lato"/>
            </a:endParaRPr>
          </a:p>
        </p:txBody>
      </p:sp>
      <p:sp>
        <p:nvSpPr>
          <p:cNvPr id="937" name="Google Shape;937;p65"/>
          <p:cNvSpPr txBox="1"/>
          <p:nvPr>
            <p:ph idx="2" type="body"/>
          </p:nvPr>
        </p:nvSpPr>
        <p:spPr>
          <a:xfrm>
            <a:off x="600075" y="800100"/>
            <a:ext cx="7915200" cy="12852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700">
                <a:latin typeface="Lato"/>
                <a:ea typeface="Lato"/>
                <a:cs typeface="Lato"/>
                <a:sym typeface="Lato"/>
              </a:rPr>
              <a:t>We tested 3 different materials for this study</a:t>
            </a:r>
            <a:endParaRPr sz="1700">
              <a:latin typeface="Lato"/>
              <a:ea typeface="Lato"/>
              <a:cs typeface="Lato"/>
              <a:sym typeface="Lato"/>
            </a:endParaRPr>
          </a:p>
          <a:p>
            <a:pPr indent="0" lvl="0" marL="0" rtl="0" algn="l">
              <a:lnSpc>
                <a:spcPct val="120000"/>
              </a:lnSpc>
              <a:spcBef>
                <a:spcPts val="1200"/>
              </a:spcBef>
              <a:spcAft>
                <a:spcPts val="1200"/>
              </a:spcAft>
              <a:buNone/>
            </a:pPr>
            <a:r>
              <a:rPr lang="en" sz="1700">
                <a:latin typeface="Lato"/>
                <a:ea typeface="Lato"/>
                <a:cs typeface="Lato"/>
                <a:sym typeface="Lato"/>
              </a:rPr>
              <a:t>We also tested an inert material composed of sand, used to calibrate our system</a:t>
            </a:r>
            <a:endParaRPr sz="1700">
              <a:latin typeface="Lato"/>
              <a:ea typeface="Lato"/>
              <a:cs typeface="Lato"/>
              <a:sym typeface="Lato"/>
            </a:endParaRPr>
          </a:p>
        </p:txBody>
      </p:sp>
      <p:sp>
        <p:nvSpPr>
          <p:cNvPr id="938" name="Google Shape;938;p65"/>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939" name="Google Shape;939;p65"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940" name="Google Shape;940;p65" title="Run_2_charcoal.JPG"/>
          <p:cNvPicPr preferRelativeResize="0"/>
          <p:nvPr/>
        </p:nvPicPr>
        <p:blipFill>
          <a:blip r:embed="rId4">
            <a:alphaModFix/>
          </a:blip>
          <a:stretch>
            <a:fillRect/>
          </a:stretch>
        </p:blipFill>
        <p:spPr>
          <a:xfrm>
            <a:off x="320525" y="2505650"/>
            <a:ext cx="2057400" cy="1628525"/>
          </a:xfrm>
          <a:prstGeom prst="rect">
            <a:avLst/>
          </a:prstGeom>
          <a:noFill/>
          <a:ln cap="flat" cmpd="sng" w="38100">
            <a:solidFill>
              <a:srgbClr val="8C1515"/>
            </a:solidFill>
            <a:prstDash val="solid"/>
            <a:round/>
            <a:headEnd len="sm" w="sm" type="none"/>
            <a:tailEnd len="sm" w="sm" type="none"/>
          </a:ln>
        </p:spPr>
      </p:pic>
      <p:pic>
        <p:nvPicPr>
          <p:cNvPr id="941" name="Google Shape;941;p65" title="Run_3_Charcoal.JPG"/>
          <p:cNvPicPr preferRelativeResize="0"/>
          <p:nvPr/>
        </p:nvPicPr>
        <p:blipFill>
          <a:blip r:embed="rId5">
            <a:alphaModFix/>
          </a:blip>
          <a:stretch>
            <a:fillRect/>
          </a:stretch>
        </p:blipFill>
        <p:spPr>
          <a:xfrm>
            <a:off x="3499225" y="2525023"/>
            <a:ext cx="2145526" cy="1609144"/>
          </a:xfrm>
          <a:prstGeom prst="rect">
            <a:avLst/>
          </a:prstGeom>
          <a:noFill/>
          <a:ln cap="flat" cmpd="sng" w="38100">
            <a:solidFill>
              <a:srgbClr val="8C1515"/>
            </a:solidFill>
            <a:prstDash val="solid"/>
            <a:round/>
            <a:headEnd len="sm" w="sm" type="none"/>
            <a:tailEnd len="sm" w="sm" type="none"/>
          </a:ln>
        </p:spPr>
      </p:pic>
      <p:pic>
        <p:nvPicPr>
          <p:cNvPr id="942" name="Google Shape;942;p65" title="Run_5_Zeolite.JPG"/>
          <p:cNvPicPr preferRelativeResize="0"/>
          <p:nvPr/>
        </p:nvPicPr>
        <p:blipFill>
          <a:blip r:embed="rId6">
            <a:alphaModFix/>
          </a:blip>
          <a:stretch>
            <a:fillRect/>
          </a:stretch>
        </p:blipFill>
        <p:spPr>
          <a:xfrm>
            <a:off x="6723725" y="2525025"/>
            <a:ext cx="2145526" cy="1609144"/>
          </a:xfrm>
          <a:prstGeom prst="rect">
            <a:avLst/>
          </a:prstGeom>
          <a:noFill/>
          <a:ln cap="flat" cmpd="sng" w="38100">
            <a:solidFill>
              <a:srgbClr val="8C1515"/>
            </a:solidFill>
            <a:prstDash val="solid"/>
            <a:round/>
            <a:headEnd len="sm" w="sm" type="none"/>
            <a:tailEnd len="sm" w="sm" type="none"/>
          </a:ln>
        </p:spPr>
      </p:pic>
      <p:sp>
        <p:nvSpPr>
          <p:cNvPr id="943" name="Google Shape;943;p65"/>
          <p:cNvSpPr txBox="1"/>
          <p:nvPr/>
        </p:nvSpPr>
        <p:spPr>
          <a:xfrm>
            <a:off x="320475" y="2074550"/>
            <a:ext cx="1841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2"/>
                </a:solidFill>
              </a:rPr>
              <a:t>Ground Saratech</a:t>
            </a:r>
            <a:endParaRPr b="1" sz="1600">
              <a:solidFill>
                <a:schemeClr val="dk2"/>
              </a:solidFill>
            </a:endParaRPr>
          </a:p>
        </p:txBody>
      </p:sp>
      <p:sp>
        <p:nvSpPr>
          <p:cNvPr id="944" name="Google Shape;944;p65"/>
          <p:cNvSpPr txBox="1"/>
          <p:nvPr/>
        </p:nvSpPr>
        <p:spPr>
          <a:xfrm>
            <a:off x="3651300" y="2093498"/>
            <a:ext cx="1841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2"/>
                </a:solidFill>
              </a:rPr>
              <a:t>Whole</a:t>
            </a:r>
            <a:r>
              <a:rPr b="1" lang="en" sz="1600">
                <a:solidFill>
                  <a:schemeClr val="dk2"/>
                </a:solidFill>
              </a:rPr>
              <a:t> Saratech</a:t>
            </a:r>
            <a:endParaRPr b="1" sz="1600">
              <a:solidFill>
                <a:schemeClr val="dk2"/>
              </a:solidFill>
            </a:endParaRPr>
          </a:p>
        </p:txBody>
      </p:sp>
      <p:sp>
        <p:nvSpPr>
          <p:cNvPr id="945" name="Google Shape;945;p65"/>
          <p:cNvSpPr txBox="1"/>
          <p:nvPr/>
        </p:nvSpPr>
        <p:spPr>
          <a:xfrm>
            <a:off x="7181933" y="2074550"/>
            <a:ext cx="1229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2"/>
                </a:solidFill>
              </a:rPr>
              <a:t>Ag-ETS-10</a:t>
            </a:r>
            <a:endParaRPr b="1" sz="1600">
              <a:solidFill>
                <a:schemeClr val="dk2"/>
              </a:solidFill>
            </a:endParaRPr>
          </a:p>
        </p:txBody>
      </p:sp>
      <p:sp>
        <p:nvSpPr>
          <p:cNvPr id="946" name="Google Shape;946;p65"/>
          <p:cNvSpPr txBox="1"/>
          <p:nvPr/>
        </p:nvSpPr>
        <p:spPr>
          <a:xfrm>
            <a:off x="3833538" y="4497325"/>
            <a:ext cx="1476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rPr>
              <a:t>Tic marks are 1/100’’</a:t>
            </a:r>
            <a:endParaRPr sz="1000">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graphicFrame>
        <p:nvGraphicFramePr>
          <p:cNvPr id="951" name="Google Shape;951;p66"/>
          <p:cNvGraphicFramePr/>
          <p:nvPr/>
        </p:nvGraphicFramePr>
        <p:xfrm>
          <a:off x="930525" y="3161573"/>
          <a:ext cx="3000000" cy="3000000"/>
        </p:xfrm>
        <a:graphic>
          <a:graphicData uri="http://schemas.openxmlformats.org/drawingml/2006/table">
            <a:tbl>
              <a:tblPr>
                <a:noFill/>
                <a:tableStyleId>{C81B2930-1FF9-4F62-A3CE-3F8970D2AD34}</a:tableStyleId>
              </a:tblPr>
              <a:tblGrid>
                <a:gridCol w="1740150"/>
                <a:gridCol w="1740150"/>
              </a:tblGrid>
              <a:tr h="338875">
                <a:tc>
                  <a:txBody>
                    <a:bodyPr/>
                    <a:lstStyle/>
                    <a:p>
                      <a:pPr indent="0" lvl="0" marL="0" rtl="0" algn="l">
                        <a:spcBef>
                          <a:spcPts val="0"/>
                        </a:spcBef>
                        <a:spcAft>
                          <a:spcPts val="0"/>
                        </a:spcAft>
                        <a:buNone/>
                      </a:pPr>
                      <a:r>
                        <a:rPr lang="en"/>
                        <a:t>Material</a:t>
                      </a:r>
                      <a:endParaRPr/>
                    </a:p>
                  </a:txBody>
                  <a:tcPr marT="91425" marB="91425" marR="91425" marL="91425"/>
                </a:tc>
                <a:tc>
                  <a:txBody>
                    <a:bodyPr/>
                    <a:lstStyle/>
                    <a:p>
                      <a:pPr indent="0" lvl="0" marL="0" rtl="0" algn="l">
                        <a:spcBef>
                          <a:spcPts val="0"/>
                        </a:spcBef>
                        <a:spcAft>
                          <a:spcPts val="0"/>
                        </a:spcAft>
                        <a:buNone/>
                      </a:pPr>
                      <a:r>
                        <a:rPr lang="en"/>
                        <a:t>k</a:t>
                      </a:r>
                      <a:r>
                        <a:rPr baseline="-25000" lang="en"/>
                        <a:t>a</a:t>
                      </a:r>
                      <a:r>
                        <a:rPr lang="en"/>
                        <a:t> at ~190K (l/g)</a:t>
                      </a:r>
                      <a:endParaRPr/>
                    </a:p>
                  </a:txBody>
                  <a:tcPr marT="91425" marB="91425" marR="91425" marL="91425"/>
                </a:tc>
              </a:tr>
              <a:tr h="344900">
                <a:tc>
                  <a:txBody>
                    <a:bodyPr/>
                    <a:lstStyle/>
                    <a:p>
                      <a:pPr indent="0" lvl="0" marL="0" rtl="0" algn="l">
                        <a:spcBef>
                          <a:spcPts val="0"/>
                        </a:spcBef>
                        <a:spcAft>
                          <a:spcPts val="0"/>
                        </a:spcAft>
                        <a:buNone/>
                      </a:pPr>
                      <a:r>
                        <a:rPr lang="en"/>
                        <a:t>Whole Saratech</a:t>
                      </a:r>
                      <a:endParaRPr/>
                    </a:p>
                  </a:txBody>
                  <a:tcPr marT="91425" marB="91425" marR="91425" marL="91425"/>
                </a:tc>
                <a:tc>
                  <a:txBody>
                    <a:bodyPr/>
                    <a:lstStyle/>
                    <a:p>
                      <a:pPr indent="0" lvl="0" marL="0" rtl="0" algn="l">
                        <a:spcBef>
                          <a:spcPts val="0"/>
                        </a:spcBef>
                        <a:spcAft>
                          <a:spcPts val="0"/>
                        </a:spcAft>
                        <a:buNone/>
                      </a:pPr>
                      <a:r>
                        <a:rPr b="1" lang="en"/>
                        <a:t>1.8</a:t>
                      </a:r>
                      <a:r>
                        <a:rPr b="1" lang="en">
                          <a:solidFill>
                            <a:schemeClr val="dk1"/>
                          </a:solidFill>
                        </a:rPr>
                        <a:t>±0.5</a:t>
                      </a:r>
                      <a:endParaRPr b="1"/>
                    </a:p>
                  </a:txBody>
                  <a:tcPr marT="91425" marB="91425" marR="91425" marL="91425"/>
                </a:tc>
              </a:tr>
              <a:tr h="338875">
                <a:tc>
                  <a:txBody>
                    <a:bodyPr/>
                    <a:lstStyle/>
                    <a:p>
                      <a:pPr indent="0" lvl="0" marL="0" rtl="0" algn="l">
                        <a:spcBef>
                          <a:spcPts val="0"/>
                        </a:spcBef>
                        <a:spcAft>
                          <a:spcPts val="0"/>
                        </a:spcAft>
                        <a:buNone/>
                      </a:pPr>
                      <a:r>
                        <a:rPr lang="en"/>
                        <a:t>Ground Saratech</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en">
                          <a:solidFill>
                            <a:schemeClr val="dk1"/>
                          </a:solidFill>
                        </a:rPr>
                        <a:t>1.6±0.2</a:t>
                      </a:r>
                      <a:endParaRPr b="1"/>
                    </a:p>
                  </a:txBody>
                  <a:tcPr marT="91425" marB="91425" marR="91425" marL="91425"/>
                </a:tc>
              </a:tr>
              <a:tr h="338875">
                <a:tc>
                  <a:txBody>
                    <a:bodyPr/>
                    <a:lstStyle/>
                    <a:p>
                      <a:pPr indent="0" lvl="0" marL="0" rtl="0" algn="l">
                        <a:spcBef>
                          <a:spcPts val="0"/>
                        </a:spcBef>
                        <a:spcAft>
                          <a:spcPts val="0"/>
                        </a:spcAft>
                        <a:buNone/>
                      </a:pPr>
                      <a:r>
                        <a:rPr lang="en"/>
                        <a:t>Ag-ETS-10</a:t>
                      </a:r>
                      <a:endParaRPr/>
                    </a:p>
                  </a:txBody>
                  <a:tcPr marT="91425" marB="91425" marR="91425" marL="91425"/>
                </a:tc>
                <a:tc>
                  <a:txBody>
                    <a:bodyPr/>
                    <a:lstStyle/>
                    <a:p>
                      <a:pPr indent="0" lvl="0" marL="0" rtl="0" algn="l">
                        <a:spcBef>
                          <a:spcPts val="0"/>
                        </a:spcBef>
                        <a:spcAft>
                          <a:spcPts val="0"/>
                        </a:spcAft>
                        <a:buNone/>
                      </a:pPr>
                      <a:r>
                        <a:rPr b="1" lang="en"/>
                        <a:t>4.5</a:t>
                      </a:r>
                      <a:r>
                        <a:rPr b="1" lang="en">
                          <a:solidFill>
                            <a:schemeClr val="dk1"/>
                          </a:solidFill>
                        </a:rPr>
                        <a:t>±0.5</a:t>
                      </a:r>
                      <a:endParaRPr b="1"/>
                    </a:p>
                  </a:txBody>
                  <a:tcPr marT="91425" marB="91425" marR="91425" marL="91425"/>
                </a:tc>
              </a:tr>
            </a:tbl>
          </a:graphicData>
        </a:graphic>
      </p:graphicFrame>
      <p:sp>
        <p:nvSpPr>
          <p:cNvPr id="952" name="Google Shape;952;p66"/>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Gas Phase Results: System Validation and Comparison</a:t>
            </a:r>
            <a:endParaRPr>
              <a:solidFill>
                <a:srgbClr val="8C1515"/>
              </a:solidFill>
              <a:latin typeface="Lato"/>
              <a:ea typeface="Lato"/>
              <a:cs typeface="Lato"/>
              <a:sym typeface="Lato"/>
            </a:endParaRPr>
          </a:p>
        </p:txBody>
      </p:sp>
      <p:sp>
        <p:nvSpPr>
          <p:cNvPr id="953" name="Google Shape;953;p66"/>
          <p:cNvSpPr txBox="1"/>
          <p:nvPr>
            <p:ph idx="2" type="body"/>
          </p:nvPr>
        </p:nvSpPr>
        <p:spPr>
          <a:xfrm>
            <a:off x="600075" y="800100"/>
            <a:ext cx="3972000" cy="22230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500">
                <a:latin typeface="Lato"/>
                <a:ea typeface="Lato"/>
                <a:cs typeface="Lato"/>
                <a:sym typeface="Lato"/>
              </a:rPr>
              <a:t>Before the liquid measurements we performed gas phase chromatography measurements of the media</a:t>
            </a:r>
            <a:endParaRPr sz="1500">
              <a:latin typeface="Lato"/>
              <a:ea typeface="Lato"/>
              <a:cs typeface="Lato"/>
              <a:sym typeface="Lato"/>
            </a:endParaRPr>
          </a:p>
          <a:p>
            <a:pPr indent="0" lvl="0" marL="0" rtl="0" algn="l">
              <a:lnSpc>
                <a:spcPct val="120000"/>
              </a:lnSpc>
              <a:spcBef>
                <a:spcPts val="1200"/>
              </a:spcBef>
              <a:spcAft>
                <a:spcPts val="0"/>
              </a:spcAft>
              <a:buNone/>
            </a:pPr>
            <a:r>
              <a:rPr lang="en" sz="1500">
                <a:latin typeface="Lato"/>
                <a:ea typeface="Lato"/>
                <a:cs typeface="Lato"/>
                <a:sym typeface="Lato"/>
              </a:rPr>
              <a:t>For the charcoal, these let us compare to prior measurements to confirm system performance</a:t>
            </a:r>
            <a:endParaRPr sz="1500">
              <a:latin typeface="Lato"/>
              <a:ea typeface="Lato"/>
              <a:cs typeface="Lato"/>
              <a:sym typeface="Lato"/>
            </a:endParaRPr>
          </a:p>
          <a:p>
            <a:pPr indent="0" lvl="0" marL="0" rtl="0" algn="l">
              <a:lnSpc>
                <a:spcPct val="120000"/>
              </a:lnSpc>
              <a:spcBef>
                <a:spcPts val="1200"/>
              </a:spcBef>
              <a:spcAft>
                <a:spcPts val="0"/>
              </a:spcAft>
              <a:buNone/>
            </a:pPr>
            <a:r>
              <a:rPr lang="en" sz="1500">
                <a:latin typeface="Lato"/>
                <a:ea typeface="Lato"/>
                <a:cs typeface="Lato"/>
                <a:sym typeface="Lato"/>
              </a:rPr>
              <a:t>For the Ag-ETS-10 this was a novel measurement</a:t>
            </a:r>
            <a:endParaRPr sz="1500">
              <a:latin typeface="Lato"/>
              <a:ea typeface="Lato"/>
              <a:cs typeface="Lato"/>
              <a:sym typeface="Lato"/>
            </a:endParaRPr>
          </a:p>
          <a:p>
            <a:pPr indent="0" lvl="0" marL="0" rtl="0" algn="l">
              <a:lnSpc>
                <a:spcPct val="120000"/>
              </a:lnSpc>
              <a:spcBef>
                <a:spcPts val="1200"/>
              </a:spcBef>
              <a:spcAft>
                <a:spcPts val="1200"/>
              </a:spcAft>
              <a:buNone/>
            </a:pPr>
            <a:r>
              <a:t/>
            </a:r>
            <a:endParaRPr>
              <a:latin typeface="Lato"/>
              <a:ea typeface="Lato"/>
              <a:cs typeface="Lato"/>
              <a:sym typeface="Lato"/>
            </a:endParaRPr>
          </a:p>
        </p:txBody>
      </p:sp>
      <p:sp>
        <p:nvSpPr>
          <p:cNvPr id="954" name="Google Shape;954;p66"/>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955" name="Google Shape;955;p66"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956" name="Google Shape;956;p66"/>
          <p:cNvPicPr preferRelativeResize="0"/>
          <p:nvPr/>
        </p:nvPicPr>
        <p:blipFill>
          <a:blip r:embed="rId4">
            <a:alphaModFix/>
          </a:blip>
          <a:stretch>
            <a:fillRect/>
          </a:stretch>
        </p:blipFill>
        <p:spPr>
          <a:xfrm>
            <a:off x="4842475" y="1178999"/>
            <a:ext cx="3867123" cy="3169324"/>
          </a:xfrm>
          <a:prstGeom prst="rect">
            <a:avLst/>
          </a:prstGeom>
          <a:noFill/>
          <a:ln>
            <a:noFill/>
          </a:ln>
        </p:spPr>
      </p:pic>
      <p:sp>
        <p:nvSpPr>
          <p:cNvPr id="957" name="Google Shape;957;p66"/>
          <p:cNvSpPr/>
          <p:nvPr/>
        </p:nvSpPr>
        <p:spPr>
          <a:xfrm>
            <a:off x="5277500" y="1215625"/>
            <a:ext cx="3237900" cy="166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sp>
        <p:nvSpPr>
          <p:cNvPr id="962" name="Google Shape;962;p67"/>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Liquid Phase Results – Charcoal</a:t>
            </a:r>
            <a:endParaRPr>
              <a:solidFill>
                <a:srgbClr val="8C1515"/>
              </a:solidFill>
              <a:latin typeface="Lato"/>
              <a:ea typeface="Lato"/>
              <a:cs typeface="Lato"/>
              <a:sym typeface="Lato"/>
            </a:endParaRPr>
          </a:p>
        </p:txBody>
      </p:sp>
      <p:sp>
        <p:nvSpPr>
          <p:cNvPr id="963" name="Google Shape;963;p67"/>
          <p:cNvSpPr txBox="1"/>
          <p:nvPr>
            <p:ph idx="2" type="body"/>
          </p:nvPr>
        </p:nvSpPr>
        <p:spPr>
          <a:xfrm>
            <a:off x="600075" y="800100"/>
            <a:ext cx="3972000" cy="23688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600">
                <a:latin typeface="Lato"/>
                <a:ea typeface="Lato"/>
                <a:cs typeface="Lato"/>
                <a:sym typeface="Lato"/>
              </a:rPr>
              <a:t>Both Saratech performance drops 3 orders of magnitude from liquid to gas!</a:t>
            </a:r>
            <a:endParaRPr sz="1600">
              <a:latin typeface="Lato"/>
              <a:ea typeface="Lato"/>
              <a:cs typeface="Lato"/>
              <a:sym typeface="Lato"/>
            </a:endParaRPr>
          </a:p>
          <a:p>
            <a:pPr indent="0" lvl="0" marL="0" rtl="0" algn="l">
              <a:lnSpc>
                <a:spcPct val="120000"/>
              </a:lnSpc>
              <a:spcBef>
                <a:spcPts val="1200"/>
              </a:spcBef>
              <a:spcAft>
                <a:spcPts val="0"/>
              </a:spcAft>
              <a:buNone/>
            </a:pPr>
            <a:r>
              <a:rPr lang="en" sz="1600">
                <a:latin typeface="Lato"/>
                <a:ea typeface="Lato"/>
                <a:cs typeface="Lato"/>
                <a:sym typeface="Lato"/>
              </a:rPr>
              <a:t>We performed </a:t>
            </a:r>
            <a:r>
              <a:rPr lang="en" sz="1600">
                <a:latin typeface="Lato"/>
                <a:ea typeface="Lato"/>
                <a:cs typeface="Lato"/>
                <a:sym typeface="Lato"/>
              </a:rPr>
              <a:t>measurements</a:t>
            </a:r>
            <a:r>
              <a:rPr lang="en" sz="1600">
                <a:latin typeface="Lato"/>
                <a:ea typeface="Lato"/>
                <a:cs typeface="Lato"/>
                <a:sym typeface="Lato"/>
              </a:rPr>
              <a:t> of each charcoal in several detector states to check systematics</a:t>
            </a:r>
            <a:endParaRPr sz="1600">
              <a:latin typeface="Lato"/>
              <a:ea typeface="Lato"/>
              <a:cs typeface="Lato"/>
              <a:sym typeface="Lato"/>
            </a:endParaRPr>
          </a:p>
          <a:p>
            <a:pPr indent="0" lvl="0" marL="0" rtl="0" algn="l">
              <a:lnSpc>
                <a:spcPct val="120000"/>
              </a:lnSpc>
              <a:spcBef>
                <a:spcPts val="1200"/>
              </a:spcBef>
              <a:spcAft>
                <a:spcPts val="1200"/>
              </a:spcAft>
              <a:buNone/>
            </a:pPr>
            <a:r>
              <a:t/>
            </a:r>
            <a:endParaRPr>
              <a:latin typeface="Lato"/>
              <a:ea typeface="Lato"/>
              <a:cs typeface="Lato"/>
              <a:sym typeface="Lato"/>
            </a:endParaRPr>
          </a:p>
        </p:txBody>
      </p:sp>
      <p:sp>
        <p:nvSpPr>
          <p:cNvPr id="964" name="Google Shape;964;p67"/>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965" name="Google Shape;965;p67"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966" name="Google Shape;966;p67"/>
          <p:cNvPicPr preferRelativeResize="0"/>
          <p:nvPr/>
        </p:nvPicPr>
        <p:blipFill>
          <a:blip r:embed="rId4">
            <a:alphaModFix/>
          </a:blip>
          <a:stretch>
            <a:fillRect/>
          </a:stretch>
        </p:blipFill>
        <p:spPr>
          <a:xfrm>
            <a:off x="5136300" y="846850"/>
            <a:ext cx="3045975" cy="2120026"/>
          </a:xfrm>
          <a:prstGeom prst="rect">
            <a:avLst/>
          </a:prstGeom>
          <a:noFill/>
          <a:ln>
            <a:noFill/>
          </a:ln>
        </p:spPr>
      </p:pic>
      <p:pic>
        <p:nvPicPr>
          <p:cNvPr id="967" name="Google Shape;967;p67"/>
          <p:cNvPicPr preferRelativeResize="0"/>
          <p:nvPr/>
        </p:nvPicPr>
        <p:blipFill>
          <a:blip r:embed="rId5">
            <a:alphaModFix/>
          </a:blip>
          <a:stretch>
            <a:fillRect/>
          </a:stretch>
        </p:blipFill>
        <p:spPr>
          <a:xfrm>
            <a:off x="5214987" y="2998367"/>
            <a:ext cx="2967299" cy="2075635"/>
          </a:xfrm>
          <a:prstGeom prst="rect">
            <a:avLst/>
          </a:prstGeom>
          <a:noFill/>
          <a:ln>
            <a:noFill/>
          </a:ln>
        </p:spPr>
      </p:pic>
      <p:graphicFrame>
        <p:nvGraphicFramePr>
          <p:cNvPr id="968" name="Google Shape;968;p67"/>
          <p:cNvGraphicFramePr/>
          <p:nvPr/>
        </p:nvGraphicFramePr>
        <p:xfrm>
          <a:off x="480825" y="3161573"/>
          <a:ext cx="3000000" cy="3000000"/>
        </p:xfrm>
        <a:graphic>
          <a:graphicData uri="http://schemas.openxmlformats.org/drawingml/2006/table">
            <a:tbl>
              <a:tblPr>
                <a:noFill/>
                <a:tableStyleId>{C81B2930-1FF9-4F62-A3CE-3F8970D2AD34}</a:tableStyleId>
              </a:tblPr>
              <a:tblGrid>
                <a:gridCol w="1533225"/>
                <a:gridCol w="1533225"/>
                <a:gridCol w="1533225"/>
              </a:tblGrid>
              <a:tr h="338875">
                <a:tc>
                  <a:txBody>
                    <a:bodyPr/>
                    <a:lstStyle/>
                    <a:p>
                      <a:pPr indent="0" lvl="0" marL="0" rtl="0" algn="l">
                        <a:spcBef>
                          <a:spcPts val="0"/>
                        </a:spcBef>
                        <a:spcAft>
                          <a:spcPts val="0"/>
                        </a:spcAft>
                        <a:buNone/>
                      </a:pPr>
                      <a:r>
                        <a:rPr lang="en"/>
                        <a:t>Material</a:t>
                      </a:r>
                      <a:endParaRPr/>
                    </a:p>
                  </a:txBody>
                  <a:tcPr marT="91425" marB="91425" marR="91425" marL="91425"/>
                </a:tc>
                <a:tc>
                  <a:txBody>
                    <a:bodyPr/>
                    <a:lstStyle/>
                    <a:p>
                      <a:pPr indent="0" lvl="0" marL="0" rtl="0" algn="l">
                        <a:spcBef>
                          <a:spcPts val="0"/>
                        </a:spcBef>
                        <a:spcAft>
                          <a:spcPts val="0"/>
                        </a:spcAft>
                        <a:buNone/>
                      </a:pPr>
                      <a:r>
                        <a:rPr lang="en"/>
                        <a:t>Liquid k</a:t>
                      </a:r>
                      <a:r>
                        <a:rPr baseline="-25000" lang="en"/>
                        <a:t>a</a:t>
                      </a:r>
                      <a:r>
                        <a:rPr lang="en"/>
                        <a:t> (l/g)</a:t>
                      </a:r>
                      <a:endParaRPr/>
                    </a:p>
                  </a:txBody>
                  <a:tcPr marT="91425" marB="91425" marR="91425" marL="91425"/>
                </a:tc>
                <a:tc>
                  <a:txBody>
                    <a:bodyPr/>
                    <a:lstStyle/>
                    <a:p>
                      <a:pPr indent="0" lvl="0" marL="0" rtl="0" algn="l">
                        <a:spcBef>
                          <a:spcPts val="0"/>
                        </a:spcBef>
                        <a:spcAft>
                          <a:spcPts val="0"/>
                        </a:spcAft>
                        <a:buNone/>
                      </a:pPr>
                      <a:r>
                        <a:rPr lang="en"/>
                        <a:t>Gas </a:t>
                      </a:r>
                      <a:r>
                        <a:rPr lang="en">
                          <a:solidFill>
                            <a:schemeClr val="dk1"/>
                          </a:solidFill>
                        </a:rPr>
                        <a:t>k</a:t>
                      </a:r>
                      <a:r>
                        <a:rPr baseline="-25000" lang="en">
                          <a:solidFill>
                            <a:schemeClr val="dk1"/>
                          </a:solidFill>
                        </a:rPr>
                        <a:t>a</a:t>
                      </a:r>
                      <a:r>
                        <a:rPr lang="en">
                          <a:solidFill>
                            <a:schemeClr val="dk1"/>
                          </a:solidFill>
                        </a:rPr>
                        <a:t> (l/g)</a:t>
                      </a:r>
                      <a:endParaRPr/>
                    </a:p>
                  </a:txBody>
                  <a:tcPr marT="91425" marB="91425" marR="91425" marL="91425"/>
                </a:tc>
              </a:tr>
              <a:tr h="344900">
                <a:tc>
                  <a:txBody>
                    <a:bodyPr/>
                    <a:lstStyle/>
                    <a:p>
                      <a:pPr indent="0" lvl="0" marL="0" rtl="0" algn="l">
                        <a:spcBef>
                          <a:spcPts val="0"/>
                        </a:spcBef>
                        <a:spcAft>
                          <a:spcPts val="0"/>
                        </a:spcAft>
                        <a:buNone/>
                      </a:pPr>
                      <a:r>
                        <a:rPr lang="en"/>
                        <a:t>Ground Saratech</a:t>
                      </a:r>
                      <a:endParaRPr/>
                    </a:p>
                  </a:txBody>
                  <a:tcPr marT="91425" marB="91425" marR="91425" marL="91425"/>
                </a:tc>
                <a:tc>
                  <a:txBody>
                    <a:bodyPr/>
                    <a:lstStyle/>
                    <a:p>
                      <a:pPr indent="0" lvl="0" marL="0" rtl="0" algn="l">
                        <a:spcBef>
                          <a:spcPts val="0"/>
                        </a:spcBef>
                        <a:spcAft>
                          <a:spcPts val="0"/>
                        </a:spcAft>
                        <a:buNone/>
                      </a:pPr>
                      <a:r>
                        <a:rPr b="1" lang="en"/>
                        <a:t>(1.3</a:t>
                      </a:r>
                      <a:r>
                        <a:rPr b="1" lang="en">
                          <a:solidFill>
                            <a:schemeClr val="dk1"/>
                          </a:solidFill>
                        </a:rPr>
                        <a:t>±0.2</a:t>
                      </a:r>
                      <a:r>
                        <a:rPr b="1" lang="en">
                          <a:solidFill>
                            <a:schemeClr val="dk1"/>
                          </a:solidFill>
                        </a:rPr>
                        <a:t>*10</a:t>
                      </a:r>
                      <a:r>
                        <a:rPr b="1" baseline="30000" lang="en">
                          <a:solidFill>
                            <a:schemeClr val="dk1"/>
                          </a:solidFill>
                        </a:rPr>
                        <a:t>-3</a:t>
                      </a:r>
                      <a:endParaRPr b="1" baseline="300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en">
                          <a:solidFill>
                            <a:schemeClr val="dk1"/>
                          </a:solidFill>
                        </a:rPr>
                        <a:t>1.6±0.2</a:t>
                      </a:r>
                      <a:endParaRPr b="1"/>
                    </a:p>
                  </a:txBody>
                  <a:tcPr marT="91425" marB="91425" marR="91425" marL="91425"/>
                </a:tc>
              </a:tr>
              <a:tr h="338875">
                <a:tc>
                  <a:txBody>
                    <a:bodyPr/>
                    <a:lstStyle/>
                    <a:p>
                      <a:pPr indent="0" lvl="0" marL="0" rtl="0" algn="l">
                        <a:spcBef>
                          <a:spcPts val="0"/>
                        </a:spcBef>
                        <a:spcAft>
                          <a:spcPts val="0"/>
                        </a:spcAft>
                        <a:buNone/>
                      </a:pPr>
                      <a:r>
                        <a:rPr lang="en"/>
                        <a:t>Whole Saratech</a:t>
                      </a:r>
                      <a:endParaRPr/>
                    </a:p>
                  </a:txBody>
                  <a:tcPr marT="91425" marB="91425" marR="91425" marL="91425"/>
                </a:tc>
                <a:tc>
                  <a:txBody>
                    <a:bodyPr/>
                    <a:lstStyle/>
                    <a:p>
                      <a:pPr indent="0" lvl="0" marL="0" rtl="0" algn="l">
                        <a:spcBef>
                          <a:spcPts val="0"/>
                        </a:spcBef>
                        <a:spcAft>
                          <a:spcPts val="0"/>
                        </a:spcAft>
                        <a:buNone/>
                      </a:pPr>
                      <a:r>
                        <a:rPr b="1" lang="en"/>
                        <a:t>(0.8</a:t>
                      </a:r>
                      <a:r>
                        <a:rPr b="1" lang="en">
                          <a:solidFill>
                            <a:schemeClr val="dk1"/>
                          </a:solidFill>
                        </a:rPr>
                        <a:t>±0.1</a:t>
                      </a:r>
                      <a:r>
                        <a:rPr b="1" lang="en"/>
                        <a:t>)</a:t>
                      </a:r>
                      <a:r>
                        <a:rPr b="1" lang="en">
                          <a:solidFill>
                            <a:schemeClr val="dk1"/>
                          </a:solidFill>
                        </a:rPr>
                        <a:t>*10</a:t>
                      </a:r>
                      <a:r>
                        <a:rPr b="1" baseline="30000" lang="en">
                          <a:solidFill>
                            <a:schemeClr val="dk1"/>
                          </a:solidFill>
                        </a:rPr>
                        <a:t>-3</a:t>
                      </a:r>
                      <a:endParaRPr b="1"/>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en">
                          <a:solidFill>
                            <a:schemeClr val="dk1"/>
                          </a:solidFill>
                        </a:rPr>
                        <a:t>1.8±0.5</a:t>
                      </a:r>
                      <a:endParaRPr b="1"/>
                    </a:p>
                  </a:txBody>
                  <a:tcPr marT="91425" marB="91425" marR="91425" marL="91425"/>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68"/>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Liquid Phase Results – Zeolite</a:t>
            </a:r>
            <a:endParaRPr>
              <a:solidFill>
                <a:srgbClr val="8C1515"/>
              </a:solidFill>
              <a:latin typeface="Lato"/>
              <a:ea typeface="Lato"/>
              <a:cs typeface="Lato"/>
              <a:sym typeface="Lato"/>
            </a:endParaRPr>
          </a:p>
        </p:txBody>
      </p:sp>
      <p:sp>
        <p:nvSpPr>
          <p:cNvPr id="974" name="Google Shape;974;p68"/>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a:latin typeface="Lato"/>
                <a:ea typeface="Lato"/>
                <a:cs typeface="Lato"/>
                <a:sym typeface="Lato"/>
              </a:rPr>
              <a:t>Zeolite </a:t>
            </a:r>
            <a:r>
              <a:rPr lang="en">
                <a:latin typeface="Lato"/>
                <a:ea typeface="Lato"/>
                <a:cs typeface="Lato"/>
                <a:sym typeface="Lato"/>
              </a:rPr>
              <a:t>performance</a:t>
            </a:r>
            <a:r>
              <a:rPr lang="en">
                <a:latin typeface="Lato"/>
                <a:ea typeface="Lato"/>
                <a:cs typeface="Lato"/>
                <a:sym typeface="Lato"/>
              </a:rPr>
              <a:t> decreased similarly from liquid to gas</a:t>
            </a:r>
            <a:endParaRPr>
              <a:latin typeface="Lato"/>
              <a:ea typeface="Lato"/>
              <a:cs typeface="Lato"/>
              <a:sym typeface="Lato"/>
            </a:endParaRPr>
          </a:p>
          <a:p>
            <a:pPr indent="0" lvl="0" marL="0" rtl="0" algn="l">
              <a:lnSpc>
                <a:spcPct val="120000"/>
              </a:lnSpc>
              <a:spcBef>
                <a:spcPts val="1200"/>
              </a:spcBef>
              <a:spcAft>
                <a:spcPts val="1200"/>
              </a:spcAft>
              <a:buNone/>
            </a:pPr>
            <a:r>
              <a:rPr lang="en">
                <a:latin typeface="Lato"/>
                <a:ea typeface="Lato"/>
                <a:cs typeface="Lato"/>
                <a:sym typeface="Lato"/>
              </a:rPr>
              <a:t>Adsorption</a:t>
            </a:r>
            <a:r>
              <a:rPr lang="en">
                <a:latin typeface="Lato"/>
                <a:ea typeface="Lato"/>
                <a:cs typeface="Lato"/>
                <a:sym typeface="Lato"/>
              </a:rPr>
              <a:t> coefficient showed a marked flow rate dependance</a:t>
            </a:r>
            <a:endParaRPr>
              <a:latin typeface="Lato"/>
              <a:ea typeface="Lato"/>
              <a:cs typeface="Lato"/>
              <a:sym typeface="Lato"/>
            </a:endParaRPr>
          </a:p>
        </p:txBody>
      </p:sp>
      <p:sp>
        <p:nvSpPr>
          <p:cNvPr id="975" name="Google Shape;975;p68"/>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976" name="Google Shape;976;p68"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977" name="Google Shape;977;p68"/>
          <p:cNvSpPr/>
          <p:nvPr/>
        </p:nvSpPr>
        <p:spPr>
          <a:xfrm>
            <a:off x="5784050" y="962400"/>
            <a:ext cx="2485200" cy="185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978" name="Google Shape;978;p68"/>
          <p:cNvGraphicFramePr/>
          <p:nvPr/>
        </p:nvGraphicFramePr>
        <p:xfrm>
          <a:off x="124800" y="2917973"/>
          <a:ext cx="3000000" cy="3000000"/>
        </p:xfrm>
        <a:graphic>
          <a:graphicData uri="http://schemas.openxmlformats.org/drawingml/2006/table">
            <a:tbl>
              <a:tblPr>
                <a:noFill/>
                <a:tableStyleId>{C81B2930-1FF9-4F62-A3CE-3F8970D2AD34}</a:tableStyleId>
              </a:tblPr>
              <a:tblGrid>
                <a:gridCol w="1140500"/>
                <a:gridCol w="1702625"/>
                <a:gridCol w="1325600"/>
              </a:tblGrid>
              <a:tr h="338875">
                <a:tc>
                  <a:txBody>
                    <a:bodyPr/>
                    <a:lstStyle/>
                    <a:p>
                      <a:pPr indent="0" lvl="0" marL="0" rtl="0" algn="l">
                        <a:spcBef>
                          <a:spcPts val="0"/>
                        </a:spcBef>
                        <a:spcAft>
                          <a:spcPts val="0"/>
                        </a:spcAft>
                        <a:buNone/>
                      </a:pPr>
                      <a:r>
                        <a:rPr lang="en"/>
                        <a:t>Material</a:t>
                      </a:r>
                      <a:endParaRPr/>
                    </a:p>
                  </a:txBody>
                  <a:tcPr marT="91425" marB="91425" marR="91425" marL="91425"/>
                </a:tc>
                <a:tc>
                  <a:txBody>
                    <a:bodyPr/>
                    <a:lstStyle/>
                    <a:p>
                      <a:pPr indent="0" lvl="0" marL="0" rtl="0" algn="l">
                        <a:spcBef>
                          <a:spcPts val="0"/>
                        </a:spcBef>
                        <a:spcAft>
                          <a:spcPts val="0"/>
                        </a:spcAft>
                        <a:buNone/>
                      </a:pPr>
                      <a:r>
                        <a:rPr lang="en"/>
                        <a:t>Liquid max k</a:t>
                      </a:r>
                      <a:r>
                        <a:rPr baseline="-25000" lang="en"/>
                        <a:t>a</a:t>
                      </a:r>
                      <a:r>
                        <a:rPr lang="en"/>
                        <a:t> (l/g)</a:t>
                      </a:r>
                      <a:endParaRPr/>
                    </a:p>
                  </a:txBody>
                  <a:tcPr marT="91425" marB="91425" marR="91425" marL="91425"/>
                </a:tc>
                <a:tc>
                  <a:txBody>
                    <a:bodyPr/>
                    <a:lstStyle/>
                    <a:p>
                      <a:pPr indent="0" lvl="0" marL="0" rtl="0" algn="l">
                        <a:spcBef>
                          <a:spcPts val="0"/>
                        </a:spcBef>
                        <a:spcAft>
                          <a:spcPts val="0"/>
                        </a:spcAft>
                        <a:buNone/>
                      </a:pPr>
                      <a:r>
                        <a:rPr lang="en"/>
                        <a:t>Gas </a:t>
                      </a:r>
                      <a:r>
                        <a:rPr lang="en">
                          <a:solidFill>
                            <a:schemeClr val="dk1"/>
                          </a:solidFill>
                        </a:rPr>
                        <a:t>k</a:t>
                      </a:r>
                      <a:r>
                        <a:rPr baseline="-25000" lang="en">
                          <a:solidFill>
                            <a:schemeClr val="dk1"/>
                          </a:solidFill>
                        </a:rPr>
                        <a:t>a</a:t>
                      </a:r>
                      <a:r>
                        <a:rPr lang="en">
                          <a:solidFill>
                            <a:schemeClr val="dk1"/>
                          </a:solidFill>
                        </a:rPr>
                        <a:t> (l/g)</a:t>
                      </a:r>
                      <a:endParaRPr/>
                    </a:p>
                  </a:txBody>
                  <a:tcPr marT="91425" marB="91425" marR="91425" marL="91425"/>
                </a:tc>
              </a:tr>
              <a:tr h="344900">
                <a:tc>
                  <a:txBody>
                    <a:bodyPr/>
                    <a:lstStyle/>
                    <a:p>
                      <a:pPr indent="0" lvl="0" marL="0" rtl="0" algn="l">
                        <a:spcBef>
                          <a:spcPts val="0"/>
                        </a:spcBef>
                        <a:spcAft>
                          <a:spcPts val="0"/>
                        </a:spcAft>
                        <a:buNone/>
                      </a:pPr>
                      <a:r>
                        <a:rPr lang="en"/>
                        <a:t>Ag-ETS-10</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en">
                          <a:solidFill>
                            <a:schemeClr val="dk1"/>
                          </a:solidFill>
                        </a:rPr>
                        <a:t>(8.6±0.9)*10</a:t>
                      </a:r>
                      <a:r>
                        <a:rPr b="1" baseline="30000" lang="en">
                          <a:solidFill>
                            <a:schemeClr val="dk1"/>
                          </a:solidFill>
                        </a:rPr>
                        <a:t>-3</a:t>
                      </a:r>
                      <a:endParaRPr b="1" baseline="30000">
                        <a:solidFill>
                          <a:schemeClr val="dk1"/>
                        </a:solidFill>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b="1" lang="en">
                          <a:solidFill>
                            <a:schemeClr val="dk1"/>
                          </a:solidFill>
                        </a:rPr>
                        <a:t>4.6±0.5</a:t>
                      </a:r>
                      <a:endParaRPr b="1"/>
                    </a:p>
                  </a:txBody>
                  <a:tcPr marT="91425" marB="91425" marR="91425" marL="91425"/>
                </a:tc>
              </a:tr>
            </a:tbl>
          </a:graphicData>
        </a:graphic>
      </p:graphicFrame>
      <p:pic>
        <p:nvPicPr>
          <p:cNvPr id="979" name="Google Shape;979;p68"/>
          <p:cNvPicPr preferRelativeResize="0"/>
          <p:nvPr/>
        </p:nvPicPr>
        <p:blipFill>
          <a:blip r:embed="rId4">
            <a:alphaModFix/>
          </a:blip>
          <a:stretch>
            <a:fillRect/>
          </a:stretch>
        </p:blipFill>
        <p:spPr>
          <a:xfrm>
            <a:off x="4435750" y="898225"/>
            <a:ext cx="4453176" cy="34449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69"/>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Conclusion</a:t>
            </a:r>
            <a:endParaRPr>
              <a:solidFill>
                <a:srgbClr val="8C1515"/>
              </a:solidFill>
              <a:latin typeface="Lato"/>
              <a:ea typeface="Lato"/>
              <a:cs typeface="Lato"/>
              <a:sym typeface="Lato"/>
            </a:endParaRPr>
          </a:p>
        </p:txBody>
      </p:sp>
      <p:sp>
        <p:nvSpPr>
          <p:cNvPr id="985" name="Google Shape;985;p69"/>
          <p:cNvSpPr txBox="1"/>
          <p:nvPr>
            <p:ph idx="2" type="body"/>
          </p:nvPr>
        </p:nvSpPr>
        <p:spPr>
          <a:xfrm>
            <a:off x="600075" y="800100"/>
            <a:ext cx="7915200" cy="16140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400">
                <a:latin typeface="Lato"/>
                <a:ea typeface="Lato"/>
                <a:cs typeface="Lato"/>
                <a:sym typeface="Lato"/>
              </a:rPr>
              <a:t>We performed the first and only measurements of the liquid phase </a:t>
            </a:r>
            <a:r>
              <a:rPr lang="en" sz="1400">
                <a:latin typeface="Lato"/>
                <a:ea typeface="Lato"/>
                <a:cs typeface="Lato"/>
                <a:sym typeface="Lato"/>
              </a:rPr>
              <a:t>adsorption</a:t>
            </a:r>
            <a:r>
              <a:rPr lang="en" sz="1400">
                <a:latin typeface="Lato"/>
                <a:ea typeface="Lato"/>
                <a:cs typeface="Lato"/>
                <a:sym typeface="Lato"/>
              </a:rPr>
              <a:t> coefficients of Saratech Charcoal and Ag-ETS-10 Zeolite for Rn removal from LXe</a:t>
            </a:r>
            <a:endParaRPr sz="1400">
              <a:latin typeface="Lato"/>
              <a:ea typeface="Lato"/>
              <a:cs typeface="Lato"/>
              <a:sym typeface="Lato"/>
            </a:endParaRPr>
          </a:p>
          <a:p>
            <a:pPr indent="0" lvl="0" marL="0" rtl="0" algn="l">
              <a:lnSpc>
                <a:spcPct val="120000"/>
              </a:lnSpc>
              <a:spcBef>
                <a:spcPts val="1200"/>
              </a:spcBef>
              <a:spcAft>
                <a:spcPts val="0"/>
              </a:spcAft>
              <a:buNone/>
            </a:pPr>
            <a:r>
              <a:rPr lang="en" sz="1400">
                <a:latin typeface="Lato"/>
                <a:ea typeface="Lato"/>
                <a:cs typeface="Lato"/>
                <a:sym typeface="Lato"/>
              </a:rPr>
              <a:t>Neither Saratech Charcoal or Ag-ETS-10 are viable candidates for a LXe Rn removal swing system</a:t>
            </a:r>
            <a:endParaRPr sz="1400">
              <a:latin typeface="Lato"/>
              <a:ea typeface="Lato"/>
              <a:cs typeface="Lato"/>
              <a:sym typeface="Lato"/>
            </a:endParaRPr>
          </a:p>
          <a:p>
            <a:pPr indent="0" lvl="0" marL="0" rtl="0" algn="l">
              <a:lnSpc>
                <a:spcPct val="120000"/>
              </a:lnSpc>
              <a:spcBef>
                <a:spcPts val="1200"/>
              </a:spcBef>
              <a:spcAft>
                <a:spcPts val="0"/>
              </a:spcAft>
              <a:buNone/>
            </a:pPr>
            <a:r>
              <a:rPr lang="en" sz="1400">
                <a:latin typeface="Lato"/>
                <a:ea typeface="Lato"/>
                <a:cs typeface="Lato"/>
                <a:sym typeface="Lato"/>
              </a:rPr>
              <a:t>They both have insufficient liquid phase </a:t>
            </a:r>
            <a:r>
              <a:rPr lang="en" sz="1400">
                <a:latin typeface="Lato"/>
                <a:ea typeface="Lato"/>
                <a:cs typeface="Lato"/>
                <a:sym typeface="Lato"/>
              </a:rPr>
              <a:t>adsorption</a:t>
            </a:r>
            <a:r>
              <a:rPr lang="en" sz="1400">
                <a:latin typeface="Lato"/>
                <a:ea typeface="Lato"/>
                <a:cs typeface="Lato"/>
                <a:sym typeface="Lato"/>
              </a:rPr>
              <a:t> coefficients to reach the </a:t>
            </a:r>
            <a:r>
              <a:rPr lang="en" sz="1400">
                <a:latin typeface="Lato"/>
                <a:ea typeface="Lato"/>
                <a:cs typeface="Lato"/>
                <a:sym typeface="Lato"/>
              </a:rPr>
              <a:t>breakeven</a:t>
            </a:r>
            <a:r>
              <a:rPr lang="en" sz="1400">
                <a:latin typeface="Lato"/>
                <a:ea typeface="Lato"/>
                <a:cs typeface="Lato"/>
                <a:sym typeface="Lato"/>
              </a:rPr>
              <a:t> threshold</a:t>
            </a:r>
            <a:endParaRPr sz="1400">
              <a:latin typeface="Lato"/>
              <a:ea typeface="Lato"/>
              <a:cs typeface="Lato"/>
              <a:sym typeface="Lato"/>
            </a:endParaRPr>
          </a:p>
          <a:p>
            <a:pPr indent="0" lvl="0" marL="0" rtl="0" algn="l">
              <a:lnSpc>
                <a:spcPct val="120000"/>
              </a:lnSpc>
              <a:spcBef>
                <a:spcPts val="1200"/>
              </a:spcBef>
              <a:spcAft>
                <a:spcPts val="1200"/>
              </a:spcAft>
              <a:buNone/>
            </a:pPr>
            <a:r>
              <a:rPr lang="en" sz="1400">
                <a:latin typeface="Lato"/>
                <a:ea typeface="Lato"/>
                <a:cs typeface="Lato"/>
                <a:sym typeface="Lato"/>
              </a:rPr>
              <a:t>Further development of a phase swing system would require a new material, and a better understanding of the decrease effectiveness of these tested materials in the liquid phase</a:t>
            </a:r>
            <a:endParaRPr sz="1400">
              <a:latin typeface="Lato"/>
              <a:ea typeface="Lato"/>
              <a:cs typeface="Lato"/>
              <a:sym typeface="Lato"/>
            </a:endParaRPr>
          </a:p>
        </p:txBody>
      </p:sp>
      <p:sp>
        <p:nvSpPr>
          <p:cNvPr id="986" name="Google Shape;986;p69"/>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987" name="Google Shape;987;p69"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graphicFrame>
        <p:nvGraphicFramePr>
          <p:cNvPr id="988" name="Google Shape;988;p69"/>
          <p:cNvGraphicFramePr/>
          <p:nvPr/>
        </p:nvGraphicFramePr>
        <p:xfrm>
          <a:off x="113825" y="3066075"/>
          <a:ext cx="3000000" cy="3000000"/>
        </p:xfrm>
        <a:graphic>
          <a:graphicData uri="http://schemas.openxmlformats.org/drawingml/2006/table">
            <a:tbl>
              <a:tblPr>
                <a:noFill/>
                <a:tableStyleId>{C81B2930-1FF9-4F62-A3CE-3F8970D2AD34}</a:tableStyleId>
              </a:tblPr>
              <a:tblGrid>
                <a:gridCol w="2221925"/>
                <a:gridCol w="2221925"/>
                <a:gridCol w="2221925"/>
                <a:gridCol w="2221925"/>
              </a:tblGrid>
              <a:tr h="381000">
                <a:tc>
                  <a:txBody>
                    <a:bodyPr/>
                    <a:lstStyle/>
                    <a:p>
                      <a:pPr indent="0" lvl="0" marL="0" rtl="0" algn="l">
                        <a:spcBef>
                          <a:spcPts val="0"/>
                        </a:spcBef>
                        <a:spcAft>
                          <a:spcPts val="0"/>
                        </a:spcAft>
                        <a:buNone/>
                      </a:pPr>
                      <a:r>
                        <a:rPr b="1" lang="en"/>
                        <a:t>Material</a:t>
                      </a:r>
                      <a:endParaRPr b="1"/>
                    </a:p>
                  </a:txBody>
                  <a:tcPr marT="91425" marB="91425" marR="91425" marL="91425"/>
                </a:tc>
                <a:tc>
                  <a:txBody>
                    <a:bodyPr/>
                    <a:lstStyle/>
                    <a:p>
                      <a:pPr indent="0" lvl="0" marL="0" rtl="0" algn="l">
                        <a:spcBef>
                          <a:spcPts val="0"/>
                        </a:spcBef>
                        <a:spcAft>
                          <a:spcPts val="0"/>
                        </a:spcAft>
                        <a:buNone/>
                      </a:pPr>
                      <a:r>
                        <a:rPr b="1" lang="en"/>
                        <a:t>~190K Gas k</a:t>
                      </a:r>
                      <a:r>
                        <a:rPr b="1" baseline="-25000" lang="en"/>
                        <a:t>a</a:t>
                      </a:r>
                      <a:r>
                        <a:rPr b="1" lang="en"/>
                        <a:t> (l/g)</a:t>
                      </a:r>
                      <a:endParaRPr b="1"/>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t>Liquid k</a:t>
                      </a:r>
                      <a:r>
                        <a:rPr b="1" baseline="-25000" lang="en"/>
                        <a:t>a </a:t>
                      </a:r>
                      <a:r>
                        <a:rPr b="1" lang="en">
                          <a:solidFill>
                            <a:schemeClr val="dk1"/>
                          </a:solidFill>
                        </a:rPr>
                        <a:t>(l/g)</a:t>
                      </a:r>
                      <a:endParaRPr b="1"/>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t>Required liquid k</a:t>
                      </a:r>
                      <a:r>
                        <a:rPr b="1" baseline="-25000" lang="en"/>
                        <a:t>a</a:t>
                      </a:r>
                      <a:r>
                        <a:rPr b="1" lang="en"/>
                        <a:t> </a:t>
                      </a:r>
                      <a:r>
                        <a:rPr b="1" lang="en">
                          <a:solidFill>
                            <a:schemeClr val="dk1"/>
                          </a:solidFill>
                        </a:rPr>
                        <a:t>(l/g) </a:t>
                      </a:r>
                      <a:endParaRPr b="1"/>
                    </a:p>
                  </a:txBody>
                  <a:tcPr marT="91425" marB="91425" marR="91425" marL="91425"/>
                </a:tc>
              </a:tr>
              <a:tr h="381000">
                <a:tc>
                  <a:txBody>
                    <a:bodyPr/>
                    <a:lstStyle/>
                    <a:p>
                      <a:pPr indent="0" lvl="0" marL="0" rtl="0" algn="l">
                        <a:spcBef>
                          <a:spcPts val="0"/>
                        </a:spcBef>
                        <a:spcAft>
                          <a:spcPts val="0"/>
                        </a:spcAft>
                        <a:buNone/>
                      </a:pPr>
                      <a:r>
                        <a:rPr lang="en"/>
                        <a:t>Whole Saratech</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
                        <a:t>1.8</a:t>
                      </a:r>
                      <a:r>
                        <a:rPr b="1" lang="en">
                          <a:solidFill>
                            <a:schemeClr val="dk1"/>
                          </a:solidFill>
                        </a:rPr>
                        <a:t>±0.5</a:t>
                      </a:r>
                      <a:endParaRPr b="1"/>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rgbClr val="FF0000"/>
                          </a:solidFill>
                        </a:rPr>
                        <a:t>(1.3±0.2)*10</a:t>
                      </a:r>
                      <a:r>
                        <a:rPr b="1" baseline="30000" lang="en">
                          <a:solidFill>
                            <a:srgbClr val="FF0000"/>
                          </a:solidFill>
                        </a:rPr>
                        <a:t>-3</a:t>
                      </a:r>
                      <a:endParaRPr b="1" baseline="30000">
                        <a:solidFill>
                          <a:srgbClr val="FF0000"/>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t>5.17</a:t>
                      </a:r>
                      <a:r>
                        <a:rPr b="1" lang="en">
                          <a:solidFill>
                            <a:schemeClr val="dk1"/>
                          </a:solidFill>
                        </a:rPr>
                        <a:t>*10</a:t>
                      </a:r>
                      <a:r>
                        <a:rPr b="1" baseline="30000" lang="en">
                          <a:solidFill>
                            <a:schemeClr val="dk1"/>
                          </a:solidFill>
                        </a:rPr>
                        <a:t>-3</a:t>
                      </a:r>
                      <a:endParaRPr b="1"/>
                    </a:p>
                  </a:txBody>
                  <a:tcPr marT="91425" marB="91425" marR="91425" marL="91425">
                    <a:lnL cap="flat" cmpd="sng" w="9525">
                      <a:solidFill>
                        <a:srgbClr val="9E9E9E"/>
                      </a:solidFill>
                      <a:prstDash val="solid"/>
                      <a:round/>
                      <a:headEnd len="sm" w="sm" type="none"/>
                      <a:tailEnd len="sm" w="sm" type="none"/>
                    </a:lnL>
                  </a:tcPr>
                </a:tc>
              </a:tr>
              <a:tr h="381000">
                <a:tc>
                  <a:txBody>
                    <a:bodyPr/>
                    <a:lstStyle/>
                    <a:p>
                      <a:pPr indent="0" lvl="0" marL="0" rtl="0" algn="l">
                        <a:spcBef>
                          <a:spcPts val="0"/>
                        </a:spcBef>
                        <a:spcAft>
                          <a:spcPts val="0"/>
                        </a:spcAft>
                        <a:buNone/>
                      </a:pPr>
                      <a:r>
                        <a:rPr lang="en"/>
                        <a:t>Ground Saratech</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
                          <a:solidFill>
                            <a:schemeClr val="dk1"/>
                          </a:solidFill>
                        </a:rPr>
                        <a:t>1.6±0.2</a:t>
                      </a:r>
                      <a:endParaRPr b="1"/>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rgbClr val="FF0000"/>
                          </a:solidFill>
                        </a:rPr>
                        <a:t>(0.8±0.1)*10</a:t>
                      </a:r>
                      <a:r>
                        <a:rPr b="1" baseline="30000" lang="en">
                          <a:solidFill>
                            <a:srgbClr val="FF0000"/>
                          </a:solidFill>
                        </a:rPr>
                        <a:t>-3</a:t>
                      </a:r>
                      <a:endParaRPr b="1">
                        <a:solidFill>
                          <a:srgbClr val="FF0000"/>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t>4.68</a:t>
                      </a:r>
                      <a:r>
                        <a:rPr b="1" lang="en">
                          <a:solidFill>
                            <a:schemeClr val="dk1"/>
                          </a:solidFill>
                        </a:rPr>
                        <a:t>*10</a:t>
                      </a:r>
                      <a:r>
                        <a:rPr b="1" baseline="30000" lang="en">
                          <a:solidFill>
                            <a:schemeClr val="dk1"/>
                          </a:solidFill>
                        </a:rPr>
                        <a:t>-3</a:t>
                      </a:r>
                      <a:endParaRPr b="1"/>
                    </a:p>
                  </a:txBody>
                  <a:tcPr marT="91425" marB="91425" marR="91425" marL="91425">
                    <a:lnL cap="flat" cmpd="sng" w="9525">
                      <a:solidFill>
                        <a:srgbClr val="9E9E9E"/>
                      </a:solidFill>
                      <a:prstDash val="solid"/>
                      <a:round/>
                      <a:headEnd len="sm" w="sm" type="none"/>
                      <a:tailEnd len="sm" w="sm" type="none"/>
                    </a:lnL>
                  </a:tcPr>
                </a:tc>
              </a:tr>
              <a:tr h="381000">
                <a:tc>
                  <a:txBody>
                    <a:bodyPr/>
                    <a:lstStyle/>
                    <a:p>
                      <a:pPr indent="0" lvl="0" marL="0" rtl="0" algn="l">
                        <a:spcBef>
                          <a:spcPts val="0"/>
                        </a:spcBef>
                        <a:spcAft>
                          <a:spcPts val="0"/>
                        </a:spcAft>
                        <a:buNone/>
                      </a:pPr>
                      <a:r>
                        <a:rPr lang="en"/>
                        <a:t>Ag-ETS-10</a:t>
                      </a:r>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b="1" lang="en"/>
                        <a:t>4.6</a:t>
                      </a:r>
                      <a:r>
                        <a:rPr b="1" lang="en">
                          <a:solidFill>
                            <a:schemeClr val="dk1"/>
                          </a:solidFill>
                        </a:rPr>
                        <a:t>±0.5</a:t>
                      </a:r>
                      <a:endParaRPr b="1"/>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b="1" lang="en">
                          <a:solidFill>
                            <a:srgbClr val="FF0000"/>
                          </a:solidFill>
                        </a:rPr>
                        <a:t>(8.6</a:t>
                      </a:r>
                      <a:r>
                        <a:rPr b="1" lang="en">
                          <a:solidFill>
                            <a:srgbClr val="FF0000"/>
                          </a:solidFill>
                        </a:rPr>
                        <a:t>±</a:t>
                      </a:r>
                      <a:r>
                        <a:rPr b="1" lang="en">
                          <a:solidFill>
                            <a:srgbClr val="FF0000"/>
                          </a:solidFill>
                        </a:rPr>
                        <a:t>0.9)*10</a:t>
                      </a:r>
                      <a:r>
                        <a:rPr b="1" baseline="30000" lang="en">
                          <a:solidFill>
                            <a:srgbClr val="FF0000"/>
                          </a:solidFill>
                        </a:rPr>
                        <a:t>-3</a:t>
                      </a:r>
                      <a:endParaRPr b="1">
                        <a:solidFill>
                          <a:srgbClr val="FF0000"/>
                        </a:solidFill>
                      </a:endParaRPr>
                    </a:p>
                  </a:txBody>
                  <a:tcPr marT="91425" marB="91425" marR="91425" marL="91425">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tcPr>
                </a:tc>
                <a:tc>
                  <a:txBody>
                    <a:bodyPr/>
                    <a:lstStyle/>
                    <a:p>
                      <a:pPr indent="0" lvl="0" marL="0" rtl="0" algn="l">
                        <a:spcBef>
                          <a:spcPts val="0"/>
                        </a:spcBef>
                        <a:spcAft>
                          <a:spcPts val="0"/>
                        </a:spcAft>
                        <a:buNone/>
                      </a:pPr>
                      <a:r>
                        <a:rPr b="1" lang="en"/>
                        <a:t>13.1</a:t>
                      </a:r>
                      <a:r>
                        <a:rPr b="1" lang="en">
                          <a:solidFill>
                            <a:schemeClr val="dk1"/>
                          </a:solidFill>
                        </a:rPr>
                        <a:t>*10</a:t>
                      </a:r>
                      <a:r>
                        <a:rPr b="1" baseline="30000" lang="en">
                          <a:solidFill>
                            <a:schemeClr val="dk1"/>
                          </a:solidFill>
                        </a:rPr>
                        <a:t>-3</a:t>
                      </a:r>
                      <a:endParaRPr b="1"/>
                    </a:p>
                  </a:txBody>
                  <a:tcPr marT="91425" marB="91425" marR="91425" marL="91425"/>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70"/>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994" name="Google Shape;994;p70"/>
          <p:cNvSpPr txBox="1"/>
          <p:nvPr/>
        </p:nvSpPr>
        <p:spPr>
          <a:xfrm>
            <a:off x="610594" y="827925"/>
            <a:ext cx="7915200" cy="1066200"/>
          </a:xfrm>
          <a:prstGeom prst="rect">
            <a:avLst/>
          </a:prstGeom>
          <a:noFill/>
          <a:ln>
            <a:noFill/>
          </a:ln>
        </p:spPr>
        <p:txBody>
          <a:bodyPr anchorCtr="0" anchor="b" bIns="34275" lIns="0" spcFirstLastPara="1" rIns="68575" wrap="square" tIns="34275">
            <a:noAutofit/>
          </a:bodyPr>
          <a:lstStyle/>
          <a:p>
            <a:pPr indent="0" lvl="0" marL="0" rtl="0" algn="l">
              <a:lnSpc>
                <a:spcPct val="90000"/>
              </a:lnSpc>
              <a:spcBef>
                <a:spcPts val="0"/>
              </a:spcBef>
              <a:spcAft>
                <a:spcPts val="0"/>
              </a:spcAft>
              <a:buNone/>
            </a:pPr>
            <a:r>
              <a:rPr lang="en" sz="4500">
                <a:solidFill>
                  <a:srgbClr val="FFFFFF"/>
                </a:solidFill>
                <a:latin typeface="Lato"/>
                <a:ea typeface="Lato"/>
                <a:cs typeface="Lato"/>
                <a:sym typeface="Lato"/>
              </a:rPr>
              <a:t>Backup</a:t>
            </a:r>
            <a:endParaRPr sz="4500">
              <a:solidFill>
                <a:srgbClr val="FFFFFF"/>
              </a:solidFill>
              <a:latin typeface="Lato"/>
              <a:ea typeface="Lato"/>
              <a:cs typeface="Lato"/>
              <a:sym typeface="La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71"/>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fontScale="90000"/>
          </a:bodyPr>
          <a:lstStyle/>
          <a:p>
            <a:pPr indent="0" lvl="0" marL="0" rtl="0" algn="l">
              <a:lnSpc>
                <a:spcPct val="90000"/>
              </a:lnSpc>
              <a:spcBef>
                <a:spcPts val="0"/>
              </a:spcBef>
              <a:spcAft>
                <a:spcPts val="0"/>
              </a:spcAft>
              <a:buClr>
                <a:srgbClr val="8C1515"/>
              </a:buClr>
              <a:buSzPct val="100000"/>
              <a:buFont typeface="Lato"/>
              <a:buNone/>
            </a:pPr>
            <a:r>
              <a:rPr lang="en">
                <a:solidFill>
                  <a:srgbClr val="8C1515"/>
                </a:solidFill>
                <a:latin typeface="Lato"/>
                <a:ea typeface="Lato"/>
                <a:cs typeface="Lato"/>
                <a:sym typeface="Lato"/>
              </a:rPr>
              <a:t>The Data: Making radon visible through alpha decay (edit me)</a:t>
            </a:r>
            <a:endParaRPr>
              <a:solidFill>
                <a:srgbClr val="8C1515"/>
              </a:solidFill>
              <a:latin typeface="Lato"/>
              <a:ea typeface="Lato"/>
              <a:cs typeface="Lato"/>
              <a:sym typeface="Lato"/>
            </a:endParaRPr>
          </a:p>
        </p:txBody>
      </p:sp>
      <p:sp>
        <p:nvSpPr>
          <p:cNvPr id="1000" name="Google Shape;1000;p71"/>
          <p:cNvSpPr txBox="1"/>
          <p:nvPr>
            <p:ph idx="2" type="body"/>
          </p:nvPr>
        </p:nvSpPr>
        <p:spPr>
          <a:xfrm>
            <a:off x="600075" y="1111750"/>
            <a:ext cx="4435500" cy="17661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sz="1600">
                <a:latin typeface="Lato"/>
                <a:ea typeface="Lato"/>
                <a:cs typeface="Lato"/>
                <a:sym typeface="Lato"/>
              </a:rPr>
              <a:t>Using the PMTs we measure radon alpha decays via scintillation light</a:t>
            </a:r>
            <a:endParaRPr sz="1600">
              <a:latin typeface="Lato"/>
              <a:ea typeface="Lato"/>
              <a:cs typeface="Lato"/>
              <a:sym typeface="Lato"/>
            </a:endParaRPr>
          </a:p>
          <a:p>
            <a:pPr indent="0" lvl="0" marL="0" rtl="0" algn="l">
              <a:lnSpc>
                <a:spcPct val="120000"/>
              </a:lnSpc>
              <a:spcBef>
                <a:spcPts val="1200"/>
              </a:spcBef>
              <a:spcAft>
                <a:spcPts val="0"/>
              </a:spcAft>
              <a:buNone/>
            </a:pPr>
            <a:r>
              <a:rPr lang="en" sz="1600">
                <a:latin typeface="Lato"/>
                <a:ea typeface="Lato"/>
                <a:cs typeface="Lato"/>
                <a:sym typeface="Lato"/>
              </a:rPr>
              <a:t>We then select radon events with a waveform area cut</a:t>
            </a:r>
            <a:endParaRPr sz="1600">
              <a:latin typeface="Lato"/>
              <a:ea typeface="Lato"/>
              <a:cs typeface="Lato"/>
              <a:sym typeface="Lato"/>
            </a:endParaRPr>
          </a:p>
          <a:p>
            <a:pPr indent="0" lvl="0" marL="0" rtl="0" algn="l">
              <a:lnSpc>
                <a:spcPct val="120000"/>
              </a:lnSpc>
              <a:spcBef>
                <a:spcPts val="1200"/>
              </a:spcBef>
              <a:spcAft>
                <a:spcPts val="0"/>
              </a:spcAft>
              <a:buNone/>
            </a:pPr>
            <a:r>
              <a:t/>
            </a:r>
            <a:endParaRPr>
              <a:latin typeface="Lato"/>
              <a:ea typeface="Lato"/>
              <a:cs typeface="Lato"/>
              <a:sym typeface="Lato"/>
            </a:endParaRPr>
          </a:p>
          <a:p>
            <a:pPr indent="0" lvl="0" marL="0" rtl="0" algn="l">
              <a:lnSpc>
                <a:spcPct val="120000"/>
              </a:lnSpc>
              <a:spcBef>
                <a:spcPts val="1200"/>
              </a:spcBef>
              <a:spcAft>
                <a:spcPts val="1200"/>
              </a:spcAft>
              <a:buNone/>
            </a:pPr>
            <a:r>
              <a:t/>
            </a:r>
            <a:endParaRPr>
              <a:latin typeface="Lato"/>
              <a:ea typeface="Lato"/>
              <a:cs typeface="Lato"/>
              <a:sym typeface="Lato"/>
            </a:endParaRPr>
          </a:p>
        </p:txBody>
      </p:sp>
      <p:sp>
        <p:nvSpPr>
          <p:cNvPr id="1001" name="Google Shape;1001;p71"/>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002" name="Google Shape;1002;p71"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1003" name="Google Shape;1003;p71"/>
          <p:cNvPicPr preferRelativeResize="0"/>
          <p:nvPr/>
        </p:nvPicPr>
        <p:blipFill rotWithShape="1">
          <a:blip r:embed="rId4">
            <a:alphaModFix/>
          </a:blip>
          <a:srcRect b="0" l="1449" r="10" t="0"/>
          <a:stretch/>
        </p:blipFill>
        <p:spPr>
          <a:xfrm>
            <a:off x="5272850" y="970175"/>
            <a:ext cx="3493650" cy="2799512"/>
          </a:xfrm>
          <a:prstGeom prst="rect">
            <a:avLst/>
          </a:prstGeom>
          <a:noFill/>
          <a:ln>
            <a:noFill/>
          </a:ln>
        </p:spPr>
      </p:pic>
      <p:grpSp>
        <p:nvGrpSpPr>
          <p:cNvPr id="1004" name="Google Shape;1004;p71"/>
          <p:cNvGrpSpPr/>
          <p:nvPr/>
        </p:nvGrpSpPr>
        <p:grpSpPr>
          <a:xfrm>
            <a:off x="528503" y="2877855"/>
            <a:ext cx="4689724" cy="1766200"/>
            <a:chOff x="308100" y="967150"/>
            <a:chExt cx="8406029" cy="3165800"/>
          </a:xfrm>
        </p:grpSpPr>
        <p:grpSp>
          <p:nvGrpSpPr>
            <p:cNvPr id="1005" name="Google Shape;1005;p71"/>
            <p:cNvGrpSpPr/>
            <p:nvPr/>
          </p:nvGrpSpPr>
          <p:grpSpPr>
            <a:xfrm>
              <a:off x="1651344" y="2169383"/>
              <a:ext cx="650517" cy="640353"/>
              <a:chOff x="7170063" y="3290192"/>
              <a:chExt cx="803703" cy="791145"/>
            </a:xfrm>
          </p:grpSpPr>
          <p:sp>
            <p:nvSpPr>
              <p:cNvPr id="1006" name="Google Shape;1006;p71"/>
              <p:cNvSpPr/>
              <p:nvPr/>
            </p:nvSpPr>
            <p:spPr>
              <a:xfrm>
                <a:off x="7484450" y="3898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07" name="Google Shape;1007;p71"/>
              <p:cNvSpPr/>
              <p:nvPr/>
            </p:nvSpPr>
            <p:spPr>
              <a:xfrm rot="1202357">
                <a:off x="7222636" y="375112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08" name="Google Shape;1008;p71"/>
              <p:cNvSpPr/>
              <p:nvPr/>
            </p:nvSpPr>
            <p:spPr>
              <a:xfrm>
                <a:off x="7704450" y="380426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09" name="Google Shape;1009;p71"/>
              <p:cNvSpPr/>
              <p:nvPr/>
            </p:nvSpPr>
            <p:spPr>
              <a:xfrm rot="1202357">
                <a:off x="7195874" y="3636957"/>
                <a:ext cx="182978" cy="18297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0" name="Google Shape;1010;p71"/>
              <p:cNvSpPr/>
              <p:nvPr/>
            </p:nvSpPr>
            <p:spPr>
              <a:xfrm>
                <a:off x="7650600" y="37707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1" name="Google Shape;1011;p71"/>
              <p:cNvSpPr/>
              <p:nvPr/>
            </p:nvSpPr>
            <p:spPr>
              <a:xfrm>
                <a:off x="7690900" y="367297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2" name="Google Shape;1012;p71"/>
              <p:cNvSpPr/>
              <p:nvPr/>
            </p:nvSpPr>
            <p:spPr>
              <a:xfrm>
                <a:off x="7732986" y="383955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3" name="Google Shape;1013;p71"/>
              <p:cNvSpPr/>
              <p:nvPr/>
            </p:nvSpPr>
            <p:spPr>
              <a:xfrm>
                <a:off x="7788975" y="3721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4" name="Google Shape;1014;p71"/>
              <p:cNvSpPr/>
              <p:nvPr/>
            </p:nvSpPr>
            <p:spPr>
              <a:xfrm rot="1202357">
                <a:off x="7208065" y="350443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5" name="Google Shape;1015;p71"/>
              <p:cNvSpPr/>
              <p:nvPr/>
            </p:nvSpPr>
            <p:spPr>
              <a:xfrm rot="-859944">
                <a:off x="7768993" y="3655007"/>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6" name="Google Shape;1016;p71"/>
              <p:cNvSpPr/>
              <p:nvPr/>
            </p:nvSpPr>
            <p:spPr>
              <a:xfrm rot="-859944">
                <a:off x="7770968" y="3519652"/>
                <a:ext cx="182996" cy="182996"/>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7" name="Google Shape;1017;p71"/>
              <p:cNvSpPr/>
              <p:nvPr/>
            </p:nvSpPr>
            <p:spPr>
              <a:xfrm rot="-1041914">
                <a:off x="7664025" y="33449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8" name="Google Shape;1018;p71"/>
              <p:cNvSpPr/>
              <p:nvPr/>
            </p:nvSpPr>
            <p:spPr>
              <a:xfrm rot="-1041914">
                <a:off x="7575339" y="33141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19" name="Google Shape;1019;p71"/>
              <p:cNvSpPr/>
              <p:nvPr/>
            </p:nvSpPr>
            <p:spPr>
              <a:xfrm rot="-1041914">
                <a:off x="7454660" y="33133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0" name="Google Shape;1020;p71"/>
              <p:cNvSpPr/>
              <p:nvPr/>
            </p:nvSpPr>
            <p:spPr>
              <a:xfrm rot="-1041914">
                <a:off x="7329844" y="33522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1" name="Google Shape;1021;p71"/>
              <p:cNvSpPr/>
              <p:nvPr/>
            </p:nvSpPr>
            <p:spPr>
              <a:xfrm rot="-1041914">
                <a:off x="7230942" y="3434142"/>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2" name="Google Shape;1022;p71"/>
              <p:cNvSpPr/>
              <p:nvPr/>
            </p:nvSpPr>
            <p:spPr>
              <a:xfrm rot="-1041914">
                <a:off x="7454010" y="3410450"/>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3" name="Google Shape;1023;p71"/>
              <p:cNvSpPr/>
              <p:nvPr/>
            </p:nvSpPr>
            <p:spPr>
              <a:xfrm>
                <a:off x="7331000" y="3514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4" name="Google Shape;1024;p71"/>
              <p:cNvSpPr/>
              <p:nvPr/>
            </p:nvSpPr>
            <p:spPr>
              <a:xfrm rot="-859944">
                <a:off x="7733878" y="3373690"/>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5" name="Google Shape;1025;p71"/>
              <p:cNvSpPr/>
              <p:nvPr/>
            </p:nvSpPr>
            <p:spPr>
              <a:xfrm>
                <a:off x="7568200" y="384736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6" name="Google Shape;1026;p71"/>
              <p:cNvSpPr/>
              <p:nvPr/>
            </p:nvSpPr>
            <p:spPr>
              <a:xfrm>
                <a:off x="7447450" y="34705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7" name="Google Shape;1027;p71"/>
              <p:cNvSpPr/>
              <p:nvPr/>
            </p:nvSpPr>
            <p:spPr>
              <a:xfrm>
                <a:off x="7331000" y="36130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8" name="Google Shape;1028;p71"/>
              <p:cNvSpPr/>
              <p:nvPr/>
            </p:nvSpPr>
            <p:spPr>
              <a:xfrm rot="-9221186">
                <a:off x="7649281" y="3461059"/>
                <a:ext cx="183404" cy="183404"/>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29" name="Google Shape;1029;p71"/>
              <p:cNvSpPr/>
              <p:nvPr/>
            </p:nvSpPr>
            <p:spPr>
              <a:xfrm rot="-9221186">
                <a:off x="7663264" y="3577483"/>
                <a:ext cx="183404" cy="183404"/>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0" name="Google Shape;1030;p71"/>
              <p:cNvSpPr/>
              <p:nvPr/>
            </p:nvSpPr>
            <p:spPr>
              <a:xfrm rot="-8366975">
                <a:off x="7628857" y="3721872"/>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1" name="Google Shape;1031;p71"/>
              <p:cNvSpPr/>
              <p:nvPr/>
            </p:nvSpPr>
            <p:spPr>
              <a:xfrm>
                <a:off x="7329825" y="3808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2" name="Google Shape;1032;p71"/>
              <p:cNvSpPr/>
              <p:nvPr/>
            </p:nvSpPr>
            <p:spPr>
              <a:xfrm rot="-8366975">
                <a:off x="7517212" y="3800061"/>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3" name="Google Shape;1033;p71"/>
              <p:cNvSpPr/>
              <p:nvPr/>
            </p:nvSpPr>
            <p:spPr>
              <a:xfrm>
                <a:off x="7383250" y="38437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4" name="Google Shape;1034;p71"/>
              <p:cNvSpPr/>
              <p:nvPr/>
            </p:nvSpPr>
            <p:spPr>
              <a:xfrm rot="-8366975">
                <a:off x="7403993" y="3703005"/>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5" name="Google Shape;1035;p71"/>
              <p:cNvSpPr/>
              <p:nvPr/>
            </p:nvSpPr>
            <p:spPr>
              <a:xfrm rot="-8366975">
                <a:off x="7503870" y="3614728"/>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6" name="Google Shape;1036;p71"/>
              <p:cNvSpPr/>
              <p:nvPr/>
            </p:nvSpPr>
            <p:spPr>
              <a:xfrm rot="-8366975">
                <a:off x="7568092" y="3539812"/>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7" name="Google Shape;1037;p71"/>
              <p:cNvSpPr/>
              <p:nvPr/>
            </p:nvSpPr>
            <p:spPr>
              <a:xfrm>
                <a:off x="7395775" y="35724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8" name="Google Shape;1038;p71"/>
              <p:cNvSpPr/>
              <p:nvPr/>
            </p:nvSpPr>
            <p:spPr>
              <a:xfrm>
                <a:off x="7575300" y="342822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39" name="Google Shape;1039;p71"/>
              <p:cNvSpPr/>
              <p:nvPr/>
            </p:nvSpPr>
            <p:spPr>
              <a:xfrm>
                <a:off x="7484038" y="34705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40" name="Google Shape;1040;p71"/>
              <p:cNvSpPr/>
              <p:nvPr/>
            </p:nvSpPr>
            <p:spPr>
              <a:xfrm>
                <a:off x="7502588" y="3591888"/>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grpSp>
          <p:nvGrpSpPr>
            <p:cNvPr id="1041" name="Google Shape;1041;p71"/>
            <p:cNvGrpSpPr/>
            <p:nvPr/>
          </p:nvGrpSpPr>
          <p:grpSpPr>
            <a:xfrm>
              <a:off x="1334265" y="2877991"/>
              <a:ext cx="260121" cy="282948"/>
              <a:chOff x="3218200" y="3580100"/>
              <a:chExt cx="321375" cy="349578"/>
            </a:xfrm>
          </p:grpSpPr>
          <p:sp>
            <p:nvSpPr>
              <p:cNvPr id="1042" name="Google Shape;1042;p71"/>
              <p:cNvSpPr/>
              <p:nvPr/>
            </p:nvSpPr>
            <p:spPr>
              <a:xfrm>
                <a:off x="3218200" y="36778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43" name="Google Shape;1043;p71"/>
              <p:cNvSpPr/>
              <p:nvPr/>
            </p:nvSpPr>
            <p:spPr>
              <a:xfrm>
                <a:off x="3258500" y="3580100"/>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44" name="Google Shape;1044;p71"/>
              <p:cNvSpPr/>
              <p:nvPr/>
            </p:nvSpPr>
            <p:spPr>
              <a:xfrm>
                <a:off x="3300586" y="3746678"/>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45" name="Google Shape;1045;p71"/>
              <p:cNvSpPr/>
              <p:nvPr/>
            </p:nvSpPr>
            <p:spPr>
              <a:xfrm>
                <a:off x="3356575" y="362857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sp>
          <p:nvSpPr>
            <p:cNvPr id="1046" name="Google Shape;1046;p71"/>
            <p:cNvSpPr/>
            <p:nvPr/>
          </p:nvSpPr>
          <p:spPr>
            <a:xfrm rot="-1726023">
              <a:off x="338333" y="3253563"/>
              <a:ext cx="998650" cy="15706"/>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solidFill>
                  <a:srgbClr val="FFFF00"/>
                </a:solidFill>
              </a:endParaRPr>
            </a:p>
          </p:txBody>
        </p:sp>
        <p:sp>
          <p:nvSpPr>
            <p:cNvPr id="1047" name="Google Shape;1047;p71"/>
            <p:cNvSpPr/>
            <p:nvPr/>
          </p:nvSpPr>
          <p:spPr>
            <a:xfrm rot="-1725437">
              <a:off x="240876" y="3371094"/>
              <a:ext cx="1167948" cy="20400"/>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48" name="Google Shape;1048;p71"/>
            <p:cNvSpPr/>
            <p:nvPr/>
          </p:nvSpPr>
          <p:spPr>
            <a:xfrm rot="-1724840">
              <a:off x="548419" y="3376805"/>
              <a:ext cx="901968" cy="21884"/>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49" name="Google Shape;1049;p71"/>
            <p:cNvSpPr/>
            <p:nvPr/>
          </p:nvSpPr>
          <p:spPr>
            <a:xfrm>
              <a:off x="2459485" y="2737295"/>
              <a:ext cx="882900" cy="247200"/>
            </a:xfrm>
            <a:prstGeom prst="rightArrow">
              <a:avLst>
                <a:gd fmla="val 50000" name="adj1"/>
                <a:gd fmla="val 50000" name="adj2"/>
              </a:avLst>
            </a:prstGeom>
            <a:solidFill>
              <a:srgbClr val="212121"/>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nvGrpSpPr>
            <p:cNvPr id="1050" name="Google Shape;1050;p71"/>
            <p:cNvGrpSpPr/>
            <p:nvPr/>
          </p:nvGrpSpPr>
          <p:grpSpPr>
            <a:xfrm>
              <a:off x="3529907" y="1434474"/>
              <a:ext cx="650517" cy="640353"/>
              <a:chOff x="7170063" y="3290192"/>
              <a:chExt cx="803703" cy="791145"/>
            </a:xfrm>
          </p:grpSpPr>
          <p:sp>
            <p:nvSpPr>
              <p:cNvPr id="1051" name="Google Shape;1051;p71"/>
              <p:cNvSpPr/>
              <p:nvPr/>
            </p:nvSpPr>
            <p:spPr>
              <a:xfrm>
                <a:off x="7484450" y="3898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52" name="Google Shape;1052;p71"/>
              <p:cNvSpPr/>
              <p:nvPr/>
            </p:nvSpPr>
            <p:spPr>
              <a:xfrm rot="1202357">
                <a:off x="7222636" y="375112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53" name="Google Shape;1053;p71"/>
              <p:cNvSpPr/>
              <p:nvPr/>
            </p:nvSpPr>
            <p:spPr>
              <a:xfrm>
                <a:off x="7704450" y="380426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54" name="Google Shape;1054;p71"/>
              <p:cNvSpPr/>
              <p:nvPr/>
            </p:nvSpPr>
            <p:spPr>
              <a:xfrm rot="1202357">
                <a:off x="7195874" y="3636957"/>
                <a:ext cx="182978" cy="18297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55" name="Google Shape;1055;p71"/>
              <p:cNvSpPr/>
              <p:nvPr/>
            </p:nvSpPr>
            <p:spPr>
              <a:xfrm>
                <a:off x="7650600" y="37707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56" name="Google Shape;1056;p71"/>
              <p:cNvSpPr/>
              <p:nvPr/>
            </p:nvSpPr>
            <p:spPr>
              <a:xfrm>
                <a:off x="7690900" y="367297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57" name="Google Shape;1057;p71"/>
              <p:cNvSpPr/>
              <p:nvPr/>
            </p:nvSpPr>
            <p:spPr>
              <a:xfrm>
                <a:off x="7732986" y="383955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58" name="Google Shape;1058;p71"/>
              <p:cNvSpPr/>
              <p:nvPr/>
            </p:nvSpPr>
            <p:spPr>
              <a:xfrm>
                <a:off x="7788975" y="3721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59" name="Google Shape;1059;p71"/>
              <p:cNvSpPr/>
              <p:nvPr/>
            </p:nvSpPr>
            <p:spPr>
              <a:xfrm rot="1202357">
                <a:off x="7208065" y="350443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0" name="Google Shape;1060;p71"/>
              <p:cNvSpPr/>
              <p:nvPr/>
            </p:nvSpPr>
            <p:spPr>
              <a:xfrm rot="-859944">
                <a:off x="7768993" y="3655007"/>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1" name="Google Shape;1061;p71"/>
              <p:cNvSpPr/>
              <p:nvPr/>
            </p:nvSpPr>
            <p:spPr>
              <a:xfrm rot="-859944">
                <a:off x="7770968" y="3519652"/>
                <a:ext cx="182996" cy="182996"/>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2" name="Google Shape;1062;p71"/>
              <p:cNvSpPr/>
              <p:nvPr/>
            </p:nvSpPr>
            <p:spPr>
              <a:xfrm rot="-1041914">
                <a:off x="7664025" y="33449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3" name="Google Shape;1063;p71"/>
              <p:cNvSpPr/>
              <p:nvPr/>
            </p:nvSpPr>
            <p:spPr>
              <a:xfrm rot="-1041914">
                <a:off x="7575339" y="33141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4" name="Google Shape;1064;p71"/>
              <p:cNvSpPr/>
              <p:nvPr/>
            </p:nvSpPr>
            <p:spPr>
              <a:xfrm rot="-1041914">
                <a:off x="7454660" y="33133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5" name="Google Shape;1065;p71"/>
              <p:cNvSpPr/>
              <p:nvPr/>
            </p:nvSpPr>
            <p:spPr>
              <a:xfrm rot="-1041914">
                <a:off x="7329844" y="33522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6" name="Google Shape;1066;p71"/>
              <p:cNvSpPr/>
              <p:nvPr/>
            </p:nvSpPr>
            <p:spPr>
              <a:xfrm rot="-1041914">
                <a:off x="7230942" y="3434142"/>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7" name="Google Shape;1067;p71"/>
              <p:cNvSpPr/>
              <p:nvPr/>
            </p:nvSpPr>
            <p:spPr>
              <a:xfrm rot="-1041914">
                <a:off x="7454010" y="3410450"/>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8" name="Google Shape;1068;p71"/>
              <p:cNvSpPr/>
              <p:nvPr/>
            </p:nvSpPr>
            <p:spPr>
              <a:xfrm>
                <a:off x="7331000" y="3514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69" name="Google Shape;1069;p71"/>
              <p:cNvSpPr/>
              <p:nvPr/>
            </p:nvSpPr>
            <p:spPr>
              <a:xfrm rot="-859944">
                <a:off x="7733878" y="3373690"/>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0" name="Google Shape;1070;p71"/>
              <p:cNvSpPr/>
              <p:nvPr/>
            </p:nvSpPr>
            <p:spPr>
              <a:xfrm>
                <a:off x="7568200" y="384736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1" name="Google Shape;1071;p71"/>
              <p:cNvSpPr/>
              <p:nvPr/>
            </p:nvSpPr>
            <p:spPr>
              <a:xfrm>
                <a:off x="7447450" y="34705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2" name="Google Shape;1072;p71"/>
              <p:cNvSpPr/>
              <p:nvPr/>
            </p:nvSpPr>
            <p:spPr>
              <a:xfrm>
                <a:off x="7331000" y="36130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3" name="Google Shape;1073;p71"/>
              <p:cNvSpPr/>
              <p:nvPr/>
            </p:nvSpPr>
            <p:spPr>
              <a:xfrm rot="-9221186">
                <a:off x="7649281" y="3461059"/>
                <a:ext cx="183404" cy="183404"/>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4" name="Google Shape;1074;p71"/>
              <p:cNvSpPr/>
              <p:nvPr/>
            </p:nvSpPr>
            <p:spPr>
              <a:xfrm rot="-9221186">
                <a:off x="7663264" y="3577483"/>
                <a:ext cx="183404" cy="183404"/>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5" name="Google Shape;1075;p71"/>
              <p:cNvSpPr/>
              <p:nvPr/>
            </p:nvSpPr>
            <p:spPr>
              <a:xfrm rot="-8366975">
                <a:off x="7628857" y="3721872"/>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6" name="Google Shape;1076;p71"/>
              <p:cNvSpPr/>
              <p:nvPr/>
            </p:nvSpPr>
            <p:spPr>
              <a:xfrm>
                <a:off x="7329825" y="3808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7" name="Google Shape;1077;p71"/>
              <p:cNvSpPr/>
              <p:nvPr/>
            </p:nvSpPr>
            <p:spPr>
              <a:xfrm rot="-8366975">
                <a:off x="7517212" y="3800061"/>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8" name="Google Shape;1078;p71"/>
              <p:cNvSpPr/>
              <p:nvPr/>
            </p:nvSpPr>
            <p:spPr>
              <a:xfrm>
                <a:off x="7383250" y="38437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79" name="Google Shape;1079;p71"/>
              <p:cNvSpPr/>
              <p:nvPr/>
            </p:nvSpPr>
            <p:spPr>
              <a:xfrm rot="-8366975">
                <a:off x="7403993" y="3703005"/>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80" name="Google Shape;1080;p71"/>
              <p:cNvSpPr/>
              <p:nvPr/>
            </p:nvSpPr>
            <p:spPr>
              <a:xfrm rot="-8366975">
                <a:off x="7503870" y="3614728"/>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81" name="Google Shape;1081;p71"/>
              <p:cNvSpPr/>
              <p:nvPr/>
            </p:nvSpPr>
            <p:spPr>
              <a:xfrm rot="-8366975">
                <a:off x="7568092" y="3539812"/>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82" name="Google Shape;1082;p71"/>
              <p:cNvSpPr/>
              <p:nvPr/>
            </p:nvSpPr>
            <p:spPr>
              <a:xfrm>
                <a:off x="7395775" y="35724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83" name="Google Shape;1083;p71"/>
              <p:cNvSpPr/>
              <p:nvPr/>
            </p:nvSpPr>
            <p:spPr>
              <a:xfrm>
                <a:off x="7575300" y="342822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84" name="Google Shape;1084;p71"/>
              <p:cNvSpPr/>
              <p:nvPr/>
            </p:nvSpPr>
            <p:spPr>
              <a:xfrm>
                <a:off x="7484038" y="34705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85" name="Google Shape;1085;p71"/>
              <p:cNvSpPr/>
              <p:nvPr/>
            </p:nvSpPr>
            <p:spPr>
              <a:xfrm>
                <a:off x="7502588" y="3591888"/>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grpSp>
          <p:nvGrpSpPr>
            <p:cNvPr id="1086" name="Google Shape;1086;p71"/>
            <p:cNvGrpSpPr/>
            <p:nvPr/>
          </p:nvGrpSpPr>
          <p:grpSpPr>
            <a:xfrm rot="4916338">
              <a:off x="4042055" y="3800241"/>
              <a:ext cx="260120" cy="282947"/>
              <a:chOff x="3218200" y="3580100"/>
              <a:chExt cx="321375" cy="349578"/>
            </a:xfrm>
          </p:grpSpPr>
          <p:sp>
            <p:nvSpPr>
              <p:cNvPr id="1087" name="Google Shape;1087;p71"/>
              <p:cNvSpPr/>
              <p:nvPr/>
            </p:nvSpPr>
            <p:spPr>
              <a:xfrm>
                <a:off x="3218200" y="36778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88" name="Google Shape;1088;p71"/>
              <p:cNvSpPr/>
              <p:nvPr/>
            </p:nvSpPr>
            <p:spPr>
              <a:xfrm>
                <a:off x="3258500" y="3580100"/>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89" name="Google Shape;1089;p71"/>
              <p:cNvSpPr/>
              <p:nvPr/>
            </p:nvSpPr>
            <p:spPr>
              <a:xfrm>
                <a:off x="3300586" y="3746678"/>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90" name="Google Shape;1090;p71"/>
              <p:cNvSpPr/>
              <p:nvPr/>
            </p:nvSpPr>
            <p:spPr>
              <a:xfrm>
                <a:off x="3356575" y="362857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sp>
          <p:nvSpPr>
            <p:cNvPr id="1091" name="Google Shape;1091;p71"/>
            <p:cNvSpPr/>
            <p:nvPr/>
          </p:nvSpPr>
          <p:spPr>
            <a:xfrm rot="3189499">
              <a:off x="3561866" y="3449619"/>
              <a:ext cx="730980" cy="21840"/>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solidFill>
                  <a:srgbClr val="FFFF00"/>
                </a:solidFill>
              </a:endParaRPr>
            </a:p>
          </p:txBody>
        </p:sp>
        <p:sp>
          <p:nvSpPr>
            <p:cNvPr id="1092" name="Google Shape;1092;p71"/>
            <p:cNvSpPr/>
            <p:nvPr/>
          </p:nvSpPr>
          <p:spPr>
            <a:xfrm rot="3191268">
              <a:off x="3360765" y="3456072"/>
              <a:ext cx="893700" cy="24241"/>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93" name="Google Shape;1093;p71"/>
            <p:cNvSpPr/>
            <p:nvPr/>
          </p:nvSpPr>
          <p:spPr>
            <a:xfrm rot="3190648">
              <a:off x="3490209" y="3622285"/>
              <a:ext cx="653220" cy="21420"/>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94" name="Google Shape;1094;p71"/>
            <p:cNvSpPr/>
            <p:nvPr/>
          </p:nvSpPr>
          <p:spPr>
            <a:xfrm rot="7024902">
              <a:off x="3397934" y="2200903"/>
              <a:ext cx="282695" cy="20400"/>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95" name="Google Shape;1095;p71"/>
            <p:cNvSpPr/>
            <p:nvPr/>
          </p:nvSpPr>
          <p:spPr>
            <a:xfrm rot="7023109">
              <a:off x="3533204" y="2162103"/>
              <a:ext cx="268472" cy="17047"/>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96" name="Google Shape;1096;p71"/>
            <p:cNvSpPr/>
            <p:nvPr/>
          </p:nvSpPr>
          <p:spPr>
            <a:xfrm rot="7023595">
              <a:off x="3367279" y="2080436"/>
              <a:ext cx="279608" cy="17982"/>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097" name="Google Shape;1097;p71"/>
            <p:cNvSpPr/>
            <p:nvPr/>
          </p:nvSpPr>
          <p:spPr>
            <a:xfrm>
              <a:off x="4333415" y="2737295"/>
              <a:ext cx="882900" cy="247200"/>
            </a:xfrm>
            <a:prstGeom prst="rightArrow">
              <a:avLst>
                <a:gd fmla="val 50000" name="adj1"/>
                <a:gd fmla="val 50000" name="adj2"/>
              </a:avLst>
            </a:prstGeom>
            <a:solidFill>
              <a:srgbClr val="212121"/>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nvGrpSpPr>
            <p:cNvPr id="1098" name="Google Shape;1098;p71"/>
            <p:cNvGrpSpPr/>
            <p:nvPr/>
          </p:nvGrpSpPr>
          <p:grpSpPr>
            <a:xfrm>
              <a:off x="5394932" y="2866861"/>
              <a:ext cx="650517" cy="640353"/>
              <a:chOff x="7170063" y="3290192"/>
              <a:chExt cx="803703" cy="791145"/>
            </a:xfrm>
          </p:grpSpPr>
          <p:sp>
            <p:nvSpPr>
              <p:cNvPr id="1099" name="Google Shape;1099;p71"/>
              <p:cNvSpPr/>
              <p:nvPr/>
            </p:nvSpPr>
            <p:spPr>
              <a:xfrm>
                <a:off x="7484450" y="3898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0" name="Google Shape;1100;p71"/>
              <p:cNvSpPr/>
              <p:nvPr/>
            </p:nvSpPr>
            <p:spPr>
              <a:xfrm rot="1202357">
                <a:off x="7222636" y="375112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1" name="Google Shape;1101;p71"/>
              <p:cNvSpPr/>
              <p:nvPr/>
            </p:nvSpPr>
            <p:spPr>
              <a:xfrm>
                <a:off x="7704450" y="380426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2" name="Google Shape;1102;p71"/>
              <p:cNvSpPr/>
              <p:nvPr/>
            </p:nvSpPr>
            <p:spPr>
              <a:xfrm rot="1202357">
                <a:off x="7195874" y="3636957"/>
                <a:ext cx="182978" cy="18297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3" name="Google Shape;1103;p71"/>
              <p:cNvSpPr/>
              <p:nvPr/>
            </p:nvSpPr>
            <p:spPr>
              <a:xfrm>
                <a:off x="7650600" y="37707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4" name="Google Shape;1104;p71"/>
              <p:cNvSpPr/>
              <p:nvPr/>
            </p:nvSpPr>
            <p:spPr>
              <a:xfrm>
                <a:off x="7690900" y="367297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5" name="Google Shape;1105;p71"/>
              <p:cNvSpPr/>
              <p:nvPr/>
            </p:nvSpPr>
            <p:spPr>
              <a:xfrm>
                <a:off x="7732986" y="383955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6" name="Google Shape;1106;p71"/>
              <p:cNvSpPr/>
              <p:nvPr/>
            </p:nvSpPr>
            <p:spPr>
              <a:xfrm>
                <a:off x="7788975" y="3721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7" name="Google Shape;1107;p71"/>
              <p:cNvSpPr/>
              <p:nvPr/>
            </p:nvSpPr>
            <p:spPr>
              <a:xfrm rot="1202357">
                <a:off x="7208065" y="350443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8" name="Google Shape;1108;p71"/>
              <p:cNvSpPr/>
              <p:nvPr/>
            </p:nvSpPr>
            <p:spPr>
              <a:xfrm rot="-859944">
                <a:off x="7768993" y="3655007"/>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09" name="Google Shape;1109;p71"/>
              <p:cNvSpPr/>
              <p:nvPr/>
            </p:nvSpPr>
            <p:spPr>
              <a:xfrm rot="-859944">
                <a:off x="7770968" y="3519652"/>
                <a:ext cx="182996" cy="182996"/>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0" name="Google Shape;1110;p71"/>
              <p:cNvSpPr/>
              <p:nvPr/>
            </p:nvSpPr>
            <p:spPr>
              <a:xfrm rot="-1041914">
                <a:off x="7664025" y="33449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1" name="Google Shape;1111;p71"/>
              <p:cNvSpPr/>
              <p:nvPr/>
            </p:nvSpPr>
            <p:spPr>
              <a:xfrm rot="-1041914">
                <a:off x="7575339" y="33141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2" name="Google Shape;1112;p71"/>
              <p:cNvSpPr/>
              <p:nvPr/>
            </p:nvSpPr>
            <p:spPr>
              <a:xfrm rot="-1041914">
                <a:off x="7454660" y="33133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3" name="Google Shape;1113;p71"/>
              <p:cNvSpPr/>
              <p:nvPr/>
            </p:nvSpPr>
            <p:spPr>
              <a:xfrm rot="-1041914">
                <a:off x="7329844" y="33522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4" name="Google Shape;1114;p71"/>
              <p:cNvSpPr/>
              <p:nvPr/>
            </p:nvSpPr>
            <p:spPr>
              <a:xfrm rot="-1041914">
                <a:off x="7230942" y="3434142"/>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5" name="Google Shape;1115;p71"/>
              <p:cNvSpPr/>
              <p:nvPr/>
            </p:nvSpPr>
            <p:spPr>
              <a:xfrm rot="-1041914">
                <a:off x="7454010" y="3410450"/>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6" name="Google Shape;1116;p71"/>
              <p:cNvSpPr/>
              <p:nvPr/>
            </p:nvSpPr>
            <p:spPr>
              <a:xfrm>
                <a:off x="7331000" y="3514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7" name="Google Shape;1117;p71"/>
              <p:cNvSpPr/>
              <p:nvPr/>
            </p:nvSpPr>
            <p:spPr>
              <a:xfrm rot="-859944">
                <a:off x="7733878" y="3373690"/>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8" name="Google Shape;1118;p71"/>
              <p:cNvSpPr/>
              <p:nvPr/>
            </p:nvSpPr>
            <p:spPr>
              <a:xfrm>
                <a:off x="7568200" y="384736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19" name="Google Shape;1119;p71"/>
              <p:cNvSpPr/>
              <p:nvPr/>
            </p:nvSpPr>
            <p:spPr>
              <a:xfrm>
                <a:off x="7447450" y="34705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0" name="Google Shape;1120;p71"/>
              <p:cNvSpPr/>
              <p:nvPr/>
            </p:nvSpPr>
            <p:spPr>
              <a:xfrm>
                <a:off x="7331000" y="36130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1" name="Google Shape;1121;p71"/>
              <p:cNvSpPr/>
              <p:nvPr/>
            </p:nvSpPr>
            <p:spPr>
              <a:xfrm rot="-9221186">
                <a:off x="7649281" y="3461059"/>
                <a:ext cx="183404" cy="183404"/>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2" name="Google Shape;1122;p71"/>
              <p:cNvSpPr/>
              <p:nvPr/>
            </p:nvSpPr>
            <p:spPr>
              <a:xfrm rot="-9221186">
                <a:off x="7663264" y="3577483"/>
                <a:ext cx="183404" cy="183404"/>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3" name="Google Shape;1123;p71"/>
              <p:cNvSpPr/>
              <p:nvPr/>
            </p:nvSpPr>
            <p:spPr>
              <a:xfrm rot="-8366975">
                <a:off x="7628857" y="3721872"/>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4" name="Google Shape;1124;p71"/>
              <p:cNvSpPr/>
              <p:nvPr/>
            </p:nvSpPr>
            <p:spPr>
              <a:xfrm>
                <a:off x="7329825" y="3808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5" name="Google Shape;1125;p71"/>
              <p:cNvSpPr/>
              <p:nvPr/>
            </p:nvSpPr>
            <p:spPr>
              <a:xfrm rot="-8366975">
                <a:off x="7517212" y="3800061"/>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6" name="Google Shape;1126;p71"/>
              <p:cNvSpPr/>
              <p:nvPr/>
            </p:nvSpPr>
            <p:spPr>
              <a:xfrm>
                <a:off x="7383250" y="38437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7" name="Google Shape;1127;p71"/>
              <p:cNvSpPr/>
              <p:nvPr/>
            </p:nvSpPr>
            <p:spPr>
              <a:xfrm rot="-8366975">
                <a:off x="7403993" y="3703005"/>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8" name="Google Shape;1128;p71"/>
              <p:cNvSpPr/>
              <p:nvPr/>
            </p:nvSpPr>
            <p:spPr>
              <a:xfrm rot="-8366975">
                <a:off x="7503870" y="3614728"/>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29" name="Google Shape;1129;p71"/>
              <p:cNvSpPr/>
              <p:nvPr/>
            </p:nvSpPr>
            <p:spPr>
              <a:xfrm rot="-8366975">
                <a:off x="7568092" y="3539812"/>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30" name="Google Shape;1130;p71"/>
              <p:cNvSpPr/>
              <p:nvPr/>
            </p:nvSpPr>
            <p:spPr>
              <a:xfrm>
                <a:off x="7395775" y="35724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31" name="Google Shape;1131;p71"/>
              <p:cNvSpPr/>
              <p:nvPr/>
            </p:nvSpPr>
            <p:spPr>
              <a:xfrm>
                <a:off x="7575300" y="342822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32" name="Google Shape;1132;p71"/>
              <p:cNvSpPr/>
              <p:nvPr/>
            </p:nvSpPr>
            <p:spPr>
              <a:xfrm>
                <a:off x="7484038" y="34705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33" name="Google Shape;1133;p71"/>
              <p:cNvSpPr/>
              <p:nvPr/>
            </p:nvSpPr>
            <p:spPr>
              <a:xfrm>
                <a:off x="7502588" y="3591888"/>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grpSp>
          <p:nvGrpSpPr>
            <p:cNvPr id="1134" name="Google Shape;1134;p71"/>
            <p:cNvGrpSpPr/>
            <p:nvPr/>
          </p:nvGrpSpPr>
          <p:grpSpPr>
            <a:xfrm>
              <a:off x="5394932" y="2214586"/>
              <a:ext cx="650517" cy="640353"/>
              <a:chOff x="7170063" y="3290192"/>
              <a:chExt cx="803703" cy="791145"/>
            </a:xfrm>
          </p:grpSpPr>
          <p:sp>
            <p:nvSpPr>
              <p:cNvPr id="1135" name="Google Shape;1135;p71"/>
              <p:cNvSpPr/>
              <p:nvPr/>
            </p:nvSpPr>
            <p:spPr>
              <a:xfrm>
                <a:off x="7484450" y="3898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36" name="Google Shape;1136;p71"/>
              <p:cNvSpPr/>
              <p:nvPr/>
            </p:nvSpPr>
            <p:spPr>
              <a:xfrm rot="1202357">
                <a:off x="7222636" y="375112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37" name="Google Shape;1137;p71"/>
              <p:cNvSpPr/>
              <p:nvPr/>
            </p:nvSpPr>
            <p:spPr>
              <a:xfrm>
                <a:off x="7704450" y="380426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38" name="Google Shape;1138;p71"/>
              <p:cNvSpPr/>
              <p:nvPr/>
            </p:nvSpPr>
            <p:spPr>
              <a:xfrm rot="1202357">
                <a:off x="7195874" y="3636957"/>
                <a:ext cx="182978" cy="18297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39" name="Google Shape;1139;p71"/>
              <p:cNvSpPr/>
              <p:nvPr/>
            </p:nvSpPr>
            <p:spPr>
              <a:xfrm>
                <a:off x="7650600" y="37707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0" name="Google Shape;1140;p71"/>
              <p:cNvSpPr/>
              <p:nvPr/>
            </p:nvSpPr>
            <p:spPr>
              <a:xfrm>
                <a:off x="7690900" y="367297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1" name="Google Shape;1141;p71"/>
              <p:cNvSpPr/>
              <p:nvPr/>
            </p:nvSpPr>
            <p:spPr>
              <a:xfrm>
                <a:off x="7732986" y="383955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2" name="Google Shape;1142;p71"/>
              <p:cNvSpPr/>
              <p:nvPr/>
            </p:nvSpPr>
            <p:spPr>
              <a:xfrm>
                <a:off x="7788975" y="3721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3" name="Google Shape;1143;p71"/>
              <p:cNvSpPr/>
              <p:nvPr/>
            </p:nvSpPr>
            <p:spPr>
              <a:xfrm rot="1202357">
                <a:off x="7208065" y="350443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4" name="Google Shape;1144;p71"/>
              <p:cNvSpPr/>
              <p:nvPr/>
            </p:nvSpPr>
            <p:spPr>
              <a:xfrm rot="-859944">
                <a:off x="7768993" y="3655007"/>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5" name="Google Shape;1145;p71"/>
              <p:cNvSpPr/>
              <p:nvPr/>
            </p:nvSpPr>
            <p:spPr>
              <a:xfrm rot="-859944">
                <a:off x="7770968" y="3519652"/>
                <a:ext cx="182996" cy="182996"/>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6" name="Google Shape;1146;p71"/>
              <p:cNvSpPr/>
              <p:nvPr/>
            </p:nvSpPr>
            <p:spPr>
              <a:xfrm rot="-1041914">
                <a:off x="7664025" y="33449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7" name="Google Shape;1147;p71"/>
              <p:cNvSpPr/>
              <p:nvPr/>
            </p:nvSpPr>
            <p:spPr>
              <a:xfrm rot="-1041914">
                <a:off x="7575339" y="33141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8" name="Google Shape;1148;p71"/>
              <p:cNvSpPr/>
              <p:nvPr/>
            </p:nvSpPr>
            <p:spPr>
              <a:xfrm rot="-1041914">
                <a:off x="7454660" y="33133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49" name="Google Shape;1149;p71"/>
              <p:cNvSpPr/>
              <p:nvPr/>
            </p:nvSpPr>
            <p:spPr>
              <a:xfrm rot="-1041914">
                <a:off x="7329844" y="33522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0" name="Google Shape;1150;p71"/>
              <p:cNvSpPr/>
              <p:nvPr/>
            </p:nvSpPr>
            <p:spPr>
              <a:xfrm rot="-1041914">
                <a:off x="7230942" y="3434142"/>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1" name="Google Shape;1151;p71"/>
              <p:cNvSpPr/>
              <p:nvPr/>
            </p:nvSpPr>
            <p:spPr>
              <a:xfrm rot="-1041914">
                <a:off x="7454010" y="3410450"/>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2" name="Google Shape;1152;p71"/>
              <p:cNvSpPr/>
              <p:nvPr/>
            </p:nvSpPr>
            <p:spPr>
              <a:xfrm>
                <a:off x="7331000" y="3514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3" name="Google Shape;1153;p71"/>
              <p:cNvSpPr/>
              <p:nvPr/>
            </p:nvSpPr>
            <p:spPr>
              <a:xfrm rot="-859944">
                <a:off x="7733878" y="3373690"/>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4" name="Google Shape;1154;p71"/>
              <p:cNvSpPr/>
              <p:nvPr/>
            </p:nvSpPr>
            <p:spPr>
              <a:xfrm>
                <a:off x="7568200" y="384736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5" name="Google Shape;1155;p71"/>
              <p:cNvSpPr/>
              <p:nvPr/>
            </p:nvSpPr>
            <p:spPr>
              <a:xfrm>
                <a:off x="7447450" y="34705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6" name="Google Shape;1156;p71"/>
              <p:cNvSpPr/>
              <p:nvPr/>
            </p:nvSpPr>
            <p:spPr>
              <a:xfrm>
                <a:off x="7331000" y="36130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7" name="Google Shape;1157;p71"/>
              <p:cNvSpPr/>
              <p:nvPr/>
            </p:nvSpPr>
            <p:spPr>
              <a:xfrm rot="-9221186">
                <a:off x="7649281" y="3461059"/>
                <a:ext cx="183404" cy="183404"/>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8" name="Google Shape;1158;p71"/>
              <p:cNvSpPr/>
              <p:nvPr/>
            </p:nvSpPr>
            <p:spPr>
              <a:xfrm rot="-9221186">
                <a:off x="7663264" y="3577483"/>
                <a:ext cx="183404" cy="183404"/>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59" name="Google Shape;1159;p71"/>
              <p:cNvSpPr/>
              <p:nvPr/>
            </p:nvSpPr>
            <p:spPr>
              <a:xfrm rot="-8366975">
                <a:off x="7628857" y="3721872"/>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0" name="Google Shape;1160;p71"/>
              <p:cNvSpPr/>
              <p:nvPr/>
            </p:nvSpPr>
            <p:spPr>
              <a:xfrm>
                <a:off x="7329825" y="3808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1" name="Google Shape;1161;p71"/>
              <p:cNvSpPr/>
              <p:nvPr/>
            </p:nvSpPr>
            <p:spPr>
              <a:xfrm rot="-8366975">
                <a:off x="7517212" y="3800061"/>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2" name="Google Shape;1162;p71"/>
              <p:cNvSpPr/>
              <p:nvPr/>
            </p:nvSpPr>
            <p:spPr>
              <a:xfrm>
                <a:off x="7383250" y="38437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3" name="Google Shape;1163;p71"/>
              <p:cNvSpPr/>
              <p:nvPr/>
            </p:nvSpPr>
            <p:spPr>
              <a:xfrm rot="-8366975">
                <a:off x="7403993" y="3703005"/>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4" name="Google Shape;1164;p71"/>
              <p:cNvSpPr/>
              <p:nvPr/>
            </p:nvSpPr>
            <p:spPr>
              <a:xfrm rot="-8366975">
                <a:off x="7503870" y="3614728"/>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5" name="Google Shape;1165;p71"/>
              <p:cNvSpPr/>
              <p:nvPr/>
            </p:nvSpPr>
            <p:spPr>
              <a:xfrm rot="-8366975">
                <a:off x="7568092" y="3539812"/>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6" name="Google Shape;1166;p71"/>
              <p:cNvSpPr/>
              <p:nvPr/>
            </p:nvSpPr>
            <p:spPr>
              <a:xfrm>
                <a:off x="7395775" y="35724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7" name="Google Shape;1167;p71"/>
              <p:cNvSpPr/>
              <p:nvPr/>
            </p:nvSpPr>
            <p:spPr>
              <a:xfrm>
                <a:off x="7575300" y="342822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8" name="Google Shape;1168;p71"/>
              <p:cNvSpPr/>
              <p:nvPr/>
            </p:nvSpPr>
            <p:spPr>
              <a:xfrm>
                <a:off x="7484038" y="34705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69" name="Google Shape;1169;p71"/>
              <p:cNvSpPr/>
              <p:nvPr/>
            </p:nvSpPr>
            <p:spPr>
              <a:xfrm>
                <a:off x="7502588" y="3591888"/>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sp>
          <p:nvSpPr>
            <p:cNvPr id="1170" name="Google Shape;1170;p71"/>
            <p:cNvSpPr/>
            <p:nvPr/>
          </p:nvSpPr>
          <p:spPr>
            <a:xfrm>
              <a:off x="6224040" y="2737295"/>
              <a:ext cx="882900" cy="247200"/>
            </a:xfrm>
            <a:prstGeom prst="rightArrow">
              <a:avLst>
                <a:gd fmla="val 50000" name="adj1"/>
                <a:gd fmla="val 50000" name="adj2"/>
              </a:avLst>
            </a:prstGeom>
            <a:solidFill>
              <a:srgbClr val="212121"/>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nvGrpSpPr>
            <p:cNvPr id="1171" name="Google Shape;1171;p71"/>
            <p:cNvGrpSpPr/>
            <p:nvPr/>
          </p:nvGrpSpPr>
          <p:grpSpPr>
            <a:xfrm rot="4097436">
              <a:off x="7971081" y="2431961"/>
              <a:ext cx="650525" cy="640361"/>
              <a:chOff x="7170063" y="3290192"/>
              <a:chExt cx="803703" cy="791145"/>
            </a:xfrm>
          </p:grpSpPr>
          <p:sp>
            <p:nvSpPr>
              <p:cNvPr id="1172" name="Google Shape;1172;p71"/>
              <p:cNvSpPr/>
              <p:nvPr/>
            </p:nvSpPr>
            <p:spPr>
              <a:xfrm>
                <a:off x="7484450" y="3898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73" name="Google Shape;1173;p71"/>
              <p:cNvSpPr/>
              <p:nvPr/>
            </p:nvSpPr>
            <p:spPr>
              <a:xfrm rot="1202357">
                <a:off x="7222636" y="375112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74" name="Google Shape;1174;p71"/>
              <p:cNvSpPr/>
              <p:nvPr/>
            </p:nvSpPr>
            <p:spPr>
              <a:xfrm>
                <a:off x="7704450" y="380426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75" name="Google Shape;1175;p71"/>
              <p:cNvSpPr/>
              <p:nvPr/>
            </p:nvSpPr>
            <p:spPr>
              <a:xfrm rot="1202357">
                <a:off x="7195874" y="3636957"/>
                <a:ext cx="182978" cy="18297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76" name="Google Shape;1176;p71"/>
              <p:cNvSpPr/>
              <p:nvPr/>
            </p:nvSpPr>
            <p:spPr>
              <a:xfrm>
                <a:off x="7650600" y="37707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77" name="Google Shape;1177;p71"/>
              <p:cNvSpPr/>
              <p:nvPr/>
            </p:nvSpPr>
            <p:spPr>
              <a:xfrm>
                <a:off x="7690900" y="367297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78" name="Google Shape;1178;p71"/>
              <p:cNvSpPr/>
              <p:nvPr/>
            </p:nvSpPr>
            <p:spPr>
              <a:xfrm>
                <a:off x="7732986" y="383955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79" name="Google Shape;1179;p71"/>
              <p:cNvSpPr/>
              <p:nvPr/>
            </p:nvSpPr>
            <p:spPr>
              <a:xfrm>
                <a:off x="7788975" y="3721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0" name="Google Shape;1180;p71"/>
              <p:cNvSpPr/>
              <p:nvPr/>
            </p:nvSpPr>
            <p:spPr>
              <a:xfrm rot="1202357">
                <a:off x="7208065" y="350443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1" name="Google Shape;1181;p71"/>
              <p:cNvSpPr/>
              <p:nvPr/>
            </p:nvSpPr>
            <p:spPr>
              <a:xfrm rot="-859944">
                <a:off x="7768993" y="3655007"/>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2" name="Google Shape;1182;p71"/>
              <p:cNvSpPr/>
              <p:nvPr/>
            </p:nvSpPr>
            <p:spPr>
              <a:xfrm rot="-859944">
                <a:off x="7770968" y="3519652"/>
                <a:ext cx="182996" cy="182996"/>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3" name="Google Shape;1183;p71"/>
              <p:cNvSpPr/>
              <p:nvPr/>
            </p:nvSpPr>
            <p:spPr>
              <a:xfrm rot="-1041914">
                <a:off x="7664025" y="33449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4" name="Google Shape;1184;p71"/>
              <p:cNvSpPr/>
              <p:nvPr/>
            </p:nvSpPr>
            <p:spPr>
              <a:xfrm rot="-1041914">
                <a:off x="7575339" y="33141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5" name="Google Shape;1185;p71"/>
              <p:cNvSpPr/>
              <p:nvPr/>
            </p:nvSpPr>
            <p:spPr>
              <a:xfrm rot="-1041914">
                <a:off x="7454660" y="33133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6" name="Google Shape;1186;p71"/>
              <p:cNvSpPr/>
              <p:nvPr/>
            </p:nvSpPr>
            <p:spPr>
              <a:xfrm rot="-1041914">
                <a:off x="7329844" y="33522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7" name="Google Shape;1187;p71"/>
              <p:cNvSpPr/>
              <p:nvPr/>
            </p:nvSpPr>
            <p:spPr>
              <a:xfrm rot="-1041914">
                <a:off x="7230942" y="3434142"/>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8" name="Google Shape;1188;p71"/>
              <p:cNvSpPr/>
              <p:nvPr/>
            </p:nvSpPr>
            <p:spPr>
              <a:xfrm rot="-1041914">
                <a:off x="7454010" y="3410450"/>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89" name="Google Shape;1189;p71"/>
              <p:cNvSpPr/>
              <p:nvPr/>
            </p:nvSpPr>
            <p:spPr>
              <a:xfrm>
                <a:off x="7331000" y="3514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0" name="Google Shape;1190;p71"/>
              <p:cNvSpPr/>
              <p:nvPr/>
            </p:nvSpPr>
            <p:spPr>
              <a:xfrm rot="-859944">
                <a:off x="7733878" y="3373690"/>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1" name="Google Shape;1191;p71"/>
              <p:cNvSpPr/>
              <p:nvPr/>
            </p:nvSpPr>
            <p:spPr>
              <a:xfrm>
                <a:off x="7568200" y="384736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2" name="Google Shape;1192;p71"/>
              <p:cNvSpPr/>
              <p:nvPr/>
            </p:nvSpPr>
            <p:spPr>
              <a:xfrm>
                <a:off x="7447450" y="34705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3" name="Google Shape;1193;p71"/>
              <p:cNvSpPr/>
              <p:nvPr/>
            </p:nvSpPr>
            <p:spPr>
              <a:xfrm>
                <a:off x="7331000" y="36130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4" name="Google Shape;1194;p71"/>
              <p:cNvSpPr/>
              <p:nvPr/>
            </p:nvSpPr>
            <p:spPr>
              <a:xfrm rot="-9221186">
                <a:off x="7649281" y="3461059"/>
                <a:ext cx="183404" cy="183404"/>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5" name="Google Shape;1195;p71"/>
              <p:cNvSpPr/>
              <p:nvPr/>
            </p:nvSpPr>
            <p:spPr>
              <a:xfrm rot="-9221186">
                <a:off x="7663264" y="3577483"/>
                <a:ext cx="183404" cy="183404"/>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6" name="Google Shape;1196;p71"/>
              <p:cNvSpPr/>
              <p:nvPr/>
            </p:nvSpPr>
            <p:spPr>
              <a:xfrm rot="-8366975">
                <a:off x="7628857" y="3721872"/>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7" name="Google Shape;1197;p71"/>
              <p:cNvSpPr/>
              <p:nvPr/>
            </p:nvSpPr>
            <p:spPr>
              <a:xfrm>
                <a:off x="7329825" y="3808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8" name="Google Shape;1198;p71"/>
              <p:cNvSpPr/>
              <p:nvPr/>
            </p:nvSpPr>
            <p:spPr>
              <a:xfrm rot="-8366975">
                <a:off x="7517212" y="3800061"/>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199" name="Google Shape;1199;p71"/>
              <p:cNvSpPr/>
              <p:nvPr/>
            </p:nvSpPr>
            <p:spPr>
              <a:xfrm>
                <a:off x="7383250" y="38437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00" name="Google Shape;1200;p71"/>
              <p:cNvSpPr/>
              <p:nvPr/>
            </p:nvSpPr>
            <p:spPr>
              <a:xfrm rot="-8366975">
                <a:off x="7403993" y="3703005"/>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01" name="Google Shape;1201;p71"/>
              <p:cNvSpPr/>
              <p:nvPr/>
            </p:nvSpPr>
            <p:spPr>
              <a:xfrm rot="-8366975">
                <a:off x="7503870" y="3614728"/>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02" name="Google Shape;1202;p71"/>
              <p:cNvSpPr/>
              <p:nvPr/>
            </p:nvSpPr>
            <p:spPr>
              <a:xfrm rot="-8366975">
                <a:off x="7568092" y="3539812"/>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03" name="Google Shape;1203;p71"/>
              <p:cNvSpPr/>
              <p:nvPr/>
            </p:nvSpPr>
            <p:spPr>
              <a:xfrm>
                <a:off x="7395775" y="35724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04" name="Google Shape;1204;p71"/>
              <p:cNvSpPr/>
              <p:nvPr/>
            </p:nvSpPr>
            <p:spPr>
              <a:xfrm>
                <a:off x="7575300" y="342822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05" name="Google Shape;1205;p71"/>
              <p:cNvSpPr/>
              <p:nvPr/>
            </p:nvSpPr>
            <p:spPr>
              <a:xfrm>
                <a:off x="7484038" y="34705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06" name="Google Shape;1206;p71"/>
              <p:cNvSpPr/>
              <p:nvPr/>
            </p:nvSpPr>
            <p:spPr>
              <a:xfrm>
                <a:off x="7502588" y="3591888"/>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grpSp>
          <p:nvGrpSpPr>
            <p:cNvPr id="1207" name="Google Shape;1207;p71"/>
            <p:cNvGrpSpPr/>
            <p:nvPr/>
          </p:nvGrpSpPr>
          <p:grpSpPr>
            <a:xfrm rot="4097436">
              <a:off x="7128656" y="3013826"/>
              <a:ext cx="650525" cy="640361"/>
              <a:chOff x="7170063" y="3290192"/>
              <a:chExt cx="803703" cy="791145"/>
            </a:xfrm>
          </p:grpSpPr>
          <p:sp>
            <p:nvSpPr>
              <p:cNvPr id="1208" name="Google Shape;1208;p71"/>
              <p:cNvSpPr/>
              <p:nvPr/>
            </p:nvSpPr>
            <p:spPr>
              <a:xfrm>
                <a:off x="7484450" y="3898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09" name="Google Shape;1209;p71"/>
              <p:cNvSpPr/>
              <p:nvPr/>
            </p:nvSpPr>
            <p:spPr>
              <a:xfrm rot="1202357">
                <a:off x="7222636" y="375112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0" name="Google Shape;1210;p71"/>
              <p:cNvSpPr/>
              <p:nvPr/>
            </p:nvSpPr>
            <p:spPr>
              <a:xfrm>
                <a:off x="7704450" y="380426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1" name="Google Shape;1211;p71"/>
              <p:cNvSpPr/>
              <p:nvPr/>
            </p:nvSpPr>
            <p:spPr>
              <a:xfrm rot="1202357">
                <a:off x="7195874" y="3636957"/>
                <a:ext cx="182978" cy="18297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2" name="Google Shape;1212;p71"/>
              <p:cNvSpPr/>
              <p:nvPr/>
            </p:nvSpPr>
            <p:spPr>
              <a:xfrm>
                <a:off x="7650600" y="37707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3" name="Google Shape;1213;p71"/>
              <p:cNvSpPr/>
              <p:nvPr/>
            </p:nvSpPr>
            <p:spPr>
              <a:xfrm>
                <a:off x="7690900" y="367297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4" name="Google Shape;1214;p71"/>
              <p:cNvSpPr/>
              <p:nvPr/>
            </p:nvSpPr>
            <p:spPr>
              <a:xfrm>
                <a:off x="7732986" y="383955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5" name="Google Shape;1215;p71"/>
              <p:cNvSpPr/>
              <p:nvPr/>
            </p:nvSpPr>
            <p:spPr>
              <a:xfrm>
                <a:off x="7788975" y="3721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6" name="Google Shape;1216;p71"/>
              <p:cNvSpPr/>
              <p:nvPr/>
            </p:nvSpPr>
            <p:spPr>
              <a:xfrm rot="1202357">
                <a:off x="7208065" y="3504433"/>
                <a:ext cx="182978" cy="18297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7" name="Google Shape;1217;p71"/>
              <p:cNvSpPr/>
              <p:nvPr/>
            </p:nvSpPr>
            <p:spPr>
              <a:xfrm rot="-859944">
                <a:off x="7768993" y="3655007"/>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8" name="Google Shape;1218;p71"/>
              <p:cNvSpPr/>
              <p:nvPr/>
            </p:nvSpPr>
            <p:spPr>
              <a:xfrm rot="-859944">
                <a:off x="7770968" y="3519652"/>
                <a:ext cx="182996" cy="182996"/>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19" name="Google Shape;1219;p71"/>
              <p:cNvSpPr/>
              <p:nvPr/>
            </p:nvSpPr>
            <p:spPr>
              <a:xfrm rot="-1041914">
                <a:off x="7664025" y="33449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0" name="Google Shape;1220;p71"/>
              <p:cNvSpPr/>
              <p:nvPr/>
            </p:nvSpPr>
            <p:spPr>
              <a:xfrm rot="-1041914">
                <a:off x="7575339" y="33141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1" name="Google Shape;1221;p71"/>
              <p:cNvSpPr/>
              <p:nvPr/>
            </p:nvSpPr>
            <p:spPr>
              <a:xfrm rot="-1041914">
                <a:off x="7454660" y="3313323"/>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2" name="Google Shape;1222;p71"/>
              <p:cNvSpPr/>
              <p:nvPr/>
            </p:nvSpPr>
            <p:spPr>
              <a:xfrm rot="-1041914">
                <a:off x="7329844" y="3352267"/>
                <a:ext cx="182938" cy="18293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3" name="Google Shape;1223;p71"/>
              <p:cNvSpPr/>
              <p:nvPr/>
            </p:nvSpPr>
            <p:spPr>
              <a:xfrm rot="-1041914">
                <a:off x="7230942" y="3434142"/>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4" name="Google Shape;1224;p71"/>
              <p:cNvSpPr/>
              <p:nvPr/>
            </p:nvSpPr>
            <p:spPr>
              <a:xfrm rot="-1041914">
                <a:off x="7454010" y="3410450"/>
                <a:ext cx="182938" cy="18293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5" name="Google Shape;1225;p71"/>
              <p:cNvSpPr/>
              <p:nvPr/>
            </p:nvSpPr>
            <p:spPr>
              <a:xfrm>
                <a:off x="7331000" y="3514338"/>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6" name="Google Shape;1226;p71"/>
              <p:cNvSpPr/>
              <p:nvPr/>
            </p:nvSpPr>
            <p:spPr>
              <a:xfrm rot="-859944">
                <a:off x="7733878" y="3373690"/>
                <a:ext cx="182996" cy="182996"/>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7" name="Google Shape;1227;p71"/>
              <p:cNvSpPr/>
              <p:nvPr/>
            </p:nvSpPr>
            <p:spPr>
              <a:xfrm>
                <a:off x="7568200" y="384736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8" name="Google Shape;1228;p71"/>
              <p:cNvSpPr/>
              <p:nvPr/>
            </p:nvSpPr>
            <p:spPr>
              <a:xfrm>
                <a:off x="7447450" y="34705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29" name="Google Shape;1229;p71"/>
              <p:cNvSpPr/>
              <p:nvPr/>
            </p:nvSpPr>
            <p:spPr>
              <a:xfrm>
                <a:off x="7331000" y="3613013"/>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0" name="Google Shape;1230;p71"/>
              <p:cNvSpPr/>
              <p:nvPr/>
            </p:nvSpPr>
            <p:spPr>
              <a:xfrm rot="-9221186">
                <a:off x="7649281" y="3461059"/>
                <a:ext cx="183404" cy="183404"/>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1" name="Google Shape;1231;p71"/>
              <p:cNvSpPr/>
              <p:nvPr/>
            </p:nvSpPr>
            <p:spPr>
              <a:xfrm rot="-9221186">
                <a:off x="7663264" y="3577483"/>
                <a:ext cx="183404" cy="183404"/>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2" name="Google Shape;1232;p71"/>
              <p:cNvSpPr/>
              <p:nvPr/>
            </p:nvSpPr>
            <p:spPr>
              <a:xfrm rot="-8366975">
                <a:off x="7628857" y="3721872"/>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3" name="Google Shape;1233;p71"/>
              <p:cNvSpPr/>
              <p:nvPr/>
            </p:nvSpPr>
            <p:spPr>
              <a:xfrm>
                <a:off x="7329825" y="3808450"/>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4" name="Google Shape;1234;p71"/>
              <p:cNvSpPr/>
              <p:nvPr/>
            </p:nvSpPr>
            <p:spPr>
              <a:xfrm rot="-8366975">
                <a:off x="7517212" y="3800061"/>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5" name="Google Shape;1235;p71"/>
              <p:cNvSpPr/>
              <p:nvPr/>
            </p:nvSpPr>
            <p:spPr>
              <a:xfrm>
                <a:off x="7383250" y="38437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6" name="Google Shape;1236;p71"/>
              <p:cNvSpPr/>
              <p:nvPr/>
            </p:nvSpPr>
            <p:spPr>
              <a:xfrm rot="-8366975">
                <a:off x="7403993" y="3703005"/>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7" name="Google Shape;1237;p71"/>
              <p:cNvSpPr/>
              <p:nvPr/>
            </p:nvSpPr>
            <p:spPr>
              <a:xfrm rot="-8366975">
                <a:off x="7503870" y="3614728"/>
                <a:ext cx="183198" cy="183198"/>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8" name="Google Shape;1238;p71"/>
              <p:cNvSpPr/>
              <p:nvPr/>
            </p:nvSpPr>
            <p:spPr>
              <a:xfrm rot="-8366975">
                <a:off x="7568092" y="3539812"/>
                <a:ext cx="183198" cy="183198"/>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39" name="Google Shape;1239;p71"/>
              <p:cNvSpPr/>
              <p:nvPr/>
            </p:nvSpPr>
            <p:spPr>
              <a:xfrm>
                <a:off x="7395775" y="3572413"/>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0" name="Google Shape;1240;p71"/>
              <p:cNvSpPr/>
              <p:nvPr/>
            </p:nvSpPr>
            <p:spPr>
              <a:xfrm>
                <a:off x="7575300" y="3428225"/>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1" name="Google Shape;1241;p71"/>
              <p:cNvSpPr/>
              <p:nvPr/>
            </p:nvSpPr>
            <p:spPr>
              <a:xfrm>
                <a:off x="7484038" y="3470525"/>
                <a:ext cx="183000" cy="183000"/>
              </a:xfrm>
              <a:prstGeom prst="ellipse">
                <a:avLst/>
              </a:prstGeom>
              <a:solidFill>
                <a:srgbClr val="3D85C6"/>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2" name="Google Shape;1242;p71"/>
              <p:cNvSpPr/>
              <p:nvPr/>
            </p:nvSpPr>
            <p:spPr>
              <a:xfrm>
                <a:off x="7502588" y="3591888"/>
                <a:ext cx="183000" cy="183000"/>
              </a:xfrm>
              <a:prstGeom prst="ellipse">
                <a:avLst/>
              </a:prstGeom>
              <a:solidFill>
                <a:srgbClr val="CC0000"/>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grpSp>
        <p:sp>
          <p:nvSpPr>
            <p:cNvPr id="1243" name="Google Shape;1243;p71"/>
            <p:cNvSpPr/>
            <p:nvPr/>
          </p:nvSpPr>
          <p:spPr>
            <a:xfrm rot="-10478423">
              <a:off x="7614768" y="2592309"/>
              <a:ext cx="282636" cy="20541"/>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4" name="Google Shape;1244;p71"/>
            <p:cNvSpPr/>
            <p:nvPr/>
          </p:nvSpPr>
          <p:spPr>
            <a:xfrm rot="-10480682">
              <a:off x="7706840" y="2698351"/>
              <a:ext cx="268457" cy="16931"/>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5" name="Google Shape;1245;p71"/>
            <p:cNvSpPr/>
            <p:nvPr/>
          </p:nvSpPr>
          <p:spPr>
            <a:xfrm rot="-10478650">
              <a:off x="7717246" y="2518565"/>
              <a:ext cx="279621" cy="18090"/>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6" name="Google Shape;1246;p71"/>
            <p:cNvSpPr/>
            <p:nvPr/>
          </p:nvSpPr>
          <p:spPr>
            <a:xfrm rot="-3977434">
              <a:off x="7394748" y="2797497"/>
              <a:ext cx="282767" cy="20409"/>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7" name="Google Shape;1247;p71"/>
            <p:cNvSpPr/>
            <p:nvPr/>
          </p:nvSpPr>
          <p:spPr>
            <a:xfrm rot="-3981358">
              <a:off x="7276139" y="2847276"/>
              <a:ext cx="268543" cy="16909"/>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8" name="Google Shape;1248;p71"/>
            <p:cNvSpPr/>
            <p:nvPr/>
          </p:nvSpPr>
          <p:spPr>
            <a:xfrm rot="-3980971">
              <a:off x="7435593" y="2918147"/>
              <a:ext cx="279691" cy="18002"/>
            </a:xfrm>
            <a:prstGeom prst="rect">
              <a:avLst/>
            </a:prstGeom>
            <a:solidFill>
              <a:srgbClr val="F1C232"/>
            </a:solidFill>
            <a:ln cap="flat" cmpd="sng" w="4300">
              <a:solidFill>
                <a:srgbClr val="595959"/>
              </a:solidFill>
              <a:prstDash val="solid"/>
              <a:round/>
              <a:headEnd len="sm" w="sm" type="none"/>
              <a:tailEnd len="sm" w="sm" type="none"/>
            </a:ln>
          </p:spPr>
          <p:txBody>
            <a:bodyPr anchorCtr="0" anchor="ctr" bIns="41300" lIns="41300" spcFirstLastPara="1" rIns="41300" wrap="square" tIns="41300">
              <a:noAutofit/>
            </a:bodyPr>
            <a:lstStyle/>
            <a:p>
              <a:pPr indent="0" lvl="0" marL="0" rtl="0" algn="ctr">
                <a:spcBef>
                  <a:spcPts val="0"/>
                </a:spcBef>
                <a:spcAft>
                  <a:spcPts val="0"/>
                </a:spcAft>
                <a:buNone/>
              </a:pPr>
              <a:r>
                <a:t/>
              </a:r>
              <a:endParaRPr sz="632"/>
            </a:p>
          </p:txBody>
        </p:sp>
        <p:sp>
          <p:nvSpPr>
            <p:cNvPr id="1249" name="Google Shape;1249;p71"/>
            <p:cNvSpPr/>
            <p:nvPr/>
          </p:nvSpPr>
          <p:spPr>
            <a:xfrm rot="1582680">
              <a:off x="7044721" y="1548306"/>
              <a:ext cx="731364" cy="934193"/>
            </a:xfrm>
            <a:custGeom>
              <a:rect b="b" l="l" r="r" t="t"/>
              <a:pathLst>
                <a:path extrusionOk="0" h="37367" w="29254">
                  <a:moveTo>
                    <a:pt x="24025" y="37367"/>
                  </a:moveTo>
                  <a:cubicBezTo>
                    <a:pt x="25712" y="33996"/>
                    <a:pt x="30727" y="30343"/>
                    <a:pt x="28788" y="27110"/>
                  </a:cubicBezTo>
                  <a:cubicBezTo>
                    <a:pt x="25827" y="22175"/>
                    <a:pt x="13429" y="27625"/>
                    <a:pt x="12302" y="21981"/>
                  </a:cubicBezTo>
                  <a:cubicBezTo>
                    <a:pt x="11498" y="17955"/>
                    <a:pt x="19968" y="13527"/>
                    <a:pt x="17065" y="10624"/>
                  </a:cubicBezTo>
                  <a:cubicBezTo>
                    <a:pt x="12960" y="6519"/>
                    <a:pt x="2367" y="11619"/>
                    <a:pt x="213" y="6228"/>
                  </a:cubicBezTo>
                  <a:cubicBezTo>
                    <a:pt x="-638" y="4098"/>
                    <a:pt x="3143" y="2294"/>
                    <a:pt x="3143" y="0"/>
                  </a:cubicBezTo>
                </a:path>
              </a:pathLst>
            </a:custGeom>
            <a:noFill/>
            <a:ln cap="flat" cmpd="sng" w="21250">
              <a:solidFill>
                <a:srgbClr val="BF9000"/>
              </a:solidFill>
              <a:prstDash val="solid"/>
              <a:round/>
              <a:headEnd len="med" w="med" type="none"/>
              <a:tailEnd len="med" w="med" type="none"/>
            </a:ln>
          </p:spPr>
        </p:sp>
        <p:cxnSp>
          <p:nvCxnSpPr>
            <p:cNvPr id="1250" name="Google Shape;1250;p71"/>
            <p:cNvCxnSpPr/>
            <p:nvPr/>
          </p:nvCxnSpPr>
          <p:spPr>
            <a:xfrm rot="10800000">
              <a:off x="7094600" y="1452950"/>
              <a:ext cx="256500" cy="18300"/>
            </a:xfrm>
            <a:prstGeom prst="straightConnector1">
              <a:avLst/>
            </a:prstGeom>
            <a:noFill/>
            <a:ln cap="flat" cmpd="sng" w="21250">
              <a:solidFill>
                <a:srgbClr val="BF9000"/>
              </a:solidFill>
              <a:prstDash val="solid"/>
              <a:round/>
              <a:headEnd len="med" w="med" type="none"/>
              <a:tailEnd len="med" w="med" type="none"/>
            </a:ln>
          </p:spPr>
        </p:cxnSp>
        <p:cxnSp>
          <p:nvCxnSpPr>
            <p:cNvPr id="1251" name="Google Shape;1251;p71"/>
            <p:cNvCxnSpPr/>
            <p:nvPr/>
          </p:nvCxnSpPr>
          <p:spPr>
            <a:xfrm rot="10800000">
              <a:off x="7369300" y="1489400"/>
              <a:ext cx="27600" cy="146700"/>
            </a:xfrm>
            <a:prstGeom prst="straightConnector1">
              <a:avLst/>
            </a:prstGeom>
            <a:noFill/>
            <a:ln cap="flat" cmpd="sng" w="21250">
              <a:solidFill>
                <a:srgbClr val="BF9000"/>
              </a:solidFill>
              <a:prstDash val="solid"/>
              <a:round/>
              <a:headEnd len="med" w="med" type="none"/>
              <a:tailEnd len="med" w="med" type="none"/>
            </a:ln>
          </p:spPr>
        </p:cxnSp>
        <p:sp>
          <p:nvSpPr>
            <p:cNvPr id="1252" name="Google Shape;1252;p71"/>
            <p:cNvSpPr txBox="1"/>
            <p:nvPr/>
          </p:nvSpPr>
          <p:spPr>
            <a:xfrm>
              <a:off x="1539650" y="2940725"/>
              <a:ext cx="321300" cy="492600"/>
            </a:xfrm>
            <a:prstGeom prst="rect">
              <a:avLst/>
            </a:prstGeom>
            <a:noFill/>
            <a:ln>
              <a:noFill/>
            </a:ln>
          </p:spPr>
          <p:txBody>
            <a:bodyPr anchorCtr="0" anchor="t" bIns="51000" lIns="51000" spcFirstLastPara="1" rIns="51000" wrap="square" tIns="51000">
              <a:spAutoFit/>
            </a:bodyPr>
            <a:lstStyle/>
            <a:p>
              <a:pPr indent="0" lvl="0" marL="0" rtl="0" algn="l">
                <a:spcBef>
                  <a:spcPts val="0"/>
                </a:spcBef>
                <a:spcAft>
                  <a:spcPts val="0"/>
                </a:spcAft>
                <a:buNone/>
              </a:pPr>
              <a:r>
                <a:rPr b="1" lang="en" sz="1116">
                  <a:solidFill>
                    <a:srgbClr val="000000"/>
                  </a:solidFill>
                  <a:latin typeface="Impact"/>
                  <a:ea typeface="Impact"/>
                  <a:cs typeface="Impact"/>
                  <a:sym typeface="Impact"/>
                </a:rPr>
                <a:t>𝜶</a:t>
              </a:r>
              <a:endParaRPr b="1" sz="1116">
                <a:solidFill>
                  <a:srgbClr val="000000"/>
                </a:solidFill>
                <a:latin typeface="Impact"/>
                <a:ea typeface="Impact"/>
                <a:cs typeface="Impact"/>
                <a:sym typeface="Impact"/>
              </a:endParaRPr>
            </a:p>
          </p:txBody>
        </p:sp>
        <p:sp>
          <p:nvSpPr>
            <p:cNvPr id="1253" name="Google Shape;1253;p71"/>
            <p:cNvSpPr txBox="1"/>
            <p:nvPr/>
          </p:nvSpPr>
          <p:spPr>
            <a:xfrm>
              <a:off x="4330425" y="3386688"/>
              <a:ext cx="321300" cy="492600"/>
            </a:xfrm>
            <a:prstGeom prst="rect">
              <a:avLst/>
            </a:prstGeom>
            <a:noFill/>
            <a:ln>
              <a:noFill/>
            </a:ln>
          </p:spPr>
          <p:txBody>
            <a:bodyPr anchorCtr="0" anchor="t" bIns="51000" lIns="51000" spcFirstLastPara="1" rIns="51000" wrap="square" tIns="51000">
              <a:spAutoFit/>
            </a:bodyPr>
            <a:lstStyle/>
            <a:p>
              <a:pPr indent="0" lvl="0" marL="0" rtl="0" algn="l">
                <a:spcBef>
                  <a:spcPts val="0"/>
                </a:spcBef>
                <a:spcAft>
                  <a:spcPts val="0"/>
                </a:spcAft>
                <a:buNone/>
              </a:pPr>
              <a:r>
                <a:rPr b="1" lang="en" sz="1116">
                  <a:solidFill>
                    <a:srgbClr val="000000"/>
                  </a:solidFill>
                  <a:latin typeface="Impact"/>
                  <a:ea typeface="Impact"/>
                  <a:cs typeface="Impact"/>
                  <a:sym typeface="Impact"/>
                </a:rPr>
                <a:t>𝜶</a:t>
              </a:r>
              <a:endParaRPr b="1" sz="1116">
                <a:solidFill>
                  <a:srgbClr val="000000"/>
                </a:solidFill>
                <a:latin typeface="Impact"/>
                <a:ea typeface="Impact"/>
                <a:cs typeface="Impact"/>
                <a:sym typeface="Impact"/>
              </a:endParaRPr>
            </a:p>
          </p:txBody>
        </p:sp>
        <p:sp>
          <p:nvSpPr>
            <p:cNvPr id="1254" name="Google Shape;1254;p71"/>
            <p:cNvSpPr txBox="1"/>
            <p:nvPr/>
          </p:nvSpPr>
          <p:spPr>
            <a:xfrm>
              <a:off x="3350719" y="967150"/>
              <a:ext cx="501900" cy="461700"/>
            </a:xfrm>
            <a:prstGeom prst="rect">
              <a:avLst/>
            </a:prstGeom>
            <a:noFill/>
            <a:ln>
              <a:noFill/>
            </a:ln>
          </p:spPr>
          <p:txBody>
            <a:bodyPr anchorCtr="0" anchor="t" bIns="51000" lIns="51000" spcFirstLastPara="1" rIns="51000" wrap="square" tIns="51000">
              <a:spAutoFit/>
            </a:bodyPr>
            <a:lstStyle/>
            <a:p>
              <a:pPr indent="0" lvl="0" marL="0" rtl="0" algn="l">
                <a:spcBef>
                  <a:spcPts val="0"/>
                </a:spcBef>
                <a:spcAft>
                  <a:spcPts val="0"/>
                </a:spcAft>
                <a:buNone/>
              </a:pPr>
              <a:r>
                <a:rPr b="1" lang="en" sz="1004">
                  <a:solidFill>
                    <a:srgbClr val="000000"/>
                  </a:solidFill>
                  <a:latin typeface="Impact"/>
                  <a:ea typeface="Impact"/>
                  <a:cs typeface="Impact"/>
                  <a:sym typeface="Impact"/>
                </a:rPr>
                <a:t>Xe</a:t>
              </a:r>
              <a:r>
                <a:rPr b="1" baseline="30000" lang="en" sz="1004">
                  <a:solidFill>
                    <a:srgbClr val="000000"/>
                  </a:solidFill>
                  <a:latin typeface="Impact"/>
                  <a:ea typeface="Impact"/>
                  <a:cs typeface="Impact"/>
                  <a:sym typeface="Impact"/>
                </a:rPr>
                <a:t>*</a:t>
              </a:r>
              <a:endParaRPr b="1" baseline="30000" sz="1004">
                <a:solidFill>
                  <a:srgbClr val="000000"/>
                </a:solidFill>
                <a:latin typeface="Impact"/>
                <a:ea typeface="Impact"/>
                <a:cs typeface="Impact"/>
                <a:sym typeface="Impact"/>
              </a:endParaRPr>
            </a:p>
          </p:txBody>
        </p:sp>
        <p:sp>
          <p:nvSpPr>
            <p:cNvPr id="1255" name="Google Shape;1255;p71"/>
            <p:cNvSpPr txBox="1"/>
            <p:nvPr/>
          </p:nvSpPr>
          <p:spPr>
            <a:xfrm>
              <a:off x="5543552" y="1636100"/>
              <a:ext cx="650400" cy="461700"/>
            </a:xfrm>
            <a:prstGeom prst="rect">
              <a:avLst/>
            </a:prstGeom>
            <a:noFill/>
            <a:ln>
              <a:noFill/>
            </a:ln>
          </p:spPr>
          <p:txBody>
            <a:bodyPr anchorCtr="0" anchor="t" bIns="51000" lIns="51000" spcFirstLastPara="1" rIns="51000" wrap="square" tIns="51000">
              <a:spAutoFit/>
            </a:bodyPr>
            <a:lstStyle/>
            <a:p>
              <a:pPr indent="0" lvl="0" marL="0" rtl="0" algn="l">
                <a:spcBef>
                  <a:spcPts val="0"/>
                </a:spcBef>
                <a:spcAft>
                  <a:spcPts val="0"/>
                </a:spcAft>
                <a:buNone/>
              </a:pPr>
              <a:r>
                <a:rPr b="1" lang="en" sz="1004">
                  <a:solidFill>
                    <a:srgbClr val="000000"/>
                  </a:solidFill>
                  <a:latin typeface="Impact"/>
                  <a:ea typeface="Impact"/>
                  <a:cs typeface="Impact"/>
                  <a:sym typeface="Impact"/>
                </a:rPr>
                <a:t>Xe</a:t>
              </a:r>
              <a:r>
                <a:rPr b="1" baseline="-25000" lang="en" sz="1004">
                  <a:solidFill>
                    <a:srgbClr val="000000"/>
                  </a:solidFill>
                  <a:latin typeface="Impact"/>
                  <a:ea typeface="Impact"/>
                  <a:cs typeface="Impact"/>
                  <a:sym typeface="Impact"/>
                </a:rPr>
                <a:t>2</a:t>
              </a:r>
              <a:r>
                <a:rPr b="1" baseline="30000" lang="en" sz="1004">
                  <a:solidFill>
                    <a:srgbClr val="000000"/>
                  </a:solidFill>
                  <a:latin typeface="Impact"/>
                  <a:ea typeface="Impact"/>
                  <a:cs typeface="Impact"/>
                  <a:sym typeface="Impact"/>
                </a:rPr>
                <a:t>*</a:t>
              </a:r>
              <a:endParaRPr b="1" baseline="30000" sz="1004">
                <a:solidFill>
                  <a:srgbClr val="000000"/>
                </a:solidFill>
                <a:latin typeface="Impact"/>
                <a:ea typeface="Impact"/>
                <a:cs typeface="Impact"/>
                <a:sym typeface="Impact"/>
              </a:endParaRPr>
            </a:p>
          </p:txBody>
        </p:sp>
        <p:sp>
          <p:nvSpPr>
            <p:cNvPr id="1256" name="Google Shape;1256;p71"/>
            <p:cNvSpPr txBox="1"/>
            <p:nvPr/>
          </p:nvSpPr>
          <p:spPr>
            <a:xfrm>
              <a:off x="1725644" y="1576675"/>
              <a:ext cx="501900" cy="461700"/>
            </a:xfrm>
            <a:prstGeom prst="rect">
              <a:avLst/>
            </a:prstGeom>
            <a:noFill/>
            <a:ln>
              <a:noFill/>
            </a:ln>
          </p:spPr>
          <p:txBody>
            <a:bodyPr anchorCtr="0" anchor="t" bIns="51000" lIns="51000" spcFirstLastPara="1" rIns="51000" wrap="square" tIns="51000">
              <a:spAutoFit/>
            </a:bodyPr>
            <a:lstStyle/>
            <a:p>
              <a:pPr indent="0" lvl="0" marL="0" rtl="0" algn="l">
                <a:spcBef>
                  <a:spcPts val="0"/>
                </a:spcBef>
                <a:spcAft>
                  <a:spcPts val="0"/>
                </a:spcAft>
                <a:buNone/>
              </a:pPr>
              <a:r>
                <a:rPr b="1" lang="en" sz="1004">
                  <a:solidFill>
                    <a:srgbClr val="000000"/>
                  </a:solidFill>
                  <a:latin typeface="Impact"/>
                  <a:ea typeface="Impact"/>
                  <a:cs typeface="Impact"/>
                  <a:sym typeface="Impact"/>
                </a:rPr>
                <a:t>Xe</a:t>
              </a:r>
              <a:endParaRPr b="1" baseline="30000" sz="1004">
                <a:solidFill>
                  <a:srgbClr val="000000"/>
                </a:solidFill>
                <a:latin typeface="Impact"/>
                <a:ea typeface="Impact"/>
                <a:cs typeface="Impact"/>
                <a:sym typeface="Impact"/>
              </a:endParaRPr>
            </a:p>
          </p:txBody>
        </p:sp>
        <p:sp>
          <p:nvSpPr>
            <p:cNvPr id="1257" name="Google Shape;1257;p71"/>
            <p:cNvSpPr txBox="1"/>
            <p:nvPr/>
          </p:nvSpPr>
          <p:spPr>
            <a:xfrm>
              <a:off x="8212219" y="2047025"/>
              <a:ext cx="501900" cy="461700"/>
            </a:xfrm>
            <a:prstGeom prst="rect">
              <a:avLst/>
            </a:prstGeom>
            <a:noFill/>
            <a:ln>
              <a:noFill/>
            </a:ln>
          </p:spPr>
          <p:txBody>
            <a:bodyPr anchorCtr="0" anchor="t" bIns="51000" lIns="51000" spcFirstLastPara="1" rIns="51000" wrap="square" tIns="51000">
              <a:spAutoFit/>
            </a:bodyPr>
            <a:lstStyle/>
            <a:p>
              <a:pPr indent="0" lvl="0" marL="0" rtl="0" algn="l">
                <a:spcBef>
                  <a:spcPts val="0"/>
                </a:spcBef>
                <a:spcAft>
                  <a:spcPts val="0"/>
                </a:spcAft>
                <a:buNone/>
              </a:pPr>
              <a:r>
                <a:rPr b="1" lang="en" sz="1004">
                  <a:solidFill>
                    <a:srgbClr val="000000"/>
                  </a:solidFill>
                  <a:latin typeface="Impact"/>
                  <a:ea typeface="Impact"/>
                  <a:cs typeface="Impact"/>
                  <a:sym typeface="Impact"/>
                </a:rPr>
                <a:t>Xe</a:t>
              </a:r>
              <a:endParaRPr b="1" baseline="30000" sz="1004">
                <a:solidFill>
                  <a:srgbClr val="000000"/>
                </a:solidFill>
                <a:latin typeface="Impact"/>
                <a:ea typeface="Impact"/>
                <a:cs typeface="Impact"/>
                <a:sym typeface="Impact"/>
              </a:endParaRPr>
            </a:p>
          </p:txBody>
        </p:sp>
        <p:sp>
          <p:nvSpPr>
            <p:cNvPr id="1258" name="Google Shape;1258;p71"/>
            <p:cNvSpPr txBox="1"/>
            <p:nvPr/>
          </p:nvSpPr>
          <p:spPr>
            <a:xfrm>
              <a:off x="7202956" y="3671250"/>
              <a:ext cx="501900" cy="461700"/>
            </a:xfrm>
            <a:prstGeom prst="rect">
              <a:avLst/>
            </a:prstGeom>
            <a:noFill/>
            <a:ln>
              <a:noFill/>
            </a:ln>
          </p:spPr>
          <p:txBody>
            <a:bodyPr anchorCtr="0" anchor="t" bIns="51000" lIns="51000" spcFirstLastPara="1" rIns="51000" wrap="square" tIns="51000">
              <a:spAutoFit/>
            </a:bodyPr>
            <a:lstStyle/>
            <a:p>
              <a:pPr indent="0" lvl="0" marL="0" rtl="0" algn="l">
                <a:spcBef>
                  <a:spcPts val="0"/>
                </a:spcBef>
                <a:spcAft>
                  <a:spcPts val="0"/>
                </a:spcAft>
                <a:buNone/>
              </a:pPr>
              <a:r>
                <a:rPr b="1" lang="en" sz="1004">
                  <a:solidFill>
                    <a:srgbClr val="000000"/>
                  </a:solidFill>
                  <a:latin typeface="Impact"/>
                  <a:ea typeface="Impact"/>
                  <a:cs typeface="Impact"/>
                  <a:sym typeface="Impact"/>
                </a:rPr>
                <a:t>Xe</a:t>
              </a:r>
              <a:endParaRPr b="1" baseline="30000" sz="1004">
                <a:solidFill>
                  <a:srgbClr val="000000"/>
                </a:solidFill>
                <a:latin typeface="Impact"/>
                <a:ea typeface="Impact"/>
                <a:cs typeface="Impact"/>
                <a:sym typeface="Impact"/>
              </a:endParaRPr>
            </a:p>
          </p:txBody>
        </p:sp>
        <p:sp>
          <p:nvSpPr>
            <p:cNvPr id="1259" name="Google Shape;1259;p71"/>
            <p:cNvSpPr txBox="1"/>
            <p:nvPr/>
          </p:nvSpPr>
          <p:spPr>
            <a:xfrm>
              <a:off x="7557075" y="1451550"/>
              <a:ext cx="321300" cy="492600"/>
            </a:xfrm>
            <a:prstGeom prst="rect">
              <a:avLst/>
            </a:prstGeom>
            <a:noFill/>
            <a:ln>
              <a:noFill/>
            </a:ln>
          </p:spPr>
          <p:txBody>
            <a:bodyPr anchorCtr="0" anchor="t" bIns="51000" lIns="51000" spcFirstLastPara="1" rIns="51000" wrap="square" tIns="51000">
              <a:spAutoFit/>
            </a:bodyPr>
            <a:lstStyle/>
            <a:p>
              <a:pPr indent="0" lvl="0" marL="0" rtl="0" algn="l">
                <a:spcBef>
                  <a:spcPts val="0"/>
                </a:spcBef>
                <a:spcAft>
                  <a:spcPts val="0"/>
                </a:spcAft>
                <a:buNone/>
              </a:pPr>
              <a:r>
                <a:rPr b="1" lang="en" sz="1116">
                  <a:solidFill>
                    <a:srgbClr val="000000"/>
                  </a:solidFill>
                  <a:latin typeface="Impact"/>
                  <a:ea typeface="Impact"/>
                  <a:cs typeface="Impact"/>
                  <a:sym typeface="Impact"/>
                </a:rPr>
                <a:t>𝛄</a:t>
              </a:r>
              <a:endParaRPr b="1" sz="1116">
                <a:solidFill>
                  <a:srgbClr val="000000"/>
                </a:solidFill>
                <a:latin typeface="Impact"/>
                <a:ea typeface="Impact"/>
                <a:cs typeface="Impact"/>
                <a:sym typeface="Impact"/>
              </a:endParaRPr>
            </a:p>
          </p:txBody>
        </p:sp>
      </p:grpSp>
      <p:sp>
        <p:nvSpPr>
          <p:cNvPr id="1260" name="Google Shape;1260;p71"/>
          <p:cNvSpPr/>
          <p:nvPr/>
        </p:nvSpPr>
        <p:spPr>
          <a:xfrm>
            <a:off x="6090775" y="975675"/>
            <a:ext cx="2178600" cy="171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72"/>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The Data</a:t>
            </a:r>
            <a:endParaRPr>
              <a:solidFill>
                <a:srgbClr val="8C1515"/>
              </a:solidFill>
              <a:latin typeface="Lato"/>
              <a:ea typeface="Lato"/>
              <a:cs typeface="Lato"/>
              <a:sym typeface="Lato"/>
            </a:endParaRPr>
          </a:p>
        </p:txBody>
      </p:sp>
      <p:sp>
        <p:nvSpPr>
          <p:cNvPr id="1266" name="Google Shape;1266;p72"/>
          <p:cNvSpPr txBox="1"/>
          <p:nvPr>
            <p:ph idx="2" type="body"/>
          </p:nvPr>
        </p:nvSpPr>
        <p:spPr>
          <a:xfrm>
            <a:off x="600075" y="1249425"/>
            <a:ext cx="3787800" cy="25245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a:latin typeface="Lato"/>
                <a:ea typeface="Lato"/>
                <a:cs typeface="Lato"/>
                <a:sym typeface="Lato"/>
              </a:rPr>
              <a:t>We then perform a cut on waveform area to select Radon events and remove low energy backgrounds and dark events</a:t>
            </a:r>
            <a:endParaRPr>
              <a:latin typeface="Lato"/>
              <a:ea typeface="Lato"/>
              <a:cs typeface="Lato"/>
              <a:sym typeface="Lato"/>
            </a:endParaRPr>
          </a:p>
          <a:p>
            <a:pPr indent="0" lvl="0" marL="0" rtl="0" algn="l">
              <a:lnSpc>
                <a:spcPct val="120000"/>
              </a:lnSpc>
              <a:spcBef>
                <a:spcPts val="1200"/>
              </a:spcBef>
              <a:spcAft>
                <a:spcPts val="0"/>
              </a:spcAft>
              <a:buNone/>
            </a:pPr>
            <a:r>
              <a:t/>
            </a:r>
            <a:endParaRPr>
              <a:latin typeface="Lato"/>
              <a:ea typeface="Lato"/>
              <a:cs typeface="Lato"/>
              <a:sym typeface="Lato"/>
            </a:endParaRPr>
          </a:p>
          <a:p>
            <a:pPr indent="0" lvl="0" marL="0" rtl="0" algn="l">
              <a:lnSpc>
                <a:spcPct val="120000"/>
              </a:lnSpc>
              <a:spcBef>
                <a:spcPts val="1200"/>
              </a:spcBef>
              <a:spcAft>
                <a:spcPts val="0"/>
              </a:spcAft>
              <a:buNone/>
            </a:pPr>
            <a:r>
              <a:rPr lang="en">
                <a:latin typeface="Lato"/>
                <a:ea typeface="Lato"/>
                <a:cs typeface="Lato"/>
                <a:sym typeface="Lato"/>
              </a:rPr>
              <a:t>We calibrate this cut by observing event area spectrum pre-radon injection and post radon injection</a:t>
            </a:r>
            <a:endParaRPr>
              <a:latin typeface="Lato"/>
              <a:ea typeface="Lato"/>
              <a:cs typeface="Lato"/>
              <a:sym typeface="Lato"/>
            </a:endParaRPr>
          </a:p>
          <a:p>
            <a:pPr indent="0" lvl="0" marL="0" rtl="0" algn="l">
              <a:lnSpc>
                <a:spcPct val="120000"/>
              </a:lnSpc>
              <a:spcBef>
                <a:spcPts val="1200"/>
              </a:spcBef>
              <a:spcAft>
                <a:spcPts val="1200"/>
              </a:spcAft>
              <a:buNone/>
            </a:pPr>
            <a:r>
              <a:t/>
            </a:r>
            <a:endParaRPr>
              <a:latin typeface="Lato"/>
              <a:ea typeface="Lato"/>
              <a:cs typeface="Lato"/>
              <a:sym typeface="Lato"/>
            </a:endParaRPr>
          </a:p>
        </p:txBody>
      </p:sp>
      <p:sp>
        <p:nvSpPr>
          <p:cNvPr id="1267" name="Google Shape;1267;p72"/>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268" name="Google Shape;1268;p72"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pic>
        <p:nvPicPr>
          <p:cNvPr id="1269" name="Google Shape;1269;p72"/>
          <p:cNvPicPr preferRelativeResize="0"/>
          <p:nvPr/>
        </p:nvPicPr>
        <p:blipFill>
          <a:blip r:embed="rId4">
            <a:alphaModFix/>
          </a:blip>
          <a:stretch>
            <a:fillRect/>
          </a:stretch>
        </p:blipFill>
        <p:spPr>
          <a:xfrm>
            <a:off x="4537475" y="1399825"/>
            <a:ext cx="4435499" cy="3237463"/>
          </a:xfrm>
          <a:prstGeom prst="rect">
            <a:avLst/>
          </a:prstGeom>
          <a:noFill/>
          <a:ln>
            <a:noFill/>
          </a:ln>
        </p:spPr>
      </p:pic>
      <p:sp>
        <p:nvSpPr>
          <p:cNvPr id="1270" name="Google Shape;1270;p72"/>
          <p:cNvSpPr/>
          <p:nvPr/>
        </p:nvSpPr>
        <p:spPr>
          <a:xfrm>
            <a:off x="4675125" y="1399825"/>
            <a:ext cx="4297800" cy="219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sp>
        <p:nvSpPr>
          <p:cNvPr id="1275" name="Google Shape;1275;p73"/>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Fitting Procedure</a:t>
            </a:r>
            <a:endParaRPr>
              <a:solidFill>
                <a:srgbClr val="8C1515"/>
              </a:solidFill>
              <a:latin typeface="Lato"/>
              <a:ea typeface="Lato"/>
              <a:cs typeface="Lato"/>
              <a:sym typeface="Lato"/>
            </a:endParaRPr>
          </a:p>
        </p:txBody>
      </p:sp>
      <p:sp>
        <p:nvSpPr>
          <p:cNvPr id="1276" name="Google Shape;1276;p73"/>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304800" lvl="0" marL="457200" rtl="0" algn="l">
              <a:lnSpc>
                <a:spcPct val="120000"/>
              </a:lnSpc>
              <a:spcBef>
                <a:spcPts val="0"/>
              </a:spcBef>
              <a:spcAft>
                <a:spcPts val="0"/>
              </a:spcAft>
              <a:buSzPts val="1200"/>
              <a:buFont typeface="Lato"/>
              <a:buChar char="●"/>
            </a:pPr>
            <a:r>
              <a:rPr lang="en">
                <a:latin typeface="Lato"/>
                <a:ea typeface="Lato"/>
                <a:cs typeface="Lato"/>
                <a:sym typeface="Lato"/>
              </a:rPr>
              <a:t>We first fit the input pulse to a skewed gaussian</a:t>
            </a:r>
            <a:endParaRPr>
              <a:latin typeface="Lato"/>
              <a:ea typeface="Lato"/>
              <a:cs typeface="Lato"/>
              <a:sym typeface="Lato"/>
            </a:endParaRPr>
          </a:p>
          <a:p>
            <a:pPr indent="-304800" lvl="0" marL="457200" rtl="0" algn="l">
              <a:lnSpc>
                <a:spcPct val="120000"/>
              </a:lnSpc>
              <a:spcBef>
                <a:spcPts val="0"/>
              </a:spcBef>
              <a:spcAft>
                <a:spcPts val="0"/>
              </a:spcAft>
              <a:buSzPts val="1200"/>
              <a:buFont typeface="Lato"/>
              <a:buChar char="●"/>
            </a:pPr>
            <a:r>
              <a:rPr lang="en">
                <a:latin typeface="Lato"/>
                <a:ea typeface="Lato"/>
                <a:cs typeface="Lato"/>
                <a:sym typeface="Lato"/>
              </a:rPr>
              <a:t>We then convolve it with an elution curve</a:t>
            </a:r>
            <a:endParaRPr>
              <a:latin typeface="Lato"/>
              <a:ea typeface="Lato"/>
              <a:cs typeface="Lato"/>
              <a:sym typeface="Lato"/>
            </a:endParaRPr>
          </a:p>
          <a:p>
            <a:pPr indent="-304800" lvl="0" marL="457200" rtl="0" algn="l">
              <a:lnSpc>
                <a:spcPct val="120000"/>
              </a:lnSpc>
              <a:spcBef>
                <a:spcPts val="0"/>
              </a:spcBef>
              <a:spcAft>
                <a:spcPts val="0"/>
              </a:spcAft>
              <a:buSzPts val="1200"/>
              <a:buFont typeface="Lato"/>
              <a:buChar char="●"/>
            </a:pPr>
            <a:r>
              <a:rPr lang="en">
                <a:latin typeface="Lato"/>
                <a:ea typeface="Lato"/>
                <a:cs typeface="Lato"/>
                <a:sym typeface="Lato"/>
              </a:rPr>
              <a:t>We also add a rising background to account for the echo</a:t>
            </a:r>
            <a:endParaRPr>
              <a:latin typeface="Lato"/>
              <a:ea typeface="Lato"/>
              <a:cs typeface="Lato"/>
              <a:sym typeface="Lato"/>
            </a:endParaRPr>
          </a:p>
        </p:txBody>
      </p:sp>
      <p:sp>
        <p:nvSpPr>
          <p:cNvPr id="1277" name="Google Shape;1277;p73"/>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278" name="Google Shape;1278;p73"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1279" name="Google Shape;1279;p73"/>
          <p:cNvSpPr txBox="1"/>
          <p:nvPr/>
        </p:nvSpPr>
        <p:spPr>
          <a:xfrm>
            <a:off x="1225868" y="4712118"/>
            <a:ext cx="4389000" cy="273900"/>
          </a:xfrm>
          <a:prstGeom prst="rect">
            <a:avLst/>
          </a:prstGeom>
          <a:noFill/>
          <a:ln>
            <a:noFill/>
          </a:ln>
        </p:spPr>
        <p:txBody>
          <a:bodyPr anchorCtr="0" anchor="ctr" bIns="34275" lIns="0" spcFirstLastPara="1" rIns="68575" wrap="square" tIns="34275">
            <a:noAutofit/>
          </a:bodyPr>
          <a:lstStyle/>
          <a:p>
            <a:pPr indent="0" lvl="0" marL="0" rtl="0" algn="l">
              <a:spcBef>
                <a:spcPts val="0"/>
              </a:spcBef>
              <a:spcAft>
                <a:spcPts val="0"/>
              </a:spcAft>
              <a:buNone/>
            </a:pPr>
            <a:r>
              <a:rPr lang="en" sz="800">
                <a:solidFill>
                  <a:srgbClr val="3F3F3F"/>
                </a:solidFill>
                <a:latin typeface="Lato"/>
                <a:ea typeface="Lato"/>
                <a:cs typeface="Lato"/>
                <a:sym typeface="Lato"/>
              </a:rPr>
              <a:t>SECTION TITLE AND/OR DEPARTMENT</a:t>
            </a:r>
            <a:endParaRPr sz="800">
              <a:solidFill>
                <a:srgbClr val="3F3F3F"/>
              </a:solidFill>
              <a:latin typeface="Lato"/>
              <a:ea typeface="Lato"/>
              <a:cs typeface="Lato"/>
              <a:sym typeface="Lato"/>
            </a:endParaRPr>
          </a:p>
        </p:txBody>
      </p:sp>
      <p:pic>
        <p:nvPicPr>
          <p:cNvPr id="1280" name="Google Shape;1280;p73"/>
          <p:cNvPicPr preferRelativeResize="0"/>
          <p:nvPr/>
        </p:nvPicPr>
        <p:blipFill>
          <a:blip r:embed="rId4">
            <a:alphaModFix/>
          </a:blip>
          <a:stretch>
            <a:fillRect/>
          </a:stretch>
        </p:blipFill>
        <p:spPr>
          <a:xfrm>
            <a:off x="5041950" y="200025"/>
            <a:ext cx="2940049" cy="2275999"/>
          </a:xfrm>
          <a:prstGeom prst="rect">
            <a:avLst/>
          </a:prstGeom>
          <a:noFill/>
          <a:ln>
            <a:noFill/>
          </a:ln>
        </p:spPr>
      </p:pic>
      <p:pic>
        <p:nvPicPr>
          <p:cNvPr id="1281" name="Google Shape;1281;p73"/>
          <p:cNvPicPr preferRelativeResize="0"/>
          <p:nvPr/>
        </p:nvPicPr>
        <p:blipFill>
          <a:blip r:embed="rId5">
            <a:alphaModFix/>
          </a:blip>
          <a:stretch>
            <a:fillRect/>
          </a:stretch>
        </p:blipFill>
        <p:spPr>
          <a:xfrm>
            <a:off x="4781276" y="2710025"/>
            <a:ext cx="3461405" cy="22759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5" name="Shape 1285"/>
        <p:cNvGrpSpPr/>
        <p:nvPr/>
      </p:nvGrpSpPr>
      <p:grpSpPr>
        <a:xfrm>
          <a:off x="0" y="0"/>
          <a:ext cx="0" cy="0"/>
          <a:chOff x="0" y="0"/>
          <a:chExt cx="0" cy="0"/>
        </a:xfrm>
      </p:grpSpPr>
      <p:sp>
        <p:nvSpPr>
          <p:cNvPr id="1286" name="Google Shape;1286;p74"/>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Volume Measurements</a:t>
            </a:r>
            <a:endParaRPr>
              <a:solidFill>
                <a:srgbClr val="8C1515"/>
              </a:solidFill>
              <a:latin typeface="Lato"/>
              <a:ea typeface="Lato"/>
              <a:cs typeface="Lato"/>
              <a:sym typeface="Lato"/>
            </a:endParaRPr>
          </a:p>
        </p:txBody>
      </p:sp>
      <p:sp>
        <p:nvSpPr>
          <p:cNvPr id="1287" name="Google Shape;1287;p74"/>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288" name="Google Shape;1288;p74"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1289" name="Google Shape;1289;p74"/>
          <p:cNvSpPr txBox="1"/>
          <p:nvPr/>
        </p:nvSpPr>
        <p:spPr>
          <a:xfrm>
            <a:off x="1225868" y="4712118"/>
            <a:ext cx="4389000" cy="273900"/>
          </a:xfrm>
          <a:prstGeom prst="rect">
            <a:avLst/>
          </a:prstGeom>
          <a:noFill/>
          <a:ln>
            <a:noFill/>
          </a:ln>
        </p:spPr>
        <p:txBody>
          <a:bodyPr anchorCtr="0" anchor="ctr" bIns="34275" lIns="0" spcFirstLastPara="1" rIns="68575" wrap="square" tIns="34275">
            <a:noAutofit/>
          </a:bodyPr>
          <a:lstStyle/>
          <a:p>
            <a:pPr indent="0" lvl="0" marL="0" rtl="0" algn="l">
              <a:spcBef>
                <a:spcPts val="0"/>
              </a:spcBef>
              <a:spcAft>
                <a:spcPts val="0"/>
              </a:spcAft>
              <a:buNone/>
            </a:pPr>
            <a:r>
              <a:rPr lang="en" sz="800">
                <a:solidFill>
                  <a:srgbClr val="3F3F3F"/>
                </a:solidFill>
                <a:latin typeface="Lato"/>
                <a:ea typeface="Lato"/>
                <a:cs typeface="Lato"/>
                <a:sym typeface="Lato"/>
              </a:rPr>
              <a:t>SECTION TITLE AND/OR DEPARTMENT</a:t>
            </a:r>
            <a:endParaRPr sz="800">
              <a:solidFill>
                <a:srgbClr val="3F3F3F"/>
              </a:solidFill>
              <a:latin typeface="Lato"/>
              <a:ea typeface="Lato"/>
              <a:cs typeface="Lato"/>
              <a:sym typeface="Lato"/>
            </a:endParaRPr>
          </a:p>
        </p:txBody>
      </p:sp>
      <p:pic>
        <p:nvPicPr>
          <p:cNvPr id="1290" name="Google Shape;1290;p74"/>
          <p:cNvPicPr preferRelativeResize="0"/>
          <p:nvPr/>
        </p:nvPicPr>
        <p:blipFill>
          <a:blip r:embed="rId4">
            <a:alphaModFix/>
          </a:blip>
          <a:stretch>
            <a:fillRect/>
          </a:stretch>
        </p:blipFill>
        <p:spPr>
          <a:xfrm>
            <a:off x="5104375" y="154850"/>
            <a:ext cx="2883801" cy="2267276"/>
          </a:xfrm>
          <a:prstGeom prst="rect">
            <a:avLst/>
          </a:prstGeom>
          <a:noFill/>
          <a:ln>
            <a:noFill/>
          </a:ln>
        </p:spPr>
      </p:pic>
      <p:pic>
        <p:nvPicPr>
          <p:cNvPr id="1291" name="Google Shape;1291;p74"/>
          <p:cNvPicPr preferRelativeResize="0"/>
          <p:nvPr/>
        </p:nvPicPr>
        <p:blipFill>
          <a:blip r:embed="rId5">
            <a:alphaModFix/>
          </a:blip>
          <a:stretch>
            <a:fillRect/>
          </a:stretch>
        </p:blipFill>
        <p:spPr>
          <a:xfrm>
            <a:off x="4991713" y="2638729"/>
            <a:ext cx="3365177" cy="2412325"/>
          </a:xfrm>
          <a:prstGeom prst="rect">
            <a:avLst/>
          </a:prstGeom>
          <a:noFill/>
          <a:ln>
            <a:noFill/>
          </a:ln>
        </p:spPr>
      </p:pic>
      <p:sp>
        <p:nvSpPr>
          <p:cNvPr id="1292" name="Google Shape;1292;p74"/>
          <p:cNvSpPr txBox="1"/>
          <p:nvPr/>
        </p:nvSpPr>
        <p:spPr>
          <a:xfrm>
            <a:off x="250400" y="900350"/>
            <a:ext cx="4448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We estimated the system volume by measuring the internal volumes of components</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We then corrected the measured volume with a measurement with a material with no chromatographic properties, an inert sand media</a:t>
            </a:r>
            <a:endParaRPr sz="1800">
              <a:solidFill>
                <a:schemeClr val="dk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75"/>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The Trap</a:t>
            </a:r>
            <a:endParaRPr>
              <a:solidFill>
                <a:srgbClr val="8C1515"/>
              </a:solidFill>
              <a:latin typeface="Lato"/>
              <a:ea typeface="Lato"/>
              <a:cs typeface="Lato"/>
              <a:sym typeface="Lato"/>
            </a:endParaRPr>
          </a:p>
        </p:txBody>
      </p:sp>
      <p:sp>
        <p:nvSpPr>
          <p:cNvPr id="1298" name="Google Shape;1298;p75"/>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299" name="Google Shape;1299;p75"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1300" name="Google Shape;1300;p75"/>
          <p:cNvSpPr txBox="1"/>
          <p:nvPr/>
        </p:nvSpPr>
        <p:spPr>
          <a:xfrm>
            <a:off x="1225868" y="4712118"/>
            <a:ext cx="4389000" cy="273900"/>
          </a:xfrm>
          <a:prstGeom prst="rect">
            <a:avLst/>
          </a:prstGeom>
          <a:noFill/>
          <a:ln>
            <a:noFill/>
          </a:ln>
        </p:spPr>
        <p:txBody>
          <a:bodyPr anchorCtr="0" anchor="ctr" bIns="34275" lIns="0" spcFirstLastPara="1" rIns="68575" wrap="square" tIns="34275">
            <a:noAutofit/>
          </a:bodyPr>
          <a:lstStyle/>
          <a:p>
            <a:pPr indent="0" lvl="0" marL="0" rtl="0" algn="l">
              <a:spcBef>
                <a:spcPts val="0"/>
              </a:spcBef>
              <a:spcAft>
                <a:spcPts val="0"/>
              </a:spcAft>
              <a:buNone/>
            </a:pPr>
            <a:r>
              <a:rPr lang="en" sz="800">
                <a:solidFill>
                  <a:srgbClr val="3F3F3F"/>
                </a:solidFill>
                <a:latin typeface="Lato"/>
                <a:ea typeface="Lato"/>
                <a:cs typeface="Lato"/>
                <a:sym typeface="Lato"/>
              </a:rPr>
              <a:t>SECTION TITLE AND/OR DEPARTMENT</a:t>
            </a:r>
            <a:endParaRPr sz="800">
              <a:solidFill>
                <a:srgbClr val="3F3F3F"/>
              </a:solidFill>
              <a:latin typeface="Lato"/>
              <a:ea typeface="Lato"/>
              <a:cs typeface="Lato"/>
              <a:sym typeface="Lato"/>
            </a:endParaRPr>
          </a:p>
        </p:txBody>
      </p:sp>
      <p:pic>
        <p:nvPicPr>
          <p:cNvPr id="1301" name="Google Shape;1301;p75"/>
          <p:cNvPicPr preferRelativeResize="0"/>
          <p:nvPr/>
        </p:nvPicPr>
        <p:blipFill>
          <a:blip r:embed="rId4">
            <a:alphaModFix/>
          </a:blip>
          <a:stretch>
            <a:fillRect/>
          </a:stretch>
        </p:blipFill>
        <p:spPr>
          <a:xfrm>
            <a:off x="4759425" y="1170545"/>
            <a:ext cx="4060088" cy="3045074"/>
          </a:xfrm>
          <a:prstGeom prst="rect">
            <a:avLst/>
          </a:prstGeom>
          <a:noFill/>
          <a:ln>
            <a:noFill/>
          </a:ln>
        </p:spPr>
      </p:pic>
      <p:pic>
        <p:nvPicPr>
          <p:cNvPr id="1302" name="Google Shape;1302;p75" title="20250306_150053 (1).jpg"/>
          <p:cNvPicPr preferRelativeResize="0"/>
          <p:nvPr/>
        </p:nvPicPr>
        <p:blipFill>
          <a:blip r:embed="rId5">
            <a:alphaModFix/>
          </a:blip>
          <a:stretch>
            <a:fillRect/>
          </a:stretch>
        </p:blipFill>
        <p:spPr>
          <a:xfrm>
            <a:off x="1463350" y="826426"/>
            <a:ext cx="2799971" cy="373329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76"/>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The PMT cells</a:t>
            </a:r>
            <a:endParaRPr>
              <a:solidFill>
                <a:srgbClr val="8C1515"/>
              </a:solidFill>
              <a:latin typeface="Lato"/>
              <a:ea typeface="Lato"/>
              <a:cs typeface="Lato"/>
              <a:sym typeface="Lato"/>
            </a:endParaRPr>
          </a:p>
        </p:txBody>
      </p:sp>
      <p:sp>
        <p:nvSpPr>
          <p:cNvPr id="1308" name="Google Shape;1308;p76"/>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309" name="Google Shape;1309;p76"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1310" name="Google Shape;1310;p76"/>
          <p:cNvSpPr txBox="1"/>
          <p:nvPr/>
        </p:nvSpPr>
        <p:spPr>
          <a:xfrm>
            <a:off x="1225868" y="4712118"/>
            <a:ext cx="4389000" cy="273900"/>
          </a:xfrm>
          <a:prstGeom prst="rect">
            <a:avLst/>
          </a:prstGeom>
          <a:noFill/>
          <a:ln>
            <a:noFill/>
          </a:ln>
        </p:spPr>
        <p:txBody>
          <a:bodyPr anchorCtr="0" anchor="ctr" bIns="34275" lIns="0" spcFirstLastPara="1" rIns="68575" wrap="square" tIns="34275">
            <a:noAutofit/>
          </a:bodyPr>
          <a:lstStyle/>
          <a:p>
            <a:pPr indent="0" lvl="0" marL="0" rtl="0" algn="l">
              <a:spcBef>
                <a:spcPts val="0"/>
              </a:spcBef>
              <a:spcAft>
                <a:spcPts val="0"/>
              </a:spcAft>
              <a:buNone/>
            </a:pPr>
            <a:r>
              <a:rPr lang="en" sz="800">
                <a:solidFill>
                  <a:srgbClr val="3F3F3F"/>
                </a:solidFill>
                <a:latin typeface="Lato"/>
                <a:ea typeface="Lato"/>
                <a:cs typeface="Lato"/>
                <a:sym typeface="Lato"/>
              </a:rPr>
              <a:t>SECTION TITLE AND/OR DEPARTMENT</a:t>
            </a:r>
            <a:endParaRPr sz="800">
              <a:solidFill>
                <a:srgbClr val="3F3F3F"/>
              </a:solidFill>
              <a:latin typeface="Lato"/>
              <a:ea typeface="Lato"/>
              <a:cs typeface="Lato"/>
              <a:sym typeface="Lato"/>
            </a:endParaRPr>
          </a:p>
        </p:txBody>
      </p:sp>
      <p:pic>
        <p:nvPicPr>
          <p:cNvPr id="1311" name="Google Shape;1311;p76"/>
          <p:cNvPicPr preferRelativeResize="0"/>
          <p:nvPr/>
        </p:nvPicPr>
        <p:blipFill>
          <a:blip r:embed="rId4">
            <a:alphaModFix/>
          </a:blip>
          <a:stretch>
            <a:fillRect/>
          </a:stretch>
        </p:blipFill>
        <p:spPr>
          <a:xfrm>
            <a:off x="4947799" y="51225"/>
            <a:ext cx="3065052" cy="51434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77"/>
          <p:cNvSpPr txBox="1"/>
          <p:nvPr>
            <p:ph type="title"/>
          </p:nvPr>
        </p:nvSpPr>
        <p:spPr>
          <a:xfrm>
            <a:off x="600075" y="200026"/>
            <a:ext cx="7915200" cy="474000"/>
          </a:xfrm>
          <a:prstGeom prst="rect">
            <a:avLst/>
          </a:prstGeom>
          <a:noFill/>
          <a:ln>
            <a:noFill/>
          </a:ln>
        </p:spPr>
        <p:txBody>
          <a:bodyPr anchorCtr="0" anchor="b" bIns="34275" lIns="0" spcFirstLastPara="1" rIns="68575" wrap="square" tIns="34275">
            <a:normAutofit/>
          </a:bodyPr>
          <a:lstStyle/>
          <a:p>
            <a:pPr indent="0" lvl="0" marL="0" rtl="0" algn="l">
              <a:lnSpc>
                <a:spcPct val="90000"/>
              </a:lnSpc>
              <a:spcBef>
                <a:spcPts val="0"/>
              </a:spcBef>
              <a:spcAft>
                <a:spcPts val="0"/>
              </a:spcAft>
              <a:buClr>
                <a:srgbClr val="8C1515"/>
              </a:buClr>
              <a:buSzPts val="2400"/>
              <a:buFont typeface="Lato"/>
              <a:buNone/>
            </a:pPr>
            <a:r>
              <a:rPr lang="en">
                <a:solidFill>
                  <a:srgbClr val="8C1515"/>
                </a:solidFill>
                <a:latin typeface="Lato"/>
                <a:ea typeface="Lato"/>
                <a:cs typeface="Lato"/>
                <a:sym typeface="Lato"/>
              </a:rPr>
              <a:t>System Echos</a:t>
            </a:r>
            <a:endParaRPr>
              <a:solidFill>
                <a:srgbClr val="8C1515"/>
              </a:solidFill>
              <a:latin typeface="Lato"/>
              <a:ea typeface="Lato"/>
              <a:cs typeface="Lato"/>
              <a:sym typeface="Lato"/>
            </a:endParaRPr>
          </a:p>
        </p:txBody>
      </p:sp>
      <p:sp>
        <p:nvSpPr>
          <p:cNvPr id="1317" name="Google Shape;1317;p77"/>
          <p:cNvSpPr txBox="1"/>
          <p:nvPr>
            <p:ph idx="2" type="body"/>
          </p:nvPr>
        </p:nvSpPr>
        <p:spPr>
          <a:xfrm>
            <a:off x="600075" y="800100"/>
            <a:ext cx="3972000" cy="3743400"/>
          </a:xfrm>
          <a:prstGeom prst="rect">
            <a:avLst/>
          </a:prstGeom>
          <a:noFill/>
          <a:ln>
            <a:noFill/>
          </a:ln>
        </p:spPr>
        <p:txBody>
          <a:bodyPr anchorCtr="0" anchor="t" bIns="34275" lIns="0" spcFirstLastPara="1" rIns="68575" wrap="square" tIns="34275">
            <a:noAutofit/>
          </a:bodyPr>
          <a:lstStyle/>
          <a:p>
            <a:pPr indent="0" lvl="0" marL="0" rtl="0" algn="l">
              <a:lnSpc>
                <a:spcPct val="120000"/>
              </a:lnSpc>
              <a:spcBef>
                <a:spcPts val="400"/>
              </a:spcBef>
              <a:spcAft>
                <a:spcPts val="0"/>
              </a:spcAft>
              <a:buNone/>
            </a:pPr>
            <a:r>
              <a:rPr lang="en">
                <a:latin typeface="Lato"/>
                <a:ea typeface="Lato"/>
                <a:cs typeface="Lato"/>
                <a:sym typeface="Lato"/>
              </a:rPr>
              <a:t>As our system is a closed loop, radon will continue to circulate </a:t>
            </a:r>
            <a:r>
              <a:rPr lang="en">
                <a:latin typeface="Lato"/>
                <a:ea typeface="Lato"/>
                <a:cs typeface="Lato"/>
                <a:sym typeface="Lato"/>
              </a:rPr>
              <a:t>until</a:t>
            </a:r>
            <a:r>
              <a:rPr lang="en">
                <a:latin typeface="Lato"/>
                <a:ea typeface="Lato"/>
                <a:cs typeface="Lato"/>
                <a:sym typeface="Lato"/>
              </a:rPr>
              <a:t> it decays</a:t>
            </a:r>
            <a:endParaRPr>
              <a:latin typeface="Lato"/>
              <a:ea typeface="Lato"/>
              <a:cs typeface="Lato"/>
              <a:sym typeface="Lato"/>
            </a:endParaRPr>
          </a:p>
          <a:p>
            <a:pPr indent="0" lvl="0" marL="0" rtl="0" algn="l">
              <a:lnSpc>
                <a:spcPct val="120000"/>
              </a:lnSpc>
              <a:spcBef>
                <a:spcPts val="1200"/>
              </a:spcBef>
              <a:spcAft>
                <a:spcPts val="0"/>
              </a:spcAft>
              <a:buNone/>
            </a:pPr>
            <a:r>
              <a:rPr lang="en">
                <a:latin typeface="Lato"/>
                <a:ea typeface="Lato"/>
                <a:cs typeface="Lato"/>
                <a:sym typeface="Lato"/>
              </a:rPr>
              <a:t>In the liquid results this radon recirculation diffuses into a flat background</a:t>
            </a:r>
            <a:endParaRPr>
              <a:latin typeface="Lato"/>
              <a:ea typeface="Lato"/>
              <a:cs typeface="Lato"/>
              <a:sym typeface="Lato"/>
            </a:endParaRPr>
          </a:p>
          <a:p>
            <a:pPr indent="0" lvl="0" marL="0" rtl="0" algn="l">
              <a:lnSpc>
                <a:spcPct val="120000"/>
              </a:lnSpc>
              <a:spcBef>
                <a:spcPts val="1200"/>
              </a:spcBef>
              <a:spcAft>
                <a:spcPts val="1200"/>
              </a:spcAft>
              <a:buNone/>
            </a:pPr>
            <a:r>
              <a:rPr lang="en">
                <a:latin typeface="Lato"/>
                <a:ea typeface="Lato"/>
                <a:cs typeface="Lato"/>
                <a:sym typeface="Lato"/>
              </a:rPr>
              <a:t>In gas we see clear ‘echo’ peaks</a:t>
            </a:r>
            <a:endParaRPr>
              <a:latin typeface="Lato"/>
              <a:ea typeface="Lato"/>
              <a:cs typeface="Lato"/>
              <a:sym typeface="Lato"/>
            </a:endParaRPr>
          </a:p>
        </p:txBody>
      </p:sp>
      <p:sp>
        <p:nvSpPr>
          <p:cNvPr id="1318" name="Google Shape;1318;p77"/>
          <p:cNvSpPr txBox="1"/>
          <p:nvPr>
            <p:ph idx="12" type="sldNum"/>
          </p:nvPr>
        </p:nvSpPr>
        <p:spPr>
          <a:xfrm>
            <a:off x="6457950" y="4712118"/>
            <a:ext cx="2057400" cy="273900"/>
          </a:xfrm>
          <a:prstGeom prst="rect">
            <a:avLst/>
          </a:prstGeom>
          <a:noFill/>
          <a:ln>
            <a:noFill/>
          </a:ln>
        </p:spPr>
        <p:txBody>
          <a:bodyPr anchorCtr="0" anchor="ctr" bIns="34275" lIns="68575" spcFirstLastPara="1" rIns="0" wrap="square" tIns="34275">
            <a:norm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319" name="Google Shape;1319;p77" title="SLAC_short_red.png"/>
          <p:cNvPicPr preferRelativeResize="0"/>
          <p:nvPr/>
        </p:nvPicPr>
        <p:blipFill>
          <a:blip r:embed="rId3">
            <a:alphaModFix/>
          </a:blip>
          <a:stretch>
            <a:fillRect/>
          </a:stretch>
        </p:blipFill>
        <p:spPr>
          <a:xfrm>
            <a:off x="610600" y="4785350"/>
            <a:ext cx="445752" cy="132550"/>
          </a:xfrm>
          <a:prstGeom prst="rect">
            <a:avLst/>
          </a:prstGeom>
          <a:noFill/>
          <a:ln>
            <a:noFill/>
          </a:ln>
        </p:spPr>
      </p:pic>
      <p:sp>
        <p:nvSpPr>
          <p:cNvPr id="1320" name="Google Shape;1320;p77"/>
          <p:cNvSpPr txBox="1"/>
          <p:nvPr/>
        </p:nvSpPr>
        <p:spPr>
          <a:xfrm>
            <a:off x="1225868" y="4712118"/>
            <a:ext cx="4389000" cy="273900"/>
          </a:xfrm>
          <a:prstGeom prst="rect">
            <a:avLst/>
          </a:prstGeom>
          <a:noFill/>
          <a:ln>
            <a:noFill/>
          </a:ln>
        </p:spPr>
        <p:txBody>
          <a:bodyPr anchorCtr="0" anchor="ctr" bIns="34275" lIns="0" spcFirstLastPara="1" rIns="68575" wrap="square" tIns="34275">
            <a:noAutofit/>
          </a:bodyPr>
          <a:lstStyle/>
          <a:p>
            <a:pPr indent="0" lvl="0" marL="0" rtl="0" algn="l">
              <a:spcBef>
                <a:spcPts val="0"/>
              </a:spcBef>
              <a:spcAft>
                <a:spcPts val="0"/>
              </a:spcAft>
              <a:buNone/>
            </a:pPr>
            <a:r>
              <a:rPr lang="en" sz="800">
                <a:solidFill>
                  <a:srgbClr val="3F3F3F"/>
                </a:solidFill>
                <a:latin typeface="Lato"/>
                <a:ea typeface="Lato"/>
                <a:cs typeface="Lato"/>
                <a:sym typeface="Lato"/>
              </a:rPr>
              <a:t>SECTION TITLE AND/OR DEPARTMENT</a:t>
            </a:r>
            <a:endParaRPr sz="800">
              <a:solidFill>
                <a:srgbClr val="3F3F3F"/>
              </a:solidFill>
              <a:latin typeface="Lato"/>
              <a:ea typeface="Lato"/>
              <a:cs typeface="Lato"/>
              <a:sym typeface="Lato"/>
            </a:endParaRPr>
          </a:p>
        </p:txBody>
      </p:sp>
      <p:pic>
        <p:nvPicPr>
          <p:cNvPr id="1321" name="Google Shape;1321;p77"/>
          <p:cNvPicPr preferRelativeResize="0"/>
          <p:nvPr/>
        </p:nvPicPr>
        <p:blipFill>
          <a:blip r:embed="rId4">
            <a:alphaModFix/>
          </a:blip>
          <a:stretch>
            <a:fillRect/>
          </a:stretch>
        </p:blipFill>
        <p:spPr>
          <a:xfrm>
            <a:off x="5002225" y="41650"/>
            <a:ext cx="3277825" cy="2477620"/>
          </a:xfrm>
          <a:prstGeom prst="rect">
            <a:avLst/>
          </a:prstGeom>
          <a:noFill/>
          <a:ln>
            <a:noFill/>
          </a:ln>
        </p:spPr>
      </p:pic>
      <p:pic>
        <p:nvPicPr>
          <p:cNvPr id="1322" name="Google Shape;1322;p77" title="Liquid_dataset.png"/>
          <p:cNvPicPr preferRelativeResize="0"/>
          <p:nvPr/>
        </p:nvPicPr>
        <p:blipFill>
          <a:blip r:embed="rId5">
            <a:alphaModFix/>
          </a:blip>
          <a:stretch>
            <a:fillRect/>
          </a:stretch>
        </p:blipFill>
        <p:spPr>
          <a:xfrm>
            <a:off x="4772275" y="2628250"/>
            <a:ext cx="4002488" cy="251523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