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28"/>
  </p:notesMasterIdLst>
  <p:sldIdLst>
    <p:sldId id="2791" r:id="rId5"/>
    <p:sldId id="2768" r:id="rId6"/>
    <p:sldId id="2769" r:id="rId7"/>
    <p:sldId id="2770" r:id="rId8"/>
    <p:sldId id="2771" r:id="rId9"/>
    <p:sldId id="2772" r:id="rId10"/>
    <p:sldId id="289" r:id="rId11"/>
    <p:sldId id="2792" r:id="rId12"/>
    <p:sldId id="2778" r:id="rId13"/>
    <p:sldId id="2774" r:id="rId14"/>
    <p:sldId id="2782" r:id="rId15"/>
    <p:sldId id="2790" r:id="rId16"/>
    <p:sldId id="2786" r:id="rId17"/>
    <p:sldId id="2783" r:id="rId18"/>
    <p:sldId id="2789" r:id="rId19"/>
    <p:sldId id="2779" r:id="rId20"/>
    <p:sldId id="2787" r:id="rId21"/>
    <p:sldId id="2777" r:id="rId22"/>
    <p:sldId id="2780" r:id="rId23"/>
    <p:sldId id="2781" r:id="rId24"/>
    <p:sldId id="2793" r:id="rId25"/>
    <p:sldId id="2794" r:id="rId26"/>
    <p:sldId id="2795"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A29"/>
    <a:srgbClr val="EAB308"/>
    <a:srgbClr val="C00000"/>
    <a:srgbClr val="991B1B"/>
    <a:srgbClr val="D977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CC30AC-F1EB-4C49-8949-9639514C0CC3}" v="101" dt="2026-10-21T01:05:36.676"/>
    <p1510:client id="{E26DE27F-4DA8-4661-AEAD-01E955117CAA}" v="771" dt="2026-10-21T17:31:09.9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eran Enzian" userId="d89a3866aa66b341" providerId="LiveId" clId="{927740A6-DF51-4F1F-BB33-DBDB5F5C7DA5}"/>
    <pc:docChg chg="undo custSel addSld delSld modSld">
      <pc:chgData name="Kieran Enzian" userId="d89a3866aa66b341" providerId="LiveId" clId="{927740A6-DF51-4F1F-BB33-DBDB5F5C7DA5}" dt="2026-10-21T17:31:09.933" v="3466" actId="20577"/>
      <pc:docMkLst>
        <pc:docMk/>
      </pc:docMkLst>
      <pc:sldChg chg="modSp mod modNotesTx">
        <pc:chgData name="Kieran Enzian" userId="d89a3866aa66b341" providerId="LiveId" clId="{927740A6-DF51-4F1F-BB33-DBDB5F5C7DA5}" dt="2026-10-21T06:04:36.785" v="3080" actId="20577"/>
        <pc:sldMkLst>
          <pc:docMk/>
          <pc:sldMk cId="4170751234" sldId="289"/>
        </pc:sldMkLst>
        <pc:spChg chg="mod">
          <ac:chgData name="Kieran Enzian" userId="d89a3866aa66b341" providerId="LiveId" clId="{927740A6-DF51-4F1F-BB33-DBDB5F5C7DA5}" dt="2026-10-21T05:54:50.553" v="2974" actId="20577"/>
          <ac:spMkLst>
            <pc:docMk/>
            <pc:sldMk cId="4170751234" sldId="289"/>
            <ac:spMk id="2" creationId="{117DE16F-E71B-A429-4434-9C4D1BAC860D}"/>
          </ac:spMkLst>
        </pc:spChg>
        <pc:spChg chg="mod">
          <ac:chgData name="Kieran Enzian" userId="d89a3866aa66b341" providerId="LiveId" clId="{927740A6-DF51-4F1F-BB33-DBDB5F5C7DA5}" dt="2026-10-21T06:04:36.785" v="3080" actId="20577"/>
          <ac:spMkLst>
            <pc:docMk/>
            <pc:sldMk cId="4170751234" sldId="289"/>
            <ac:spMk id="13" creationId="{F82ABC29-976E-A9D0-27E4-343D9843031A}"/>
          </ac:spMkLst>
        </pc:spChg>
      </pc:sldChg>
      <pc:sldChg chg="modSp add del mod">
        <pc:chgData name="Kieran Enzian" userId="d89a3866aa66b341" providerId="LiveId" clId="{927740A6-DF51-4F1F-BB33-DBDB5F5C7DA5}" dt="2026-10-21T17:11:10.683" v="3265" actId="47"/>
        <pc:sldMkLst>
          <pc:docMk/>
          <pc:sldMk cId="390746875" sldId="330"/>
        </pc:sldMkLst>
        <pc:spChg chg="mod">
          <ac:chgData name="Kieran Enzian" userId="d89a3866aa66b341" providerId="LiveId" clId="{927740A6-DF51-4F1F-BB33-DBDB5F5C7DA5}" dt="2026-10-21T05:19:57.620" v="2931" actId="404"/>
          <ac:spMkLst>
            <pc:docMk/>
            <pc:sldMk cId="390746875" sldId="330"/>
            <ac:spMk id="3" creationId="{8D516E49-0228-7D99-855F-A38E34EC8E48}"/>
          </ac:spMkLst>
        </pc:spChg>
        <pc:spChg chg="mod">
          <ac:chgData name="Kieran Enzian" userId="d89a3866aa66b341" providerId="LiveId" clId="{927740A6-DF51-4F1F-BB33-DBDB5F5C7DA5}" dt="2026-10-21T05:20:45.306" v="2959" actId="20577"/>
          <ac:spMkLst>
            <pc:docMk/>
            <pc:sldMk cId="390746875" sldId="330"/>
            <ac:spMk id="8" creationId="{A930F10E-098C-7985-2894-5741FDE6B69E}"/>
          </ac:spMkLst>
        </pc:spChg>
      </pc:sldChg>
      <pc:sldChg chg="modSp del mod">
        <pc:chgData name="Kieran Enzian" userId="d89a3866aa66b341" providerId="LiveId" clId="{927740A6-DF51-4F1F-BB33-DBDB5F5C7DA5}" dt="2026-10-21T05:15:22.489" v="2782" actId="47"/>
        <pc:sldMkLst>
          <pc:docMk/>
          <pc:sldMk cId="4182614578" sldId="2767"/>
        </pc:sldMkLst>
      </pc:sldChg>
      <pc:sldChg chg="modSp new mod">
        <pc:chgData name="Kieran Enzian" userId="d89a3866aa66b341" providerId="LiveId" clId="{927740A6-DF51-4F1F-BB33-DBDB5F5C7DA5}" dt="2026-10-13T00:23:31.017" v="151" actId="16037"/>
        <pc:sldMkLst>
          <pc:docMk/>
          <pc:sldMk cId="3172973124" sldId="2768"/>
        </pc:sldMkLst>
        <pc:spChg chg="mod">
          <ac:chgData name="Kieran Enzian" userId="d89a3866aa66b341" providerId="LiveId" clId="{927740A6-DF51-4F1F-BB33-DBDB5F5C7DA5}" dt="2026-10-13T00:23:31.017" v="151" actId="16037"/>
          <ac:spMkLst>
            <pc:docMk/>
            <pc:sldMk cId="3172973124" sldId="2768"/>
            <ac:spMk id="2" creationId="{8B01A7D7-E79B-A0F5-1274-ECBDCDC9396B}"/>
          </ac:spMkLst>
        </pc:spChg>
      </pc:sldChg>
      <pc:sldChg chg="modSp new mod">
        <pc:chgData name="Kieran Enzian" userId="d89a3866aa66b341" providerId="LiveId" clId="{927740A6-DF51-4F1F-BB33-DBDB5F5C7DA5}" dt="2026-10-12T21:40:49.556" v="120" actId="20577"/>
        <pc:sldMkLst>
          <pc:docMk/>
          <pc:sldMk cId="2562872709" sldId="2769"/>
        </pc:sldMkLst>
        <pc:spChg chg="mod">
          <ac:chgData name="Kieran Enzian" userId="d89a3866aa66b341" providerId="LiveId" clId="{927740A6-DF51-4F1F-BB33-DBDB5F5C7DA5}" dt="2026-10-12T21:40:49.556" v="120" actId="20577"/>
          <ac:spMkLst>
            <pc:docMk/>
            <pc:sldMk cId="2562872709" sldId="2769"/>
            <ac:spMk id="2" creationId="{DAE07EE4-CE1B-A862-9871-5F3046FD40C7}"/>
          </ac:spMkLst>
        </pc:spChg>
      </pc:sldChg>
      <pc:sldChg chg="addSp delSp modSp new mod modNotesTx">
        <pc:chgData name="Kieran Enzian" userId="d89a3866aa66b341" providerId="LiveId" clId="{927740A6-DF51-4F1F-BB33-DBDB5F5C7DA5}" dt="2026-10-21T17:11:52.511" v="3348" actId="20577"/>
        <pc:sldMkLst>
          <pc:docMk/>
          <pc:sldMk cId="833307193" sldId="2770"/>
        </pc:sldMkLst>
        <pc:spChg chg="mod">
          <ac:chgData name="Kieran Enzian" userId="d89a3866aa66b341" providerId="LiveId" clId="{927740A6-DF51-4F1F-BB33-DBDB5F5C7DA5}" dt="2026-10-12T21:41:11.388" v="140" actId="20577"/>
          <ac:spMkLst>
            <pc:docMk/>
            <pc:sldMk cId="833307193" sldId="2770"/>
            <ac:spMk id="2" creationId="{F467BA4B-CDFD-E183-EB94-E3E9ADA92E0E}"/>
          </ac:spMkLst>
        </pc:spChg>
        <pc:spChg chg="mod">
          <ac:chgData name="Kieran Enzian" userId="d89a3866aa66b341" providerId="LiveId" clId="{927740A6-DF51-4F1F-BB33-DBDB5F5C7DA5}" dt="2026-10-21T17:11:52.511" v="3348" actId="20577"/>
          <ac:spMkLst>
            <pc:docMk/>
            <pc:sldMk cId="833307193" sldId="2770"/>
            <ac:spMk id="3" creationId="{1D39594E-12FC-F1FE-8F88-934272516CD7}"/>
          </ac:spMkLst>
        </pc:spChg>
        <pc:picChg chg="add mod ord modCrop">
          <ac:chgData name="Kieran Enzian" userId="d89a3866aa66b341" providerId="LiveId" clId="{927740A6-DF51-4F1F-BB33-DBDB5F5C7DA5}" dt="2026-10-13T00:21:25.244" v="149" actId="14100"/>
          <ac:picMkLst>
            <pc:docMk/>
            <pc:sldMk cId="833307193" sldId="2770"/>
            <ac:picMk id="8" creationId="{217BEC86-382B-08B6-C634-C6221FC3A988}"/>
          </ac:picMkLst>
        </pc:picChg>
      </pc:sldChg>
      <pc:sldChg chg="modSp mod">
        <pc:chgData name="Kieran Enzian" userId="d89a3866aa66b341" providerId="LiveId" clId="{927740A6-DF51-4F1F-BB33-DBDB5F5C7DA5}" dt="2026-10-20T06:50:33.309" v="772" actId="20577"/>
        <pc:sldMkLst>
          <pc:docMk/>
          <pc:sldMk cId="2710771630" sldId="2771"/>
        </pc:sldMkLst>
        <pc:spChg chg="mod">
          <ac:chgData name="Kieran Enzian" userId="d89a3866aa66b341" providerId="LiveId" clId="{927740A6-DF51-4F1F-BB33-DBDB5F5C7DA5}" dt="2026-10-20T06:50:33.309" v="772" actId="20577"/>
          <ac:spMkLst>
            <pc:docMk/>
            <pc:sldMk cId="2710771630" sldId="2771"/>
            <ac:spMk id="3" creationId="{B735EC7D-286E-7111-E9B4-26E209EAEC6C}"/>
          </ac:spMkLst>
        </pc:spChg>
      </pc:sldChg>
      <pc:sldChg chg="modSp mod modNotesTx">
        <pc:chgData name="Kieran Enzian" userId="d89a3866aa66b341" providerId="LiveId" clId="{927740A6-DF51-4F1F-BB33-DBDB5F5C7DA5}" dt="2026-10-21T17:12:17.214" v="3349" actId="20577"/>
        <pc:sldMkLst>
          <pc:docMk/>
          <pc:sldMk cId="617358671" sldId="2772"/>
        </pc:sldMkLst>
        <pc:spChg chg="mod">
          <ac:chgData name="Kieran Enzian" userId="d89a3866aa66b341" providerId="LiveId" clId="{927740A6-DF51-4F1F-BB33-DBDB5F5C7DA5}" dt="2026-10-21T05:25:17.010" v="2960" actId="20577"/>
          <ac:spMkLst>
            <pc:docMk/>
            <pc:sldMk cId="617358671" sldId="2772"/>
            <ac:spMk id="3" creationId="{EBFA6295-3E62-103C-39BA-8BDAB9B12FEC}"/>
          </ac:spMkLst>
        </pc:spChg>
      </pc:sldChg>
      <pc:sldChg chg="addSp modSp mod modNotesTx">
        <pc:chgData name="Kieran Enzian" userId="d89a3866aa66b341" providerId="LiveId" clId="{927740A6-DF51-4F1F-BB33-DBDB5F5C7DA5}" dt="2026-10-21T17:14:43.765" v="3422" actId="20577"/>
        <pc:sldMkLst>
          <pc:docMk/>
          <pc:sldMk cId="4071784274" sldId="2774"/>
        </pc:sldMkLst>
        <pc:spChg chg="mod">
          <ac:chgData name="Kieran Enzian" userId="d89a3866aa66b341" providerId="LiveId" clId="{927740A6-DF51-4F1F-BB33-DBDB5F5C7DA5}" dt="2026-10-20T07:08:45.223" v="2154" actId="20577"/>
          <ac:spMkLst>
            <pc:docMk/>
            <pc:sldMk cId="4071784274" sldId="2774"/>
            <ac:spMk id="3" creationId="{5AA8E917-0C4B-36A8-6173-3247C81484AF}"/>
          </ac:spMkLst>
        </pc:spChg>
        <pc:spChg chg="add mod">
          <ac:chgData name="Kieran Enzian" userId="d89a3866aa66b341" providerId="LiveId" clId="{927740A6-DF51-4F1F-BB33-DBDB5F5C7DA5}" dt="2026-10-21T17:14:03.346" v="3368" actId="1038"/>
          <ac:spMkLst>
            <pc:docMk/>
            <pc:sldMk cId="4071784274" sldId="2774"/>
            <ac:spMk id="7" creationId="{1D6EFF04-B689-CF5C-EF11-B4E11D9AA260}"/>
          </ac:spMkLst>
        </pc:spChg>
        <pc:spChg chg="add mod">
          <ac:chgData name="Kieran Enzian" userId="d89a3866aa66b341" providerId="LiveId" clId="{927740A6-DF51-4F1F-BB33-DBDB5F5C7DA5}" dt="2026-10-21T17:14:40.803" v="3421" actId="1035"/>
          <ac:spMkLst>
            <pc:docMk/>
            <pc:sldMk cId="4071784274" sldId="2774"/>
            <ac:spMk id="11" creationId="{B1D6D463-8429-EC6C-F460-8329C62357BC}"/>
          </ac:spMkLst>
        </pc:spChg>
      </pc:sldChg>
      <pc:sldChg chg="addSp delSp modSp mod">
        <pc:chgData name="Kieran Enzian" userId="d89a3866aa66b341" providerId="LiveId" clId="{927740A6-DF51-4F1F-BB33-DBDB5F5C7DA5}" dt="2026-10-20T07:12:11.447" v="2226" actId="1076"/>
        <pc:sldMkLst>
          <pc:docMk/>
          <pc:sldMk cId="3683152032" sldId="2775"/>
        </pc:sldMkLst>
        <pc:spChg chg="add mod">
          <ac:chgData name="Kieran Enzian" userId="d89a3866aa66b341" providerId="LiveId" clId="{927740A6-DF51-4F1F-BB33-DBDB5F5C7DA5}" dt="2026-10-20T07:09:36.117" v="2177" actId="1076"/>
          <ac:spMkLst>
            <pc:docMk/>
            <pc:sldMk cId="3683152032" sldId="2775"/>
            <ac:spMk id="7" creationId="{DBA16A3B-DC02-6AE2-66A6-1EB0626BBF0A}"/>
          </ac:spMkLst>
        </pc:spChg>
        <pc:spChg chg="add mod">
          <ac:chgData name="Kieran Enzian" userId="d89a3866aa66b341" providerId="LiveId" clId="{927740A6-DF51-4F1F-BB33-DBDB5F5C7DA5}" dt="2026-10-20T07:09:56.814" v="2201" actId="1076"/>
          <ac:spMkLst>
            <pc:docMk/>
            <pc:sldMk cId="3683152032" sldId="2775"/>
            <ac:spMk id="10" creationId="{A515F514-518E-4236-DE5D-2491E61BF87A}"/>
          </ac:spMkLst>
        </pc:spChg>
        <pc:spChg chg="add mod">
          <ac:chgData name="Kieran Enzian" userId="d89a3866aa66b341" providerId="LiveId" clId="{927740A6-DF51-4F1F-BB33-DBDB5F5C7DA5}" dt="2026-10-20T07:12:11.447" v="2226" actId="1076"/>
          <ac:spMkLst>
            <pc:docMk/>
            <pc:sldMk cId="3683152032" sldId="2775"/>
            <ac:spMk id="16" creationId="{18F0AB4B-7EAB-D834-EB7F-A9F45B87B6D6}"/>
          </ac:spMkLst>
        </pc:spChg>
        <pc:cxnChg chg="add del mod">
          <ac:chgData name="Kieran Enzian" userId="d89a3866aa66b341" providerId="LiveId" clId="{927740A6-DF51-4F1F-BB33-DBDB5F5C7DA5}" dt="2026-10-20T07:10:31.918" v="2206" actId="478"/>
          <ac:cxnSpMkLst>
            <pc:docMk/>
            <pc:sldMk cId="3683152032" sldId="2775"/>
            <ac:cxnSpMk id="12" creationId="{E766F7EE-2C13-F8AB-50B5-DE65EE21F4F2}"/>
          </ac:cxnSpMkLst>
        </pc:cxnChg>
        <pc:cxnChg chg="add mod">
          <ac:chgData name="Kieran Enzian" userId="d89a3866aa66b341" providerId="LiveId" clId="{927740A6-DF51-4F1F-BB33-DBDB5F5C7DA5}" dt="2026-10-20T07:11:03.104" v="2210" actId="693"/>
          <ac:cxnSpMkLst>
            <pc:docMk/>
            <pc:sldMk cId="3683152032" sldId="2775"/>
            <ac:cxnSpMk id="15" creationId="{0AD31E6B-AA19-D5AA-956D-AA65CFDC5443}"/>
          </ac:cxnSpMkLst>
        </pc:cxnChg>
      </pc:sldChg>
      <pc:sldChg chg="modSp mod">
        <pc:chgData name="Kieran Enzian" userId="d89a3866aa66b341" providerId="LiveId" clId="{927740A6-DF51-4F1F-BB33-DBDB5F5C7DA5}" dt="2026-10-20T07:12:46.977" v="2241" actId="20577"/>
        <pc:sldMkLst>
          <pc:docMk/>
          <pc:sldMk cId="3842729422" sldId="2776"/>
        </pc:sldMkLst>
        <pc:spChg chg="mod">
          <ac:chgData name="Kieran Enzian" userId="d89a3866aa66b341" providerId="LiveId" clId="{927740A6-DF51-4F1F-BB33-DBDB5F5C7DA5}" dt="2026-10-20T07:12:46.977" v="2241" actId="20577"/>
          <ac:spMkLst>
            <pc:docMk/>
            <pc:sldMk cId="3842729422" sldId="2776"/>
            <ac:spMk id="2" creationId="{FE21AFEB-D065-9722-C812-B9D08FCC3910}"/>
          </ac:spMkLst>
        </pc:spChg>
      </pc:sldChg>
      <pc:sldChg chg="addSp delSp modSp mod modNotesTx">
        <pc:chgData name="Kieran Enzian" userId="d89a3866aa66b341" providerId="LiveId" clId="{927740A6-DF51-4F1F-BB33-DBDB5F5C7DA5}" dt="2026-10-21T06:06:25.991" v="3129" actId="20577"/>
        <pc:sldMkLst>
          <pc:docMk/>
          <pc:sldMk cId="4271818633" sldId="2778"/>
        </pc:sldMkLst>
        <pc:spChg chg="mod">
          <ac:chgData name="Kieran Enzian" userId="d89a3866aa66b341" providerId="LiveId" clId="{927740A6-DF51-4F1F-BB33-DBDB5F5C7DA5}" dt="2026-10-21T06:06:25.991" v="3129" actId="20577"/>
          <ac:spMkLst>
            <pc:docMk/>
            <pc:sldMk cId="4271818633" sldId="2778"/>
            <ac:spMk id="3" creationId="{5E2E3B38-12E6-EDE5-4C6B-15F6F8B44AA8}"/>
          </ac:spMkLst>
        </pc:spChg>
        <pc:picChg chg="add mod modCrop">
          <ac:chgData name="Kieran Enzian" userId="d89a3866aa66b341" providerId="LiveId" clId="{927740A6-DF51-4F1F-BB33-DBDB5F5C7DA5}" dt="2026-10-21T06:03:25.488" v="3072" actId="1076"/>
          <ac:picMkLst>
            <pc:docMk/>
            <pc:sldMk cId="4271818633" sldId="2778"/>
            <ac:picMk id="8" creationId="{C1F9E10E-A3ED-436C-A330-BF0D35B7D0FD}"/>
          </ac:picMkLst>
        </pc:picChg>
        <pc:picChg chg="del">
          <ac:chgData name="Kieran Enzian" userId="d89a3866aa66b341" providerId="LiveId" clId="{927740A6-DF51-4F1F-BB33-DBDB5F5C7DA5}" dt="2026-10-21T06:00:02.232" v="2994" actId="21"/>
          <ac:picMkLst>
            <pc:docMk/>
            <pc:sldMk cId="4271818633" sldId="2778"/>
            <ac:picMk id="10" creationId="{51B8842C-A76B-0F97-90DF-86BF0DDC4119}"/>
          </ac:picMkLst>
        </pc:picChg>
      </pc:sldChg>
      <pc:sldChg chg="modSp new mod">
        <pc:chgData name="Kieran Enzian" userId="d89a3866aa66b341" providerId="LiveId" clId="{927740A6-DF51-4F1F-BB33-DBDB5F5C7DA5}" dt="2026-10-21T17:15:38.492" v="3456" actId="1076"/>
        <pc:sldMkLst>
          <pc:docMk/>
          <pc:sldMk cId="2422990181" sldId="2779"/>
        </pc:sldMkLst>
        <pc:spChg chg="mod">
          <ac:chgData name="Kieran Enzian" userId="d89a3866aa66b341" providerId="LiveId" clId="{927740A6-DF51-4F1F-BB33-DBDB5F5C7DA5}" dt="2026-10-19T23:36:00.635" v="169" actId="20577"/>
          <ac:spMkLst>
            <pc:docMk/>
            <pc:sldMk cId="2422990181" sldId="2779"/>
            <ac:spMk id="2" creationId="{2FA61DB0-B3CE-3261-43D1-1B5F99748C50}"/>
          </ac:spMkLst>
        </pc:spChg>
        <pc:spChg chg="mod">
          <ac:chgData name="Kieran Enzian" userId="d89a3866aa66b341" providerId="LiveId" clId="{927740A6-DF51-4F1F-BB33-DBDB5F5C7DA5}" dt="2026-10-20T06:59:48.753" v="1769" actId="14100"/>
          <ac:spMkLst>
            <pc:docMk/>
            <pc:sldMk cId="2422990181" sldId="2779"/>
            <ac:spMk id="3" creationId="{826DB6C1-CA30-CB95-EB50-E8947DB60ED9}"/>
          </ac:spMkLst>
        </pc:spChg>
        <pc:picChg chg="mod">
          <ac:chgData name="Kieran Enzian" userId="d89a3866aa66b341" providerId="LiveId" clId="{927740A6-DF51-4F1F-BB33-DBDB5F5C7DA5}" dt="2026-10-21T17:15:38.492" v="3456" actId="1076"/>
          <ac:picMkLst>
            <pc:docMk/>
            <pc:sldMk cId="2422990181" sldId="2779"/>
            <ac:picMk id="8" creationId="{081B4E31-C3CF-8DB8-7523-3420709A02DE}"/>
          </ac:picMkLst>
        </pc:picChg>
        <pc:picChg chg="mod">
          <ac:chgData name="Kieran Enzian" userId="d89a3866aa66b341" providerId="LiveId" clId="{927740A6-DF51-4F1F-BB33-DBDB5F5C7DA5}" dt="2026-10-21T17:15:36.218" v="3455" actId="1076"/>
          <ac:picMkLst>
            <pc:docMk/>
            <pc:sldMk cId="2422990181" sldId="2779"/>
            <ac:picMk id="10" creationId="{4A9E760C-D954-609A-61F7-39E470F07CAC}"/>
          </ac:picMkLst>
        </pc:picChg>
      </pc:sldChg>
      <pc:sldChg chg="modSp new mod modNotesTx">
        <pc:chgData name="Kieran Enzian" userId="d89a3866aa66b341" providerId="LiveId" clId="{927740A6-DF51-4F1F-BB33-DBDB5F5C7DA5}" dt="2026-10-21T17:31:09.933" v="3466" actId="20577"/>
        <pc:sldMkLst>
          <pc:docMk/>
          <pc:sldMk cId="687680145" sldId="2780"/>
        </pc:sldMkLst>
        <pc:spChg chg="mod">
          <ac:chgData name="Kieran Enzian" userId="d89a3866aa66b341" providerId="LiveId" clId="{927740A6-DF51-4F1F-BB33-DBDB5F5C7DA5}" dt="2026-10-21T17:31:09.933" v="3466" actId="20577"/>
          <ac:spMkLst>
            <pc:docMk/>
            <pc:sldMk cId="687680145" sldId="2780"/>
            <ac:spMk id="2" creationId="{3B195C3D-179F-99CD-A395-8DB38F671469}"/>
          </ac:spMkLst>
        </pc:spChg>
      </pc:sldChg>
      <pc:sldChg chg="addSp modSp new mod">
        <pc:chgData name="Kieran Enzian" userId="d89a3866aa66b341" providerId="LiveId" clId="{927740A6-DF51-4F1F-BB33-DBDB5F5C7DA5}" dt="2026-10-21T17:10:54.911" v="3264" actId="1582"/>
        <pc:sldMkLst>
          <pc:docMk/>
          <pc:sldMk cId="3346136544" sldId="2781"/>
        </pc:sldMkLst>
        <pc:spChg chg="mod">
          <ac:chgData name="Kieran Enzian" userId="d89a3866aa66b341" providerId="LiveId" clId="{927740A6-DF51-4F1F-BB33-DBDB5F5C7DA5}" dt="2026-10-19T23:43:36.161" v="705" actId="20577"/>
          <ac:spMkLst>
            <pc:docMk/>
            <pc:sldMk cId="3346136544" sldId="2781"/>
            <ac:spMk id="2" creationId="{5FCBE06B-32F1-5355-89B0-8CF23791BC1C}"/>
          </ac:spMkLst>
        </pc:spChg>
        <pc:spChg chg="mod">
          <ac:chgData name="Kieran Enzian" userId="d89a3866aa66b341" providerId="LiveId" clId="{927740A6-DF51-4F1F-BB33-DBDB5F5C7DA5}" dt="2026-10-21T17:10:54.911" v="3264" actId="1582"/>
          <ac:spMkLst>
            <pc:docMk/>
            <pc:sldMk cId="3346136544" sldId="2781"/>
            <ac:spMk id="3" creationId="{8F630847-37EC-D976-EF2D-37702F0888F4}"/>
          </ac:spMkLst>
        </pc:spChg>
        <pc:spChg chg="add mod">
          <ac:chgData name="Kieran Enzian" userId="d89a3866aa66b341" providerId="LiveId" clId="{927740A6-DF51-4F1F-BB33-DBDB5F5C7DA5}" dt="2026-10-21T17:08:29.175" v="3223" actId="1076"/>
          <ac:spMkLst>
            <pc:docMk/>
            <pc:sldMk cId="3346136544" sldId="2781"/>
            <ac:spMk id="7" creationId="{25ABD2FE-7A77-575F-6AFF-A111BA98E9C9}"/>
          </ac:spMkLst>
        </pc:spChg>
        <pc:spChg chg="add mod">
          <ac:chgData name="Kieran Enzian" userId="d89a3866aa66b341" providerId="LiveId" clId="{927740A6-DF51-4F1F-BB33-DBDB5F5C7DA5}" dt="2026-10-21T17:08:25.734" v="3222" actId="14100"/>
          <ac:spMkLst>
            <pc:docMk/>
            <pc:sldMk cId="3346136544" sldId="2781"/>
            <ac:spMk id="8" creationId="{E0FC4699-53A4-E8D2-A754-DF4E482408F3}"/>
          </ac:spMkLst>
        </pc:spChg>
        <pc:spChg chg="add mod">
          <ac:chgData name="Kieran Enzian" userId="d89a3866aa66b341" providerId="LiveId" clId="{927740A6-DF51-4F1F-BB33-DBDB5F5C7DA5}" dt="2026-10-21T17:10:11.882" v="3258" actId="20577"/>
          <ac:spMkLst>
            <pc:docMk/>
            <pc:sldMk cId="3346136544" sldId="2781"/>
            <ac:spMk id="10" creationId="{1E588A3E-AA13-6309-F531-1BB5F48902E4}"/>
          </ac:spMkLst>
        </pc:spChg>
      </pc:sldChg>
      <pc:sldChg chg="addSp delSp modSp new mod">
        <pc:chgData name="Kieran Enzian" userId="d89a3866aa66b341" providerId="LiveId" clId="{927740A6-DF51-4F1F-BB33-DBDB5F5C7DA5}" dt="2026-10-20T07:16:13.664" v="2374" actId="1076"/>
        <pc:sldMkLst>
          <pc:docMk/>
          <pc:sldMk cId="763115753" sldId="2782"/>
        </pc:sldMkLst>
        <pc:spChg chg="mod">
          <ac:chgData name="Kieran Enzian" userId="d89a3866aa66b341" providerId="LiveId" clId="{927740A6-DF51-4F1F-BB33-DBDB5F5C7DA5}" dt="2026-10-20T07:14:11.733" v="2263" actId="20577"/>
          <ac:spMkLst>
            <pc:docMk/>
            <pc:sldMk cId="763115753" sldId="2782"/>
            <ac:spMk id="2" creationId="{A2F3A329-FD5A-4CB8-D1F4-AE753A98F51B}"/>
          </ac:spMkLst>
        </pc:spChg>
        <pc:spChg chg="del mod">
          <ac:chgData name="Kieran Enzian" userId="d89a3866aa66b341" providerId="LiveId" clId="{927740A6-DF51-4F1F-BB33-DBDB5F5C7DA5}" dt="2026-10-20T07:15:09.808" v="2371" actId="478"/>
          <ac:spMkLst>
            <pc:docMk/>
            <pc:sldMk cId="763115753" sldId="2782"/>
            <ac:spMk id="3" creationId="{AAF13156-D532-2811-1550-03D1ED2DB808}"/>
          </ac:spMkLst>
        </pc:spChg>
        <pc:spChg chg="add del mod">
          <ac:chgData name="Kieran Enzian" userId="d89a3866aa66b341" providerId="LiveId" clId="{927740A6-DF51-4F1F-BB33-DBDB5F5C7DA5}" dt="2026-10-20T07:15:24.035" v="2372" actId="931"/>
          <ac:spMkLst>
            <pc:docMk/>
            <pc:sldMk cId="763115753" sldId="2782"/>
            <ac:spMk id="8" creationId="{D7F4121A-2276-5AAB-2A28-F0E54484BEBD}"/>
          </ac:spMkLst>
        </pc:spChg>
        <pc:picChg chg="add mod ord modCrop">
          <ac:chgData name="Kieran Enzian" userId="d89a3866aa66b341" providerId="LiveId" clId="{927740A6-DF51-4F1F-BB33-DBDB5F5C7DA5}" dt="2026-10-20T07:16:13.664" v="2374" actId="1076"/>
          <ac:picMkLst>
            <pc:docMk/>
            <pc:sldMk cId="763115753" sldId="2782"/>
            <ac:picMk id="10" creationId="{6753DF97-2C94-3562-82AE-41632D65348D}"/>
          </ac:picMkLst>
        </pc:picChg>
      </pc:sldChg>
      <pc:sldChg chg="modSp new mod modNotesTx">
        <pc:chgData name="Kieran Enzian" userId="d89a3866aa66b341" providerId="LiveId" clId="{927740A6-DF51-4F1F-BB33-DBDB5F5C7DA5}" dt="2026-10-21T06:21:05.065" v="3154" actId="20577"/>
        <pc:sldMkLst>
          <pc:docMk/>
          <pc:sldMk cId="663564357" sldId="2783"/>
        </pc:sldMkLst>
        <pc:spChg chg="mod">
          <ac:chgData name="Kieran Enzian" userId="d89a3866aa66b341" providerId="LiveId" clId="{927740A6-DF51-4F1F-BB33-DBDB5F5C7DA5}" dt="2026-10-20T07:16:30.946" v="2401" actId="20577"/>
          <ac:spMkLst>
            <pc:docMk/>
            <pc:sldMk cId="663564357" sldId="2783"/>
            <ac:spMk id="2" creationId="{BFF2A3F0-75CB-E834-652A-35C5E7C805A8}"/>
          </ac:spMkLst>
        </pc:spChg>
        <pc:spChg chg="mod">
          <ac:chgData name="Kieran Enzian" userId="d89a3866aa66b341" providerId="LiveId" clId="{927740A6-DF51-4F1F-BB33-DBDB5F5C7DA5}" dt="2026-10-20T07:24:24.992" v="2780" actId="20577"/>
          <ac:spMkLst>
            <pc:docMk/>
            <pc:sldMk cId="663564357" sldId="2783"/>
            <ac:spMk id="3" creationId="{D052D71B-728E-014D-6ACA-C0C58B60B98A}"/>
          </ac:spMkLst>
        </pc:spChg>
      </pc:sldChg>
      <pc:sldChg chg="del">
        <pc:chgData name="Kieran Enzian" userId="d89a3866aa66b341" providerId="LiveId" clId="{927740A6-DF51-4F1F-BB33-DBDB5F5C7DA5}" dt="2026-10-21T05:19:47.272" v="2925" actId="47"/>
        <pc:sldMkLst>
          <pc:docMk/>
          <pc:sldMk cId="2527210441" sldId="2788"/>
        </pc:sldMkLst>
      </pc:sldChg>
      <pc:sldChg chg="modSp mod modNotesTx">
        <pc:chgData name="Kieran Enzian" userId="d89a3866aa66b341" providerId="LiveId" clId="{927740A6-DF51-4F1F-BB33-DBDB5F5C7DA5}" dt="2026-10-21T17:15:13.322" v="3451" actId="20577"/>
        <pc:sldMkLst>
          <pc:docMk/>
          <pc:sldMk cId="495290096" sldId="2790"/>
        </pc:sldMkLst>
        <pc:spChg chg="mod">
          <ac:chgData name="Kieran Enzian" userId="d89a3866aa66b341" providerId="LiveId" clId="{927740A6-DF51-4F1F-BB33-DBDB5F5C7DA5}" dt="2026-10-21T17:15:08.358" v="3450" actId="20577"/>
          <ac:spMkLst>
            <pc:docMk/>
            <pc:sldMk cId="495290096" sldId="2790"/>
            <ac:spMk id="3" creationId="{48A75901-A4AD-37D6-0621-45A9784FB9B4}"/>
          </ac:spMkLst>
        </pc:spChg>
      </pc:sldChg>
      <pc:sldChg chg="add">
        <pc:chgData name="Kieran Enzian" userId="d89a3866aa66b341" providerId="LiveId" clId="{927740A6-DF51-4F1F-BB33-DBDB5F5C7DA5}" dt="2026-10-21T05:15:20.638" v="2781"/>
        <pc:sldMkLst>
          <pc:docMk/>
          <pc:sldMk cId="2059607588" sldId="2791"/>
        </pc:sldMkLst>
      </pc:sldChg>
      <pc:sldChg chg="addSp delSp modSp new mod">
        <pc:chgData name="Kieran Enzian" userId="d89a3866aa66b341" providerId="LiveId" clId="{927740A6-DF51-4F1F-BB33-DBDB5F5C7DA5}" dt="2026-10-21T06:01:17.592" v="3065" actId="14100"/>
        <pc:sldMkLst>
          <pc:docMk/>
          <pc:sldMk cId="1024758795" sldId="2792"/>
        </pc:sldMkLst>
        <pc:spChg chg="mod">
          <ac:chgData name="Kieran Enzian" userId="d89a3866aa66b341" providerId="LiveId" clId="{927740A6-DF51-4F1F-BB33-DBDB5F5C7DA5}" dt="2026-10-21T05:55:45.424" v="2992" actId="20577"/>
          <ac:spMkLst>
            <pc:docMk/>
            <pc:sldMk cId="1024758795" sldId="2792"/>
            <ac:spMk id="2" creationId="{034F61F6-A3D2-3693-80D9-687A3C63B92A}"/>
          </ac:spMkLst>
        </pc:spChg>
        <pc:spChg chg="mod">
          <ac:chgData name="Kieran Enzian" userId="d89a3866aa66b341" providerId="LiveId" clId="{927740A6-DF51-4F1F-BB33-DBDB5F5C7DA5}" dt="2026-10-21T06:01:17.592" v="3065" actId="14100"/>
          <ac:spMkLst>
            <pc:docMk/>
            <pc:sldMk cId="1024758795" sldId="2792"/>
            <ac:spMk id="3" creationId="{CDDEDEC4-8199-2711-3748-5B836182EE21}"/>
          </ac:spMkLst>
        </pc:spChg>
        <pc:spChg chg="del">
          <ac:chgData name="Kieran Enzian" userId="d89a3866aa66b341" providerId="LiveId" clId="{927740A6-DF51-4F1F-BB33-DBDB5F5C7DA5}" dt="2026-10-21T06:00:05.376" v="2995" actId="22"/>
          <ac:spMkLst>
            <pc:docMk/>
            <pc:sldMk cId="1024758795" sldId="2792"/>
            <ac:spMk id="4" creationId="{2D5F848B-F374-05EB-E656-769F2C9C7768}"/>
          </ac:spMkLst>
        </pc:spChg>
        <pc:picChg chg="add mod">
          <ac:chgData name="Kieran Enzian" userId="d89a3866aa66b341" providerId="LiveId" clId="{927740A6-DF51-4F1F-BB33-DBDB5F5C7DA5}" dt="2026-10-21T06:01:14.740" v="3064" actId="1076"/>
          <ac:picMkLst>
            <pc:docMk/>
            <pc:sldMk cId="1024758795" sldId="2792"/>
            <ac:picMk id="9" creationId="{F7803C9B-4C03-8BCF-378E-D9D2DEB8252A}"/>
          </ac:picMkLst>
        </pc:picChg>
      </pc:sldChg>
      <pc:sldChg chg="add">
        <pc:chgData name="Kieran Enzian" userId="d89a3866aa66b341" providerId="LiveId" clId="{927740A6-DF51-4F1F-BB33-DBDB5F5C7DA5}" dt="2026-10-21T06:09:03.100" v="3130"/>
        <pc:sldMkLst>
          <pc:docMk/>
          <pc:sldMk cId="3539072277" sldId="2793"/>
        </pc:sldMkLst>
      </pc:sldChg>
      <pc:sldChg chg="add">
        <pc:chgData name="Kieran Enzian" userId="d89a3866aa66b341" providerId="LiveId" clId="{927740A6-DF51-4F1F-BB33-DBDB5F5C7DA5}" dt="2026-10-21T06:09:03.100" v="3130"/>
        <pc:sldMkLst>
          <pc:docMk/>
          <pc:sldMk cId="1133496800" sldId="2794"/>
        </pc:sldMkLst>
      </pc:sldChg>
      <pc:sldChg chg="add">
        <pc:chgData name="Kieran Enzian" userId="d89a3866aa66b341" providerId="LiveId" clId="{927740A6-DF51-4F1F-BB33-DBDB5F5C7DA5}" dt="2026-10-21T06:09:03.100" v="3130"/>
        <pc:sldMkLst>
          <pc:docMk/>
          <pc:sldMk cId="2268019521" sldId="2795"/>
        </pc:sldMkLst>
      </pc:sldChg>
    </pc:docChg>
  </pc:docChgLst>
  <pc:docChgLst>
    <pc:chgData name="Kieran Enzian" userId="d89a3866aa66b341" providerId="LiveId" clId="{0C744B3B-87E4-4C23-861C-DD068FC69B1F}"/>
    <pc:docChg chg="undo redo custSel addSld delSld modSld sldOrd">
      <pc:chgData name="Kieran Enzian" userId="d89a3866aa66b341" providerId="LiveId" clId="{0C744B3B-87E4-4C23-861C-DD068FC69B1F}" dt="2026-10-21T01:18:52.266" v="4822" actId="20577"/>
      <pc:docMkLst>
        <pc:docMk/>
      </pc:docMkLst>
      <pc:sldChg chg="modSp add mod modNotesTx">
        <pc:chgData name="Kieran Enzian" userId="d89a3866aa66b341" providerId="LiveId" clId="{0C744B3B-87E4-4C23-861C-DD068FC69B1F}" dt="2026-10-21T01:18:52.266" v="4822" actId="20577"/>
        <pc:sldMkLst>
          <pc:docMk/>
          <pc:sldMk cId="4170751234" sldId="289"/>
        </pc:sldMkLst>
        <pc:spChg chg="mod">
          <ac:chgData name="Kieran Enzian" userId="d89a3866aa66b341" providerId="LiveId" clId="{0C744B3B-87E4-4C23-861C-DD068FC69B1F}" dt="2026-10-16T18:15:50.879" v="2507" actId="14100"/>
          <ac:spMkLst>
            <pc:docMk/>
            <pc:sldMk cId="4170751234" sldId="289"/>
            <ac:spMk id="2" creationId="{117DE16F-E71B-A429-4434-9C4D1BAC860D}"/>
          </ac:spMkLst>
        </pc:spChg>
        <pc:spChg chg="mod">
          <ac:chgData name="Kieran Enzian" userId="d89a3866aa66b341" providerId="LiveId" clId="{0C744B3B-87E4-4C23-861C-DD068FC69B1F}" dt="2026-10-15T22:23:51.458" v="2489" actId="1076"/>
          <ac:spMkLst>
            <pc:docMk/>
            <pc:sldMk cId="4170751234" sldId="289"/>
            <ac:spMk id="5" creationId="{8B35DD5E-FCF2-639B-C4E9-896E5783FC7B}"/>
          </ac:spMkLst>
        </pc:spChg>
        <pc:spChg chg="mod">
          <ac:chgData name="Kieran Enzian" userId="d89a3866aa66b341" providerId="LiveId" clId="{0C744B3B-87E4-4C23-861C-DD068FC69B1F}" dt="2026-10-21T01:18:52.266" v="4822" actId="20577"/>
          <ac:spMkLst>
            <pc:docMk/>
            <pc:sldMk cId="4170751234" sldId="289"/>
            <ac:spMk id="13" creationId="{F82ABC29-976E-A9D0-27E4-343D9843031A}"/>
          </ac:spMkLst>
        </pc:spChg>
      </pc:sldChg>
      <pc:sldChg chg="addSp delSp modSp mod">
        <pc:chgData name="Kieran Enzian" userId="d89a3866aa66b341" providerId="LiveId" clId="{0C744B3B-87E4-4C23-861C-DD068FC69B1F}" dt="2026-10-14T00:03:02.943" v="20" actId="1076"/>
        <pc:sldMkLst>
          <pc:docMk/>
          <pc:sldMk cId="3172973124" sldId="2768"/>
        </pc:sldMkLst>
        <pc:spChg chg="mod">
          <ac:chgData name="Kieran Enzian" userId="d89a3866aa66b341" providerId="LiveId" clId="{0C744B3B-87E4-4C23-861C-DD068FC69B1F}" dt="2026-10-13T23:59:32.806" v="12" actId="20577"/>
          <ac:spMkLst>
            <pc:docMk/>
            <pc:sldMk cId="3172973124" sldId="2768"/>
            <ac:spMk id="2" creationId="{8B01A7D7-E79B-A0F5-1274-ECBDCDC9396B}"/>
          </ac:spMkLst>
        </pc:spChg>
        <pc:picChg chg="add mod ord">
          <ac:chgData name="Kieran Enzian" userId="d89a3866aa66b341" providerId="LiveId" clId="{0C744B3B-87E4-4C23-861C-DD068FC69B1F}" dt="2026-10-14T00:03:02.943" v="20" actId="1076"/>
          <ac:picMkLst>
            <pc:docMk/>
            <pc:sldMk cId="3172973124" sldId="2768"/>
            <ac:picMk id="16" creationId="{AC1DC942-42FF-48F2-5B47-5C0702E51D78}"/>
          </ac:picMkLst>
        </pc:picChg>
      </pc:sldChg>
      <pc:sldChg chg="modSp mod">
        <pc:chgData name="Kieran Enzian" userId="d89a3866aa66b341" providerId="LiveId" clId="{0C744B3B-87E4-4C23-861C-DD068FC69B1F}" dt="2026-10-14T00:19:15.358" v="709" actId="20577"/>
        <pc:sldMkLst>
          <pc:docMk/>
          <pc:sldMk cId="2562872709" sldId="2769"/>
        </pc:sldMkLst>
        <pc:spChg chg="mod">
          <ac:chgData name="Kieran Enzian" userId="d89a3866aa66b341" providerId="LiveId" clId="{0C744B3B-87E4-4C23-861C-DD068FC69B1F}" dt="2026-10-14T00:06:20.830" v="36" actId="20577"/>
          <ac:spMkLst>
            <pc:docMk/>
            <pc:sldMk cId="2562872709" sldId="2769"/>
            <ac:spMk id="2" creationId="{DAE07EE4-CE1B-A862-9871-5F3046FD40C7}"/>
          </ac:spMkLst>
        </pc:spChg>
        <pc:spChg chg="mod">
          <ac:chgData name="Kieran Enzian" userId="d89a3866aa66b341" providerId="LiveId" clId="{0C744B3B-87E4-4C23-861C-DD068FC69B1F}" dt="2026-10-14T00:19:15.358" v="709" actId="20577"/>
          <ac:spMkLst>
            <pc:docMk/>
            <pc:sldMk cId="2562872709" sldId="2769"/>
            <ac:spMk id="3" creationId="{921EEF20-7F63-B70A-2EDC-0F2A415633AD}"/>
          </ac:spMkLst>
        </pc:spChg>
      </pc:sldChg>
      <pc:sldChg chg="addSp modSp mod modNotesTx">
        <pc:chgData name="Kieran Enzian" userId="d89a3866aa66b341" providerId="LiveId" clId="{0C744B3B-87E4-4C23-861C-DD068FC69B1F}" dt="2026-10-21T00:31:31.383" v="3507" actId="20577"/>
        <pc:sldMkLst>
          <pc:docMk/>
          <pc:sldMk cId="833307193" sldId="2770"/>
        </pc:sldMkLst>
        <pc:spChg chg="add mod">
          <ac:chgData name="Kieran Enzian" userId="d89a3866aa66b341" providerId="LiveId" clId="{0C744B3B-87E4-4C23-861C-DD068FC69B1F}" dt="2026-10-21T00:31:28.186" v="3506" actId="20577"/>
          <ac:spMkLst>
            <pc:docMk/>
            <pc:sldMk cId="833307193" sldId="2770"/>
            <ac:spMk id="3" creationId="{1D39594E-12FC-F1FE-8F88-934272516CD7}"/>
          </ac:spMkLst>
        </pc:spChg>
        <pc:picChg chg="mod">
          <ac:chgData name="Kieran Enzian" userId="d89a3866aa66b341" providerId="LiveId" clId="{0C744B3B-87E4-4C23-861C-DD068FC69B1F}" dt="2026-10-15T19:07:13.461" v="1649" actId="1582"/>
          <ac:picMkLst>
            <pc:docMk/>
            <pc:sldMk cId="833307193" sldId="2770"/>
            <ac:picMk id="8" creationId="{217BEC86-382B-08B6-C634-C6221FC3A988}"/>
          </ac:picMkLst>
        </pc:picChg>
      </pc:sldChg>
      <pc:sldChg chg="addSp delSp modSp new mod ord">
        <pc:chgData name="Kieran Enzian" userId="d89a3866aa66b341" providerId="LiveId" clId="{0C744B3B-87E4-4C23-861C-DD068FC69B1F}" dt="2026-10-15T21:15:22.415" v="2439" actId="20577"/>
        <pc:sldMkLst>
          <pc:docMk/>
          <pc:sldMk cId="2710771630" sldId="2771"/>
        </pc:sldMkLst>
        <pc:spChg chg="mod">
          <ac:chgData name="Kieran Enzian" userId="d89a3866aa66b341" providerId="LiveId" clId="{0C744B3B-87E4-4C23-861C-DD068FC69B1F}" dt="2026-10-15T21:01:58.640" v="2020" actId="20577"/>
          <ac:spMkLst>
            <pc:docMk/>
            <pc:sldMk cId="2710771630" sldId="2771"/>
            <ac:spMk id="2" creationId="{BDD0AB88-318B-071E-595A-9B853C3D868F}"/>
          </ac:spMkLst>
        </pc:spChg>
        <pc:spChg chg="mod">
          <ac:chgData name="Kieran Enzian" userId="d89a3866aa66b341" providerId="LiveId" clId="{0C744B3B-87E4-4C23-861C-DD068FC69B1F}" dt="2026-10-15T21:15:22.415" v="2439" actId="20577"/>
          <ac:spMkLst>
            <pc:docMk/>
            <pc:sldMk cId="2710771630" sldId="2771"/>
            <ac:spMk id="3" creationId="{B735EC7D-286E-7111-E9B4-26E209EAEC6C}"/>
          </ac:spMkLst>
        </pc:spChg>
        <pc:picChg chg="add mod">
          <ac:chgData name="Kieran Enzian" userId="d89a3866aa66b341" providerId="LiveId" clId="{0C744B3B-87E4-4C23-861C-DD068FC69B1F}" dt="2026-10-15T21:05:34.752" v="2045" actId="1035"/>
          <ac:picMkLst>
            <pc:docMk/>
            <pc:sldMk cId="2710771630" sldId="2771"/>
            <ac:picMk id="17" creationId="{22C34F9A-A384-6F95-E4DE-0B78CCACB877}"/>
          </ac:picMkLst>
        </pc:picChg>
      </pc:sldChg>
      <pc:sldChg chg="addSp modSp new mod ord modNotesTx">
        <pc:chgData name="Kieran Enzian" userId="d89a3866aa66b341" providerId="LiveId" clId="{0C744B3B-87E4-4C23-861C-DD068FC69B1F}" dt="2026-10-21T00:35:47.703" v="3546" actId="20577"/>
        <pc:sldMkLst>
          <pc:docMk/>
          <pc:sldMk cId="617358671" sldId="2772"/>
        </pc:sldMkLst>
        <pc:spChg chg="mod">
          <ac:chgData name="Kieran Enzian" userId="d89a3866aa66b341" providerId="LiveId" clId="{0C744B3B-87E4-4C23-861C-DD068FC69B1F}" dt="2026-10-15T21:02:06.321" v="2041" actId="20577"/>
          <ac:spMkLst>
            <pc:docMk/>
            <pc:sldMk cId="617358671" sldId="2772"/>
            <ac:spMk id="2" creationId="{A8D4D975-41DC-1E88-DBA4-F3BFF8A5E417}"/>
          </ac:spMkLst>
        </pc:spChg>
        <pc:spChg chg="mod">
          <ac:chgData name="Kieran Enzian" userId="d89a3866aa66b341" providerId="LiveId" clId="{0C744B3B-87E4-4C23-861C-DD068FC69B1F}" dt="2026-10-15T21:10:12.024" v="2201" actId="403"/>
          <ac:spMkLst>
            <pc:docMk/>
            <pc:sldMk cId="617358671" sldId="2772"/>
            <ac:spMk id="3" creationId="{EBFA6295-3E62-103C-39BA-8BDAB9B12FEC}"/>
          </ac:spMkLst>
        </pc:spChg>
        <pc:picChg chg="add">
          <ac:chgData name="Kieran Enzian" userId="d89a3866aa66b341" providerId="LiveId" clId="{0C744B3B-87E4-4C23-861C-DD068FC69B1F}" dt="2026-10-15T21:04:33.427" v="2042" actId="22"/>
          <ac:picMkLst>
            <pc:docMk/>
            <pc:sldMk cId="617358671" sldId="2772"/>
            <ac:picMk id="8" creationId="{42FF4A90-9510-29BA-E9FA-DB8BBF06A04D}"/>
          </ac:picMkLst>
        </pc:picChg>
      </pc:sldChg>
      <pc:sldChg chg="addSp delSp modSp new mod">
        <pc:chgData name="Kieran Enzian" userId="d89a3866aa66b341" providerId="LiveId" clId="{0C744B3B-87E4-4C23-861C-DD068FC69B1F}" dt="2026-10-21T00:06:23.870" v="3488" actId="14100"/>
        <pc:sldMkLst>
          <pc:docMk/>
          <pc:sldMk cId="4071784274" sldId="2774"/>
        </pc:sldMkLst>
        <pc:spChg chg="mod">
          <ac:chgData name="Kieran Enzian" userId="d89a3866aa66b341" providerId="LiveId" clId="{0C744B3B-87E4-4C23-861C-DD068FC69B1F}" dt="2026-10-20T17:29:53.601" v="2621" actId="1076"/>
          <ac:spMkLst>
            <pc:docMk/>
            <pc:sldMk cId="4071784274" sldId="2774"/>
            <ac:spMk id="2" creationId="{92B0EFB7-24B0-2236-0066-D50C702D7201}"/>
          </ac:spMkLst>
        </pc:spChg>
        <pc:spChg chg="mod">
          <ac:chgData name="Kieran Enzian" userId="d89a3866aa66b341" providerId="LiveId" clId="{0C744B3B-87E4-4C23-861C-DD068FC69B1F}" dt="2026-10-20T17:29:51.183" v="2619" actId="14100"/>
          <ac:spMkLst>
            <pc:docMk/>
            <pc:sldMk cId="4071784274" sldId="2774"/>
            <ac:spMk id="3" creationId="{5AA8E917-0C4B-36A8-6173-3247C81484AF}"/>
          </ac:spMkLst>
        </pc:spChg>
        <pc:spChg chg="add mod">
          <ac:chgData name="Kieran Enzian" userId="d89a3866aa66b341" providerId="LiveId" clId="{0C744B3B-87E4-4C23-861C-DD068FC69B1F}" dt="2026-10-21T00:04:46.009" v="3481" actId="1076"/>
          <ac:spMkLst>
            <pc:docMk/>
            <pc:sldMk cId="4071784274" sldId="2774"/>
            <ac:spMk id="10" creationId="{A515F514-518E-4236-DE5D-2491E61BF87A}"/>
          </ac:spMkLst>
        </pc:spChg>
        <pc:spChg chg="add mod">
          <ac:chgData name="Kieran Enzian" userId="d89a3866aa66b341" providerId="LiveId" clId="{0C744B3B-87E4-4C23-861C-DD068FC69B1F}" dt="2026-10-21T00:04:41.270" v="3480" actId="1076"/>
          <ac:spMkLst>
            <pc:docMk/>
            <pc:sldMk cId="4071784274" sldId="2774"/>
            <ac:spMk id="16" creationId="{18F0AB4B-7EAB-D834-EB7F-A9F45B87B6D6}"/>
          </ac:spMkLst>
        </pc:spChg>
        <pc:picChg chg="add mod">
          <ac:chgData name="Kieran Enzian" userId="d89a3866aa66b341" providerId="LiveId" clId="{0C744B3B-87E4-4C23-861C-DD068FC69B1F}" dt="2026-10-21T00:04:29.682" v="3476" actId="14100"/>
          <ac:picMkLst>
            <pc:docMk/>
            <pc:sldMk cId="4071784274" sldId="2774"/>
            <ac:picMk id="8" creationId="{866AB9D5-9FDF-2AA0-26F9-0E45DC678E4F}"/>
          </ac:picMkLst>
        </pc:picChg>
        <pc:picChg chg="add del mod">
          <ac:chgData name="Kieran Enzian" userId="d89a3866aa66b341" providerId="LiveId" clId="{0C744B3B-87E4-4C23-861C-DD068FC69B1F}" dt="2026-10-21T00:06:07.940" v="3484" actId="478"/>
          <ac:picMkLst>
            <pc:docMk/>
            <pc:sldMk cId="4071784274" sldId="2774"/>
            <ac:picMk id="11" creationId="{BE8CA680-AF19-3CD8-6356-4904052EE0FB}"/>
          </ac:picMkLst>
        </pc:picChg>
        <pc:picChg chg="add mod">
          <ac:chgData name="Kieran Enzian" userId="d89a3866aa66b341" providerId="LiveId" clId="{0C744B3B-87E4-4C23-861C-DD068FC69B1F}" dt="2026-10-21T00:06:23.870" v="3488" actId="14100"/>
          <ac:picMkLst>
            <pc:docMk/>
            <pc:sldMk cId="4071784274" sldId="2774"/>
            <ac:picMk id="13" creationId="{A6EDCF6B-7D4F-14F8-91D5-5631FA75BE08}"/>
          </ac:picMkLst>
        </pc:picChg>
        <pc:cxnChg chg="add mod">
          <ac:chgData name="Kieran Enzian" userId="d89a3866aa66b341" providerId="LiveId" clId="{0C744B3B-87E4-4C23-861C-DD068FC69B1F}" dt="2026-10-21T00:04:38.375" v="3479" actId="1076"/>
          <ac:cxnSpMkLst>
            <pc:docMk/>
            <pc:sldMk cId="4071784274" sldId="2774"/>
            <ac:cxnSpMk id="15" creationId="{0AD31E6B-AA19-D5AA-956D-AA65CFDC5443}"/>
          </ac:cxnSpMkLst>
        </pc:cxnChg>
      </pc:sldChg>
      <pc:sldChg chg="addSp delSp modSp new del mod">
        <pc:chgData name="Kieran Enzian" userId="d89a3866aa66b341" providerId="LiveId" clId="{0C744B3B-87E4-4C23-861C-DD068FC69B1F}" dt="2026-10-20T17:29:56.398" v="2622" actId="47"/>
        <pc:sldMkLst>
          <pc:docMk/>
          <pc:sldMk cId="3683152032" sldId="2775"/>
        </pc:sldMkLst>
        <pc:spChg chg="add del mod">
          <ac:chgData name="Kieran Enzian" userId="d89a3866aa66b341" providerId="LiveId" clId="{0C744B3B-87E4-4C23-861C-DD068FC69B1F}" dt="2026-10-20T17:29:04.997" v="2607" actId="478"/>
          <ac:spMkLst>
            <pc:docMk/>
            <pc:sldMk cId="3683152032" sldId="2775"/>
            <ac:spMk id="9" creationId="{7F792FF8-9117-25CA-B1F4-0799BE9E577F}"/>
          </ac:spMkLst>
        </pc:spChg>
        <pc:spChg chg="del">
          <ac:chgData name="Kieran Enzian" userId="d89a3866aa66b341" providerId="LiveId" clId="{0C744B3B-87E4-4C23-861C-DD068FC69B1F}" dt="2026-10-20T17:29:10.115" v="2608" actId="21"/>
          <ac:spMkLst>
            <pc:docMk/>
            <pc:sldMk cId="3683152032" sldId="2775"/>
            <ac:spMk id="10" creationId="{A515F514-518E-4236-DE5D-2491E61BF87A}"/>
          </ac:spMkLst>
        </pc:spChg>
        <pc:spChg chg="del">
          <ac:chgData name="Kieran Enzian" userId="d89a3866aa66b341" providerId="LiveId" clId="{0C744B3B-87E4-4C23-861C-DD068FC69B1F}" dt="2026-10-20T17:29:10.115" v="2608" actId="21"/>
          <ac:spMkLst>
            <pc:docMk/>
            <pc:sldMk cId="3683152032" sldId="2775"/>
            <ac:spMk id="16" creationId="{18F0AB4B-7EAB-D834-EB7F-A9F45B87B6D6}"/>
          </ac:spMkLst>
        </pc:spChg>
        <pc:picChg chg="add del mod ord modCrop">
          <ac:chgData name="Kieran Enzian" userId="d89a3866aa66b341" providerId="LiveId" clId="{0C744B3B-87E4-4C23-861C-DD068FC69B1F}" dt="2026-10-20T17:28:50.065" v="2603" actId="21"/>
          <ac:picMkLst>
            <pc:docMk/>
            <pc:sldMk cId="3683152032" sldId="2775"/>
            <ac:picMk id="8" creationId="{866AB9D5-9FDF-2AA0-26F9-0E45DC678E4F}"/>
          </ac:picMkLst>
        </pc:picChg>
        <pc:cxnChg chg="del">
          <ac:chgData name="Kieran Enzian" userId="d89a3866aa66b341" providerId="LiveId" clId="{0C744B3B-87E4-4C23-861C-DD068FC69B1F}" dt="2026-10-20T17:29:10.115" v="2608" actId="21"/>
          <ac:cxnSpMkLst>
            <pc:docMk/>
            <pc:sldMk cId="3683152032" sldId="2775"/>
            <ac:cxnSpMk id="15" creationId="{0AD31E6B-AA19-D5AA-956D-AA65CFDC5443}"/>
          </ac:cxnSpMkLst>
        </pc:cxnChg>
      </pc:sldChg>
      <pc:sldChg chg="addSp delSp modSp new del mod ord modNotesTx">
        <pc:chgData name="Kieran Enzian" userId="d89a3866aa66b341" providerId="LiveId" clId="{0C744B3B-87E4-4C23-861C-DD068FC69B1F}" dt="2026-10-21T00:44:43.038" v="3611" actId="47"/>
        <pc:sldMkLst>
          <pc:docMk/>
          <pc:sldMk cId="3842729422" sldId="2776"/>
        </pc:sldMkLst>
        <pc:spChg chg="add del mod">
          <ac:chgData name="Kieran Enzian" userId="d89a3866aa66b341" providerId="LiveId" clId="{0C744B3B-87E4-4C23-861C-DD068FC69B1F}" dt="2026-10-20T23:57:57.447" v="3457" actId="21"/>
          <ac:spMkLst>
            <pc:docMk/>
            <pc:sldMk cId="3842729422" sldId="2776"/>
            <ac:spMk id="7" creationId="{37EF0A09-72ED-7DCF-6197-C346F70A8FE2}"/>
          </ac:spMkLst>
        </pc:spChg>
        <pc:picChg chg="add del mod ord">
          <ac:chgData name="Kieran Enzian" userId="d89a3866aa66b341" providerId="LiveId" clId="{0C744B3B-87E4-4C23-861C-DD068FC69B1F}" dt="2026-10-20T23:57:57.447" v="3457" actId="21"/>
          <ac:picMkLst>
            <pc:docMk/>
            <pc:sldMk cId="3842729422" sldId="2776"/>
            <ac:picMk id="8" creationId="{5D277478-37FB-D4C9-880E-92BDC7D0E7A8}"/>
          </ac:picMkLst>
        </pc:picChg>
      </pc:sldChg>
      <pc:sldChg chg="addSp delSp modSp new mod">
        <pc:chgData name="Kieran Enzian" userId="d89a3866aa66b341" providerId="LiveId" clId="{0C744B3B-87E4-4C23-861C-DD068FC69B1F}" dt="2026-10-20T21:43:30.699" v="3357" actId="1076"/>
        <pc:sldMkLst>
          <pc:docMk/>
          <pc:sldMk cId="2113962155" sldId="2777"/>
        </pc:sldMkLst>
        <pc:spChg chg="mod">
          <ac:chgData name="Kieran Enzian" userId="d89a3866aa66b341" providerId="LiveId" clId="{0C744B3B-87E4-4C23-861C-DD068FC69B1F}" dt="2026-10-14T23:34:36.208" v="1625" actId="20577"/>
          <ac:spMkLst>
            <pc:docMk/>
            <pc:sldMk cId="2113962155" sldId="2777"/>
            <ac:spMk id="2" creationId="{CFDAB78A-61D3-B6D0-0C69-725C8A9E500E}"/>
          </ac:spMkLst>
        </pc:spChg>
        <pc:picChg chg="add mod ord">
          <ac:chgData name="Kieran Enzian" userId="d89a3866aa66b341" providerId="LiveId" clId="{0C744B3B-87E4-4C23-861C-DD068FC69B1F}" dt="2026-10-20T21:43:30.699" v="3357" actId="1076"/>
          <ac:picMkLst>
            <pc:docMk/>
            <pc:sldMk cId="2113962155" sldId="2777"/>
            <ac:picMk id="16" creationId="{F4863B1A-69AF-EC9E-107E-601D52A9C324}"/>
          </ac:picMkLst>
        </pc:picChg>
      </pc:sldChg>
      <pc:sldChg chg="addSp delSp modSp new mod ord modNotesTx">
        <pc:chgData name="Kieran Enzian" userId="d89a3866aa66b341" providerId="LiveId" clId="{0C744B3B-87E4-4C23-861C-DD068FC69B1F}" dt="2026-10-21T00:39:03.693" v="3559" actId="20577"/>
        <pc:sldMkLst>
          <pc:docMk/>
          <pc:sldMk cId="4271818633" sldId="2778"/>
        </pc:sldMkLst>
        <pc:spChg chg="mod">
          <ac:chgData name="Kieran Enzian" userId="d89a3866aa66b341" providerId="LiveId" clId="{0C744B3B-87E4-4C23-861C-DD068FC69B1F}" dt="2026-10-14T23:34:44.716" v="1645" actId="20577"/>
          <ac:spMkLst>
            <pc:docMk/>
            <pc:sldMk cId="4271818633" sldId="2778"/>
            <ac:spMk id="2" creationId="{F37BE9C4-82AD-AEBE-408B-6FA71E2D749A}"/>
          </ac:spMkLst>
        </pc:spChg>
        <pc:spChg chg="mod">
          <ac:chgData name="Kieran Enzian" userId="d89a3866aa66b341" providerId="LiveId" clId="{0C744B3B-87E4-4C23-861C-DD068FC69B1F}" dt="2026-10-20T17:11:19.122" v="2576" actId="14100"/>
          <ac:spMkLst>
            <pc:docMk/>
            <pc:sldMk cId="4271818633" sldId="2778"/>
            <ac:spMk id="3" creationId="{5E2E3B38-12E6-EDE5-4C6B-15F6F8B44AA8}"/>
          </ac:spMkLst>
        </pc:spChg>
        <pc:picChg chg="add del mod">
          <ac:chgData name="Kieran Enzian" userId="d89a3866aa66b341" providerId="LiveId" clId="{0C744B3B-87E4-4C23-861C-DD068FC69B1F}" dt="2026-10-20T17:12:05.354" v="2582" actId="478"/>
          <ac:picMkLst>
            <pc:docMk/>
            <pc:sldMk cId="4271818633" sldId="2778"/>
            <ac:picMk id="8" creationId="{F319DE34-F5AE-4273-A83A-D90FDD7F1333}"/>
          </ac:picMkLst>
        </pc:picChg>
        <pc:picChg chg="add mod">
          <ac:chgData name="Kieran Enzian" userId="d89a3866aa66b341" providerId="LiveId" clId="{0C744B3B-87E4-4C23-861C-DD068FC69B1F}" dt="2026-10-20T17:12:20.405" v="2587" actId="1076"/>
          <ac:picMkLst>
            <pc:docMk/>
            <pc:sldMk cId="4271818633" sldId="2778"/>
            <ac:picMk id="10" creationId="{51B8842C-A76B-0F97-90DF-86BF0DDC4119}"/>
          </ac:picMkLst>
        </pc:picChg>
      </pc:sldChg>
      <pc:sldChg chg="addSp delSp modSp mod ord">
        <pc:chgData name="Kieran Enzian" userId="d89a3866aa66b341" providerId="LiveId" clId="{0C744B3B-87E4-4C23-861C-DD068FC69B1F}" dt="2026-10-21T00:44:06.205" v="3603"/>
        <pc:sldMkLst>
          <pc:docMk/>
          <pc:sldMk cId="2422990181" sldId="2779"/>
        </pc:sldMkLst>
        <pc:spChg chg="mod">
          <ac:chgData name="Kieran Enzian" userId="d89a3866aa66b341" providerId="LiveId" clId="{0C744B3B-87E4-4C23-861C-DD068FC69B1F}" dt="2026-10-20T17:18:49.917" v="2601" actId="14100"/>
          <ac:spMkLst>
            <pc:docMk/>
            <pc:sldMk cId="2422990181" sldId="2779"/>
            <ac:spMk id="3" creationId="{826DB6C1-CA30-CB95-EB50-E8947DB60ED9}"/>
          </ac:spMkLst>
        </pc:spChg>
        <pc:picChg chg="add mod">
          <ac:chgData name="Kieran Enzian" userId="d89a3866aa66b341" providerId="LiveId" clId="{0C744B3B-87E4-4C23-861C-DD068FC69B1F}" dt="2026-10-21T00:43:08.177" v="3601" actId="1076"/>
          <ac:picMkLst>
            <pc:docMk/>
            <pc:sldMk cId="2422990181" sldId="2779"/>
            <ac:picMk id="8" creationId="{081B4E31-C3CF-8DB8-7523-3420709A02DE}"/>
          </ac:picMkLst>
        </pc:picChg>
        <pc:picChg chg="add del mod">
          <ac:chgData name="Kieran Enzian" userId="d89a3866aa66b341" providerId="LiveId" clId="{0C744B3B-87E4-4C23-861C-DD068FC69B1F}" dt="2026-10-20T17:17:39.728" v="2596" actId="478"/>
          <ac:picMkLst>
            <pc:docMk/>
            <pc:sldMk cId="2422990181" sldId="2779"/>
            <ac:picMk id="8" creationId="{5EA41490-4771-66DE-A424-E674051D0FDE}"/>
          </ac:picMkLst>
        </pc:picChg>
        <pc:picChg chg="add mod">
          <ac:chgData name="Kieran Enzian" userId="d89a3866aa66b341" providerId="LiveId" clId="{0C744B3B-87E4-4C23-861C-DD068FC69B1F}" dt="2026-10-21T00:43:01.701" v="3598" actId="1076"/>
          <ac:picMkLst>
            <pc:docMk/>
            <pc:sldMk cId="2422990181" sldId="2779"/>
            <ac:picMk id="10" creationId="{4A9E760C-D954-609A-61F7-39E470F07CAC}"/>
          </ac:picMkLst>
        </pc:picChg>
      </pc:sldChg>
      <pc:sldChg chg="addSp modSp mod modNotesTx">
        <pc:chgData name="Kieran Enzian" userId="d89a3866aa66b341" providerId="LiveId" clId="{0C744B3B-87E4-4C23-861C-DD068FC69B1F}" dt="2026-10-20T20:31:52.435" v="3353" actId="1076"/>
        <pc:sldMkLst>
          <pc:docMk/>
          <pc:sldMk cId="687680145" sldId="2780"/>
        </pc:sldMkLst>
        <pc:spChg chg="mod">
          <ac:chgData name="Kieran Enzian" userId="d89a3866aa66b341" providerId="LiveId" clId="{0C744B3B-87E4-4C23-861C-DD068FC69B1F}" dt="2026-10-20T17:46:33.874" v="2682" actId="20577"/>
          <ac:spMkLst>
            <pc:docMk/>
            <pc:sldMk cId="687680145" sldId="2780"/>
            <ac:spMk id="2" creationId="{3B195C3D-179F-99CD-A395-8DB38F671469}"/>
          </ac:spMkLst>
        </pc:spChg>
        <pc:spChg chg="mod">
          <ac:chgData name="Kieran Enzian" userId="d89a3866aa66b341" providerId="LiveId" clId="{0C744B3B-87E4-4C23-861C-DD068FC69B1F}" dt="2026-10-20T18:40:57.869" v="3255" actId="14100"/>
          <ac:spMkLst>
            <pc:docMk/>
            <pc:sldMk cId="687680145" sldId="2780"/>
            <ac:spMk id="3" creationId="{FCC5CEDD-AEAD-0298-7254-E8AB70853FF3}"/>
          </ac:spMkLst>
        </pc:spChg>
        <pc:picChg chg="add mod modCrop">
          <ac:chgData name="Kieran Enzian" userId="d89a3866aa66b341" providerId="LiveId" clId="{0C744B3B-87E4-4C23-861C-DD068FC69B1F}" dt="2026-10-20T20:31:52.435" v="3353" actId="1076"/>
          <ac:picMkLst>
            <pc:docMk/>
            <pc:sldMk cId="687680145" sldId="2780"/>
            <ac:picMk id="8" creationId="{E8C50B8A-06E2-B5E8-C600-8A89AA549882}"/>
          </ac:picMkLst>
        </pc:picChg>
        <pc:picChg chg="add mod">
          <ac:chgData name="Kieran Enzian" userId="d89a3866aa66b341" providerId="LiveId" clId="{0C744B3B-87E4-4C23-861C-DD068FC69B1F}" dt="2026-10-20T20:31:40.111" v="3351" actId="1076"/>
          <ac:picMkLst>
            <pc:docMk/>
            <pc:sldMk cId="687680145" sldId="2780"/>
            <ac:picMk id="9" creationId="{B9481678-0EBA-0377-DE39-4196EFD1A872}"/>
          </ac:picMkLst>
        </pc:picChg>
      </pc:sldChg>
      <pc:sldChg chg="modSp mod">
        <pc:chgData name="Kieran Enzian" userId="d89a3866aa66b341" providerId="LiveId" clId="{0C744B3B-87E4-4C23-861C-DD068FC69B1F}" dt="2026-10-21T01:16:16.812" v="4445" actId="20577"/>
        <pc:sldMkLst>
          <pc:docMk/>
          <pc:sldMk cId="3346136544" sldId="2781"/>
        </pc:sldMkLst>
        <pc:spChg chg="mod">
          <ac:chgData name="Kieran Enzian" userId="d89a3866aa66b341" providerId="LiveId" clId="{0C744B3B-87E4-4C23-861C-DD068FC69B1F}" dt="2026-10-21T01:16:16.812" v="4445" actId="20577"/>
          <ac:spMkLst>
            <pc:docMk/>
            <pc:sldMk cId="3346136544" sldId="2781"/>
            <ac:spMk id="3" creationId="{8F630847-37EC-D976-EF2D-37702F0888F4}"/>
          </ac:spMkLst>
        </pc:spChg>
      </pc:sldChg>
      <pc:sldChg chg="addSp delSp modSp mod ord addAnim delAnim modAnim">
        <pc:chgData name="Kieran Enzian" userId="d89a3866aa66b341" providerId="LiveId" clId="{0C744B3B-87E4-4C23-861C-DD068FC69B1F}" dt="2026-10-21T01:03:35.463" v="4039" actId="20577"/>
        <pc:sldMkLst>
          <pc:docMk/>
          <pc:sldMk cId="663564357" sldId="2783"/>
        </pc:sldMkLst>
        <pc:spChg chg="mod">
          <ac:chgData name="Kieran Enzian" userId="d89a3866aa66b341" providerId="LiveId" clId="{0C744B3B-87E4-4C23-861C-DD068FC69B1F}" dt="2026-10-21T01:02:35.513" v="4000" actId="20577"/>
          <ac:spMkLst>
            <pc:docMk/>
            <pc:sldMk cId="663564357" sldId="2783"/>
            <ac:spMk id="2" creationId="{BFF2A3F0-75CB-E834-652A-35C5E7C805A8}"/>
          </ac:spMkLst>
        </pc:spChg>
        <pc:spChg chg="mod">
          <ac:chgData name="Kieran Enzian" userId="d89a3866aa66b341" providerId="LiveId" clId="{0C744B3B-87E4-4C23-861C-DD068FC69B1F}" dt="2026-10-21T01:03:35.463" v="4039" actId="20577"/>
          <ac:spMkLst>
            <pc:docMk/>
            <pc:sldMk cId="663564357" sldId="2783"/>
            <ac:spMk id="3" creationId="{D052D71B-728E-014D-6ACA-C0C58B60B98A}"/>
          </ac:spMkLst>
        </pc:spChg>
        <pc:spChg chg="add mod">
          <ac:chgData name="Kieran Enzian" userId="d89a3866aa66b341" providerId="LiveId" clId="{0C744B3B-87E4-4C23-861C-DD068FC69B1F}" dt="2026-10-20T23:46:03.031" v="3406" actId="767"/>
          <ac:spMkLst>
            <pc:docMk/>
            <pc:sldMk cId="663564357" sldId="2783"/>
            <ac:spMk id="19" creationId="{CD5D3EBD-4DFC-EC8C-70F9-3436EF037701}"/>
          </ac:spMkLst>
        </pc:spChg>
        <pc:spChg chg="add del mod">
          <ac:chgData name="Kieran Enzian" userId="d89a3866aa66b341" providerId="LiveId" clId="{0C744B3B-87E4-4C23-861C-DD068FC69B1F}" dt="2026-10-21T00:08:39.971" v="3493" actId="478"/>
          <ac:spMkLst>
            <pc:docMk/>
            <pc:sldMk cId="663564357" sldId="2783"/>
            <ac:spMk id="20" creationId="{9EF72AF7-6FAC-C8E3-0E96-CFC4A63C6A30}"/>
          </ac:spMkLst>
        </pc:spChg>
        <pc:picChg chg="add del mod">
          <ac:chgData name="Kieran Enzian" userId="d89a3866aa66b341" providerId="LiveId" clId="{0C744B3B-87E4-4C23-861C-DD068FC69B1F}" dt="2026-10-20T23:09:52.761" v="3367" actId="478"/>
          <ac:picMkLst>
            <pc:docMk/>
            <pc:sldMk cId="663564357" sldId="2783"/>
            <ac:picMk id="8" creationId="{2401C3BA-4E32-F85E-BB30-C03A9B11B275}"/>
          </ac:picMkLst>
        </pc:picChg>
        <pc:picChg chg="add del mod">
          <ac:chgData name="Kieran Enzian" userId="d89a3866aa66b341" providerId="LiveId" clId="{0C744B3B-87E4-4C23-861C-DD068FC69B1F}" dt="2026-10-20T23:13:28.360" v="3372" actId="478"/>
          <ac:picMkLst>
            <pc:docMk/>
            <pc:sldMk cId="663564357" sldId="2783"/>
            <ac:picMk id="10" creationId="{812BF8BA-4174-2E40-7FBB-3E470725CA0F}"/>
          </ac:picMkLst>
        </pc:picChg>
        <pc:picChg chg="add del mod">
          <ac:chgData name="Kieran Enzian" userId="d89a3866aa66b341" providerId="LiveId" clId="{0C744B3B-87E4-4C23-861C-DD068FC69B1F}" dt="2026-10-20T23:44:03.302" v="3383" actId="478"/>
          <ac:picMkLst>
            <pc:docMk/>
            <pc:sldMk cId="663564357" sldId="2783"/>
            <ac:picMk id="12" creationId="{0B49E412-C29C-1479-07C2-30D7D54DCEAA}"/>
          </ac:picMkLst>
        </pc:picChg>
        <pc:picChg chg="add del mod">
          <ac:chgData name="Kieran Enzian" userId="d89a3866aa66b341" providerId="LiveId" clId="{0C744B3B-87E4-4C23-861C-DD068FC69B1F}" dt="2026-10-21T00:08:37.643" v="3492" actId="478"/>
          <ac:picMkLst>
            <pc:docMk/>
            <pc:sldMk cId="663564357" sldId="2783"/>
            <ac:picMk id="14" creationId="{11ED7B84-54BD-05F8-EE65-DBFF669442BD}"/>
          </ac:picMkLst>
        </pc:picChg>
        <pc:picChg chg="add del mod">
          <ac:chgData name="Kieran Enzian" userId="d89a3866aa66b341" providerId="LiveId" clId="{0C744B3B-87E4-4C23-861C-DD068FC69B1F}" dt="2026-10-20T23:44:20.683" v="3388" actId="478"/>
          <ac:picMkLst>
            <pc:docMk/>
            <pc:sldMk cId="663564357" sldId="2783"/>
            <ac:picMk id="16" creationId="{703B2EA4-05D7-0635-E724-3EE644249434}"/>
          </ac:picMkLst>
        </pc:picChg>
        <pc:picChg chg="add del mod">
          <ac:chgData name="Kieran Enzian" userId="d89a3866aa66b341" providerId="LiveId" clId="{0C744B3B-87E4-4C23-861C-DD068FC69B1F}" dt="2026-10-21T00:08:37.164" v="3491" actId="478"/>
          <ac:picMkLst>
            <pc:docMk/>
            <pc:sldMk cId="663564357" sldId="2783"/>
            <ac:picMk id="18" creationId="{A0E15B29-EF59-365C-B9BA-811BFB6C7B90}"/>
          </ac:picMkLst>
        </pc:picChg>
        <pc:picChg chg="add del mod">
          <ac:chgData name="Kieran Enzian" userId="d89a3866aa66b341" providerId="LiveId" clId="{0C744B3B-87E4-4C23-861C-DD068FC69B1F}" dt="2026-10-21T00:09:11.172" v="3502" actId="478"/>
          <ac:picMkLst>
            <pc:docMk/>
            <pc:sldMk cId="663564357" sldId="2783"/>
            <ac:picMk id="22" creationId="{C75F91DA-A1C3-6B8C-0F03-9C93E5C1DE1D}"/>
          </ac:picMkLst>
        </pc:picChg>
        <pc:picChg chg="add mod">
          <ac:chgData name="Kieran Enzian" userId="d89a3866aa66b341" providerId="LiveId" clId="{0C744B3B-87E4-4C23-861C-DD068FC69B1F}" dt="2026-10-21T01:02:25.424" v="3995" actId="1076"/>
          <ac:picMkLst>
            <pc:docMk/>
            <pc:sldMk cId="663564357" sldId="2783"/>
            <ac:picMk id="24" creationId="{E740F9D9-F626-23BF-F0F4-8D3A20324958}"/>
          </ac:picMkLst>
        </pc:picChg>
      </pc:sldChg>
      <pc:sldChg chg="add del">
        <pc:chgData name="Kieran Enzian" userId="d89a3866aa66b341" providerId="LiveId" clId="{0C744B3B-87E4-4C23-861C-DD068FC69B1F}" dt="2026-10-20T23:58:41.176" v="3468" actId="47"/>
        <pc:sldMkLst>
          <pc:docMk/>
          <pc:sldMk cId="2378106087" sldId="2784"/>
        </pc:sldMkLst>
      </pc:sldChg>
      <pc:sldChg chg="add del">
        <pc:chgData name="Kieran Enzian" userId="d89a3866aa66b341" providerId="LiveId" clId="{0C744B3B-87E4-4C23-861C-DD068FC69B1F}" dt="2026-10-20T23:58:42.388" v="3469" actId="47"/>
        <pc:sldMkLst>
          <pc:docMk/>
          <pc:sldMk cId="3747488080" sldId="2785"/>
        </pc:sldMkLst>
      </pc:sldChg>
      <pc:sldChg chg="addSp delSp modSp add mod">
        <pc:chgData name="Kieran Enzian" userId="d89a3866aa66b341" providerId="LiveId" clId="{0C744B3B-87E4-4C23-861C-DD068FC69B1F}" dt="2026-10-21T01:02:08.588" v="3993" actId="114"/>
        <pc:sldMkLst>
          <pc:docMk/>
          <pc:sldMk cId="446864656" sldId="2786"/>
        </pc:sldMkLst>
        <pc:spChg chg="mod">
          <ac:chgData name="Kieran Enzian" userId="d89a3866aa66b341" providerId="LiveId" clId="{0C744B3B-87E4-4C23-861C-DD068FC69B1F}" dt="2026-10-21T00:46:38.766" v="3831" actId="20577"/>
          <ac:spMkLst>
            <pc:docMk/>
            <pc:sldMk cId="446864656" sldId="2786"/>
            <ac:spMk id="2" creationId="{C049A974-8793-0CA1-AA2E-FB12BBDAEBCA}"/>
          </ac:spMkLst>
        </pc:spChg>
        <pc:spChg chg="mod">
          <ac:chgData name="Kieran Enzian" userId="d89a3866aa66b341" providerId="LiveId" clId="{0C744B3B-87E4-4C23-861C-DD068FC69B1F}" dt="2026-10-21T00:47:21.718" v="3928" actId="20577"/>
          <ac:spMkLst>
            <pc:docMk/>
            <pc:sldMk cId="446864656" sldId="2786"/>
            <ac:spMk id="3" creationId="{15503AAD-F59B-734A-3088-99468F50A8D5}"/>
          </ac:spMkLst>
        </pc:spChg>
        <pc:spChg chg="add del mod">
          <ac:chgData name="Kieran Enzian" userId="d89a3866aa66b341" providerId="LiveId" clId="{0C744B3B-87E4-4C23-861C-DD068FC69B1F}" dt="2026-10-21T01:01:24.639" v="3983" actId="478"/>
          <ac:spMkLst>
            <pc:docMk/>
            <pc:sldMk cId="446864656" sldId="2786"/>
            <ac:spMk id="10" creationId="{94290283-0FF2-D6C1-12F4-9FEDFB712735}"/>
          </ac:spMkLst>
        </pc:spChg>
        <pc:spChg chg="add del mod">
          <ac:chgData name="Kieran Enzian" userId="d89a3866aa66b341" providerId="LiveId" clId="{0C744B3B-87E4-4C23-861C-DD068FC69B1F}" dt="2026-10-21T01:01:22.877" v="3982" actId="478"/>
          <ac:spMkLst>
            <pc:docMk/>
            <pc:sldMk cId="446864656" sldId="2786"/>
            <ac:spMk id="11" creationId="{E0D020ED-9423-FC1E-AFE8-A698C70A57EA}"/>
          </ac:spMkLst>
        </pc:spChg>
        <pc:spChg chg="add mod">
          <ac:chgData name="Kieran Enzian" userId="d89a3866aa66b341" providerId="LiveId" clId="{0C744B3B-87E4-4C23-861C-DD068FC69B1F}" dt="2026-10-21T01:01:42.107" v="3985" actId="1076"/>
          <ac:spMkLst>
            <pc:docMk/>
            <pc:sldMk cId="446864656" sldId="2786"/>
            <ac:spMk id="12" creationId="{1AA6D470-419C-C672-CE20-FF08A851A879}"/>
          </ac:spMkLst>
        </pc:spChg>
        <pc:spChg chg="add mod">
          <ac:chgData name="Kieran Enzian" userId="d89a3866aa66b341" providerId="LiveId" clId="{0C744B3B-87E4-4C23-861C-DD068FC69B1F}" dt="2026-10-21T01:01:48.131" v="3986" actId="1076"/>
          <ac:spMkLst>
            <pc:docMk/>
            <pc:sldMk cId="446864656" sldId="2786"/>
            <ac:spMk id="15" creationId="{5EEE5948-FB9B-70D3-DE15-093EE6C7034B}"/>
          </ac:spMkLst>
        </pc:spChg>
        <pc:spChg chg="mod">
          <ac:chgData name="Kieran Enzian" userId="d89a3866aa66b341" providerId="LiveId" clId="{0C744B3B-87E4-4C23-861C-DD068FC69B1F}" dt="2026-10-21T01:02:08.588" v="3993" actId="114"/>
          <ac:spMkLst>
            <pc:docMk/>
            <pc:sldMk cId="446864656" sldId="2786"/>
            <ac:spMk id="20" creationId="{3986ABCF-3C1F-9940-FD84-A8734753E559}"/>
          </ac:spMkLst>
        </pc:spChg>
        <pc:cxnChg chg="add del mod">
          <ac:chgData name="Kieran Enzian" userId="d89a3866aa66b341" providerId="LiveId" clId="{0C744B3B-87E4-4C23-861C-DD068FC69B1F}" dt="2026-10-21T00:47:44.039" v="3932" actId="478"/>
          <ac:cxnSpMkLst>
            <pc:docMk/>
            <pc:sldMk cId="446864656" sldId="2786"/>
            <ac:cxnSpMk id="8" creationId="{36257E4D-23F9-D221-7FEA-1BF8BCE0FB51}"/>
          </ac:cxnSpMkLst>
        </pc:cxnChg>
      </pc:sldChg>
      <pc:sldChg chg="addSp delSp modSp add mod">
        <pc:chgData name="Kieran Enzian" userId="d89a3866aa66b341" providerId="LiveId" clId="{0C744B3B-87E4-4C23-861C-DD068FC69B1F}" dt="2026-10-21T01:15:03.077" v="4261" actId="207"/>
        <pc:sldMkLst>
          <pc:docMk/>
          <pc:sldMk cId="171520636" sldId="2787"/>
        </pc:sldMkLst>
        <pc:spChg chg="mod">
          <ac:chgData name="Kieran Enzian" userId="d89a3866aa66b341" providerId="LiveId" clId="{0C744B3B-87E4-4C23-861C-DD068FC69B1F}" dt="2026-10-21T01:04:05.194" v="4072" actId="20577"/>
          <ac:spMkLst>
            <pc:docMk/>
            <pc:sldMk cId="171520636" sldId="2787"/>
            <ac:spMk id="2" creationId="{E6FBEB75-3BF2-A4E8-54B2-9514543316AA}"/>
          </ac:spMkLst>
        </pc:spChg>
        <pc:spChg chg="mod">
          <ac:chgData name="Kieran Enzian" userId="d89a3866aa66b341" providerId="LiveId" clId="{0C744B3B-87E4-4C23-861C-DD068FC69B1F}" dt="2026-10-21T01:06:22.295" v="4219" actId="20577"/>
          <ac:spMkLst>
            <pc:docMk/>
            <pc:sldMk cId="171520636" sldId="2787"/>
            <ac:spMk id="3" creationId="{59E4ADFE-B7C6-89B7-E584-1D7D7D9931E1}"/>
          </ac:spMkLst>
        </pc:spChg>
        <pc:spChg chg="add mod">
          <ac:chgData name="Kieran Enzian" userId="d89a3866aa66b341" providerId="LiveId" clId="{0C744B3B-87E4-4C23-861C-DD068FC69B1F}" dt="2026-10-21T01:14:00.677" v="4221" actId="14100"/>
          <ac:spMkLst>
            <pc:docMk/>
            <pc:sldMk cId="171520636" sldId="2787"/>
            <ac:spMk id="9" creationId="{8548ECD8-984D-B8EA-DA94-04FAF444780B}"/>
          </ac:spMkLst>
        </pc:spChg>
        <pc:spChg chg="add mod">
          <ac:chgData name="Kieran Enzian" userId="d89a3866aa66b341" providerId="LiveId" clId="{0C744B3B-87E4-4C23-861C-DD068FC69B1F}" dt="2026-10-21T01:13:56.946" v="4220" actId="1076"/>
          <ac:spMkLst>
            <pc:docMk/>
            <pc:sldMk cId="171520636" sldId="2787"/>
            <ac:spMk id="10" creationId="{A65CB399-7AE7-0F50-AE79-F29A4965FCD5}"/>
          </ac:spMkLst>
        </pc:spChg>
        <pc:spChg chg="add mod">
          <ac:chgData name="Kieran Enzian" userId="d89a3866aa66b341" providerId="LiveId" clId="{0C744B3B-87E4-4C23-861C-DD068FC69B1F}" dt="2026-10-21T01:14:25.664" v="4225" actId="208"/>
          <ac:spMkLst>
            <pc:docMk/>
            <pc:sldMk cId="171520636" sldId="2787"/>
            <ac:spMk id="12" creationId="{703D1FD8-D2D8-E1F9-4620-5AE6700C90FC}"/>
          </ac:spMkLst>
        </pc:spChg>
        <pc:spChg chg="add mod">
          <ac:chgData name="Kieran Enzian" userId="d89a3866aa66b341" providerId="LiveId" clId="{0C744B3B-87E4-4C23-861C-DD068FC69B1F}" dt="2026-10-21T01:15:03.077" v="4261" actId="207"/>
          <ac:spMkLst>
            <pc:docMk/>
            <pc:sldMk cId="171520636" sldId="2787"/>
            <ac:spMk id="15" creationId="{B324100A-132E-68AA-F31C-0DB840944FCB}"/>
          </ac:spMkLst>
        </pc:spChg>
        <pc:spChg chg="del">
          <ac:chgData name="Kieran Enzian" userId="d89a3866aa66b341" providerId="LiveId" clId="{0C744B3B-87E4-4C23-861C-DD068FC69B1F}" dt="2026-10-20T23:59:08.091" v="3474" actId="478"/>
          <ac:spMkLst>
            <pc:docMk/>
            <pc:sldMk cId="171520636" sldId="2787"/>
            <ac:spMk id="20" creationId="{FE3C77FD-078A-0171-7028-E6B27CCC0A3E}"/>
          </ac:spMkLst>
        </pc:spChg>
        <pc:picChg chg="add mod">
          <ac:chgData name="Kieran Enzian" userId="d89a3866aa66b341" providerId="LiveId" clId="{0C744B3B-87E4-4C23-861C-DD068FC69B1F}" dt="2026-10-21T01:04:49.027" v="4081" actId="1076"/>
          <ac:picMkLst>
            <pc:docMk/>
            <pc:sldMk cId="171520636" sldId="2787"/>
            <ac:picMk id="8" creationId="{396341BB-ECA1-F9CE-577B-799359D4723B}"/>
          </ac:picMkLst>
        </pc:picChg>
        <pc:picChg chg="del">
          <ac:chgData name="Kieran Enzian" userId="d89a3866aa66b341" providerId="LiveId" clId="{0C744B3B-87E4-4C23-861C-DD068FC69B1F}" dt="2026-10-20T23:59:05.076" v="3473" actId="478"/>
          <ac:picMkLst>
            <pc:docMk/>
            <pc:sldMk cId="171520636" sldId="2787"/>
            <ac:picMk id="14" creationId="{8B272A47-86DC-0826-4D14-32E65556E029}"/>
          </ac:picMkLst>
        </pc:picChg>
        <pc:picChg chg="del">
          <ac:chgData name="Kieran Enzian" userId="d89a3866aa66b341" providerId="LiveId" clId="{0C744B3B-87E4-4C23-861C-DD068FC69B1F}" dt="2026-10-20T23:59:03.222" v="3472" actId="478"/>
          <ac:picMkLst>
            <pc:docMk/>
            <pc:sldMk cId="171520636" sldId="2787"/>
            <ac:picMk id="18" creationId="{A677FB7D-0E6F-EE11-3DDA-51B17333AEAF}"/>
          </ac:picMkLst>
        </pc:picChg>
      </pc:sldChg>
      <pc:sldChg chg="modSp new mod">
        <pc:chgData name="Kieran Enzian" userId="d89a3866aa66b341" providerId="LiveId" clId="{0C744B3B-87E4-4C23-861C-DD068FC69B1F}" dt="2026-10-21T00:31:42.303" v="3528" actId="20577"/>
        <pc:sldMkLst>
          <pc:docMk/>
          <pc:sldMk cId="2527210441" sldId="2788"/>
        </pc:sldMkLst>
        <pc:spChg chg="mod">
          <ac:chgData name="Kieran Enzian" userId="d89a3866aa66b341" providerId="LiveId" clId="{0C744B3B-87E4-4C23-861C-DD068FC69B1F}" dt="2026-10-21T00:31:42.303" v="3528" actId="20577"/>
          <ac:spMkLst>
            <pc:docMk/>
            <pc:sldMk cId="2527210441" sldId="2788"/>
            <ac:spMk id="2" creationId="{A19FA15F-EB9C-9036-C13F-C2FD5C4BDABD}"/>
          </ac:spMkLst>
        </pc:spChg>
      </pc:sldChg>
      <pc:sldChg chg="addSp delSp modSp add mod">
        <pc:chgData name="Kieran Enzian" userId="d89a3866aa66b341" providerId="LiveId" clId="{0C744B3B-87E4-4C23-861C-DD068FC69B1F}" dt="2026-10-21T01:03:51.778" v="4041" actId="1076"/>
        <pc:sldMkLst>
          <pc:docMk/>
          <pc:sldMk cId="998317437" sldId="2789"/>
        </pc:sldMkLst>
        <pc:spChg chg="mod">
          <ac:chgData name="Kieran Enzian" userId="d89a3866aa66b341" providerId="LiveId" clId="{0C744B3B-87E4-4C23-861C-DD068FC69B1F}" dt="2026-10-21T01:03:46.180" v="4040"/>
          <ac:spMkLst>
            <pc:docMk/>
            <pc:sldMk cId="998317437" sldId="2789"/>
            <ac:spMk id="2" creationId="{88E9ADAF-A94C-09C3-CF3E-D70E904C3BE8}"/>
          </ac:spMkLst>
        </pc:spChg>
        <pc:spChg chg="mod">
          <ac:chgData name="Kieran Enzian" userId="d89a3866aa66b341" providerId="LiveId" clId="{0C744B3B-87E4-4C23-861C-DD068FC69B1F}" dt="2026-10-21T01:03:06.341" v="4035" actId="6549"/>
          <ac:spMkLst>
            <pc:docMk/>
            <pc:sldMk cId="998317437" sldId="2789"/>
            <ac:spMk id="3" creationId="{EA21BA4F-4A2F-E2E2-9886-CC849CAF8417}"/>
          </ac:spMkLst>
        </pc:spChg>
        <pc:picChg chg="add mod">
          <ac:chgData name="Kieran Enzian" userId="d89a3866aa66b341" providerId="LiveId" clId="{0C744B3B-87E4-4C23-861C-DD068FC69B1F}" dt="2026-10-21T01:03:51.778" v="4041" actId="1076"/>
          <ac:picMkLst>
            <pc:docMk/>
            <pc:sldMk cId="998317437" sldId="2789"/>
            <ac:picMk id="7" creationId="{EDE29099-B159-18CE-FACD-C3B0E9EACB8D}"/>
          </ac:picMkLst>
        </pc:picChg>
        <pc:picChg chg="del">
          <ac:chgData name="Kieran Enzian" userId="d89a3866aa66b341" providerId="LiveId" clId="{0C744B3B-87E4-4C23-861C-DD068FC69B1F}" dt="2026-10-21T00:44:33.178" v="3607" actId="478"/>
          <ac:picMkLst>
            <pc:docMk/>
            <pc:sldMk cId="998317437" sldId="2789"/>
            <ac:picMk id="24" creationId="{1E00EBEC-0BF7-24B7-B807-5130523E511B}"/>
          </ac:picMkLst>
        </pc:picChg>
      </pc:sldChg>
      <pc:sldChg chg="modSp new mod">
        <pc:chgData name="Kieran Enzian" userId="d89a3866aa66b341" providerId="LiveId" clId="{0C744B3B-87E4-4C23-861C-DD068FC69B1F}" dt="2026-10-21T01:02:14.936" v="3994" actId="15"/>
        <pc:sldMkLst>
          <pc:docMk/>
          <pc:sldMk cId="495290096" sldId="2790"/>
        </pc:sldMkLst>
        <pc:spChg chg="mod">
          <ac:chgData name="Kieran Enzian" userId="d89a3866aa66b341" providerId="LiveId" clId="{0C744B3B-87E4-4C23-861C-DD068FC69B1F}" dt="2026-10-21T00:45:25.905" v="3644" actId="20577"/>
          <ac:spMkLst>
            <pc:docMk/>
            <pc:sldMk cId="495290096" sldId="2790"/>
            <ac:spMk id="2" creationId="{9D345E71-5131-F8DF-1A75-049807114B2F}"/>
          </ac:spMkLst>
        </pc:spChg>
        <pc:spChg chg="mod">
          <ac:chgData name="Kieran Enzian" userId="d89a3866aa66b341" providerId="LiveId" clId="{0C744B3B-87E4-4C23-861C-DD068FC69B1F}" dt="2026-10-21T01:02:14.936" v="3994" actId="15"/>
          <ac:spMkLst>
            <pc:docMk/>
            <pc:sldMk cId="495290096" sldId="2790"/>
            <ac:spMk id="3" creationId="{48A75901-A4AD-37D6-0621-45A9784FB9B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2D05EE-1874-40CA-ACBB-AAFE8CEAEC56}" type="datetimeFigureOut">
              <a:t>10/21/2026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9B9498-FDEE-4498-AC3A-C83DFCC8A50A}" type="slidenum">
              <a:t>‹#›</a:t>
            </a:fld>
            <a:endParaRPr lang="en-US"/>
          </a:p>
        </p:txBody>
      </p:sp>
    </p:spTree>
    <p:extLst>
      <p:ext uri="{BB962C8B-B14F-4D97-AF65-F5344CB8AC3E}">
        <p14:creationId xmlns:p14="http://schemas.microsoft.com/office/powerpoint/2010/main" val="9007769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65C32D-63EE-4133-9108-A2BD34E475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71621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Remobe</a:t>
            </a:r>
            <a:r>
              <a:rPr lang="en-US"/>
              <a:t> last point</a:t>
            </a:r>
          </a:p>
        </p:txBody>
      </p:sp>
      <p:sp>
        <p:nvSpPr>
          <p:cNvPr id="4" name="Slide Number Placeholder 3"/>
          <p:cNvSpPr>
            <a:spLocks noGrp="1"/>
          </p:cNvSpPr>
          <p:nvPr>
            <p:ph type="sldNum" sz="quarter" idx="5"/>
          </p:nvPr>
        </p:nvSpPr>
        <p:spPr/>
        <p:txBody>
          <a:bodyPr/>
          <a:lstStyle/>
          <a:p>
            <a:fld id="{509B9498-FDEE-4498-AC3A-C83DFCC8A50A}" type="slidenum">
              <a:rPr lang="en-US" smtClean="0"/>
              <a:t>4</a:t>
            </a:fld>
            <a:endParaRPr lang="en-US"/>
          </a:p>
        </p:txBody>
      </p:sp>
    </p:spTree>
    <p:extLst>
      <p:ext uri="{BB962C8B-B14F-4D97-AF65-F5344CB8AC3E}">
        <p14:creationId xmlns:p14="http://schemas.microsoft.com/office/powerpoint/2010/main" val="3926931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09B9498-FDEE-4498-AC3A-C83DFCC8A50A}" type="slidenum">
              <a:rPr lang="en-US" smtClean="0"/>
              <a:t>6</a:t>
            </a:fld>
            <a:endParaRPr lang="en-US"/>
          </a:p>
        </p:txBody>
      </p:sp>
    </p:spTree>
    <p:extLst>
      <p:ext uri="{BB962C8B-B14F-4D97-AF65-F5344CB8AC3E}">
        <p14:creationId xmlns:p14="http://schemas.microsoft.com/office/powerpoint/2010/main" val="41535380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39241-0A7C-B2AC-F4A2-8C0F461892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A0F38F-D331-9AE6-DF3F-7D09D7CFA8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1C1173-C32D-4008-6BF9-54DB1FD8055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46DDD5E-4521-CD5E-0669-B76504A67D51}"/>
              </a:ext>
            </a:extLst>
          </p:cNvPr>
          <p:cNvSpPr>
            <a:spLocks noGrp="1"/>
          </p:cNvSpPr>
          <p:nvPr>
            <p:ph type="sldNum" sz="quarter" idx="5"/>
          </p:nvPr>
        </p:nvSpPr>
        <p:spPr/>
        <p:txBody>
          <a:bodyPr/>
          <a:lstStyle/>
          <a:p>
            <a:fld id="{B477C4C4-C075-4D42-A671-115C7CD0ED53}" type="slidenum">
              <a:rPr lang="en-US" smtClean="0"/>
              <a:t>7</a:t>
            </a:fld>
            <a:endParaRPr lang="en-US"/>
          </a:p>
        </p:txBody>
      </p:sp>
    </p:spTree>
    <p:extLst>
      <p:ext uri="{BB962C8B-B14F-4D97-AF65-F5344CB8AC3E}">
        <p14:creationId xmlns:p14="http://schemas.microsoft.com/office/powerpoint/2010/main" val="7462119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09B9498-FDEE-4498-AC3A-C83DFCC8A50A}" type="slidenum">
              <a:rPr lang="en-US" smtClean="0"/>
              <a:t>9</a:t>
            </a:fld>
            <a:endParaRPr lang="en-US"/>
          </a:p>
        </p:txBody>
      </p:sp>
    </p:spTree>
    <p:extLst>
      <p:ext uri="{BB962C8B-B14F-4D97-AF65-F5344CB8AC3E}">
        <p14:creationId xmlns:p14="http://schemas.microsoft.com/office/powerpoint/2010/main" val="29051010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09B9498-FDEE-4498-AC3A-C83DFCC8A50A}" type="slidenum">
              <a:rPr lang="en-US" smtClean="0"/>
              <a:t>10</a:t>
            </a:fld>
            <a:endParaRPr lang="en-US"/>
          </a:p>
        </p:txBody>
      </p:sp>
    </p:spTree>
    <p:extLst>
      <p:ext uri="{BB962C8B-B14F-4D97-AF65-F5344CB8AC3E}">
        <p14:creationId xmlns:p14="http://schemas.microsoft.com/office/powerpoint/2010/main" val="24494497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09B9498-FDEE-4498-AC3A-C83DFCC8A50A}" type="slidenum">
              <a:rPr lang="en-US" smtClean="0"/>
              <a:t>12</a:t>
            </a:fld>
            <a:endParaRPr lang="en-US"/>
          </a:p>
        </p:txBody>
      </p:sp>
    </p:spTree>
    <p:extLst>
      <p:ext uri="{BB962C8B-B14F-4D97-AF65-F5344CB8AC3E}">
        <p14:creationId xmlns:p14="http://schemas.microsoft.com/office/powerpoint/2010/main" val="6390304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T_sys</a:t>
            </a:r>
          </a:p>
        </p:txBody>
      </p:sp>
      <p:sp>
        <p:nvSpPr>
          <p:cNvPr id="4" name="Slide Number Placeholder 3"/>
          <p:cNvSpPr>
            <a:spLocks noGrp="1"/>
          </p:cNvSpPr>
          <p:nvPr>
            <p:ph type="sldNum" sz="quarter" idx="5"/>
          </p:nvPr>
        </p:nvSpPr>
        <p:spPr/>
        <p:txBody>
          <a:bodyPr/>
          <a:lstStyle/>
          <a:p>
            <a:fld id="{509B9498-FDEE-4498-AC3A-C83DFCC8A50A}" type="slidenum">
              <a:rPr lang="en-US" smtClean="0"/>
              <a:t>14</a:t>
            </a:fld>
            <a:endParaRPr lang="en-US"/>
          </a:p>
        </p:txBody>
      </p:sp>
    </p:spTree>
    <p:extLst>
      <p:ext uri="{BB962C8B-B14F-4D97-AF65-F5344CB8AC3E}">
        <p14:creationId xmlns:p14="http://schemas.microsoft.com/office/powerpoint/2010/main" val="38294693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Spell out KITWPA</a:t>
            </a:r>
          </a:p>
        </p:txBody>
      </p:sp>
      <p:sp>
        <p:nvSpPr>
          <p:cNvPr id="4" name="Slide Number Placeholder 3"/>
          <p:cNvSpPr>
            <a:spLocks noGrp="1"/>
          </p:cNvSpPr>
          <p:nvPr>
            <p:ph type="sldNum" sz="quarter" idx="5"/>
          </p:nvPr>
        </p:nvSpPr>
        <p:spPr/>
        <p:txBody>
          <a:bodyPr/>
          <a:lstStyle/>
          <a:p>
            <a:fld id="{509B9498-FDEE-4498-AC3A-C83DFCC8A50A}" type="slidenum">
              <a:rPr lang="en-US" smtClean="0"/>
              <a:t>19</a:t>
            </a:fld>
            <a:endParaRPr lang="en-US"/>
          </a:p>
        </p:txBody>
      </p:sp>
    </p:spTree>
    <p:extLst>
      <p:ext uri="{BB962C8B-B14F-4D97-AF65-F5344CB8AC3E}">
        <p14:creationId xmlns:p14="http://schemas.microsoft.com/office/powerpoint/2010/main" val="34811135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31172" y="3425399"/>
            <a:ext cx="7685140" cy="2621154"/>
          </a:xfrm>
        </p:spPr>
        <p:txBody>
          <a:bodyPr anchor="b">
            <a:noAutofit/>
          </a:bodyPr>
          <a:lstStyle>
            <a:lvl1pPr algn="l">
              <a:defRPr sz="7200">
                <a:solidFill>
                  <a:schemeClr val="bg2"/>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31172" y="415057"/>
            <a:ext cx="7685139" cy="1414091"/>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bg1"/>
                </a:solidFill>
              </a:defRPr>
            </a:lvl1pPr>
          </a:lstStyle>
          <a:p>
            <a:r>
              <a:rPr lang="en-US"/>
              <a:t>10/19/2026</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bg1"/>
                </a:solidFill>
              </a:defRPr>
            </a:lvl1pPr>
          </a:lstStyle>
          <a:p>
            <a:r>
              <a:rPr lang="en-US"/>
              <a:t>QUANTUM AMPLIFIERS FOR ADMX</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bg1"/>
                </a:solidFill>
              </a:defRPr>
            </a:lvl1pPr>
          </a:lstStyle>
          <a:p>
            <a:fld id="{84C450F2-3BB4-4AE4-8A35-A9D7AEA4C850}" type="slidenum">
              <a:rPr lang="en-US" smtClean="0"/>
              <a:pPr/>
              <a:t>‹#›</a:t>
            </a:fld>
            <a:endParaRPr lang="en-US"/>
          </a:p>
        </p:txBody>
      </p:sp>
    </p:spTree>
    <p:extLst>
      <p:ext uri="{BB962C8B-B14F-4D97-AF65-F5344CB8AC3E}">
        <p14:creationId xmlns:p14="http://schemas.microsoft.com/office/powerpoint/2010/main" val="611351099"/>
      </p:ext>
    </p:extLst>
  </p:cSld>
  <p:clrMapOvr>
    <a:masterClrMapping/>
  </p:clrMapOvr>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431172" y="553616"/>
            <a:ext cx="7914087" cy="4008859"/>
          </a:xfrm>
        </p:spPr>
        <p:txBody>
          <a:bodyPr anchor="t">
            <a:normAutofit/>
          </a:bodyPr>
          <a:lstStyle>
            <a:lvl1pPr>
              <a:defRPr sz="6000" cap="all" baseline="0"/>
            </a:lvl1pPr>
          </a:lstStyle>
          <a:p>
            <a:r>
              <a:rPr lang="en-US"/>
              <a:t>Click to edit Master title style</a:t>
            </a:r>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431172" y="5088156"/>
            <a:ext cx="7914087" cy="1166648"/>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a:xfrm>
            <a:off x="431172" y="6490524"/>
            <a:ext cx="2841959" cy="336141"/>
          </a:xfrm>
        </p:spPr>
        <p:txBody>
          <a:bodyPr/>
          <a:lstStyle/>
          <a:p>
            <a:r>
              <a:rPr lang="en-US"/>
              <a:t>10/19/2026</a:t>
            </a:r>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a:xfrm>
            <a:off x="8893370" y="6490524"/>
            <a:ext cx="2662834" cy="336141"/>
          </a:xfrm>
        </p:spPr>
        <p:txBody>
          <a:bodyPr/>
          <a:lstStyle/>
          <a:p>
            <a:r>
              <a:rPr lang="en-US"/>
              <a:t>QUANTUM AMPLIFIERS FOR ADMX</a:t>
            </a:r>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84C450F2-3BB4-4AE4-8A35-A9D7AEA4C850}" type="slidenum">
              <a:rPr lang="en-US" smtClean="0"/>
              <a:t>‹#›</a:t>
            </a:fld>
            <a:endParaRPr lang="en-US"/>
          </a:p>
        </p:txBody>
      </p:sp>
    </p:spTree>
    <p:extLst>
      <p:ext uri="{BB962C8B-B14F-4D97-AF65-F5344CB8AC3E}">
        <p14:creationId xmlns:p14="http://schemas.microsoft.com/office/powerpoint/2010/main" val="2894100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431172" y="553616"/>
            <a:ext cx="7914087" cy="4008859"/>
          </a:xfrm>
        </p:spPr>
        <p:txBody>
          <a:bodyPr anchor="t">
            <a:normAutofit/>
          </a:bodyPr>
          <a:lstStyle>
            <a:lvl1pPr>
              <a:defRPr sz="6000" cap="all" baseline="0"/>
            </a:lvl1pPr>
          </a:lstStyle>
          <a:p>
            <a:r>
              <a:rPr lang="en-US"/>
              <a:t>Click to edit Master title style</a:t>
            </a:r>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431172" y="5088156"/>
            <a:ext cx="7914087" cy="1166648"/>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a:xfrm>
            <a:off x="431172" y="6490524"/>
            <a:ext cx="2841959" cy="336141"/>
          </a:xfrm>
        </p:spPr>
        <p:txBody>
          <a:bodyPr/>
          <a:lstStyle/>
          <a:p>
            <a:r>
              <a:rPr lang="en-US"/>
              <a:t>10/19/2026</a:t>
            </a:r>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a:xfrm>
            <a:off x="8893370" y="6490524"/>
            <a:ext cx="2662834" cy="336141"/>
          </a:xfrm>
        </p:spPr>
        <p:txBody>
          <a:bodyPr/>
          <a:lstStyle/>
          <a:p>
            <a:r>
              <a:rPr lang="en-US"/>
              <a:t>QUANTUM AMPLIFIERS FOR ADMX</a:t>
            </a:r>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84C450F2-3BB4-4AE4-8A35-A9D7AEA4C850}" type="slidenum">
              <a:rPr lang="en-US" smtClean="0"/>
              <a:t>‹#›</a:t>
            </a:fld>
            <a:endParaRPr lang="en-US"/>
          </a:p>
        </p:txBody>
      </p:sp>
    </p:spTree>
    <p:extLst>
      <p:ext uri="{BB962C8B-B14F-4D97-AF65-F5344CB8AC3E}">
        <p14:creationId xmlns:p14="http://schemas.microsoft.com/office/powerpoint/2010/main" val="3477205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31172" y="293302"/>
            <a:ext cx="11125032" cy="965101"/>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431172" y="1384847"/>
            <a:ext cx="11125032" cy="49051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r>
              <a:rPr lang="en-US"/>
              <a:t>10/19/2026</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QUANTUM AMPLIFIERS FOR ADMX</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84C450F2-3BB4-4AE4-8A35-A9D7AEA4C850}" type="slidenum">
              <a:rPr lang="en-US" smtClean="0"/>
              <a:t>‹#›</a:t>
            </a:fld>
            <a:endParaRPr lang="en-US"/>
          </a:p>
        </p:txBody>
      </p:sp>
    </p:spTree>
    <p:extLst>
      <p:ext uri="{BB962C8B-B14F-4D97-AF65-F5344CB8AC3E}">
        <p14:creationId xmlns:p14="http://schemas.microsoft.com/office/powerpoint/2010/main" val="3834443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Photo 1">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5276088"/>
            <a:ext cx="11347704" cy="786384"/>
          </a:xfrm>
        </p:spPr>
        <p:txBody>
          <a:bodyPr anchor="b">
            <a:normAutofit/>
          </a:bodyPr>
          <a:lstStyle>
            <a:lvl1pPr algn="l">
              <a:defRPr sz="44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5980176"/>
            <a:ext cx="11347704" cy="530352"/>
          </a:xfrm>
        </p:spPr>
        <p:txBody>
          <a:bodyPr anchor="ctr">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Picture Placeholder 8">
            <a:extLst>
              <a:ext uri="{FF2B5EF4-FFF2-40B4-BE49-F238E27FC236}">
                <a16:creationId xmlns:a16="http://schemas.microsoft.com/office/drawing/2014/main" id="{A9E06FED-92D3-C4D6-28D7-600D842F7AC3}"/>
              </a:ext>
            </a:extLst>
          </p:cNvPr>
          <p:cNvSpPr>
            <a:spLocks noGrp="1"/>
          </p:cNvSpPr>
          <p:nvPr>
            <p:ph type="pic" sz="quarter" idx="13"/>
          </p:nvPr>
        </p:nvSpPr>
        <p:spPr>
          <a:xfrm>
            <a:off x="0" y="0"/>
            <a:ext cx="11733150" cy="5135804"/>
          </a:xfrm>
          <a:custGeom>
            <a:avLst/>
            <a:gdLst>
              <a:gd name="connsiteX0" fmla="*/ 0 w 11733150"/>
              <a:gd name="connsiteY0" fmla="*/ 0 h 5135804"/>
              <a:gd name="connsiteX1" fmla="*/ 11733150 w 11733150"/>
              <a:gd name="connsiteY1" fmla="*/ 0 h 5135804"/>
              <a:gd name="connsiteX2" fmla="*/ 11733150 w 11733150"/>
              <a:gd name="connsiteY2" fmla="*/ 4533808 h 5135804"/>
              <a:gd name="connsiteX3" fmla="*/ 11131154 w 11733150"/>
              <a:gd name="connsiteY3" fmla="*/ 5135804 h 5135804"/>
              <a:gd name="connsiteX4" fmla="*/ 0 w 11733150"/>
              <a:gd name="connsiteY4" fmla="*/ 5135804 h 5135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3150" h="5135804">
                <a:moveTo>
                  <a:pt x="0" y="0"/>
                </a:moveTo>
                <a:lnTo>
                  <a:pt x="11733150" y="0"/>
                </a:lnTo>
                <a:lnTo>
                  <a:pt x="11733150" y="4533808"/>
                </a:lnTo>
                <a:cubicBezTo>
                  <a:pt x="11733150" y="4866281"/>
                  <a:pt x="11463627" y="5135804"/>
                  <a:pt x="11131154" y="5135804"/>
                </a:cubicBezTo>
                <a:lnTo>
                  <a:pt x="0" y="5135804"/>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37160" y="6519672"/>
            <a:ext cx="3494314" cy="365125"/>
          </a:xfrm>
        </p:spPr>
        <p:txBody>
          <a:bodyPr/>
          <a:lstStyle>
            <a:lvl1pPr>
              <a:defRPr>
                <a:solidFill>
                  <a:schemeClr val="bg1"/>
                </a:solidFill>
                <a:effectLst/>
              </a:defRPr>
            </a:lvl1pPr>
          </a:lstStyle>
          <a:p>
            <a:r>
              <a:rPr lang="en-US"/>
              <a:t>10/19/2026</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876521" y="6519672"/>
            <a:ext cx="2805405" cy="365125"/>
          </a:xfrm>
        </p:spPr>
        <p:txBody>
          <a:bodyPr/>
          <a:lstStyle>
            <a:lvl1pPr>
              <a:defRPr>
                <a:solidFill>
                  <a:schemeClr val="bg1"/>
                </a:solidFill>
                <a:effectLst/>
              </a:defRPr>
            </a:lvl1pPr>
          </a:lstStyle>
          <a:p>
            <a:r>
              <a:rPr lang="en-US"/>
              <a:t>QUANTUM AMPLIFIERS FOR ADMX</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632162" y="6519672"/>
            <a:ext cx="429207" cy="365125"/>
          </a:xfrm>
        </p:spPr>
        <p:txBody>
          <a:bodyPr vert="horz" lIns="91440" tIns="45720" rIns="91440" bIns="45720" rtlCol="0" anchor="ctr"/>
          <a:lstStyle>
            <a:lvl1pPr>
              <a:defRPr lang="en-US" smtClean="0">
                <a:solidFill>
                  <a:schemeClr val="bg2"/>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236618478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11480"/>
            <a:ext cx="4590288" cy="3739896"/>
          </a:xfrm>
        </p:spPr>
        <p:txBody>
          <a:bodyPr anchor="t">
            <a:normAutofit/>
          </a:bodyPr>
          <a:lstStyle>
            <a:lvl1pPr algn="l">
              <a:defRPr sz="52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873752"/>
            <a:ext cx="4206240" cy="1380744"/>
          </a:xfrm>
        </p:spPr>
        <p:txBody>
          <a:bodyPr anchor="b">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5" name="Picture Placeholder 6">
            <a:extLst>
              <a:ext uri="{FF2B5EF4-FFF2-40B4-BE49-F238E27FC236}">
                <a16:creationId xmlns:a16="http://schemas.microsoft.com/office/drawing/2014/main" id="{3D161DAC-42AF-C3D9-37A1-04B90F30DEED}"/>
              </a:ext>
            </a:extLst>
          </p:cNvPr>
          <p:cNvSpPr>
            <a:spLocks noGrp="1"/>
          </p:cNvSpPr>
          <p:nvPr>
            <p:ph type="pic" sz="quarter" idx="13"/>
          </p:nvPr>
        </p:nvSpPr>
        <p:spPr>
          <a:xfrm>
            <a:off x="5586160" y="0"/>
            <a:ext cx="6605841" cy="6399152"/>
          </a:xfrm>
          <a:custGeom>
            <a:avLst/>
            <a:gdLst>
              <a:gd name="connsiteX0" fmla="*/ 0 w 6605841"/>
              <a:gd name="connsiteY0" fmla="*/ 0 h 6399152"/>
              <a:gd name="connsiteX1" fmla="*/ 6605841 w 6605841"/>
              <a:gd name="connsiteY1" fmla="*/ 0 h 6399152"/>
              <a:gd name="connsiteX2" fmla="*/ 6605841 w 6605841"/>
              <a:gd name="connsiteY2" fmla="*/ 6399152 h 6399152"/>
              <a:gd name="connsiteX3" fmla="*/ 601995 w 6605841"/>
              <a:gd name="connsiteY3" fmla="*/ 6399152 h 6399152"/>
              <a:gd name="connsiteX4" fmla="*/ 0 w 6605841"/>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5841" h="6399152">
                <a:moveTo>
                  <a:pt x="0" y="0"/>
                </a:moveTo>
                <a:lnTo>
                  <a:pt x="6605841" y="0"/>
                </a:lnTo>
                <a:lnTo>
                  <a:pt x="6605841" y="6399152"/>
                </a:lnTo>
                <a:lnTo>
                  <a:pt x="601995" y="6399152"/>
                </a:lnTo>
                <a:cubicBezTo>
                  <a:pt x="269522" y="6399152"/>
                  <a:pt x="0" y="6129629"/>
                  <a:pt x="0" y="5797156"/>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r>
              <a:rPr lang="en-US"/>
              <a:t>10/19/2026</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QUANTUM AMPLIFIERS FOR ADMX</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324774033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Photo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11480"/>
            <a:ext cx="5330952" cy="3739896"/>
          </a:xfrm>
        </p:spPr>
        <p:txBody>
          <a:bodyPr anchor="t">
            <a:normAutofit/>
          </a:bodyPr>
          <a:lstStyle>
            <a:lvl1pPr algn="l">
              <a:defRPr sz="66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873752"/>
            <a:ext cx="4517136" cy="1380744"/>
          </a:xfrm>
        </p:spPr>
        <p:txBody>
          <a:bodyPr anchor="b">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Picture Placeholder 6">
            <a:extLst>
              <a:ext uri="{FF2B5EF4-FFF2-40B4-BE49-F238E27FC236}">
                <a16:creationId xmlns:a16="http://schemas.microsoft.com/office/drawing/2014/main" id="{DEE3B02A-3B83-3083-3F07-26E25C6C135D}"/>
              </a:ext>
            </a:extLst>
          </p:cNvPr>
          <p:cNvSpPr>
            <a:spLocks noGrp="1"/>
          </p:cNvSpPr>
          <p:nvPr>
            <p:ph type="pic" sz="quarter" idx="13"/>
          </p:nvPr>
        </p:nvSpPr>
        <p:spPr>
          <a:xfrm>
            <a:off x="6517248" y="0"/>
            <a:ext cx="5674753" cy="6399152"/>
          </a:xfrm>
          <a:custGeom>
            <a:avLst/>
            <a:gdLst>
              <a:gd name="connsiteX0" fmla="*/ 0 w 5674753"/>
              <a:gd name="connsiteY0" fmla="*/ 0 h 6399152"/>
              <a:gd name="connsiteX1" fmla="*/ 5674753 w 5674753"/>
              <a:gd name="connsiteY1" fmla="*/ 0 h 6399152"/>
              <a:gd name="connsiteX2" fmla="*/ 5674753 w 5674753"/>
              <a:gd name="connsiteY2" fmla="*/ 6399152 h 6399152"/>
              <a:gd name="connsiteX3" fmla="*/ 601996 w 5674753"/>
              <a:gd name="connsiteY3" fmla="*/ 6399152 h 6399152"/>
              <a:gd name="connsiteX4" fmla="*/ 0 w 5674753"/>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4753" h="6399152">
                <a:moveTo>
                  <a:pt x="0" y="0"/>
                </a:moveTo>
                <a:lnTo>
                  <a:pt x="5674753" y="0"/>
                </a:lnTo>
                <a:lnTo>
                  <a:pt x="5674753" y="6399152"/>
                </a:lnTo>
                <a:lnTo>
                  <a:pt x="601996" y="6399152"/>
                </a:lnTo>
                <a:cubicBezTo>
                  <a:pt x="269523" y="6399152"/>
                  <a:pt x="0" y="6129629"/>
                  <a:pt x="0" y="5797156"/>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r>
              <a:rPr lang="en-US"/>
              <a:t>10/19/2026</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QUANTUM AMPLIFIERS FOR ADMX</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172932866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Photo 4">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269480" y="411480"/>
            <a:ext cx="4361688" cy="3968496"/>
          </a:xfrm>
        </p:spPr>
        <p:txBody>
          <a:bodyPr anchor="t">
            <a:normAutofit/>
          </a:bodyPr>
          <a:lstStyle>
            <a:lvl1pPr algn="l">
              <a:defRPr sz="54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269480" y="4873752"/>
            <a:ext cx="4206240" cy="1380744"/>
          </a:xfrm>
        </p:spPr>
        <p:txBody>
          <a:bodyPr anchor="b">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Picture Placeholder 6">
            <a:extLst>
              <a:ext uri="{FF2B5EF4-FFF2-40B4-BE49-F238E27FC236}">
                <a16:creationId xmlns:a16="http://schemas.microsoft.com/office/drawing/2014/main" id="{1D6AB98B-BD95-F9FC-BB22-1A89B6EE3246}"/>
              </a:ext>
            </a:extLst>
          </p:cNvPr>
          <p:cNvSpPr>
            <a:spLocks noGrp="1"/>
          </p:cNvSpPr>
          <p:nvPr>
            <p:ph type="pic" sz="quarter" idx="13"/>
          </p:nvPr>
        </p:nvSpPr>
        <p:spPr>
          <a:xfrm>
            <a:off x="0" y="0"/>
            <a:ext cx="6604503" cy="6399152"/>
          </a:xfrm>
          <a:custGeom>
            <a:avLst/>
            <a:gdLst>
              <a:gd name="connsiteX0" fmla="*/ 0 w 6604503"/>
              <a:gd name="connsiteY0" fmla="*/ 0 h 6399152"/>
              <a:gd name="connsiteX1" fmla="*/ 6604503 w 6604503"/>
              <a:gd name="connsiteY1" fmla="*/ 0 h 6399152"/>
              <a:gd name="connsiteX2" fmla="*/ 6604503 w 6604503"/>
              <a:gd name="connsiteY2" fmla="*/ 5797156 h 6399152"/>
              <a:gd name="connsiteX3" fmla="*/ 6002507 w 6604503"/>
              <a:gd name="connsiteY3" fmla="*/ 6399152 h 6399152"/>
              <a:gd name="connsiteX4" fmla="*/ 0 w 6604503"/>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4503" h="6399152">
                <a:moveTo>
                  <a:pt x="0" y="0"/>
                </a:moveTo>
                <a:lnTo>
                  <a:pt x="6604503" y="0"/>
                </a:lnTo>
                <a:lnTo>
                  <a:pt x="6604503" y="5797156"/>
                </a:lnTo>
                <a:cubicBezTo>
                  <a:pt x="6604503" y="6129629"/>
                  <a:pt x="6334980" y="6399152"/>
                  <a:pt x="6002507"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r>
              <a:rPr lang="en-US"/>
              <a:t>10/19/2026</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QUANTUM AMPLIFIERS FOR ADMX</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15091141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29768" y="411480"/>
            <a:ext cx="11045952" cy="1828800"/>
          </a:xfrm>
        </p:spPr>
        <p:txBody>
          <a:bodyPr anchor="t">
            <a:normAutofit/>
          </a:bodyPr>
          <a:lstStyle>
            <a:lvl1pPr>
              <a:defRPr sz="8000"/>
            </a:lvl1pPr>
          </a:lstStyle>
          <a:p>
            <a:r>
              <a:rPr lang="en-US"/>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272784" y="2423160"/>
            <a:ext cx="5202936" cy="3858768"/>
          </a:xfrm>
        </p:spPr>
        <p:txBody>
          <a:bodyPr vert="horz" lIns="91440" tIns="45720" rIns="91440" bIns="45720" rtlCol="0">
            <a:normAutofit/>
          </a:bodyPr>
          <a:lstStyle>
            <a:lvl1pPr marL="457200" indent="-457200">
              <a:buFont typeface="+mj-lt"/>
              <a:buAutoNum type="arabicPeriod"/>
              <a:defRPr lang="en-US" dirty="0"/>
            </a:lvl1pPr>
            <a:lvl2pPr marL="571500" indent="-342900">
              <a:buFont typeface="+mj-lt"/>
              <a:buAutoNum type="alphaLcPeriod"/>
              <a:defRPr lang="en-US" dirty="0"/>
            </a:lvl2pPr>
            <a:lvl3pPr marL="800100" indent="-342900">
              <a:buFont typeface="+mj-lt"/>
              <a:buAutoNum type="romanLcPeriod"/>
              <a:defRPr lang="en-US" dirty="0"/>
            </a:lvl3pPr>
            <a:lvl4pPr marL="914400" indent="-228600">
              <a:buFont typeface="+mj-lt"/>
              <a:buAutoNum type="arabicParenR"/>
              <a:defRPr lang="en-US" dirty="0"/>
            </a:lvl4pPr>
            <a:lvl5pPr marL="1143000" indent="-228600">
              <a:buFont typeface="+mj-lt"/>
              <a:buAutoNum type="alphaLcParen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r>
              <a:rPr lang="en-US"/>
              <a:t>10/19/2026</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a:t>QUANTUM AMPLIFIERS FOR ADMX</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52966426"/>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691006" y="998230"/>
            <a:ext cx="3951469" cy="1947672"/>
          </a:xfrm>
        </p:spPr>
        <p:txBody>
          <a:bodyPr anchor="b">
            <a:noAutofit/>
          </a:bodyPr>
          <a:lstStyle>
            <a:lvl1pPr>
              <a:defRPr sz="4400"/>
            </a:lvl1pPr>
          </a:lstStyle>
          <a:p>
            <a:r>
              <a:rPr lang="en-US"/>
              <a:t>Click to edit Master title style</a:t>
            </a:r>
          </a:p>
        </p:txBody>
      </p:sp>
      <p:sp>
        <p:nvSpPr>
          <p:cNvPr id="9" name="Picture Placeholder 3">
            <a:extLst>
              <a:ext uri="{FF2B5EF4-FFF2-40B4-BE49-F238E27FC236}">
                <a16:creationId xmlns:a16="http://schemas.microsoft.com/office/drawing/2014/main" id="{DD60ACDC-1760-F721-E270-0D2FC4872DF2}"/>
              </a:ext>
            </a:extLst>
          </p:cNvPr>
          <p:cNvSpPr>
            <a:spLocks noGrp="1"/>
          </p:cNvSpPr>
          <p:nvPr>
            <p:ph type="pic" sz="quarter" idx="15"/>
          </p:nvPr>
        </p:nvSpPr>
        <p:spPr>
          <a:xfrm>
            <a:off x="0" y="0"/>
            <a:ext cx="7002464" cy="6399152"/>
          </a:xfrm>
          <a:custGeom>
            <a:avLst/>
            <a:gdLst>
              <a:gd name="connsiteX0" fmla="*/ 0 w 7002464"/>
              <a:gd name="connsiteY0" fmla="*/ 0 h 6399152"/>
              <a:gd name="connsiteX1" fmla="*/ 7002464 w 7002464"/>
              <a:gd name="connsiteY1" fmla="*/ 0 h 6399152"/>
              <a:gd name="connsiteX2" fmla="*/ 7002464 w 7002464"/>
              <a:gd name="connsiteY2" fmla="*/ 5797156 h 6399152"/>
              <a:gd name="connsiteX3" fmla="*/ 6400468 w 7002464"/>
              <a:gd name="connsiteY3" fmla="*/ 6399152 h 6399152"/>
              <a:gd name="connsiteX4" fmla="*/ 0 w 7002464"/>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2464" h="6399152">
                <a:moveTo>
                  <a:pt x="0" y="0"/>
                </a:moveTo>
                <a:lnTo>
                  <a:pt x="7002464" y="0"/>
                </a:lnTo>
                <a:lnTo>
                  <a:pt x="7002464" y="5797156"/>
                </a:lnTo>
                <a:cubicBezTo>
                  <a:pt x="7002464" y="6129629"/>
                  <a:pt x="6732941" y="6399152"/>
                  <a:pt x="6400468" y="6399152"/>
                </a:cubicBezTo>
                <a:lnTo>
                  <a:pt x="0" y="6399152"/>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endParaRPr lang="en-US"/>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691007" y="3099815"/>
            <a:ext cx="3951469" cy="3084599"/>
          </a:xfrm>
        </p:spPr>
        <p:txBody>
          <a:bodyPr>
            <a:normAutofit/>
          </a:bodyPr>
          <a:lstStyle>
            <a:lvl1pPr marL="342900" indent="-342900">
              <a:buFont typeface="+mj-lt"/>
              <a:buAutoNum type="arabicPeriod"/>
              <a:defRPr sz="1800"/>
            </a:lvl1pPr>
            <a:lvl2pPr marL="571500" indent="-342900">
              <a:buFont typeface="+mj-lt"/>
              <a:buAutoNum type="alphaLcPeriod"/>
              <a:defRPr sz="1600"/>
            </a:lvl2pPr>
            <a:lvl3pPr marL="800100" indent="-342900">
              <a:buFont typeface="+mj-lt"/>
              <a:buAutoNum type="romanLcPeriod"/>
              <a:defRPr sz="1400"/>
            </a:lvl3pPr>
            <a:lvl4pPr marL="914400" indent="-228600">
              <a:buFont typeface="+mj-lt"/>
              <a:buAutoNum type="arabicParenR"/>
              <a:defRPr sz="1200"/>
            </a:lvl4pPr>
            <a:lvl5pPr marL="1143000" indent="-228600">
              <a:buFont typeface="+mj-lt"/>
              <a:buAutoNum type="alphaLcParen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r>
              <a:rPr lang="en-US"/>
              <a:t>10/19/2026</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QUANTUM AMPLIFIERS FOR ADMX</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182816303"/>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14984" y="2478024"/>
            <a:ext cx="4325112" cy="2454796"/>
          </a:xfrm>
        </p:spPr>
        <p:txBody>
          <a:bodyPr anchor="t">
            <a:normAutofit/>
          </a:bodyPr>
          <a:lstStyle>
            <a:lvl1pPr>
              <a:defRPr sz="4400"/>
            </a:lvl1pPr>
          </a:lstStyle>
          <a:p>
            <a:r>
              <a:rPr lang="en-US"/>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273800" y="2478024"/>
            <a:ext cx="4325112" cy="2454796"/>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131313"/>
                </a:solidFill>
                <a:effectLst/>
                <a:uLnTx/>
                <a:uFillTx/>
                <a:latin typeface="Neue Haas Grotesk Text Pro"/>
                <a:ea typeface="+mn-ea"/>
                <a:cs typeface="+mn-cs"/>
              </a:rPr>
              <a:t>Click to edit Master text styles</a:t>
            </a:r>
          </a:p>
          <a:p>
            <a:pPr marL="228600" marR="0" lvl="1"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131313"/>
                </a:solidFill>
                <a:effectLst/>
                <a:uLnTx/>
                <a:uFillTx/>
                <a:latin typeface="Neue Haas Grotesk Text Pro"/>
                <a:ea typeface="+mn-ea"/>
                <a:cs typeface="+mn-cs"/>
              </a:rPr>
              <a:t>Second level</a:t>
            </a:r>
          </a:p>
          <a:p>
            <a:pPr marL="228600" marR="0" lvl="2"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131313"/>
                </a:solidFill>
                <a:effectLst/>
                <a:uLnTx/>
                <a:uFillTx/>
                <a:latin typeface="Neue Haas Grotesk Text Pro"/>
                <a:ea typeface="+mn-ea"/>
                <a:cs typeface="+mn-cs"/>
              </a:rPr>
              <a:t>Third level</a:t>
            </a:r>
          </a:p>
          <a:p>
            <a:pPr marL="228600" marR="0" lvl="3"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131313"/>
                </a:solidFill>
                <a:effectLst/>
                <a:uLnTx/>
                <a:uFillTx/>
                <a:latin typeface="Neue Haas Grotesk Text Pro"/>
                <a:ea typeface="+mn-ea"/>
                <a:cs typeface="+mn-cs"/>
              </a:rPr>
              <a:t>Fourth level</a:t>
            </a:r>
          </a:p>
          <a:p>
            <a:pPr marL="228600" marR="0" lvl="4"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131313"/>
                </a:solidFill>
                <a:effectLst/>
                <a:uLnTx/>
                <a:uFillTx/>
                <a:latin typeface="Neue Haas Grotesk Text Pro"/>
                <a:ea typeface="+mn-ea"/>
                <a:cs typeface="+mn-cs"/>
              </a:rPr>
              <a:t>Fifth level</a:t>
            </a:r>
            <a:endParaRPr kumimoji="0" lang="en-US" sz="1100" b="0" i="0" u="none" strike="noStrike" kern="1200" cap="none" spc="0" normalizeH="0" baseline="0" noProof="0">
              <a:ln>
                <a:noFill/>
              </a:ln>
              <a:solidFill>
                <a:srgbClr val="131313"/>
              </a:solidFill>
              <a:effectLst/>
              <a:uLnTx/>
              <a:uFillTx/>
              <a:latin typeface="Neue Haas Grotesk Text Pro"/>
              <a:ea typeface="+mn-ea"/>
              <a:cs typeface="+mn-cs"/>
            </a:endParaRP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r>
              <a:rPr lang="en-US"/>
              <a:t>10/19/2026</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QUANTUM AMPLIFIERS FOR ADMX</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6831644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14984" y="2039112"/>
            <a:ext cx="3813048" cy="353872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422392" y="2039112"/>
            <a:ext cx="5047488" cy="3538728"/>
          </a:xfrm>
        </p:spPr>
        <p:txBody>
          <a:bodyPr vert="horz" lIns="91440" tIns="45720" rIns="91440" bIns="45720" rtlCol="0">
            <a:normAutofit/>
          </a:bodyPr>
          <a:lstStyle>
            <a:lvl1pPr>
              <a:defRPr lang="en-US"/>
            </a:lvl1pPr>
            <a:lvl2pPr>
              <a:defRPr lang="en-US"/>
            </a:lvl2pPr>
            <a:lvl3pPr>
              <a:defRPr lang="en-US"/>
            </a:lvl3pPr>
            <a:lvl4pPr>
              <a:defRPr lang="en-US"/>
            </a:lvl4pPr>
            <a:lvl5pPr>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r>
              <a:rPr lang="en-US"/>
              <a:t>10/19/2026</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QUANTUM AMPLIFIERS FOR ADMX</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2303170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1600200"/>
            <a:ext cx="4142232" cy="463600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422392" y="1600200"/>
            <a:ext cx="5788152" cy="463600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r>
              <a:rPr lang="en-US"/>
              <a:t>10/19/2026</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QUANTUM AMPLIFIERS FOR ADMX</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7645397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7" y="640079"/>
            <a:ext cx="4032505" cy="3621024"/>
          </a:xfrm>
        </p:spPr>
        <p:txBody>
          <a:bodyPr anchor="t">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5422392" y="640715"/>
            <a:ext cx="5968098" cy="57197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r>
              <a:rPr lang="en-US"/>
              <a:t>10/19/2026</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QUANTUM AMPLIFIERS FOR ADMX</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7729609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640080"/>
            <a:ext cx="3493008" cy="3621024"/>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425696" y="640080"/>
            <a:ext cx="7159752" cy="572414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r>
              <a:rPr lang="en-US"/>
              <a:t>10/19/2026</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QUANTUM AMPLIFIERS FOR ADMX</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9242227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Only (Ma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41248" y="-1325880"/>
            <a:ext cx="10515600" cy="1325880"/>
          </a:xfrm>
        </p:spPr>
        <p:txBody>
          <a:bodyPr anchor="b">
            <a:normAutofit/>
          </a:bodyPr>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137159" y="329450"/>
            <a:ext cx="11924209" cy="6199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r>
              <a:rPr lang="en-US"/>
              <a:t>10/19/2026</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QUANTUM AMPLIFIERS FOR ADMX</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7166298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Content Photo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4480560" cy="152704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7" y="2276856"/>
            <a:ext cx="4480560" cy="40416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CE823DF8-AABE-3B17-254E-81CD7CA2B5BF}"/>
              </a:ext>
            </a:extLst>
          </p:cNvPr>
          <p:cNvSpPr>
            <a:spLocks noGrp="1"/>
          </p:cNvSpPr>
          <p:nvPr>
            <p:ph type="pic" sz="quarter" idx="15"/>
          </p:nvPr>
        </p:nvSpPr>
        <p:spPr>
          <a:xfrm>
            <a:off x="5737594" y="0"/>
            <a:ext cx="6454406" cy="6399152"/>
          </a:xfrm>
          <a:custGeom>
            <a:avLst/>
            <a:gdLst>
              <a:gd name="connsiteX0" fmla="*/ 0 w 6454406"/>
              <a:gd name="connsiteY0" fmla="*/ 0 h 6399152"/>
              <a:gd name="connsiteX1" fmla="*/ 6454406 w 6454406"/>
              <a:gd name="connsiteY1" fmla="*/ 0 h 6399152"/>
              <a:gd name="connsiteX2" fmla="*/ 6454406 w 6454406"/>
              <a:gd name="connsiteY2" fmla="*/ 6399152 h 6399152"/>
              <a:gd name="connsiteX3" fmla="*/ 601995 w 6454406"/>
              <a:gd name="connsiteY3" fmla="*/ 6399152 h 6399152"/>
              <a:gd name="connsiteX4" fmla="*/ 0 w 6454406"/>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4406" h="6399152">
                <a:moveTo>
                  <a:pt x="0" y="0"/>
                </a:moveTo>
                <a:lnTo>
                  <a:pt x="6454406" y="0"/>
                </a:lnTo>
                <a:lnTo>
                  <a:pt x="6454406" y="6399152"/>
                </a:lnTo>
                <a:lnTo>
                  <a:pt x="601995" y="6399152"/>
                </a:lnTo>
                <a:cubicBezTo>
                  <a:pt x="269522" y="6399152"/>
                  <a:pt x="0" y="6129629"/>
                  <a:pt x="0" y="5797156"/>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r>
              <a:rPr lang="en-US"/>
              <a:t>10/19/2026</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QUANTUM AMPLIFIERS FOR ADMX</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39848124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Content Photo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96328" y="601755"/>
            <a:ext cx="4389120" cy="1527048"/>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6F26914B-7405-10AB-A859-8165D7B1A93C}"/>
              </a:ext>
            </a:extLst>
          </p:cNvPr>
          <p:cNvSpPr>
            <a:spLocks noGrp="1"/>
          </p:cNvSpPr>
          <p:nvPr>
            <p:ph type="pic" sz="quarter" idx="15"/>
          </p:nvPr>
        </p:nvSpPr>
        <p:spPr>
          <a:xfrm>
            <a:off x="0" y="1"/>
            <a:ext cx="6591300" cy="6410303"/>
          </a:xfrm>
          <a:custGeom>
            <a:avLst/>
            <a:gdLst>
              <a:gd name="connsiteX0" fmla="*/ 0 w 6591300"/>
              <a:gd name="connsiteY0" fmla="*/ 0 h 6410303"/>
              <a:gd name="connsiteX1" fmla="*/ 6591300 w 6591300"/>
              <a:gd name="connsiteY1" fmla="*/ 0 h 6410303"/>
              <a:gd name="connsiteX2" fmla="*/ 6591300 w 6591300"/>
              <a:gd name="connsiteY2" fmla="*/ 5807073 h 6410303"/>
              <a:gd name="connsiteX3" fmla="*/ 5988070 w 6591300"/>
              <a:gd name="connsiteY3" fmla="*/ 6410303 h 6410303"/>
              <a:gd name="connsiteX4" fmla="*/ 0 w 6591300"/>
              <a:gd name="connsiteY4" fmla="*/ 6410303 h 64103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1300" h="6410303">
                <a:moveTo>
                  <a:pt x="0" y="0"/>
                </a:moveTo>
                <a:lnTo>
                  <a:pt x="6591300" y="0"/>
                </a:lnTo>
                <a:lnTo>
                  <a:pt x="6591300" y="5807073"/>
                </a:lnTo>
                <a:cubicBezTo>
                  <a:pt x="6591300" y="6140228"/>
                  <a:pt x="6321225" y="6410303"/>
                  <a:pt x="5988070" y="6410303"/>
                </a:cubicBezTo>
                <a:lnTo>
                  <a:pt x="0" y="6410303"/>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96328" y="2276856"/>
            <a:ext cx="4389120" cy="40416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r>
              <a:rPr lang="en-US"/>
              <a:t>10/19/2026</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QUANTUM AMPLIFIERS FOR ADMX</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370250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Content Photo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3401568" cy="152704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29768" y="2276856"/>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58FA1BA0-D099-705F-F85E-3FBC782F7651}"/>
              </a:ext>
            </a:extLst>
          </p:cNvPr>
          <p:cNvSpPr>
            <a:spLocks noGrp="1"/>
          </p:cNvSpPr>
          <p:nvPr>
            <p:ph type="pic" sz="quarter" idx="15"/>
          </p:nvPr>
        </p:nvSpPr>
        <p:spPr>
          <a:xfrm>
            <a:off x="4502843" y="2"/>
            <a:ext cx="7689157" cy="6399151"/>
          </a:xfrm>
          <a:custGeom>
            <a:avLst/>
            <a:gdLst>
              <a:gd name="connsiteX0" fmla="*/ 0 w 7689157"/>
              <a:gd name="connsiteY0" fmla="*/ 0 h 6399151"/>
              <a:gd name="connsiteX1" fmla="*/ 7689157 w 7689157"/>
              <a:gd name="connsiteY1" fmla="*/ 0 h 6399151"/>
              <a:gd name="connsiteX2" fmla="*/ 7689157 w 7689157"/>
              <a:gd name="connsiteY2" fmla="*/ 6399151 h 6399151"/>
              <a:gd name="connsiteX3" fmla="*/ 601997 w 7689157"/>
              <a:gd name="connsiteY3" fmla="*/ 6399151 h 6399151"/>
              <a:gd name="connsiteX4" fmla="*/ 0 w 7689157"/>
              <a:gd name="connsiteY4" fmla="*/ 5797155 h 639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9157" h="6399151">
                <a:moveTo>
                  <a:pt x="0" y="0"/>
                </a:moveTo>
                <a:lnTo>
                  <a:pt x="7689157" y="0"/>
                </a:lnTo>
                <a:lnTo>
                  <a:pt x="7689157" y="6399151"/>
                </a:lnTo>
                <a:lnTo>
                  <a:pt x="601997" y="6399151"/>
                </a:lnTo>
                <a:cubicBezTo>
                  <a:pt x="269523" y="6399151"/>
                  <a:pt x="0" y="6129628"/>
                  <a:pt x="0" y="5797155"/>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r>
              <a:rPr lang="en-US"/>
              <a:t>10/19/2026</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QUANTUM AMPLIFIERS FOR ADMX</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1557602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Content Photo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21040" y="603504"/>
            <a:ext cx="3401568" cy="1527048"/>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F44EE1A0-D83B-FE6C-4495-F55C5070D5D1}"/>
              </a:ext>
            </a:extLst>
          </p:cNvPr>
          <p:cNvSpPr>
            <a:spLocks noGrp="1"/>
          </p:cNvSpPr>
          <p:nvPr>
            <p:ph type="pic" sz="quarter" idx="15"/>
          </p:nvPr>
        </p:nvSpPr>
        <p:spPr>
          <a:xfrm>
            <a:off x="0" y="0"/>
            <a:ext cx="7734300" cy="6399152"/>
          </a:xfrm>
          <a:custGeom>
            <a:avLst/>
            <a:gdLst>
              <a:gd name="connsiteX0" fmla="*/ 0 w 7734300"/>
              <a:gd name="connsiteY0" fmla="*/ 0 h 6399152"/>
              <a:gd name="connsiteX1" fmla="*/ 7734300 w 7734300"/>
              <a:gd name="connsiteY1" fmla="*/ 0 h 6399152"/>
              <a:gd name="connsiteX2" fmla="*/ 7734300 w 7734300"/>
              <a:gd name="connsiteY2" fmla="*/ 5797156 h 6399152"/>
              <a:gd name="connsiteX3" fmla="*/ 7132304 w 7734300"/>
              <a:gd name="connsiteY3" fmla="*/ 6399152 h 6399152"/>
              <a:gd name="connsiteX4" fmla="*/ 0 w 7734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4300" h="6399152">
                <a:moveTo>
                  <a:pt x="0" y="0"/>
                </a:moveTo>
                <a:lnTo>
                  <a:pt x="7734300" y="0"/>
                </a:lnTo>
                <a:lnTo>
                  <a:pt x="7734300" y="5797156"/>
                </a:lnTo>
                <a:cubicBezTo>
                  <a:pt x="7734300" y="6129629"/>
                  <a:pt x="7464777" y="6399152"/>
                  <a:pt x="7132304"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21040" y="2276856"/>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r>
              <a:rPr lang="en-US"/>
              <a:t>10/19/2026</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QUANTUM AMPLIFIERS FOR ADMX</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0657172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Content Photo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4162318"/>
            <a:ext cx="2953618" cy="189280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4162318"/>
            <a:ext cx="7772400" cy="2240280"/>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0696DEB7-ADC8-3E90-7A63-F11D6535D0E4}"/>
              </a:ext>
            </a:extLst>
          </p:cNvPr>
          <p:cNvSpPr>
            <a:spLocks noGrp="1"/>
          </p:cNvSpPr>
          <p:nvPr>
            <p:ph type="pic" sz="quarter" idx="15"/>
          </p:nvPr>
        </p:nvSpPr>
        <p:spPr>
          <a:xfrm>
            <a:off x="0" y="0"/>
            <a:ext cx="11750040" cy="3806246"/>
          </a:xfrm>
          <a:custGeom>
            <a:avLst/>
            <a:gdLst>
              <a:gd name="connsiteX0" fmla="*/ 0 w 11733150"/>
              <a:gd name="connsiteY0" fmla="*/ 0 h 3806246"/>
              <a:gd name="connsiteX1" fmla="*/ 11733150 w 11733150"/>
              <a:gd name="connsiteY1" fmla="*/ 0 h 3806246"/>
              <a:gd name="connsiteX2" fmla="*/ 11733150 w 11733150"/>
              <a:gd name="connsiteY2" fmla="*/ 3204250 h 3806246"/>
              <a:gd name="connsiteX3" fmla="*/ 11131154 w 11733150"/>
              <a:gd name="connsiteY3" fmla="*/ 3806246 h 3806246"/>
              <a:gd name="connsiteX4" fmla="*/ 0 w 11733150"/>
              <a:gd name="connsiteY4" fmla="*/ 3806246 h 3806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3150" h="3806246">
                <a:moveTo>
                  <a:pt x="0" y="0"/>
                </a:moveTo>
                <a:lnTo>
                  <a:pt x="11733150" y="0"/>
                </a:lnTo>
                <a:lnTo>
                  <a:pt x="11733150" y="3204250"/>
                </a:lnTo>
                <a:cubicBezTo>
                  <a:pt x="11733150" y="3536723"/>
                  <a:pt x="11463627" y="3806246"/>
                  <a:pt x="11131154" y="3806246"/>
                </a:cubicBezTo>
                <a:lnTo>
                  <a:pt x="0" y="3806246"/>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r>
              <a:rPr lang="en-US"/>
              <a:t>10/19/2026</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QUANTUM AMPLIFIERS FOR ADMX</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4404395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Content Photo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61425"/>
            <a:ext cx="2953618" cy="189280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561425"/>
            <a:ext cx="7772400" cy="2240280"/>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a:extLst>
              <a:ext uri="{FF2B5EF4-FFF2-40B4-BE49-F238E27FC236}">
                <a16:creationId xmlns:a16="http://schemas.microsoft.com/office/drawing/2014/main" id="{20558516-7088-BB33-D6DC-15ED4C60CBAF}"/>
              </a:ext>
            </a:extLst>
          </p:cNvPr>
          <p:cNvSpPr>
            <a:spLocks noGrp="1"/>
          </p:cNvSpPr>
          <p:nvPr>
            <p:ph type="pic" sz="quarter" idx="15"/>
          </p:nvPr>
        </p:nvSpPr>
        <p:spPr>
          <a:xfrm>
            <a:off x="441960" y="3067414"/>
            <a:ext cx="11750040" cy="3790586"/>
          </a:xfrm>
          <a:custGeom>
            <a:avLst/>
            <a:gdLst>
              <a:gd name="connsiteX0" fmla="*/ 603695 w 11750040"/>
              <a:gd name="connsiteY0" fmla="*/ 0 h 3790586"/>
              <a:gd name="connsiteX1" fmla="*/ 11750040 w 11750040"/>
              <a:gd name="connsiteY1" fmla="*/ 0 h 3790586"/>
              <a:gd name="connsiteX2" fmla="*/ 11750040 w 11750040"/>
              <a:gd name="connsiteY2" fmla="*/ 3790586 h 3790586"/>
              <a:gd name="connsiteX3" fmla="*/ 0 w 11750040"/>
              <a:gd name="connsiteY3" fmla="*/ 3790586 h 3790586"/>
              <a:gd name="connsiteX4" fmla="*/ 0 w 11750040"/>
              <a:gd name="connsiteY4" fmla="*/ 603695 h 3790586"/>
              <a:gd name="connsiteX5" fmla="*/ 603695 w 11750040"/>
              <a:gd name="connsiteY5" fmla="*/ 0 h 3790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50040" h="3790586">
                <a:moveTo>
                  <a:pt x="603695" y="0"/>
                </a:moveTo>
                <a:lnTo>
                  <a:pt x="11750040" y="0"/>
                </a:lnTo>
                <a:lnTo>
                  <a:pt x="11750040" y="3790586"/>
                </a:lnTo>
                <a:lnTo>
                  <a:pt x="0" y="3790586"/>
                </a:lnTo>
                <a:lnTo>
                  <a:pt x="0" y="603695"/>
                </a:lnTo>
                <a:cubicBezTo>
                  <a:pt x="0" y="270283"/>
                  <a:pt x="270283" y="0"/>
                  <a:pt x="603695" y="0"/>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40460"/>
            <a:ext cx="3494314" cy="338328"/>
          </a:xfrm>
        </p:spPr>
        <p:txBody>
          <a:bodyPr/>
          <a:lstStyle/>
          <a:p>
            <a:r>
              <a:rPr lang="en-US"/>
              <a:t>10/19/2026</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76521" y="40460"/>
            <a:ext cx="2805405" cy="338328"/>
          </a:xfrm>
        </p:spPr>
        <p:txBody>
          <a:bodyPr/>
          <a:lstStyle/>
          <a:p>
            <a:r>
              <a:rPr lang="en-US"/>
              <a:t>QUANTUM AMPLIFIERS FOR ADMX</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632162" y="40460"/>
            <a:ext cx="429207" cy="338328"/>
          </a:xfrm>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2260155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Content Photo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11896" y="1078992"/>
            <a:ext cx="3273552" cy="1947672"/>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8073E866-A871-62F7-1E54-F2A44278F834}"/>
              </a:ext>
            </a:extLst>
          </p:cNvPr>
          <p:cNvSpPr>
            <a:spLocks noGrp="1"/>
          </p:cNvSpPr>
          <p:nvPr>
            <p:ph type="pic" sz="quarter" idx="15"/>
          </p:nvPr>
        </p:nvSpPr>
        <p:spPr>
          <a:xfrm>
            <a:off x="0" y="0"/>
            <a:ext cx="7734300" cy="6399152"/>
          </a:xfrm>
          <a:custGeom>
            <a:avLst/>
            <a:gdLst>
              <a:gd name="connsiteX0" fmla="*/ 0 w 7734300"/>
              <a:gd name="connsiteY0" fmla="*/ 0 h 6399152"/>
              <a:gd name="connsiteX1" fmla="*/ 7734300 w 7734300"/>
              <a:gd name="connsiteY1" fmla="*/ 0 h 6399152"/>
              <a:gd name="connsiteX2" fmla="*/ 7734300 w 7734300"/>
              <a:gd name="connsiteY2" fmla="*/ 5797156 h 6399152"/>
              <a:gd name="connsiteX3" fmla="*/ 7132304 w 7734300"/>
              <a:gd name="connsiteY3" fmla="*/ 6399152 h 6399152"/>
              <a:gd name="connsiteX4" fmla="*/ 0 w 7734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4300" h="6399152">
                <a:moveTo>
                  <a:pt x="0" y="0"/>
                </a:moveTo>
                <a:lnTo>
                  <a:pt x="7734300" y="0"/>
                </a:lnTo>
                <a:lnTo>
                  <a:pt x="7734300" y="5797156"/>
                </a:lnTo>
                <a:cubicBezTo>
                  <a:pt x="7734300" y="6129629"/>
                  <a:pt x="7464777" y="6399152"/>
                  <a:pt x="7132304"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11896" y="3099816"/>
            <a:ext cx="3273552" cy="2953512"/>
          </a:xfrm>
        </p:spPr>
        <p:txBody>
          <a:bodyPr>
            <a:normAutofit/>
          </a:bodyPr>
          <a:lstStyle>
            <a:lvl1pPr marL="285750" indent="-285750">
              <a:buFont typeface="Arial" panose="020B0604020202020204" pitchFamily="34" charset="0"/>
              <a:buChar char="•"/>
              <a:defRPr sz="1600"/>
            </a:lvl1pPr>
            <a:lvl2pPr marL="514350" indent="-285750">
              <a:buFont typeface="Arial" panose="020B0604020202020204" pitchFamily="34" charset="0"/>
              <a:buChar char="•"/>
              <a:defRPr sz="1400"/>
            </a:lvl2pPr>
            <a:lvl3pPr marL="628650" indent="-171450">
              <a:buFont typeface="Arial" panose="020B0604020202020204" pitchFamily="34" charset="0"/>
              <a:buChar char="•"/>
              <a:defRPr sz="1200"/>
            </a:lvl3pPr>
            <a:lvl4pPr marL="857250" indent="-171450">
              <a:buFont typeface="Arial" panose="020B0604020202020204" pitchFamily="34" charset="0"/>
              <a:buChar char="•"/>
              <a:defRPr sz="1100"/>
            </a:lvl4pPr>
            <a:lvl5pPr marL="1085850" indent="-171450">
              <a:buFont typeface="Arial" panose="020B0604020202020204" pitchFamily="34" charset="0"/>
              <a:buChar cha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r>
              <a:rPr lang="en-US"/>
              <a:t>10/19/2026</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QUANTUM AMPLIFIERS FOR ADMX</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2782712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Content Photo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111854"/>
            <a:ext cx="3945468" cy="138988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584372" y="5111854"/>
            <a:ext cx="6168356" cy="1389888"/>
          </a:xfrm>
        </p:spPr>
        <p:txBody>
          <a:bodyPr>
            <a:noAutofit/>
          </a:bodyPr>
          <a:lstStyle>
            <a:lvl1pPr marL="0" indent="0">
              <a:buFont typeface="Arial" panose="020B0604020202020204" pitchFamily="34" charset="0"/>
              <a:buNone/>
              <a:defRPr sz="1400"/>
            </a:lvl1pPr>
            <a:lvl2pPr marL="228600" indent="0">
              <a:buFont typeface="Arial" panose="020B0604020202020204" pitchFamily="34" charset="0"/>
              <a:buNone/>
              <a:defRPr sz="1200"/>
            </a:lvl2pPr>
            <a:lvl3pPr marL="457200" indent="0">
              <a:buFont typeface="Arial" panose="020B0604020202020204" pitchFamily="34" charset="0"/>
              <a:buNone/>
              <a:defRPr sz="1100"/>
            </a:lvl3pPr>
            <a:lvl4pPr marL="685800" indent="0">
              <a:buFont typeface="Arial" panose="020B0604020202020204" pitchFamily="34" charset="0"/>
              <a:buNone/>
              <a:defRPr sz="1050"/>
            </a:lvl4pPr>
            <a:lvl5pPr marL="914400" indent="0">
              <a:buFont typeface="Arial" panose="020B0604020202020204" pitchFamily="34" charset="0"/>
              <a:buNone/>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815B30A2-D0D1-DED2-1133-A673CEA16AE9}"/>
              </a:ext>
            </a:extLst>
          </p:cNvPr>
          <p:cNvSpPr>
            <a:spLocks noGrp="1"/>
          </p:cNvSpPr>
          <p:nvPr>
            <p:ph type="pic" sz="quarter" idx="15"/>
          </p:nvPr>
        </p:nvSpPr>
        <p:spPr>
          <a:xfrm>
            <a:off x="0" y="0"/>
            <a:ext cx="11750040" cy="4724868"/>
          </a:xfrm>
          <a:custGeom>
            <a:avLst/>
            <a:gdLst>
              <a:gd name="connsiteX0" fmla="*/ 0 w 11750040"/>
              <a:gd name="connsiteY0" fmla="*/ 0 h 4724868"/>
              <a:gd name="connsiteX1" fmla="*/ 11750040 w 11750040"/>
              <a:gd name="connsiteY1" fmla="*/ 0 h 4724868"/>
              <a:gd name="connsiteX2" fmla="*/ 11750040 w 11750040"/>
              <a:gd name="connsiteY2" fmla="*/ 4122872 h 4724868"/>
              <a:gd name="connsiteX3" fmla="*/ 11148044 w 11750040"/>
              <a:gd name="connsiteY3" fmla="*/ 4724868 h 4724868"/>
              <a:gd name="connsiteX4" fmla="*/ 0 w 11750040"/>
              <a:gd name="connsiteY4" fmla="*/ 4724868 h 4724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50040" h="4724868">
                <a:moveTo>
                  <a:pt x="0" y="0"/>
                </a:moveTo>
                <a:lnTo>
                  <a:pt x="11750040" y="0"/>
                </a:lnTo>
                <a:lnTo>
                  <a:pt x="11750040" y="4122872"/>
                </a:lnTo>
                <a:cubicBezTo>
                  <a:pt x="11750040" y="4455345"/>
                  <a:pt x="11480517" y="4724868"/>
                  <a:pt x="11148044" y="4724868"/>
                </a:cubicBezTo>
                <a:lnTo>
                  <a:pt x="0" y="4724868"/>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r>
              <a:rPr lang="en-US"/>
              <a:t>10/19/2026</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QUANTUM AMPLIFIERS FOR ADMX</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1236097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Content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550408" y="548640"/>
            <a:ext cx="6035040" cy="1143000"/>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C1AB8ED2-AD91-CB22-5624-BD41AB32529E}"/>
              </a:ext>
            </a:extLst>
          </p:cNvPr>
          <p:cNvSpPr>
            <a:spLocks noGrp="1"/>
          </p:cNvSpPr>
          <p:nvPr>
            <p:ph type="pic" sz="quarter" idx="15"/>
          </p:nvPr>
        </p:nvSpPr>
        <p:spPr>
          <a:xfrm>
            <a:off x="0" y="0"/>
            <a:ext cx="4844052" cy="6399152"/>
          </a:xfrm>
          <a:custGeom>
            <a:avLst/>
            <a:gdLst>
              <a:gd name="connsiteX0" fmla="*/ 0 w 4844052"/>
              <a:gd name="connsiteY0" fmla="*/ 0 h 6399152"/>
              <a:gd name="connsiteX1" fmla="*/ 4844052 w 4844052"/>
              <a:gd name="connsiteY1" fmla="*/ 0 h 6399152"/>
              <a:gd name="connsiteX2" fmla="*/ 4844052 w 4844052"/>
              <a:gd name="connsiteY2" fmla="*/ 5795922 h 6399152"/>
              <a:gd name="connsiteX3" fmla="*/ 4240822 w 4844052"/>
              <a:gd name="connsiteY3" fmla="*/ 6399152 h 6399152"/>
              <a:gd name="connsiteX4" fmla="*/ 0 w 4844052"/>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4052" h="6399152">
                <a:moveTo>
                  <a:pt x="0" y="0"/>
                </a:moveTo>
                <a:lnTo>
                  <a:pt x="4844052" y="0"/>
                </a:lnTo>
                <a:lnTo>
                  <a:pt x="4844052" y="5795922"/>
                </a:lnTo>
                <a:cubicBezTo>
                  <a:pt x="4844052" y="6129077"/>
                  <a:pt x="4573977" y="6399152"/>
                  <a:pt x="4240822"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50408" y="1828800"/>
            <a:ext cx="6035040" cy="44897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r>
              <a:rPr lang="en-US"/>
              <a:t>10/19/2026</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QUANTUM AMPLIFIERS FOR ADMX</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321362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Content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48640"/>
            <a:ext cx="6135624" cy="1143000"/>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29768" y="1828800"/>
            <a:ext cx="6135624" cy="44897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D436AA50-FCF9-9A32-68F8-A124C794908D}"/>
              </a:ext>
            </a:extLst>
          </p:cNvPr>
          <p:cNvSpPr>
            <a:spLocks noGrp="1"/>
          </p:cNvSpPr>
          <p:nvPr>
            <p:ph type="pic" sz="quarter" idx="15"/>
          </p:nvPr>
        </p:nvSpPr>
        <p:spPr>
          <a:xfrm>
            <a:off x="7353304" y="0"/>
            <a:ext cx="4838696" cy="6399152"/>
          </a:xfrm>
          <a:custGeom>
            <a:avLst/>
            <a:gdLst>
              <a:gd name="connsiteX0" fmla="*/ 0 w 4838696"/>
              <a:gd name="connsiteY0" fmla="*/ 0 h 6399152"/>
              <a:gd name="connsiteX1" fmla="*/ 4838696 w 4838696"/>
              <a:gd name="connsiteY1" fmla="*/ 0 h 6399152"/>
              <a:gd name="connsiteX2" fmla="*/ 4838696 w 4838696"/>
              <a:gd name="connsiteY2" fmla="*/ 6399152 h 6399152"/>
              <a:gd name="connsiteX3" fmla="*/ 603230 w 4838696"/>
              <a:gd name="connsiteY3" fmla="*/ 6399152 h 6399152"/>
              <a:gd name="connsiteX4" fmla="*/ 0 w 4838696"/>
              <a:gd name="connsiteY4" fmla="*/ 579592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38696" h="6399152">
                <a:moveTo>
                  <a:pt x="0" y="0"/>
                </a:moveTo>
                <a:lnTo>
                  <a:pt x="4838696" y="0"/>
                </a:lnTo>
                <a:lnTo>
                  <a:pt x="4838696" y="6399152"/>
                </a:lnTo>
                <a:lnTo>
                  <a:pt x="603230" y="6399152"/>
                </a:lnTo>
                <a:cubicBezTo>
                  <a:pt x="270075" y="6399152"/>
                  <a:pt x="0" y="6129077"/>
                  <a:pt x="0" y="5795922"/>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r>
              <a:rPr lang="en-US"/>
              <a:t>10/19/2026</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QUANTUM AMPLIFIERS FOR ADMX</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40559440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Content Photo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96328" y="320040"/>
            <a:ext cx="4389120" cy="932688"/>
          </a:xfrm>
        </p:spPr>
        <p:txBody>
          <a:bodyPr anchor="b"/>
          <a:lstStyle/>
          <a:p>
            <a:r>
              <a:rPr lang="en-US"/>
              <a:t>Click to edit Master title style</a:t>
            </a:r>
          </a:p>
        </p:txBody>
      </p:sp>
      <p:sp>
        <p:nvSpPr>
          <p:cNvPr id="11" name="Picture Placeholder 9">
            <a:extLst>
              <a:ext uri="{FF2B5EF4-FFF2-40B4-BE49-F238E27FC236}">
                <a16:creationId xmlns:a16="http://schemas.microsoft.com/office/drawing/2014/main" id="{6B8A8E1B-B99E-8C69-154E-2FAADB07D510}"/>
              </a:ext>
            </a:extLst>
          </p:cNvPr>
          <p:cNvSpPr>
            <a:spLocks noGrp="1"/>
          </p:cNvSpPr>
          <p:nvPr>
            <p:ph type="pic" sz="quarter" idx="15"/>
          </p:nvPr>
        </p:nvSpPr>
        <p:spPr>
          <a:xfrm>
            <a:off x="0" y="0"/>
            <a:ext cx="6591300" cy="6399152"/>
          </a:xfrm>
          <a:custGeom>
            <a:avLst/>
            <a:gdLst>
              <a:gd name="connsiteX0" fmla="*/ 0 w 6591300"/>
              <a:gd name="connsiteY0" fmla="*/ 0 h 6399152"/>
              <a:gd name="connsiteX1" fmla="*/ 6591300 w 6591300"/>
              <a:gd name="connsiteY1" fmla="*/ 0 h 6399152"/>
              <a:gd name="connsiteX2" fmla="*/ 6591300 w 6591300"/>
              <a:gd name="connsiteY2" fmla="*/ 5797156 h 6399152"/>
              <a:gd name="connsiteX3" fmla="*/ 5989304 w 6591300"/>
              <a:gd name="connsiteY3" fmla="*/ 6399152 h 6399152"/>
              <a:gd name="connsiteX4" fmla="*/ 0 w 6591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1300" h="6399152">
                <a:moveTo>
                  <a:pt x="0" y="0"/>
                </a:moveTo>
                <a:lnTo>
                  <a:pt x="6591300" y="0"/>
                </a:lnTo>
                <a:lnTo>
                  <a:pt x="6591300" y="5797156"/>
                </a:lnTo>
                <a:cubicBezTo>
                  <a:pt x="6591300" y="6129629"/>
                  <a:pt x="6321777" y="6399152"/>
                  <a:pt x="5989304"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96328" y="1380744"/>
            <a:ext cx="438912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r>
              <a:rPr lang="en-US"/>
              <a:t>10/19/2026</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QUANTUM AMPLIFIERS FOR ADMX</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6958866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Content Photo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7" y="320040"/>
            <a:ext cx="4573413" cy="93268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6" y="1380744"/>
            <a:ext cx="4573413"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2BD82EEA-7278-1A73-C95C-473F75B54048}"/>
              </a:ext>
            </a:extLst>
          </p:cNvPr>
          <p:cNvSpPr>
            <a:spLocks noGrp="1"/>
          </p:cNvSpPr>
          <p:nvPr>
            <p:ph type="pic" sz="quarter" idx="15"/>
          </p:nvPr>
        </p:nvSpPr>
        <p:spPr>
          <a:xfrm>
            <a:off x="5737593" y="0"/>
            <a:ext cx="6454407" cy="6399152"/>
          </a:xfrm>
          <a:custGeom>
            <a:avLst/>
            <a:gdLst>
              <a:gd name="connsiteX0" fmla="*/ 0 w 6454407"/>
              <a:gd name="connsiteY0" fmla="*/ 0 h 6399152"/>
              <a:gd name="connsiteX1" fmla="*/ 6454407 w 6454407"/>
              <a:gd name="connsiteY1" fmla="*/ 0 h 6399152"/>
              <a:gd name="connsiteX2" fmla="*/ 6454407 w 6454407"/>
              <a:gd name="connsiteY2" fmla="*/ 6399152 h 6399152"/>
              <a:gd name="connsiteX3" fmla="*/ 601996 w 6454407"/>
              <a:gd name="connsiteY3" fmla="*/ 6399152 h 6399152"/>
              <a:gd name="connsiteX4" fmla="*/ 0 w 6454407"/>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4407" h="6399152">
                <a:moveTo>
                  <a:pt x="0" y="0"/>
                </a:moveTo>
                <a:lnTo>
                  <a:pt x="6454407" y="0"/>
                </a:lnTo>
                <a:lnTo>
                  <a:pt x="6454407" y="6399152"/>
                </a:lnTo>
                <a:lnTo>
                  <a:pt x="601996" y="6399152"/>
                </a:lnTo>
                <a:cubicBezTo>
                  <a:pt x="269523" y="6399152"/>
                  <a:pt x="0" y="6129629"/>
                  <a:pt x="0" y="5797156"/>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r>
              <a:rPr lang="en-US"/>
              <a:t>10/19/2026</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QUANTUM AMPLIFIERS FOR ADMX</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11897144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Content Photo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11155680" cy="970463"/>
          </a:xfrm>
        </p:spPr>
        <p:txBody>
          <a:bodyPr anchor="ctr"/>
          <a:lstStyle/>
          <a:p>
            <a:r>
              <a:rPr lang="en-US"/>
              <a:t>Click to edit Master title style</a:t>
            </a:r>
          </a:p>
        </p:txBody>
      </p:sp>
      <p:sp>
        <p:nvSpPr>
          <p:cNvPr id="9" name="Picture Placeholder 8">
            <a:extLst>
              <a:ext uri="{FF2B5EF4-FFF2-40B4-BE49-F238E27FC236}">
                <a16:creationId xmlns:a16="http://schemas.microsoft.com/office/drawing/2014/main" id="{19C22D85-D675-737B-9F54-B9D7FC819199}"/>
              </a:ext>
            </a:extLst>
          </p:cNvPr>
          <p:cNvSpPr>
            <a:spLocks noGrp="1"/>
          </p:cNvSpPr>
          <p:nvPr>
            <p:ph type="pic" sz="quarter" idx="15"/>
          </p:nvPr>
        </p:nvSpPr>
        <p:spPr>
          <a:xfrm>
            <a:off x="0" y="1828800"/>
            <a:ext cx="6707699" cy="5029200"/>
          </a:xfrm>
          <a:custGeom>
            <a:avLst/>
            <a:gdLst>
              <a:gd name="connsiteX0" fmla="*/ 0 w 6707699"/>
              <a:gd name="connsiteY0" fmla="*/ 0 h 5029200"/>
              <a:gd name="connsiteX1" fmla="*/ 6129259 w 6707699"/>
              <a:gd name="connsiteY1" fmla="*/ 0 h 5029200"/>
              <a:gd name="connsiteX2" fmla="*/ 6707699 w 6707699"/>
              <a:gd name="connsiteY2" fmla="*/ 578440 h 5029200"/>
              <a:gd name="connsiteX3" fmla="*/ 6707699 w 6707699"/>
              <a:gd name="connsiteY3" fmla="*/ 5029200 h 5029200"/>
              <a:gd name="connsiteX4" fmla="*/ 0 w 6707699"/>
              <a:gd name="connsiteY4" fmla="*/ 5029200 h 502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7699" h="5029200">
                <a:moveTo>
                  <a:pt x="0" y="0"/>
                </a:moveTo>
                <a:lnTo>
                  <a:pt x="6129259" y="0"/>
                </a:lnTo>
                <a:cubicBezTo>
                  <a:pt x="6448723" y="0"/>
                  <a:pt x="6707699" y="258976"/>
                  <a:pt x="6707699" y="578440"/>
                </a:cubicBezTo>
                <a:lnTo>
                  <a:pt x="6707699" y="5029200"/>
                </a:lnTo>
                <a:lnTo>
                  <a:pt x="0" y="5029200"/>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389302" y="1828800"/>
            <a:ext cx="4196146" cy="45037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389302" y="6492240"/>
            <a:ext cx="1280160" cy="338328"/>
          </a:xfrm>
        </p:spPr>
        <p:txBody>
          <a:bodyPr/>
          <a:lstStyle/>
          <a:p>
            <a:r>
              <a:rPr lang="en-US"/>
              <a:t>10/19/2026</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9462" y="6492240"/>
            <a:ext cx="2888554" cy="338328"/>
          </a:xfrm>
        </p:spPr>
        <p:txBody>
          <a:bodyPr/>
          <a:lstStyle/>
          <a:p>
            <a:r>
              <a:rPr lang="en-US"/>
              <a:t>QUANTUM AMPLIFIERS FOR ADMX</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697862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Content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820076" y="320040"/>
            <a:ext cx="6766560" cy="932688"/>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1B32E518-8213-A79A-7E36-BA4D782F8ED4}"/>
              </a:ext>
            </a:extLst>
          </p:cNvPr>
          <p:cNvSpPr>
            <a:spLocks noGrp="1"/>
          </p:cNvSpPr>
          <p:nvPr>
            <p:ph type="pic" sz="quarter" idx="15"/>
          </p:nvPr>
        </p:nvSpPr>
        <p:spPr>
          <a:xfrm>
            <a:off x="0" y="0"/>
            <a:ext cx="4147926" cy="6399152"/>
          </a:xfrm>
          <a:custGeom>
            <a:avLst/>
            <a:gdLst>
              <a:gd name="connsiteX0" fmla="*/ 0 w 4147926"/>
              <a:gd name="connsiteY0" fmla="*/ 0 h 6399152"/>
              <a:gd name="connsiteX1" fmla="*/ 4147926 w 4147926"/>
              <a:gd name="connsiteY1" fmla="*/ 0 h 6399152"/>
              <a:gd name="connsiteX2" fmla="*/ 4147926 w 4147926"/>
              <a:gd name="connsiteY2" fmla="*/ 5795922 h 6399152"/>
              <a:gd name="connsiteX3" fmla="*/ 3544696 w 4147926"/>
              <a:gd name="connsiteY3" fmla="*/ 6399152 h 6399152"/>
              <a:gd name="connsiteX4" fmla="*/ 0 w 4147926"/>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7926" h="6399152">
                <a:moveTo>
                  <a:pt x="0" y="0"/>
                </a:moveTo>
                <a:lnTo>
                  <a:pt x="4147926" y="0"/>
                </a:lnTo>
                <a:lnTo>
                  <a:pt x="4147926" y="5795922"/>
                </a:lnTo>
                <a:cubicBezTo>
                  <a:pt x="4147926" y="6129077"/>
                  <a:pt x="3877851" y="6399152"/>
                  <a:pt x="3544696"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820076" y="1380744"/>
            <a:ext cx="676656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r>
              <a:rPr lang="en-US"/>
              <a:t>10/19/2026</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QUANTUM AMPLIFIERS FOR ADMX</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21811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Content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320040"/>
            <a:ext cx="6858000" cy="93268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29768" y="1380744"/>
            <a:ext cx="685800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22444857-0BC3-ACAE-DBB1-5D530AA35ED8}"/>
              </a:ext>
            </a:extLst>
          </p:cNvPr>
          <p:cNvSpPr>
            <a:spLocks noGrp="1"/>
          </p:cNvSpPr>
          <p:nvPr>
            <p:ph type="pic" sz="quarter" idx="15"/>
          </p:nvPr>
        </p:nvSpPr>
        <p:spPr>
          <a:xfrm>
            <a:off x="8046768" y="0"/>
            <a:ext cx="4145232" cy="6399152"/>
          </a:xfrm>
          <a:custGeom>
            <a:avLst/>
            <a:gdLst>
              <a:gd name="connsiteX0" fmla="*/ 0 w 4145232"/>
              <a:gd name="connsiteY0" fmla="*/ 0 h 6399152"/>
              <a:gd name="connsiteX1" fmla="*/ 4145232 w 4145232"/>
              <a:gd name="connsiteY1" fmla="*/ 0 h 6399152"/>
              <a:gd name="connsiteX2" fmla="*/ 4145232 w 4145232"/>
              <a:gd name="connsiteY2" fmla="*/ 6399152 h 6399152"/>
              <a:gd name="connsiteX3" fmla="*/ 603230 w 4145232"/>
              <a:gd name="connsiteY3" fmla="*/ 6399152 h 6399152"/>
              <a:gd name="connsiteX4" fmla="*/ 0 w 4145232"/>
              <a:gd name="connsiteY4" fmla="*/ 579592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5232" h="6399152">
                <a:moveTo>
                  <a:pt x="0" y="0"/>
                </a:moveTo>
                <a:lnTo>
                  <a:pt x="4145232" y="0"/>
                </a:lnTo>
                <a:lnTo>
                  <a:pt x="4145232" y="6399152"/>
                </a:lnTo>
                <a:lnTo>
                  <a:pt x="603230" y="6399152"/>
                </a:lnTo>
                <a:cubicBezTo>
                  <a:pt x="270075" y="6399152"/>
                  <a:pt x="0" y="6129077"/>
                  <a:pt x="0" y="5795922"/>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r>
              <a:rPr lang="en-US"/>
              <a:t>10/19/2026</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QUANTUM AMPLIFIERS FOR ADMX</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34670654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Content Photo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48639"/>
            <a:ext cx="4855464" cy="1453896"/>
          </a:xfrm>
        </p:spPr>
        <p:txBody>
          <a:bodyPr anchor="t"/>
          <a:lstStyle/>
          <a:p>
            <a:r>
              <a:rPr lang="en-US"/>
              <a:t>Click to edit Master title style</a:t>
            </a:r>
          </a:p>
        </p:txBody>
      </p:sp>
      <p:sp>
        <p:nvSpPr>
          <p:cNvPr id="11" name="Picture Placeholder 8">
            <a:extLst>
              <a:ext uri="{FF2B5EF4-FFF2-40B4-BE49-F238E27FC236}">
                <a16:creationId xmlns:a16="http://schemas.microsoft.com/office/drawing/2014/main" id="{C202BC3A-8633-9F03-1586-99447DA1CFF3}"/>
              </a:ext>
            </a:extLst>
          </p:cNvPr>
          <p:cNvSpPr>
            <a:spLocks noGrp="1"/>
          </p:cNvSpPr>
          <p:nvPr>
            <p:ph type="pic" sz="quarter" idx="15"/>
          </p:nvPr>
        </p:nvSpPr>
        <p:spPr>
          <a:xfrm>
            <a:off x="0" y="2293496"/>
            <a:ext cx="5285232" cy="4564504"/>
          </a:xfrm>
          <a:custGeom>
            <a:avLst/>
            <a:gdLst>
              <a:gd name="connsiteX0" fmla="*/ 0 w 5285232"/>
              <a:gd name="connsiteY0" fmla="*/ 0 h 4564504"/>
              <a:gd name="connsiteX1" fmla="*/ 4706792 w 5285232"/>
              <a:gd name="connsiteY1" fmla="*/ 0 h 4564504"/>
              <a:gd name="connsiteX2" fmla="*/ 5285232 w 5285232"/>
              <a:gd name="connsiteY2" fmla="*/ 578440 h 4564504"/>
              <a:gd name="connsiteX3" fmla="*/ 5285232 w 5285232"/>
              <a:gd name="connsiteY3" fmla="*/ 4564504 h 4564504"/>
              <a:gd name="connsiteX4" fmla="*/ 0 w 5285232"/>
              <a:gd name="connsiteY4" fmla="*/ 4564504 h 4564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85232" h="4564504">
                <a:moveTo>
                  <a:pt x="0" y="0"/>
                </a:moveTo>
                <a:lnTo>
                  <a:pt x="4706792" y="0"/>
                </a:lnTo>
                <a:cubicBezTo>
                  <a:pt x="5026256" y="0"/>
                  <a:pt x="5285232" y="258976"/>
                  <a:pt x="5285232" y="578440"/>
                </a:cubicBezTo>
                <a:lnTo>
                  <a:pt x="5285232" y="4564504"/>
                </a:lnTo>
                <a:lnTo>
                  <a:pt x="0" y="4564504"/>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49275"/>
            <a:ext cx="5585925" cy="5783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096000" y="6492240"/>
            <a:ext cx="2651760" cy="338328"/>
          </a:xfrm>
        </p:spPr>
        <p:txBody>
          <a:bodyPr/>
          <a:lstStyle/>
          <a:p>
            <a:r>
              <a:rPr lang="en-US"/>
              <a:t>10/19/2026</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QUANTUM AMPLIFIERS FOR ADMX</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9882095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Content Photo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50218"/>
            <a:ext cx="3827439" cy="1453896"/>
          </a:xfrm>
        </p:spPr>
        <p:txBody>
          <a:bodyPr anchor="t">
            <a:normAutofit/>
          </a:bodyPr>
          <a:lstStyle>
            <a:lvl1pPr>
              <a:defRPr sz="3200"/>
            </a:lvl1pPr>
          </a:lstStyle>
          <a:p>
            <a:r>
              <a:rPr lang="en-US"/>
              <a:t>Click to edit Master title style</a:t>
            </a:r>
          </a:p>
        </p:txBody>
      </p:sp>
      <p:sp>
        <p:nvSpPr>
          <p:cNvPr id="10" name="Picture Placeholder 8">
            <a:extLst>
              <a:ext uri="{FF2B5EF4-FFF2-40B4-BE49-F238E27FC236}">
                <a16:creationId xmlns:a16="http://schemas.microsoft.com/office/drawing/2014/main" id="{E211327B-3880-6494-1C8F-EEE1BF913B81}"/>
              </a:ext>
            </a:extLst>
          </p:cNvPr>
          <p:cNvSpPr>
            <a:spLocks noGrp="1"/>
          </p:cNvSpPr>
          <p:nvPr>
            <p:ph type="pic" sz="quarter" idx="15"/>
          </p:nvPr>
        </p:nvSpPr>
        <p:spPr>
          <a:xfrm>
            <a:off x="0" y="2293494"/>
            <a:ext cx="4176819" cy="4564506"/>
          </a:xfrm>
          <a:custGeom>
            <a:avLst/>
            <a:gdLst>
              <a:gd name="connsiteX0" fmla="*/ 0 w 4176819"/>
              <a:gd name="connsiteY0" fmla="*/ 0 h 4564506"/>
              <a:gd name="connsiteX1" fmla="*/ 3598379 w 4176819"/>
              <a:gd name="connsiteY1" fmla="*/ 0 h 4564506"/>
              <a:gd name="connsiteX2" fmla="*/ 4176819 w 4176819"/>
              <a:gd name="connsiteY2" fmla="*/ 578440 h 4564506"/>
              <a:gd name="connsiteX3" fmla="*/ 4176819 w 4176819"/>
              <a:gd name="connsiteY3" fmla="*/ 4564506 h 4564506"/>
              <a:gd name="connsiteX4" fmla="*/ 0 w 4176819"/>
              <a:gd name="connsiteY4" fmla="*/ 4564506 h 4564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6819" h="4564506">
                <a:moveTo>
                  <a:pt x="0" y="0"/>
                </a:moveTo>
                <a:lnTo>
                  <a:pt x="3598379" y="0"/>
                </a:lnTo>
                <a:cubicBezTo>
                  <a:pt x="3917843" y="0"/>
                  <a:pt x="4176819" y="258976"/>
                  <a:pt x="4176819" y="578440"/>
                </a:cubicBezTo>
                <a:lnTo>
                  <a:pt x="4176819" y="4564506"/>
                </a:lnTo>
                <a:lnTo>
                  <a:pt x="0" y="4564506"/>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120787" y="549275"/>
            <a:ext cx="6561138" cy="57881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5115073" y="6492240"/>
            <a:ext cx="2843784" cy="338328"/>
          </a:xfrm>
        </p:spPr>
        <p:txBody>
          <a:bodyPr/>
          <a:lstStyle/>
          <a:p>
            <a:r>
              <a:rPr lang="en-US"/>
              <a:t>10/19/2026</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QUANTUM AMPLIFIERS FOR ADMX</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9683262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ig Number">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493776" y="603504"/>
            <a:ext cx="11201400" cy="4206240"/>
          </a:xfrm>
        </p:spPr>
        <p:txBody>
          <a:bodyPr>
            <a:normAutofit/>
          </a:bodyPr>
          <a:lstStyle>
            <a:lvl1pPr algn="ctr">
              <a:defRPr sz="27800"/>
            </a:lvl1pPr>
          </a:lstStyle>
          <a:p>
            <a:r>
              <a:rPr lang="en-US"/>
              <a: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p>
            <a:r>
              <a:rPr lang="en-US"/>
              <a:t>10/19/2026</a:t>
            </a:r>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p:txBody>
          <a:bodyPr/>
          <a:lstStyle/>
          <a:p>
            <a:r>
              <a:rPr lang="en-US"/>
              <a:t>QUANTUM AMPLIFIERS FOR ADMX</a:t>
            </a:r>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p:txBody>
          <a:bodyPr/>
          <a:lstStyle/>
          <a:p>
            <a:fld id="{CC057153-B650-4DEB-B370-79DDCFDCE934}" type="slidenum">
              <a:rPr lang="en-US" smtClean="0"/>
              <a:pPr/>
              <a:t>‹#›</a:t>
            </a:fld>
            <a:endParaRPr lang="en-US"/>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p:nvPr>
        </p:nvSpPr>
        <p:spPr>
          <a:xfrm>
            <a:off x="1389888" y="4809744"/>
            <a:ext cx="9345168" cy="1225296"/>
          </a:xfrm>
        </p:spPr>
        <p:txBody>
          <a:bodyPr>
            <a:normAutofit/>
          </a:bodyPr>
          <a:lstStyle>
            <a:lvl1pPr marL="0" indent="0" algn="ctr">
              <a:buNone/>
              <a:defRPr sz="2800" cap="all" baseline="0"/>
            </a:lvl1pPr>
            <a:lvl2pPr marL="228600" indent="0" algn="ctr">
              <a:buNone/>
              <a:defRPr sz="2400" cap="all" baseline="0"/>
            </a:lvl2pPr>
            <a:lvl3pPr marL="457200" indent="0" algn="ctr">
              <a:buNone/>
              <a:defRPr sz="2000" cap="all" baseline="0"/>
            </a:lvl3pPr>
            <a:lvl4pPr marL="685800" indent="0" algn="ctr">
              <a:buNone/>
              <a:defRPr sz="1800" cap="all" baseline="0"/>
            </a:lvl4pPr>
            <a:lvl5pPr marL="914400" indent="0" algn="ctr">
              <a:buNone/>
              <a:defRPr sz="1600" cap="all"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21740340"/>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ig Number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539496" y="420624"/>
            <a:ext cx="11100816" cy="4334256"/>
          </a:xfrm>
        </p:spPr>
        <p:txBody>
          <a:bodyPr>
            <a:normAutofit/>
          </a:bodyPr>
          <a:lstStyle>
            <a:lvl1pPr algn="l">
              <a:defRPr sz="27800">
                <a:solidFill>
                  <a:schemeClr val="tx1"/>
                </a:solidFill>
              </a:defRPr>
            </a:lvl1pPr>
          </a:lstStyle>
          <a:p>
            <a:r>
              <a:rPr lang="en-US"/>
              <a: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lvl1pPr>
              <a:defRPr>
                <a:solidFill>
                  <a:schemeClr val="tx1"/>
                </a:solidFill>
              </a:defRPr>
            </a:lvl1pPr>
          </a:lstStyle>
          <a:p>
            <a:r>
              <a:rPr lang="en-US"/>
              <a:t>10/19/2026</a:t>
            </a:r>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p:txBody>
          <a:bodyPr/>
          <a:lstStyle>
            <a:lvl1pPr>
              <a:defRPr>
                <a:solidFill>
                  <a:schemeClr val="tx1"/>
                </a:solidFill>
              </a:defRPr>
            </a:lvl1pPr>
          </a:lstStyle>
          <a:p>
            <a:r>
              <a:rPr lang="en-US"/>
              <a:t>QUANTUM AMPLIFIERS FOR ADMX</a:t>
            </a:r>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hasCustomPrompt="1"/>
          </p:nvPr>
        </p:nvSpPr>
        <p:spPr>
          <a:xfrm>
            <a:off x="621792" y="4873752"/>
            <a:ext cx="8439912" cy="1490472"/>
          </a:xfrm>
        </p:spPr>
        <p:txBody>
          <a:bodyPr>
            <a:normAutofit/>
          </a:bodyPr>
          <a:lstStyle>
            <a:lvl1pPr marL="0" indent="0" algn="l">
              <a:buNone/>
              <a:defRPr sz="2800" cap="all" baseline="0">
                <a:solidFill>
                  <a:schemeClr val="tx1"/>
                </a:solidFill>
              </a:defRPr>
            </a:lvl1pPr>
            <a:lvl2pPr marL="228600" indent="0" algn="l">
              <a:buNone/>
              <a:defRPr sz="2400" cap="all" baseline="0">
                <a:solidFill>
                  <a:schemeClr val="tx1"/>
                </a:solidFill>
              </a:defRPr>
            </a:lvl2pPr>
            <a:lvl3pPr marL="457200" indent="0" algn="l">
              <a:buNone/>
              <a:defRPr sz="2000" cap="all" baseline="0">
                <a:solidFill>
                  <a:schemeClr val="tx1"/>
                </a:solidFill>
              </a:defRPr>
            </a:lvl3pPr>
            <a:lvl4pPr marL="685800" indent="0" algn="l">
              <a:buNone/>
              <a:defRPr sz="1800" cap="all" baseline="0">
                <a:solidFill>
                  <a:schemeClr val="tx1"/>
                </a:solidFill>
              </a:defRPr>
            </a:lvl4pPr>
            <a:lvl5pPr marL="914400" indent="0" algn="l">
              <a:buNone/>
              <a:defRPr sz="1600" cap="all"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40170125"/>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ig Number 3">
    <p:bg>
      <p:bgRef idx="1001">
        <a:schemeClr val="bg1"/>
      </p:bgRef>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3193DB7D-955F-21DF-15DA-4285375617FC}"/>
              </a:ext>
            </a:extLst>
          </p:cNvPr>
          <p:cNvSpPr/>
          <p:nvPr userDrawn="1"/>
        </p:nvSpPr>
        <p:spPr>
          <a:xfrm>
            <a:off x="1" y="4783948"/>
            <a:ext cx="11762231" cy="2074052"/>
          </a:xfrm>
          <a:custGeom>
            <a:avLst/>
            <a:gdLst>
              <a:gd name="connsiteX0" fmla="*/ 0 w 11762231"/>
              <a:gd name="connsiteY0" fmla="*/ 0 h 2074052"/>
              <a:gd name="connsiteX1" fmla="*/ 112775 w 11762231"/>
              <a:gd name="connsiteY1" fmla="*/ 0 h 2074052"/>
              <a:gd name="connsiteX2" fmla="*/ 11102489 w 11762231"/>
              <a:gd name="connsiteY2" fmla="*/ 0 h 2074052"/>
              <a:gd name="connsiteX3" fmla="*/ 11437005 w 11762231"/>
              <a:gd name="connsiteY3" fmla="*/ 0 h 2074052"/>
              <a:gd name="connsiteX4" fmla="*/ 11762231 w 11762231"/>
              <a:gd name="connsiteY4" fmla="*/ 325226 h 2074052"/>
              <a:gd name="connsiteX5" fmla="*/ 11762231 w 11762231"/>
              <a:gd name="connsiteY5" fmla="*/ 2074052 h 2074052"/>
              <a:gd name="connsiteX6" fmla="*/ 11427715 w 11762231"/>
              <a:gd name="connsiteY6" fmla="*/ 2074052 h 2074052"/>
              <a:gd name="connsiteX7" fmla="*/ 112775 w 11762231"/>
              <a:gd name="connsiteY7" fmla="*/ 2074052 h 2074052"/>
              <a:gd name="connsiteX8" fmla="*/ 0 w 11762231"/>
              <a:gd name="connsiteY8" fmla="*/ 2074052 h 2074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62231" h="2074052">
                <a:moveTo>
                  <a:pt x="0" y="0"/>
                </a:moveTo>
                <a:lnTo>
                  <a:pt x="112775" y="0"/>
                </a:lnTo>
                <a:lnTo>
                  <a:pt x="11102489" y="0"/>
                </a:lnTo>
                <a:lnTo>
                  <a:pt x="11437005" y="0"/>
                </a:lnTo>
                <a:cubicBezTo>
                  <a:pt x="11616622" y="0"/>
                  <a:pt x="11762231" y="145609"/>
                  <a:pt x="11762231" y="325226"/>
                </a:cubicBezTo>
                <a:lnTo>
                  <a:pt x="11762231" y="2074052"/>
                </a:lnTo>
                <a:lnTo>
                  <a:pt x="11427715" y="2074052"/>
                </a:lnTo>
                <a:lnTo>
                  <a:pt x="112775" y="2074052"/>
                </a:lnTo>
                <a:lnTo>
                  <a:pt x="0" y="2074052"/>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539496" y="420624"/>
            <a:ext cx="11100816" cy="4334256"/>
          </a:xfrm>
        </p:spPr>
        <p:txBody>
          <a:bodyPr>
            <a:normAutofit/>
          </a:bodyPr>
          <a:lstStyle>
            <a:lvl1pPr algn="l">
              <a:defRPr sz="27800">
                <a:solidFill>
                  <a:schemeClr val="tx1"/>
                </a:solidFill>
              </a:defRPr>
            </a:lvl1pPr>
          </a:lstStyle>
          <a:p>
            <a:r>
              <a:rPr lang="en-US"/>
              <a: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lvl1pPr>
              <a:defRPr>
                <a:solidFill>
                  <a:schemeClr val="tx1"/>
                </a:solidFill>
              </a:defRPr>
            </a:lvl1pPr>
          </a:lstStyle>
          <a:p>
            <a:r>
              <a:rPr lang="en-US"/>
              <a:t>10/19/2026</a:t>
            </a:r>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a:xfrm>
            <a:off x="8430768" y="6492240"/>
            <a:ext cx="2660904" cy="338328"/>
          </a:xfrm>
        </p:spPr>
        <p:txBody>
          <a:bodyPr/>
          <a:lstStyle>
            <a:lvl1pPr>
              <a:defRPr>
                <a:solidFill>
                  <a:schemeClr val="tx1"/>
                </a:solidFill>
              </a:defRPr>
            </a:lvl1pPr>
          </a:lstStyle>
          <a:p>
            <a:r>
              <a:rPr lang="en-US"/>
              <a:t>QUANTUM AMPLIFIERS FOR ADMX</a:t>
            </a:r>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a:xfrm>
            <a:off x="11183112" y="6492240"/>
            <a:ext cx="457200" cy="338328"/>
          </a:xfrm>
        </p:spPr>
        <p:txBody>
          <a:bodyPr/>
          <a:lstStyle>
            <a:lvl1pPr>
              <a:defRPr>
                <a:solidFill>
                  <a:schemeClr val="tx1"/>
                </a:solidFill>
              </a:defRPr>
            </a:lvl1pPr>
          </a:lstStyle>
          <a:p>
            <a:fld id="{CC057153-B650-4DEB-B370-79DDCFDCE934}" type="slidenum">
              <a:rPr lang="en-US" smtClean="0"/>
              <a:pPr/>
              <a:t>‹#›</a:t>
            </a:fld>
            <a:endParaRPr lang="en-US"/>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hasCustomPrompt="1"/>
          </p:nvPr>
        </p:nvSpPr>
        <p:spPr>
          <a:xfrm>
            <a:off x="621792" y="4873752"/>
            <a:ext cx="8439912" cy="1589420"/>
          </a:xfrm>
        </p:spPr>
        <p:txBody>
          <a:bodyPr anchor="ctr">
            <a:normAutofit/>
          </a:bodyPr>
          <a:lstStyle>
            <a:lvl1pPr marL="0" indent="0" algn="l">
              <a:buNone/>
              <a:defRPr sz="2800" cap="all" baseline="0">
                <a:solidFill>
                  <a:schemeClr val="tx1"/>
                </a:solidFill>
              </a:defRPr>
            </a:lvl1pPr>
            <a:lvl2pPr marL="228600" indent="0" algn="l">
              <a:buNone/>
              <a:defRPr sz="2400" cap="all" baseline="0">
                <a:solidFill>
                  <a:schemeClr val="tx1"/>
                </a:solidFill>
              </a:defRPr>
            </a:lvl2pPr>
            <a:lvl3pPr marL="457200" indent="0" algn="l">
              <a:buNone/>
              <a:defRPr sz="2000" cap="all" baseline="0">
                <a:solidFill>
                  <a:schemeClr val="tx1"/>
                </a:solidFill>
              </a:defRPr>
            </a:lvl3pPr>
            <a:lvl4pPr marL="685800" indent="0" algn="l">
              <a:buNone/>
              <a:defRPr sz="1800" cap="all" baseline="0">
                <a:solidFill>
                  <a:schemeClr val="tx1"/>
                </a:solidFill>
              </a:defRPr>
            </a:lvl4pPr>
            <a:lvl5pPr marL="914400" indent="0" algn="l">
              <a:buNone/>
              <a:defRPr sz="1600" cap="all"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47767934"/>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tatem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r>
              <a:rPr lang="en-US"/>
              <a:t>10/19/2026</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QUANTUM AMPLIFIERS FOR ADMX</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630936"/>
            <a:ext cx="8266176" cy="5605272"/>
          </a:xfrm>
        </p:spPr>
        <p:txBody>
          <a:bodyPr anchor="ctr">
            <a:normAutofit/>
          </a:bodyPr>
          <a:lstStyle>
            <a:lvl1pPr marL="0" indent="0">
              <a:lnSpc>
                <a:spcPct val="100000"/>
              </a:lnSpc>
              <a:buNone/>
              <a:defRPr sz="5400" b="1"/>
            </a:lvl1pPr>
            <a:lvl2pPr marL="228600" indent="0">
              <a:lnSpc>
                <a:spcPct val="100000"/>
              </a:lnSpc>
              <a:buNone/>
              <a:defRPr sz="4800" b="1"/>
            </a:lvl2pPr>
            <a:lvl3pPr marL="457200" indent="0">
              <a:lnSpc>
                <a:spcPct val="100000"/>
              </a:lnSpc>
              <a:buNone/>
              <a:defRPr sz="4400" b="1"/>
            </a:lvl3pPr>
            <a:lvl4pPr marL="685800" indent="0">
              <a:lnSpc>
                <a:spcPct val="100000"/>
              </a:lnSpc>
              <a:buNone/>
              <a:defRPr sz="4000" b="1"/>
            </a:lvl4pPr>
            <a:lvl5pPr marL="914400" indent="0">
              <a:lnSpc>
                <a:spcPct val="100000"/>
              </a:lnSpc>
              <a:buNone/>
              <a:defRPr sz="3600" b="1"/>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653613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tatement 2">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860B29AE-EBEF-71CC-AE38-3B2CD14FCA19}"/>
              </a:ext>
            </a:extLst>
          </p:cNvPr>
          <p:cNvSpPr/>
          <p:nvPr userDrawn="1"/>
        </p:nvSpPr>
        <p:spPr>
          <a:xfrm rot="5400000" flipV="1">
            <a:off x="-2566724" y="2566724"/>
            <a:ext cx="6399213" cy="1265765"/>
          </a:xfrm>
          <a:custGeom>
            <a:avLst/>
            <a:gdLst>
              <a:gd name="connsiteX0" fmla="*/ 0 w 6399213"/>
              <a:gd name="connsiteY0" fmla="*/ 0 h 1265765"/>
              <a:gd name="connsiteX1" fmla="*/ 0 w 6399213"/>
              <a:gd name="connsiteY1" fmla="*/ 1265765 h 1265765"/>
              <a:gd name="connsiteX2" fmla="*/ 5982881 w 6399213"/>
              <a:gd name="connsiteY2" fmla="*/ 1265765 h 1265765"/>
              <a:gd name="connsiteX3" fmla="*/ 6399213 w 6399213"/>
              <a:gd name="connsiteY3" fmla="*/ 849433 h 1265765"/>
              <a:gd name="connsiteX4" fmla="*/ 6399213 w 6399213"/>
              <a:gd name="connsiteY4" fmla="*/ 0 h 1265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9213" h="1265765">
                <a:moveTo>
                  <a:pt x="0" y="0"/>
                </a:moveTo>
                <a:lnTo>
                  <a:pt x="0" y="1265765"/>
                </a:lnTo>
                <a:lnTo>
                  <a:pt x="5982881" y="1265765"/>
                </a:lnTo>
                <a:cubicBezTo>
                  <a:pt x="6212815" y="1265765"/>
                  <a:pt x="6399213" y="1079367"/>
                  <a:pt x="6399213" y="849433"/>
                </a:cubicBezTo>
                <a:lnTo>
                  <a:pt x="6399213"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r>
              <a:rPr lang="en-US"/>
              <a:t>10/19/2026</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QUANTUM AMPLIFIERS FOR ADMX</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798217" y="630935"/>
            <a:ext cx="8266176" cy="5605272"/>
          </a:xfrm>
        </p:spPr>
        <p:txBody>
          <a:bodyPr anchor="ctr">
            <a:normAutofit/>
          </a:bodyPr>
          <a:lstStyle>
            <a:lvl1pPr marL="0" indent="0">
              <a:lnSpc>
                <a:spcPct val="100000"/>
              </a:lnSpc>
              <a:buNone/>
              <a:defRPr sz="5400" b="1"/>
            </a:lvl1pPr>
            <a:lvl2pPr marL="228600" indent="0">
              <a:lnSpc>
                <a:spcPct val="100000"/>
              </a:lnSpc>
              <a:buNone/>
              <a:defRPr sz="4800" b="1"/>
            </a:lvl2pPr>
            <a:lvl3pPr marL="457200" indent="0">
              <a:lnSpc>
                <a:spcPct val="100000"/>
              </a:lnSpc>
              <a:buNone/>
              <a:defRPr sz="4400" b="1"/>
            </a:lvl3pPr>
            <a:lvl4pPr marL="685800" indent="0">
              <a:lnSpc>
                <a:spcPct val="100000"/>
              </a:lnSpc>
              <a:buNone/>
              <a:defRPr sz="4000" b="1"/>
            </a:lvl4pPr>
            <a:lvl5pPr marL="914400" indent="0">
              <a:lnSpc>
                <a:spcPct val="100000"/>
              </a:lnSpc>
              <a:buNone/>
              <a:defRPr sz="3600" b="1"/>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1914536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tatement 3">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1CEC059F-651D-D540-DF60-D6361D9C716B}"/>
              </a:ext>
            </a:extLst>
          </p:cNvPr>
          <p:cNvSpPr/>
          <p:nvPr userDrawn="1"/>
        </p:nvSpPr>
        <p:spPr>
          <a:xfrm flipV="1">
            <a:off x="1" y="6099048"/>
            <a:ext cx="10487111" cy="758952"/>
          </a:xfrm>
          <a:custGeom>
            <a:avLst/>
            <a:gdLst>
              <a:gd name="connsiteX0" fmla="*/ 0 w 10487111"/>
              <a:gd name="connsiteY0" fmla="*/ 758952 h 758952"/>
              <a:gd name="connsiteX1" fmla="*/ 10070779 w 10487111"/>
              <a:gd name="connsiteY1" fmla="*/ 758952 h 758952"/>
              <a:gd name="connsiteX2" fmla="*/ 10487111 w 10487111"/>
              <a:gd name="connsiteY2" fmla="*/ 342620 h 758952"/>
              <a:gd name="connsiteX3" fmla="*/ 10487111 w 10487111"/>
              <a:gd name="connsiteY3" fmla="*/ 0 h 758952"/>
              <a:gd name="connsiteX4" fmla="*/ 0 w 10487111"/>
              <a:gd name="connsiteY4" fmla="*/ 0 h 758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87111" h="758952">
                <a:moveTo>
                  <a:pt x="0" y="758952"/>
                </a:moveTo>
                <a:lnTo>
                  <a:pt x="10070779" y="758952"/>
                </a:lnTo>
                <a:cubicBezTo>
                  <a:pt x="10300713" y="758952"/>
                  <a:pt x="10487111" y="572554"/>
                  <a:pt x="10487111" y="342620"/>
                </a:cubicBezTo>
                <a:lnTo>
                  <a:pt x="10487111" y="0"/>
                </a:lnTo>
                <a:lnTo>
                  <a:pt x="0"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r>
              <a:rPr lang="en-US"/>
              <a:t>10/19/2026</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7068312" y="6492240"/>
            <a:ext cx="2660904" cy="338328"/>
          </a:xfrm>
        </p:spPr>
        <p:txBody>
          <a:bodyPr/>
          <a:lstStyle/>
          <a:p>
            <a:r>
              <a:rPr lang="en-US"/>
              <a:t>QUANTUM AMPLIFIERS FOR ADMX</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9820656" y="6492240"/>
            <a:ext cx="457200" cy="338328"/>
          </a:xfrm>
        </p:spPr>
        <p:txBody>
          <a:bodyPr/>
          <a:lstStyle/>
          <a:p>
            <a:fld id="{CC057153-B650-4DEB-B370-79DDCFDCE934}" type="slidenum">
              <a:rPr lang="en-US" smtClean="0"/>
              <a:pPr/>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283464" y="1596767"/>
            <a:ext cx="9537192" cy="4142232"/>
          </a:xfrm>
        </p:spPr>
        <p:txBody>
          <a:bodyPr anchor="b">
            <a:normAutofit/>
          </a:bodyPr>
          <a:lstStyle>
            <a:lvl1pPr marL="0" indent="0">
              <a:lnSpc>
                <a:spcPct val="100000"/>
              </a:lnSpc>
              <a:buNone/>
              <a:defRPr sz="6000" b="1"/>
            </a:lvl1pPr>
            <a:lvl2pPr marL="228600" indent="0">
              <a:lnSpc>
                <a:spcPct val="100000"/>
              </a:lnSpc>
              <a:buNone/>
              <a:defRPr sz="5400" b="1"/>
            </a:lvl2pPr>
            <a:lvl3pPr marL="457200" indent="0">
              <a:lnSpc>
                <a:spcPct val="100000"/>
              </a:lnSpc>
              <a:buNone/>
              <a:defRPr sz="4800" b="1"/>
            </a:lvl3pPr>
            <a:lvl4pPr marL="685800" indent="0">
              <a:lnSpc>
                <a:spcPct val="100000"/>
              </a:lnSpc>
              <a:buNone/>
              <a:defRPr sz="4400" b="1"/>
            </a:lvl4pPr>
            <a:lvl5pPr marL="914400" indent="0">
              <a:lnSpc>
                <a:spcPct val="100000"/>
              </a:lnSpc>
              <a:buNone/>
              <a:defRPr sz="4000" b="1"/>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88597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499616" y="1524002"/>
            <a:ext cx="9198864" cy="2871216"/>
          </a:xfrm>
        </p:spPr>
        <p:txBody>
          <a:bodyPr anchor="ctr">
            <a:normAutofit/>
          </a:bodyPr>
          <a:lstStyle>
            <a:lvl1pPr>
              <a:lnSpc>
                <a:spcPct val="110000"/>
              </a:lnSpc>
              <a:defRPr sz="4000" cap="none" baseline="0"/>
            </a:lvl1pPr>
          </a:lstStyle>
          <a:p>
            <a:r>
              <a:rPr lang="en-US"/>
              <a:t>Click to edit Quote</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p>
            <a:r>
              <a:rPr lang="en-US"/>
              <a:t>10/19/2026</a:t>
            </a:r>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p:txBody>
          <a:bodyPr/>
          <a:lstStyle/>
          <a:p>
            <a:r>
              <a:rPr lang="en-US"/>
              <a:t>QUANTUM AMPLIFIERS FOR ADMX</a:t>
            </a:r>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p>
            <a:fld id="{CC057153-B650-4DEB-B370-79DDCFDCE934}" type="slidenum">
              <a:rPr lang="en-US" smtClean="0"/>
              <a:pPr/>
              <a:t>‹#›</a:t>
            </a:fld>
            <a:endParaRPr lang="en-US"/>
          </a:p>
        </p:txBody>
      </p:sp>
      <p:sp>
        <p:nvSpPr>
          <p:cNvPr id="7" name="Content Placeholder 6">
            <a:extLst>
              <a:ext uri="{FF2B5EF4-FFF2-40B4-BE49-F238E27FC236}">
                <a16:creationId xmlns:a16="http://schemas.microsoft.com/office/drawing/2014/main" id="{E5FAB025-061F-4B04-451A-37E42755863E}"/>
              </a:ext>
            </a:extLst>
          </p:cNvPr>
          <p:cNvSpPr>
            <a:spLocks noGrp="1"/>
          </p:cNvSpPr>
          <p:nvPr>
            <p:ph sz="quarter" idx="13" hasCustomPrompt="1"/>
          </p:nvPr>
        </p:nvSpPr>
        <p:spPr>
          <a:xfrm>
            <a:off x="1499616" y="5376672"/>
            <a:ext cx="9198864" cy="466344"/>
          </a:xfrm>
        </p:spPr>
        <p:txBody>
          <a:bodyPr>
            <a:normAutofit/>
          </a:bodyPr>
          <a:lstStyle>
            <a:lvl1pPr marL="0" indent="0">
              <a:buNone/>
              <a:defRPr sz="2200" b="1" cap="all" baseline="0">
                <a:solidFill>
                  <a:schemeClr val="accent1"/>
                </a:solidFill>
              </a:defRPr>
            </a:lvl1pPr>
            <a:lvl2pPr marL="228600" indent="0">
              <a:buNone/>
              <a:defRPr sz="2000" b="1" cap="all" baseline="0">
                <a:solidFill>
                  <a:schemeClr val="accent1"/>
                </a:solidFill>
              </a:defRPr>
            </a:lvl2pPr>
            <a:lvl3pPr marL="457200" indent="0">
              <a:buNone/>
              <a:defRPr sz="1800" b="1" cap="all" baseline="0">
                <a:solidFill>
                  <a:schemeClr val="accent1"/>
                </a:solidFill>
              </a:defRPr>
            </a:lvl3pPr>
            <a:lvl4pPr marL="685800" indent="0">
              <a:buNone/>
              <a:defRPr sz="1600" b="1" cap="all" baseline="0">
                <a:solidFill>
                  <a:schemeClr val="accent1"/>
                </a:solidFill>
              </a:defRPr>
            </a:lvl4pPr>
            <a:lvl5pPr marL="914400" indent="0">
              <a:buNone/>
              <a:defRPr sz="1400" b="1" cap="all" baseline="0">
                <a:solidFill>
                  <a:schemeClr val="accent1"/>
                </a:solidFill>
              </a:defRPr>
            </a:lvl5pPr>
          </a:lstStyle>
          <a:p>
            <a:pPr lvl="0"/>
            <a:r>
              <a:rPr lang="en-US"/>
              <a:t>Quote Author</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269020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Quote 2">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19D41517-889E-CBB7-FD17-C5FECA783B2A}"/>
              </a:ext>
            </a:extLst>
          </p:cNvPr>
          <p:cNvSpPr/>
          <p:nvPr userDrawn="1"/>
        </p:nvSpPr>
        <p:spPr>
          <a:xfrm flipV="1">
            <a:off x="0" y="823828"/>
            <a:ext cx="11385608" cy="6034172"/>
          </a:xfrm>
          <a:custGeom>
            <a:avLst/>
            <a:gdLst>
              <a:gd name="connsiteX0" fmla="*/ 0 w 11385608"/>
              <a:gd name="connsiteY0" fmla="*/ 6034172 h 6034172"/>
              <a:gd name="connsiteX1" fmla="*/ 10969276 w 11385608"/>
              <a:gd name="connsiteY1" fmla="*/ 6034172 h 6034172"/>
              <a:gd name="connsiteX2" fmla="*/ 11385608 w 11385608"/>
              <a:gd name="connsiteY2" fmla="*/ 5617840 h 6034172"/>
              <a:gd name="connsiteX3" fmla="*/ 11385608 w 11385608"/>
              <a:gd name="connsiteY3" fmla="*/ 0 h 6034172"/>
              <a:gd name="connsiteX4" fmla="*/ 0 w 11385608"/>
              <a:gd name="connsiteY4" fmla="*/ 0 h 6034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608" h="6034172">
                <a:moveTo>
                  <a:pt x="0" y="6034172"/>
                </a:moveTo>
                <a:lnTo>
                  <a:pt x="10969276" y="6034172"/>
                </a:lnTo>
                <a:cubicBezTo>
                  <a:pt x="11199210" y="6034172"/>
                  <a:pt x="11385608" y="5847774"/>
                  <a:pt x="11385608" y="5617840"/>
                </a:cubicBezTo>
                <a:lnTo>
                  <a:pt x="11385608" y="0"/>
                </a:lnTo>
                <a:lnTo>
                  <a:pt x="0"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429768" y="1783080"/>
            <a:ext cx="8499079" cy="2249424"/>
          </a:xfrm>
        </p:spPr>
        <p:txBody>
          <a:bodyPr anchor="t">
            <a:normAutofit/>
          </a:bodyPr>
          <a:lstStyle>
            <a:lvl1pPr>
              <a:lnSpc>
                <a:spcPct val="100000"/>
              </a:lnSpc>
              <a:defRPr sz="3600" cap="none" baseline="0"/>
            </a:lvl1pPr>
          </a:lstStyle>
          <a:p>
            <a:r>
              <a:rPr lang="en-US"/>
              <a:t>Click to edit Quote</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p>
            <a:r>
              <a:rPr lang="en-US"/>
              <a:t>10/19/2026</a:t>
            </a:r>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a:xfrm>
            <a:off x="8669124" y="6492240"/>
            <a:ext cx="2660904" cy="338328"/>
          </a:xfrm>
        </p:spPr>
        <p:txBody>
          <a:bodyPr/>
          <a:lstStyle/>
          <a:p>
            <a:r>
              <a:rPr lang="en-US"/>
              <a:t>QUANTUM AMPLIFIERS FOR ADMX</a:t>
            </a:r>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a:xfrm>
            <a:off x="11421468" y="6492240"/>
            <a:ext cx="457200" cy="338328"/>
          </a:xfrm>
        </p:spPr>
        <p:txBody>
          <a:bodyPr/>
          <a:lstStyle/>
          <a:p>
            <a:fld id="{CC057153-B650-4DEB-B370-79DDCFDCE934}" type="slidenum">
              <a:rPr lang="en-US" smtClean="0"/>
              <a:pPr/>
              <a:t>‹#›</a:t>
            </a:fld>
            <a:endParaRPr lang="en-US"/>
          </a:p>
        </p:txBody>
      </p:sp>
      <p:sp>
        <p:nvSpPr>
          <p:cNvPr id="7" name="Content Placeholder 6">
            <a:extLst>
              <a:ext uri="{FF2B5EF4-FFF2-40B4-BE49-F238E27FC236}">
                <a16:creationId xmlns:a16="http://schemas.microsoft.com/office/drawing/2014/main" id="{E5FAB025-061F-4B04-451A-37E42755863E}"/>
              </a:ext>
            </a:extLst>
          </p:cNvPr>
          <p:cNvSpPr>
            <a:spLocks noGrp="1"/>
          </p:cNvSpPr>
          <p:nvPr>
            <p:ph sz="quarter" idx="13" hasCustomPrompt="1"/>
          </p:nvPr>
        </p:nvSpPr>
        <p:spPr>
          <a:xfrm>
            <a:off x="429768" y="5120640"/>
            <a:ext cx="5431536" cy="1289304"/>
          </a:xfrm>
        </p:spPr>
        <p:txBody>
          <a:bodyPr vert="horz" lIns="91440" tIns="45720" rIns="91440" bIns="45720" rtlCol="0" anchor="ctr">
            <a:normAutofit/>
          </a:bodyPr>
          <a:lstStyle>
            <a:lvl1pPr marL="0" indent="0">
              <a:buNone/>
              <a:defRPr lang="en-US" b="1" cap="all" baseline="0" dirty="0"/>
            </a:lvl1pPr>
            <a:lvl2pPr marL="228600" indent="0">
              <a:buNone/>
              <a:defRPr lang="en-US" b="1" cap="all" baseline="0" dirty="0"/>
            </a:lvl2pPr>
            <a:lvl3pPr marL="457200" indent="0">
              <a:buNone/>
              <a:defRPr lang="en-US" b="1" cap="all" baseline="0" dirty="0"/>
            </a:lvl3pPr>
            <a:lvl4pPr marL="685800" indent="0">
              <a:buNone/>
              <a:defRPr lang="en-US" b="1" cap="all" baseline="0" dirty="0"/>
            </a:lvl4pPr>
            <a:lvl5pPr marL="914400" indent="0">
              <a:buNone/>
              <a:defRPr lang="en-US" b="1" cap="all" baseline="0" dirty="0"/>
            </a:lvl5pPr>
          </a:lstStyle>
          <a:p>
            <a:pPr lvl="0"/>
            <a:r>
              <a:rPr lang="en-US"/>
              <a:t>Quote Author</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0466918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clusio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429768"/>
            <a:ext cx="10890374" cy="1627632"/>
          </a:xfrm>
        </p:spPr>
        <p:txBody>
          <a:bodyPr anchor="t">
            <a:normAutofit/>
          </a:bodyPr>
          <a:lstStyle>
            <a:lvl1pPr>
              <a:defRPr sz="5400"/>
            </a:lvl1pPr>
          </a:lstStyle>
          <a:p>
            <a:r>
              <a:rPr lang="en-US"/>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29768" y="3264408"/>
            <a:ext cx="10890374" cy="28346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r>
              <a:rPr lang="en-US"/>
              <a:t>10/19/2026</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QUANTUM AMPLIFIERS FOR ADMX</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692609295"/>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clusion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1627318"/>
            <a:ext cx="8430768" cy="1842020"/>
          </a:xfrm>
        </p:spPr>
        <p:txBody>
          <a:bodyPr anchor="b">
            <a:normAutofit/>
          </a:bodyPr>
          <a:lstStyle>
            <a:lvl1pPr>
              <a:defRPr sz="6000"/>
            </a:lvl1pPr>
          </a:lstStyle>
          <a:p>
            <a:r>
              <a:rPr lang="en-US"/>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429768" y="3622673"/>
            <a:ext cx="8430768" cy="182880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r>
              <a:rPr lang="en-US"/>
              <a:t>10/19/2026</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QUANTUM AMPLIFIERS FOR ADMX</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393871806"/>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7" y="294248"/>
            <a:ext cx="11164825" cy="958480"/>
          </a:xfrm>
        </p:spPr>
        <p:txBody>
          <a:bodyPr/>
          <a:lstStyle/>
          <a:p>
            <a:r>
              <a:rPr lang="en-US"/>
              <a:t>Click to edit Master title style</a:t>
            </a:r>
          </a:p>
        </p:txBody>
      </p:sp>
      <p:sp>
        <p:nvSpPr>
          <p:cNvPr id="9" name="Text Placeholder 8">
            <a:extLst>
              <a:ext uri="{FF2B5EF4-FFF2-40B4-BE49-F238E27FC236}">
                <a16:creationId xmlns:a16="http://schemas.microsoft.com/office/drawing/2014/main" id="{778C515B-8D5A-0268-9044-7B2013C87E02}"/>
              </a:ext>
            </a:extLst>
          </p:cNvPr>
          <p:cNvSpPr>
            <a:spLocks noGrp="1"/>
          </p:cNvSpPr>
          <p:nvPr>
            <p:ph type="body" sz="quarter" idx="13"/>
          </p:nvPr>
        </p:nvSpPr>
        <p:spPr>
          <a:xfrm>
            <a:off x="429767" y="2020825"/>
            <a:ext cx="5212208" cy="428472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13C7061A-8ED7-8B72-BD2B-2DF67F8C7A75}"/>
              </a:ext>
            </a:extLst>
          </p:cNvPr>
          <p:cNvSpPr>
            <a:spLocks noGrp="1"/>
          </p:cNvSpPr>
          <p:nvPr>
            <p:ph type="body" sz="quarter" idx="14"/>
          </p:nvPr>
        </p:nvSpPr>
        <p:spPr>
          <a:xfrm>
            <a:off x="6381622" y="2020822"/>
            <a:ext cx="5212208" cy="42847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r>
              <a:rPr lang="en-US"/>
              <a:t>10/19/2026</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QUANTUM AMPLIFIERS FOR ADMX</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00664005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429768" y="276166"/>
            <a:ext cx="11164824" cy="976562"/>
          </a:xfrm>
        </p:spPr>
        <p:txBody>
          <a:bodyPr/>
          <a:lstStyle/>
          <a:p>
            <a:r>
              <a:rPr lang="en-US"/>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29767" y="1380744"/>
            <a:ext cx="521208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Text Placeholder 10">
            <a:extLst>
              <a:ext uri="{FF2B5EF4-FFF2-40B4-BE49-F238E27FC236}">
                <a16:creationId xmlns:a16="http://schemas.microsoft.com/office/drawing/2014/main" id="{A211279F-0D05-3637-19CD-29468F4DD2F3}"/>
              </a:ext>
            </a:extLst>
          </p:cNvPr>
          <p:cNvSpPr>
            <a:spLocks noGrp="1"/>
          </p:cNvSpPr>
          <p:nvPr>
            <p:ph type="body" sz="quarter" idx="13"/>
          </p:nvPr>
        </p:nvSpPr>
        <p:spPr>
          <a:xfrm>
            <a:off x="430213" y="2021134"/>
            <a:ext cx="5211762" cy="43431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82512" y="1380744"/>
            <a:ext cx="521208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12">
            <a:extLst>
              <a:ext uri="{FF2B5EF4-FFF2-40B4-BE49-F238E27FC236}">
                <a16:creationId xmlns:a16="http://schemas.microsoft.com/office/drawing/2014/main" id="{F1B170DE-636A-B1A9-2EAB-C426DBFB3E51}"/>
              </a:ext>
            </a:extLst>
          </p:cNvPr>
          <p:cNvSpPr>
            <a:spLocks noGrp="1"/>
          </p:cNvSpPr>
          <p:nvPr>
            <p:ph type="body" sz="quarter" idx="14"/>
          </p:nvPr>
        </p:nvSpPr>
        <p:spPr>
          <a:xfrm>
            <a:off x="6381750" y="2020888"/>
            <a:ext cx="521335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r>
              <a:rPr lang="en-US"/>
              <a:t>10/19/2026</a:t>
            </a:r>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a:t>QUANTUM AMPLIFIERS FOR ADMX</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6183467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429768" y="557784"/>
            <a:ext cx="3713996" cy="2212313"/>
          </a:xfrm>
        </p:spPr>
        <p:txBody>
          <a:bodyPr anchor="t">
            <a:normAutofit/>
          </a:bodyPr>
          <a:lstStyle>
            <a:lvl1pPr>
              <a:defRPr sz="3200"/>
            </a:lvl1pPr>
          </a:lstStyle>
          <a:p>
            <a:r>
              <a:rPr lang="en-US"/>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429767" y="2826137"/>
            <a:ext cx="3310128"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Picture Placeholder 8">
            <a:extLst>
              <a:ext uri="{FF2B5EF4-FFF2-40B4-BE49-F238E27FC236}">
                <a16:creationId xmlns:a16="http://schemas.microsoft.com/office/drawing/2014/main" id="{FA23F0E6-EDAF-3A7F-5EC8-F911E9AE48EF}"/>
              </a:ext>
            </a:extLst>
          </p:cNvPr>
          <p:cNvSpPr>
            <a:spLocks noGrp="1"/>
          </p:cNvSpPr>
          <p:nvPr>
            <p:ph type="pic" sz="quarter" idx="13"/>
          </p:nvPr>
        </p:nvSpPr>
        <p:spPr>
          <a:xfrm>
            <a:off x="4502843" y="0"/>
            <a:ext cx="7689157" cy="6399152"/>
          </a:xfrm>
          <a:custGeom>
            <a:avLst/>
            <a:gdLst>
              <a:gd name="connsiteX0" fmla="*/ 0 w 7689157"/>
              <a:gd name="connsiteY0" fmla="*/ 0 h 6399152"/>
              <a:gd name="connsiteX1" fmla="*/ 7689157 w 7689157"/>
              <a:gd name="connsiteY1" fmla="*/ 0 h 6399152"/>
              <a:gd name="connsiteX2" fmla="*/ 7689157 w 7689157"/>
              <a:gd name="connsiteY2" fmla="*/ 6399152 h 6399152"/>
              <a:gd name="connsiteX3" fmla="*/ 578440 w 7689157"/>
              <a:gd name="connsiteY3" fmla="*/ 6399152 h 6399152"/>
              <a:gd name="connsiteX4" fmla="*/ 0 w 7689157"/>
              <a:gd name="connsiteY4" fmla="*/ 582071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9157" h="6399152">
                <a:moveTo>
                  <a:pt x="0" y="0"/>
                </a:moveTo>
                <a:lnTo>
                  <a:pt x="7689157" y="0"/>
                </a:lnTo>
                <a:lnTo>
                  <a:pt x="7689157" y="6399152"/>
                </a:lnTo>
                <a:lnTo>
                  <a:pt x="578440" y="6399152"/>
                </a:lnTo>
                <a:cubicBezTo>
                  <a:pt x="258976" y="6399152"/>
                  <a:pt x="0" y="6140176"/>
                  <a:pt x="0" y="5820712"/>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r>
              <a:rPr lang="en-US"/>
              <a:t>10/19/2026</a:t>
            </a:r>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a:t>QUANTUM AMPLIFIERS FOR ADMX</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82146388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7509D-3F23-F1E2-3A74-B22C52486E7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782E9F3-78B4-4D6E-4B53-6A20CB6F05C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B60A684-66A9-EE71-1DAC-3188366A5F9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DB1EAA8-7510-4BAF-AA6A-6650F778AE5A}"/>
              </a:ext>
            </a:extLst>
          </p:cNvPr>
          <p:cNvSpPr>
            <a:spLocks noGrp="1"/>
          </p:cNvSpPr>
          <p:nvPr>
            <p:ph type="dt" sz="half" idx="10"/>
          </p:nvPr>
        </p:nvSpPr>
        <p:spPr/>
        <p:txBody>
          <a:bodyPr/>
          <a:lstStyle/>
          <a:p>
            <a:fld id="{15057AF7-0DBC-470B-BE75-A5045837443F}" type="datetime1">
              <a:rPr lang="en-US" smtClean="0"/>
              <a:t>10/21/2026</a:t>
            </a:fld>
            <a:endParaRPr lang="en-US"/>
          </a:p>
        </p:txBody>
      </p:sp>
      <p:sp>
        <p:nvSpPr>
          <p:cNvPr id="6" name="Footer Placeholder 5">
            <a:extLst>
              <a:ext uri="{FF2B5EF4-FFF2-40B4-BE49-F238E27FC236}">
                <a16:creationId xmlns:a16="http://schemas.microsoft.com/office/drawing/2014/main" id="{7A82A004-4AC6-2046-942A-630C5A1EF0DE}"/>
              </a:ext>
            </a:extLst>
          </p:cNvPr>
          <p:cNvSpPr>
            <a:spLocks noGrp="1"/>
          </p:cNvSpPr>
          <p:nvPr>
            <p:ph type="ftr" sz="quarter" idx="11"/>
          </p:nvPr>
        </p:nvSpPr>
        <p:spPr/>
        <p:txBody>
          <a:bodyPr/>
          <a:lstStyle/>
          <a:p>
            <a:r>
              <a:rPr lang="en-US"/>
              <a:t>Improving Noise Monitoring for ADMX</a:t>
            </a:r>
          </a:p>
        </p:txBody>
      </p:sp>
      <p:sp>
        <p:nvSpPr>
          <p:cNvPr id="7" name="Slide Number Placeholder 6">
            <a:extLst>
              <a:ext uri="{FF2B5EF4-FFF2-40B4-BE49-F238E27FC236}">
                <a16:creationId xmlns:a16="http://schemas.microsoft.com/office/drawing/2014/main" id="{6397308F-5882-B7DE-B078-EA04A83438F7}"/>
              </a:ext>
            </a:extLst>
          </p:cNvPr>
          <p:cNvSpPr>
            <a:spLocks noGrp="1"/>
          </p:cNvSpPr>
          <p:nvPr>
            <p:ph type="sldNum" sz="quarter" idx="12"/>
          </p:nvPr>
        </p:nvSpPr>
        <p:spPr/>
        <p:txBody>
          <a:bodyPr/>
          <a:lstStyle/>
          <a:p>
            <a:fld id="{2A86FE70-D86C-45B0-A941-AF78FDEEF178}" type="slidenum">
              <a:rPr lang="en-US" smtClean="0"/>
              <a:t>‹#›</a:t>
            </a:fld>
            <a:endParaRPr lang="en-US"/>
          </a:p>
        </p:txBody>
      </p:sp>
    </p:spTree>
    <p:extLst>
      <p:ext uri="{BB962C8B-B14F-4D97-AF65-F5344CB8AC3E}">
        <p14:creationId xmlns:p14="http://schemas.microsoft.com/office/powerpoint/2010/main" val="252864444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431173" y="285210"/>
            <a:ext cx="10653578" cy="965101"/>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431172" y="1384847"/>
            <a:ext cx="10653579" cy="49051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431172" y="6490524"/>
            <a:ext cx="2841959" cy="336141"/>
          </a:xfrm>
          <a:prstGeom prst="rect">
            <a:avLst/>
          </a:prstGeom>
        </p:spPr>
        <p:txBody>
          <a:bodyPr vert="horz" lIns="91440" tIns="45720" rIns="91440" bIns="45720" rtlCol="0" anchor="ctr"/>
          <a:lstStyle>
            <a:lvl1pPr algn="l">
              <a:defRPr sz="800">
                <a:solidFill>
                  <a:schemeClr val="tx1"/>
                </a:solidFill>
              </a:defRPr>
            </a:lvl1pPr>
          </a:lstStyle>
          <a:p>
            <a:r>
              <a:rPr lang="en-US"/>
              <a:t>10/19/2026</a:t>
            </a:r>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93370" y="6490524"/>
            <a:ext cx="2662834" cy="336141"/>
          </a:xfrm>
          <a:prstGeom prst="rect">
            <a:avLst/>
          </a:prstGeom>
        </p:spPr>
        <p:txBody>
          <a:bodyPr vert="horz" lIns="91440" tIns="45720" rIns="91440" bIns="45720" rtlCol="0" anchor="ctr"/>
          <a:lstStyle>
            <a:lvl1pPr algn="r">
              <a:defRPr sz="800">
                <a:solidFill>
                  <a:schemeClr val="tx1"/>
                </a:solidFill>
              </a:defRPr>
            </a:lvl1pPr>
          </a:lstStyle>
          <a:p>
            <a:r>
              <a:rPr lang="en-US"/>
              <a:t>QUANTUM AMPLIFIERS FOR ADMX</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48431" y="6490524"/>
            <a:ext cx="457200" cy="336141"/>
          </a:xfrm>
          <a:prstGeom prst="rect">
            <a:avLst/>
          </a:prstGeom>
        </p:spPr>
        <p:txBody>
          <a:bodyPr vert="horz" lIns="91440" tIns="45720" rIns="91440" bIns="45720" rtlCol="0" anchor="ctr"/>
          <a:lstStyle>
            <a:lvl1pPr algn="r">
              <a:defRPr sz="800">
                <a:solidFill>
                  <a:schemeClr val="tx1"/>
                </a:solidFill>
              </a:defRPr>
            </a:lvl1pPr>
          </a:lstStyle>
          <a:p>
            <a:fld id="{84C450F2-3BB4-4AE4-8A35-A9D7AEA4C850}" type="slidenum">
              <a:rPr lang="en-US" smtClean="0"/>
              <a:pPr/>
              <a:t>‹#›</a:t>
            </a:fld>
            <a:endParaRPr lang="en-US"/>
          </a:p>
        </p:txBody>
      </p:sp>
    </p:spTree>
    <p:extLst>
      <p:ext uri="{BB962C8B-B14F-4D97-AF65-F5344CB8AC3E}">
        <p14:creationId xmlns:p14="http://schemas.microsoft.com/office/powerpoint/2010/main" val="1317099004"/>
      </p:ext>
    </p:extLst>
  </p:cSld>
  <p:clrMap bg1="lt1" tx1="dk1" bg2="lt2" tx2="dk2" accent1="accent1" accent2="accent2" accent3="accent3" accent4="accent4" accent5="accent5" accent6="accent6" hlink="hlink" folHlink="folHlink"/>
  <p:sldLayoutIdLst>
    <p:sldLayoutId id="2147483685" r:id="rId1"/>
    <p:sldLayoutId id="2147483687" r:id="rId2"/>
    <p:sldLayoutId id="2147483740" r:id="rId3"/>
    <p:sldLayoutId id="2147483686"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 id="2147483709" r:id="rId18"/>
    <p:sldLayoutId id="2147483710" r:id="rId19"/>
    <p:sldLayoutId id="2147483711" r:id="rId20"/>
    <p:sldLayoutId id="2147483712" r:id="rId21"/>
    <p:sldLayoutId id="2147483713" r:id="rId22"/>
    <p:sldLayoutId id="2147483714" r:id="rId23"/>
    <p:sldLayoutId id="2147483715" r:id="rId24"/>
    <p:sldLayoutId id="2147483716" r:id="rId25"/>
    <p:sldLayoutId id="2147483717" r:id="rId26"/>
    <p:sldLayoutId id="2147483718" r:id="rId27"/>
    <p:sldLayoutId id="2147483719" r:id="rId28"/>
    <p:sldLayoutId id="2147483720" r:id="rId29"/>
    <p:sldLayoutId id="2147483721" r:id="rId30"/>
    <p:sldLayoutId id="2147483722" r:id="rId31"/>
    <p:sldLayoutId id="2147483723" r:id="rId32"/>
    <p:sldLayoutId id="2147483724" r:id="rId33"/>
    <p:sldLayoutId id="2147483725" r:id="rId34"/>
    <p:sldLayoutId id="2147483726" r:id="rId35"/>
    <p:sldLayoutId id="2147483727" r:id="rId36"/>
    <p:sldLayoutId id="2147483728" r:id="rId37"/>
    <p:sldLayoutId id="2147483729" r:id="rId38"/>
    <p:sldLayoutId id="2147483730" r:id="rId39"/>
    <p:sldLayoutId id="2147483731" r:id="rId40"/>
    <p:sldLayoutId id="2147483732" r:id="rId41"/>
    <p:sldLayoutId id="2147483733" r:id="rId42"/>
    <p:sldLayoutId id="2147483734" r:id="rId43"/>
    <p:sldLayoutId id="2147483735" r:id="rId44"/>
    <p:sldLayoutId id="2147483736" r:id="rId45"/>
    <p:sldLayoutId id="2147483737" r:id="rId46"/>
    <p:sldLayoutId id="2147483741" r:id="rId47"/>
  </p:sldLayoutIdLst>
  <p:hf hdr="0"/>
  <p:txStyles>
    <p:titleStyle>
      <a:lvl1pPr algn="l" defTabSz="914400" rtl="0" eaLnBrk="1" latinLnBrk="0" hangingPunct="1">
        <a:lnSpc>
          <a:spcPct val="90000"/>
        </a:lnSpc>
        <a:spcBef>
          <a:spcPct val="0"/>
        </a:spcBef>
        <a:buNone/>
        <a:defRPr sz="3200" b="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47.xml"/><Relationship Id="rId5" Type="http://schemas.openxmlformats.org/officeDocument/2006/relationships/image" Target="../media/image28.pn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7.xml"/></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34.png"/><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4.xml"/><Relationship Id="rId5" Type="http://schemas.openxmlformats.org/officeDocument/2006/relationships/image" Target="../media/image39.png"/><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5.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4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A38E9-D21E-DE68-38AC-F56AEA15B379}"/>
              </a:ext>
            </a:extLst>
          </p:cNvPr>
          <p:cNvSpPr>
            <a:spLocks noGrp="1"/>
          </p:cNvSpPr>
          <p:nvPr>
            <p:ph type="ctrTitle"/>
          </p:nvPr>
        </p:nvSpPr>
        <p:spPr>
          <a:xfrm>
            <a:off x="431171" y="2304661"/>
            <a:ext cx="10588281" cy="3741892"/>
          </a:xfrm>
        </p:spPr>
        <p:txBody>
          <a:bodyPr anchor="b">
            <a:normAutofit fontScale="90000"/>
          </a:bodyPr>
          <a:lstStyle/>
          <a:p>
            <a:r>
              <a:rPr lang="en-US"/>
              <a:t>Quantum Amplifiers for Axion Dark Matter Detection</a:t>
            </a:r>
          </a:p>
        </p:txBody>
      </p:sp>
      <p:sp>
        <p:nvSpPr>
          <p:cNvPr id="3" name="Subtitle 2">
            <a:extLst>
              <a:ext uri="{FF2B5EF4-FFF2-40B4-BE49-F238E27FC236}">
                <a16:creationId xmlns:a16="http://schemas.microsoft.com/office/drawing/2014/main" id="{7604D864-A6BD-C75F-9B88-BAB58775ABDD}"/>
              </a:ext>
            </a:extLst>
          </p:cNvPr>
          <p:cNvSpPr>
            <a:spLocks noGrp="1"/>
          </p:cNvSpPr>
          <p:nvPr>
            <p:ph type="subTitle" idx="1"/>
          </p:nvPr>
        </p:nvSpPr>
        <p:spPr>
          <a:xfrm>
            <a:off x="431172" y="415057"/>
            <a:ext cx="7685139" cy="1414091"/>
          </a:xfrm>
        </p:spPr>
        <p:txBody>
          <a:bodyPr anchor="t">
            <a:normAutofit/>
          </a:bodyPr>
          <a:lstStyle/>
          <a:p>
            <a:r>
              <a:rPr lang="en-US"/>
              <a:t>Kieran Enzian</a:t>
            </a:r>
          </a:p>
        </p:txBody>
      </p:sp>
      <p:sp>
        <p:nvSpPr>
          <p:cNvPr id="11" name="Date Placeholder 10">
            <a:extLst>
              <a:ext uri="{FF2B5EF4-FFF2-40B4-BE49-F238E27FC236}">
                <a16:creationId xmlns:a16="http://schemas.microsoft.com/office/drawing/2014/main" id="{3B60C5C2-A596-7FEB-7260-D4D75F7F7904}"/>
              </a:ext>
            </a:extLst>
          </p:cNvPr>
          <p:cNvSpPr>
            <a:spLocks noGrp="1"/>
          </p:cNvSpPr>
          <p:nvPr>
            <p:ph type="dt" sz="half" idx="10"/>
          </p:nvPr>
        </p:nvSpPr>
        <p:spPr>
          <a:xfrm>
            <a:off x="431172" y="6490524"/>
            <a:ext cx="2841959" cy="336141"/>
          </a:xfrm>
        </p:spPr>
        <p:txBody>
          <a:bodyPr/>
          <a:lstStyle/>
          <a:p>
            <a:pPr lvl="0"/>
            <a:r>
              <a:rPr lang="en-US" noProof="0"/>
              <a:t>10/19/2026</a:t>
            </a:r>
          </a:p>
        </p:txBody>
      </p:sp>
      <p:sp>
        <p:nvSpPr>
          <p:cNvPr id="12" name="Footer Placeholder 11">
            <a:extLst>
              <a:ext uri="{FF2B5EF4-FFF2-40B4-BE49-F238E27FC236}">
                <a16:creationId xmlns:a16="http://schemas.microsoft.com/office/drawing/2014/main" id="{293C2242-EDFC-CC39-97DF-2DB1D8D580F5}"/>
              </a:ext>
            </a:extLst>
          </p:cNvPr>
          <p:cNvSpPr>
            <a:spLocks noGrp="1"/>
          </p:cNvSpPr>
          <p:nvPr>
            <p:ph type="ftr" sz="quarter" idx="11"/>
          </p:nvPr>
        </p:nvSpPr>
        <p:spPr>
          <a:xfrm>
            <a:off x="8893370" y="6490524"/>
            <a:ext cx="2662834" cy="336141"/>
          </a:xfrm>
        </p:spPr>
        <p:txBody>
          <a:bodyPr/>
          <a:lstStyle/>
          <a:p>
            <a:pPr lvl="0"/>
            <a:r>
              <a:rPr lang="en-US" noProof="0"/>
              <a:t>QUANTUM AMPLIFIERS FOR ADMX</a:t>
            </a:r>
          </a:p>
        </p:txBody>
      </p:sp>
      <p:sp>
        <p:nvSpPr>
          <p:cNvPr id="13" name="Slide Number Placeholder 12">
            <a:extLst>
              <a:ext uri="{FF2B5EF4-FFF2-40B4-BE49-F238E27FC236}">
                <a16:creationId xmlns:a16="http://schemas.microsoft.com/office/drawing/2014/main" id="{6247F861-42CF-FE05-F8FD-7EBB0D76F029}"/>
              </a:ext>
            </a:extLst>
          </p:cNvPr>
          <p:cNvSpPr>
            <a:spLocks noGrp="1"/>
          </p:cNvSpPr>
          <p:nvPr>
            <p:ph type="sldNum" sz="quarter" idx="12"/>
          </p:nvPr>
        </p:nvSpPr>
        <p:spPr>
          <a:xfrm>
            <a:off x="11648431" y="6490524"/>
            <a:ext cx="457200" cy="336141"/>
          </a:xfrm>
        </p:spPr>
        <p:txBody>
          <a:bodyPr/>
          <a:lstStyle/>
          <a:p>
            <a:pPr lvl="0"/>
            <a:fld id="{84C450F2-3BB4-4AE4-8A35-A9D7AEA4C850}" type="slidenum">
              <a:rPr lang="en-US" noProof="0" smtClean="0"/>
              <a:pPr lvl="0"/>
              <a:t>1</a:t>
            </a:fld>
            <a:endParaRPr lang="en-US" noProof="0"/>
          </a:p>
        </p:txBody>
      </p:sp>
      <p:pic>
        <p:nvPicPr>
          <p:cNvPr id="5" name="Picture 4">
            <a:extLst>
              <a:ext uri="{FF2B5EF4-FFF2-40B4-BE49-F238E27FC236}">
                <a16:creationId xmlns:a16="http://schemas.microsoft.com/office/drawing/2014/main" id="{59790954-8F37-390A-B05C-9390688426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4875" y="1100586"/>
            <a:ext cx="3912156" cy="1204075"/>
          </a:xfrm>
          <a:prstGeom prst="rect">
            <a:avLst/>
          </a:prstGeom>
        </p:spPr>
      </p:pic>
      <p:pic>
        <p:nvPicPr>
          <p:cNvPr id="7" name="Picture 6">
            <a:extLst>
              <a:ext uri="{FF2B5EF4-FFF2-40B4-BE49-F238E27FC236}">
                <a16:creationId xmlns:a16="http://schemas.microsoft.com/office/drawing/2014/main" id="{71EB2907-637D-4971-908E-A9A7A763FB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06271" y="-236067"/>
            <a:ext cx="3029364" cy="1705723"/>
          </a:xfrm>
          <a:prstGeom prst="rect">
            <a:avLst/>
          </a:prstGeom>
        </p:spPr>
      </p:pic>
    </p:spTree>
    <p:extLst>
      <p:ext uri="{BB962C8B-B14F-4D97-AF65-F5344CB8AC3E}">
        <p14:creationId xmlns:p14="http://schemas.microsoft.com/office/powerpoint/2010/main" val="2059607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1A7D7-E79B-A0F5-1274-ECBDCDC9396B}"/>
              </a:ext>
            </a:extLst>
          </p:cNvPr>
          <p:cNvSpPr>
            <a:spLocks noGrp="1"/>
          </p:cNvSpPr>
          <p:nvPr>
            <p:ph type="title"/>
          </p:nvPr>
        </p:nvSpPr>
        <p:spPr/>
        <p:txBody>
          <a:bodyPr/>
          <a:lstStyle/>
          <a:p>
            <a:r>
              <a:rPr lang="en-US"/>
              <a:t>Dark Matter Evidence</a:t>
            </a:r>
          </a:p>
        </p:txBody>
      </p:sp>
      <p:sp>
        <p:nvSpPr>
          <p:cNvPr id="4" name="Date Placeholder 3">
            <a:extLst>
              <a:ext uri="{FF2B5EF4-FFF2-40B4-BE49-F238E27FC236}">
                <a16:creationId xmlns:a16="http://schemas.microsoft.com/office/drawing/2014/main" id="{5FCE70CF-D288-1E47-5EB8-2FEFA17D0434}"/>
              </a:ext>
            </a:extLst>
          </p:cNvPr>
          <p:cNvSpPr>
            <a:spLocks noGrp="1"/>
          </p:cNvSpPr>
          <p:nvPr>
            <p:ph type="dt" sz="half" idx="10"/>
          </p:nvPr>
        </p:nvSpPr>
        <p:spPr/>
        <p:txBody>
          <a:bodyPr/>
          <a:lstStyle/>
          <a:p>
            <a:r>
              <a:rPr lang="en-US"/>
              <a:t>10/19/2026</a:t>
            </a:r>
          </a:p>
        </p:txBody>
      </p:sp>
      <p:sp>
        <p:nvSpPr>
          <p:cNvPr id="5" name="Footer Placeholder 4">
            <a:extLst>
              <a:ext uri="{FF2B5EF4-FFF2-40B4-BE49-F238E27FC236}">
                <a16:creationId xmlns:a16="http://schemas.microsoft.com/office/drawing/2014/main" id="{F43D4574-A4F4-68DE-5F6C-2ADFEE735C02}"/>
              </a:ext>
            </a:extLst>
          </p:cNvPr>
          <p:cNvSpPr>
            <a:spLocks noGrp="1"/>
          </p:cNvSpPr>
          <p:nvPr>
            <p:ph type="ftr" sz="quarter" idx="11"/>
          </p:nvPr>
        </p:nvSpPr>
        <p:spPr/>
        <p:txBody>
          <a:bodyPr/>
          <a:lstStyle/>
          <a:p>
            <a:r>
              <a:rPr lang="en-US"/>
              <a:t>QUANTUM AMPLIFIERS FOR ADMX</a:t>
            </a:r>
          </a:p>
        </p:txBody>
      </p:sp>
      <p:sp>
        <p:nvSpPr>
          <p:cNvPr id="6" name="Slide Number Placeholder 5">
            <a:extLst>
              <a:ext uri="{FF2B5EF4-FFF2-40B4-BE49-F238E27FC236}">
                <a16:creationId xmlns:a16="http://schemas.microsoft.com/office/drawing/2014/main" id="{1AB1E6D0-F347-BE93-402A-67A6C9C2A0B1}"/>
              </a:ext>
            </a:extLst>
          </p:cNvPr>
          <p:cNvSpPr>
            <a:spLocks noGrp="1"/>
          </p:cNvSpPr>
          <p:nvPr>
            <p:ph type="sldNum" sz="quarter" idx="12"/>
          </p:nvPr>
        </p:nvSpPr>
        <p:spPr/>
        <p:txBody>
          <a:bodyPr/>
          <a:lstStyle/>
          <a:p>
            <a:fld id="{84C450F2-3BB4-4AE4-8A35-A9D7AEA4C850}" type="slidenum">
              <a:rPr lang="en-US" smtClean="0"/>
              <a:t>2</a:t>
            </a:fld>
            <a:endParaRPr lang="en-US"/>
          </a:p>
        </p:txBody>
      </p:sp>
      <p:pic>
        <p:nvPicPr>
          <p:cNvPr id="16" name="Content Placeholder 15">
            <a:extLst>
              <a:ext uri="{FF2B5EF4-FFF2-40B4-BE49-F238E27FC236}">
                <a16:creationId xmlns:a16="http://schemas.microsoft.com/office/drawing/2014/main" id="{AC1DC942-42FF-48F2-5B47-5C0702E51D7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54822" y="1384300"/>
            <a:ext cx="9077731" cy="5106224"/>
          </a:xfrm>
          <a:prstGeom prst="rect">
            <a:avLst/>
          </a:prstGeom>
        </p:spPr>
      </p:pic>
    </p:spTree>
    <p:extLst>
      <p:ext uri="{BB962C8B-B14F-4D97-AF65-F5344CB8AC3E}">
        <p14:creationId xmlns:p14="http://schemas.microsoft.com/office/powerpoint/2010/main" val="31729731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07EE4-CE1B-A862-9871-5F3046FD40C7}"/>
              </a:ext>
            </a:extLst>
          </p:cNvPr>
          <p:cNvSpPr>
            <a:spLocks noGrp="1"/>
          </p:cNvSpPr>
          <p:nvPr>
            <p:ph type="title"/>
          </p:nvPr>
        </p:nvSpPr>
        <p:spPr/>
        <p:txBody>
          <a:bodyPr/>
          <a:lstStyle/>
          <a:p>
            <a:r>
              <a:rPr lang="en-US"/>
              <a:t>The Axion</a:t>
            </a:r>
          </a:p>
        </p:txBody>
      </p:sp>
      <p:sp>
        <p:nvSpPr>
          <p:cNvPr id="3" name="Content Placeholder 2">
            <a:extLst>
              <a:ext uri="{FF2B5EF4-FFF2-40B4-BE49-F238E27FC236}">
                <a16:creationId xmlns:a16="http://schemas.microsoft.com/office/drawing/2014/main" id="{921EEF20-7F63-B70A-2EDC-0F2A415633AD}"/>
              </a:ext>
            </a:extLst>
          </p:cNvPr>
          <p:cNvSpPr>
            <a:spLocks noGrp="1"/>
          </p:cNvSpPr>
          <p:nvPr>
            <p:ph idx="1"/>
          </p:nvPr>
        </p:nvSpPr>
        <p:spPr/>
        <p:txBody>
          <a:bodyPr/>
          <a:lstStyle/>
          <a:p>
            <a:r>
              <a:rPr lang="en-US"/>
              <a:t>QCD contains CP violations that are not observed in experiments</a:t>
            </a:r>
          </a:p>
          <a:p>
            <a:r>
              <a:rPr lang="en-US"/>
              <a:t>Introducing a new axial U(1) symmetry cancels CP violation</a:t>
            </a:r>
          </a:p>
          <a:p>
            <a:r>
              <a:rPr lang="en-US"/>
              <a:t>The axion appears as a pseudo-Goldstone boson when the U(1) symmetry is broken at low energy</a:t>
            </a:r>
          </a:p>
          <a:p>
            <a:r>
              <a:rPr lang="en-US"/>
              <a:t>Axions acquire small mass below QCD phase transition</a:t>
            </a:r>
          </a:p>
          <a:p>
            <a:r>
              <a:rPr lang="en-US"/>
              <a:t>Axions can be produced in large enough quantity to be dark matter</a:t>
            </a:r>
          </a:p>
          <a:p>
            <a:r>
              <a:rPr lang="en-US"/>
              <a:t>Axions have small couplings to standard model particles</a:t>
            </a:r>
          </a:p>
          <a:p>
            <a:endParaRPr lang="en-US"/>
          </a:p>
        </p:txBody>
      </p:sp>
      <p:sp>
        <p:nvSpPr>
          <p:cNvPr id="4" name="Date Placeholder 3">
            <a:extLst>
              <a:ext uri="{FF2B5EF4-FFF2-40B4-BE49-F238E27FC236}">
                <a16:creationId xmlns:a16="http://schemas.microsoft.com/office/drawing/2014/main" id="{D5CE9C24-5170-36D1-92F8-B80E20DC48DA}"/>
              </a:ext>
            </a:extLst>
          </p:cNvPr>
          <p:cNvSpPr>
            <a:spLocks noGrp="1"/>
          </p:cNvSpPr>
          <p:nvPr>
            <p:ph type="dt" sz="half" idx="10"/>
          </p:nvPr>
        </p:nvSpPr>
        <p:spPr/>
        <p:txBody>
          <a:bodyPr/>
          <a:lstStyle/>
          <a:p>
            <a:r>
              <a:rPr lang="en-US"/>
              <a:t>10/19/2026</a:t>
            </a:r>
          </a:p>
        </p:txBody>
      </p:sp>
      <p:sp>
        <p:nvSpPr>
          <p:cNvPr id="5" name="Footer Placeholder 4">
            <a:extLst>
              <a:ext uri="{FF2B5EF4-FFF2-40B4-BE49-F238E27FC236}">
                <a16:creationId xmlns:a16="http://schemas.microsoft.com/office/drawing/2014/main" id="{143018E2-6F06-8ED8-264F-210F67CE8DF5}"/>
              </a:ext>
            </a:extLst>
          </p:cNvPr>
          <p:cNvSpPr>
            <a:spLocks noGrp="1"/>
          </p:cNvSpPr>
          <p:nvPr>
            <p:ph type="ftr" sz="quarter" idx="11"/>
          </p:nvPr>
        </p:nvSpPr>
        <p:spPr/>
        <p:txBody>
          <a:bodyPr/>
          <a:lstStyle/>
          <a:p>
            <a:r>
              <a:rPr lang="en-US"/>
              <a:t>QUANTUM AMPLIFIERS FOR ADMX</a:t>
            </a:r>
          </a:p>
        </p:txBody>
      </p:sp>
      <p:sp>
        <p:nvSpPr>
          <p:cNvPr id="6" name="Slide Number Placeholder 5">
            <a:extLst>
              <a:ext uri="{FF2B5EF4-FFF2-40B4-BE49-F238E27FC236}">
                <a16:creationId xmlns:a16="http://schemas.microsoft.com/office/drawing/2014/main" id="{A222A41F-25A0-BE41-0B0C-5F8E835FD9A4}"/>
              </a:ext>
            </a:extLst>
          </p:cNvPr>
          <p:cNvSpPr>
            <a:spLocks noGrp="1"/>
          </p:cNvSpPr>
          <p:nvPr>
            <p:ph type="sldNum" sz="quarter" idx="12"/>
          </p:nvPr>
        </p:nvSpPr>
        <p:spPr/>
        <p:txBody>
          <a:bodyPr/>
          <a:lstStyle/>
          <a:p>
            <a:fld id="{84C450F2-3BB4-4AE4-8A35-A9D7AEA4C850}" type="slidenum">
              <a:rPr lang="en-US" smtClean="0"/>
              <a:t>3</a:t>
            </a:fld>
            <a:endParaRPr lang="en-US"/>
          </a:p>
        </p:txBody>
      </p:sp>
    </p:spTree>
    <p:extLst>
      <p:ext uri="{BB962C8B-B14F-4D97-AF65-F5344CB8AC3E}">
        <p14:creationId xmlns:p14="http://schemas.microsoft.com/office/powerpoint/2010/main" val="2562872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7BA4B-CDFD-E183-EB94-E3E9ADA92E0E}"/>
              </a:ext>
            </a:extLst>
          </p:cNvPr>
          <p:cNvSpPr>
            <a:spLocks noGrp="1"/>
          </p:cNvSpPr>
          <p:nvPr>
            <p:ph type="title"/>
          </p:nvPr>
        </p:nvSpPr>
        <p:spPr/>
        <p:txBody>
          <a:bodyPr/>
          <a:lstStyle/>
          <a:p>
            <a:r>
              <a:rPr lang="en-US"/>
              <a:t>The Axion Haloscope</a:t>
            </a:r>
          </a:p>
        </p:txBody>
      </p:sp>
      <p:pic>
        <p:nvPicPr>
          <p:cNvPr id="8" name="Content Placeholder 7">
            <a:extLst>
              <a:ext uri="{FF2B5EF4-FFF2-40B4-BE49-F238E27FC236}">
                <a16:creationId xmlns:a16="http://schemas.microsoft.com/office/drawing/2014/main" id="{217BEC86-382B-08B6-C634-C6221FC3A988}"/>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7536" r="15731"/>
          <a:stretch>
            <a:fillRect/>
          </a:stretch>
        </p:blipFill>
        <p:spPr>
          <a:xfrm>
            <a:off x="6349612" y="1520627"/>
            <a:ext cx="5206592" cy="3816746"/>
          </a:xfrm>
          <a:prstGeom prst="rect">
            <a:avLst/>
          </a:prstGeom>
          <a:ln w="38100">
            <a:solidFill>
              <a:schemeClr val="accent1"/>
            </a:solidFill>
          </a:ln>
        </p:spPr>
      </p:pic>
      <p:sp>
        <p:nvSpPr>
          <p:cNvPr id="4" name="Date Placeholder 3">
            <a:extLst>
              <a:ext uri="{FF2B5EF4-FFF2-40B4-BE49-F238E27FC236}">
                <a16:creationId xmlns:a16="http://schemas.microsoft.com/office/drawing/2014/main" id="{603AB62A-9A76-2BBD-AE7B-ED234346BBAE}"/>
              </a:ext>
            </a:extLst>
          </p:cNvPr>
          <p:cNvSpPr>
            <a:spLocks noGrp="1"/>
          </p:cNvSpPr>
          <p:nvPr>
            <p:ph type="dt" sz="half" idx="10"/>
          </p:nvPr>
        </p:nvSpPr>
        <p:spPr/>
        <p:txBody>
          <a:bodyPr/>
          <a:lstStyle/>
          <a:p>
            <a:r>
              <a:rPr lang="en-US"/>
              <a:t>10/19/2026</a:t>
            </a:r>
          </a:p>
        </p:txBody>
      </p:sp>
      <p:sp>
        <p:nvSpPr>
          <p:cNvPr id="5" name="Footer Placeholder 4">
            <a:extLst>
              <a:ext uri="{FF2B5EF4-FFF2-40B4-BE49-F238E27FC236}">
                <a16:creationId xmlns:a16="http://schemas.microsoft.com/office/drawing/2014/main" id="{63FFBD7F-B770-EF03-564C-D2DFBAA8A4E6}"/>
              </a:ext>
            </a:extLst>
          </p:cNvPr>
          <p:cNvSpPr>
            <a:spLocks noGrp="1"/>
          </p:cNvSpPr>
          <p:nvPr>
            <p:ph type="ftr" sz="quarter" idx="11"/>
          </p:nvPr>
        </p:nvSpPr>
        <p:spPr/>
        <p:txBody>
          <a:bodyPr/>
          <a:lstStyle/>
          <a:p>
            <a:r>
              <a:rPr lang="en-US"/>
              <a:t>QUANTUM AMPLIFIERS FOR ADMX</a:t>
            </a:r>
          </a:p>
        </p:txBody>
      </p:sp>
      <p:sp>
        <p:nvSpPr>
          <p:cNvPr id="6" name="Slide Number Placeholder 5">
            <a:extLst>
              <a:ext uri="{FF2B5EF4-FFF2-40B4-BE49-F238E27FC236}">
                <a16:creationId xmlns:a16="http://schemas.microsoft.com/office/drawing/2014/main" id="{C1863BB3-A481-4E01-05E9-950398F1FE79}"/>
              </a:ext>
            </a:extLst>
          </p:cNvPr>
          <p:cNvSpPr>
            <a:spLocks noGrp="1"/>
          </p:cNvSpPr>
          <p:nvPr>
            <p:ph type="sldNum" sz="quarter" idx="12"/>
          </p:nvPr>
        </p:nvSpPr>
        <p:spPr/>
        <p:txBody>
          <a:bodyPr/>
          <a:lstStyle/>
          <a:p>
            <a:fld id="{84C450F2-3BB4-4AE4-8A35-A9D7AEA4C850}" type="slidenum">
              <a:rPr lang="en-US" smtClean="0"/>
              <a:t>4</a:t>
            </a:fld>
            <a:endParaRPr lang="en-US"/>
          </a:p>
        </p:txBody>
      </p:sp>
      <p:sp>
        <p:nvSpPr>
          <p:cNvPr id="3" name="Content Placeholder 2">
            <a:extLst>
              <a:ext uri="{FF2B5EF4-FFF2-40B4-BE49-F238E27FC236}">
                <a16:creationId xmlns:a16="http://schemas.microsoft.com/office/drawing/2014/main" id="{1D39594E-12FC-F1FE-8F88-934272516CD7}"/>
              </a:ext>
            </a:extLst>
          </p:cNvPr>
          <p:cNvSpPr txBox="1">
            <a:spLocks/>
          </p:cNvSpPr>
          <p:nvPr/>
        </p:nvSpPr>
        <p:spPr>
          <a:xfrm>
            <a:off x="431172" y="1384847"/>
            <a:ext cx="5664828" cy="4905116"/>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Probe axion-photon coupling</a:t>
            </a:r>
          </a:p>
          <a:p>
            <a:r>
              <a:rPr lang="en-US"/>
              <a:t>Resonant cavity and strong magnetic field enhance axion to photon conversion</a:t>
            </a:r>
          </a:p>
          <a:p>
            <a:r>
              <a:rPr lang="en-US"/>
              <a:t>Tune cavity to search parameter space</a:t>
            </a:r>
          </a:p>
        </p:txBody>
      </p:sp>
    </p:spTree>
    <p:extLst>
      <p:ext uri="{BB962C8B-B14F-4D97-AF65-F5344CB8AC3E}">
        <p14:creationId xmlns:p14="http://schemas.microsoft.com/office/powerpoint/2010/main" val="833307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0AB88-318B-071E-595A-9B853C3D868F}"/>
              </a:ext>
            </a:extLst>
          </p:cNvPr>
          <p:cNvSpPr>
            <a:spLocks noGrp="1"/>
          </p:cNvSpPr>
          <p:nvPr>
            <p:ph type="title"/>
          </p:nvPr>
        </p:nvSpPr>
        <p:spPr/>
        <p:txBody>
          <a:bodyPr/>
          <a:lstStyle/>
          <a:p>
            <a:r>
              <a:rPr lang="en-US"/>
              <a:t>ADMX Receiver</a:t>
            </a:r>
          </a:p>
        </p:txBody>
      </p:sp>
      <p:sp>
        <p:nvSpPr>
          <p:cNvPr id="3" name="Content Placeholder 2">
            <a:extLst>
              <a:ext uri="{FF2B5EF4-FFF2-40B4-BE49-F238E27FC236}">
                <a16:creationId xmlns:a16="http://schemas.microsoft.com/office/drawing/2014/main" id="{B735EC7D-286E-7111-E9B4-26E209EAEC6C}"/>
              </a:ext>
            </a:extLst>
          </p:cNvPr>
          <p:cNvSpPr>
            <a:spLocks noGrp="1"/>
          </p:cNvSpPr>
          <p:nvPr>
            <p:ph idx="1"/>
          </p:nvPr>
        </p:nvSpPr>
        <p:spPr>
          <a:xfrm>
            <a:off x="431172" y="1384847"/>
            <a:ext cx="8087186" cy="4905116"/>
          </a:xfrm>
          <a:ln>
            <a:noFill/>
          </a:ln>
        </p:spPr>
        <p:txBody>
          <a:bodyPr/>
          <a:lstStyle/>
          <a:p>
            <a:r>
              <a:rPr lang="en-US"/>
              <a:t>Axion haloscope background comes from thermal and electronic noise</a:t>
            </a:r>
          </a:p>
          <a:p>
            <a:r>
              <a:rPr lang="en-US"/>
              <a:t>Low noise, high gain amplifiers suppress noise contributions from downstream electronics</a:t>
            </a:r>
          </a:p>
          <a:p>
            <a:pPr lvl="1"/>
            <a:r>
              <a:rPr lang="en-US"/>
              <a:t>Josephson parametric amplifier (JPA) produces large gain with near-quantum limited performance</a:t>
            </a:r>
          </a:p>
          <a:p>
            <a:r>
              <a:rPr lang="en-US"/>
              <a:t>Digitizer records power output</a:t>
            </a:r>
          </a:p>
          <a:p>
            <a:endParaRPr lang="en-US"/>
          </a:p>
        </p:txBody>
      </p:sp>
      <p:sp>
        <p:nvSpPr>
          <p:cNvPr id="4" name="Date Placeholder 3">
            <a:extLst>
              <a:ext uri="{FF2B5EF4-FFF2-40B4-BE49-F238E27FC236}">
                <a16:creationId xmlns:a16="http://schemas.microsoft.com/office/drawing/2014/main" id="{020529E9-EE5B-AFB0-DE07-5B0202682AEB}"/>
              </a:ext>
            </a:extLst>
          </p:cNvPr>
          <p:cNvSpPr>
            <a:spLocks noGrp="1"/>
          </p:cNvSpPr>
          <p:nvPr>
            <p:ph type="dt" sz="half" idx="10"/>
          </p:nvPr>
        </p:nvSpPr>
        <p:spPr/>
        <p:txBody>
          <a:bodyPr/>
          <a:lstStyle/>
          <a:p>
            <a:r>
              <a:rPr lang="en-US"/>
              <a:t>10/19/2026</a:t>
            </a:r>
          </a:p>
        </p:txBody>
      </p:sp>
      <p:sp>
        <p:nvSpPr>
          <p:cNvPr id="5" name="Footer Placeholder 4">
            <a:extLst>
              <a:ext uri="{FF2B5EF4-FFF2-40B4-BE49-F238E27FC236}">
                <a16:creationId xmlns:a16="http://schemas.microsoft.com/office/drawing/2014/main" id="{7CB7AFD2-4F13-5045-FDCC-C69267357597}"/>
              </a:ext>
            </a:extLst>
          </p:cNvPr>
          <p:cNvSpPr>
            <a:spLocks noGrp="1"/>
          </p:cNvSpPr>
          <p:nvPr>
            <p:ph type="ftr" sz="quarter" idx="11"/>
          </p:nvPr>
        </p:nvSpPr>
        <p:spPr/>
        <p:txBody>
          <a:bodyPr/>
          <a:lstStyle/>
          <a:p>
            <a:r>
              <a:rPr lang="en-US"/>
              <a:t>QUANTUM AMPLIFIERS FOR ADMX</a:t>
            </a:r>
          </a:p>
        </p:txBody>
      </p:sp>
      <p:sp>
        <p:nvSpPr>
          <p:cNvPr id="6" name="Slide Number Placeholder 5">
            <a:extLst>
              <a:ext uri="{FF2B5EF4-FFF2-40B4-BE49-F238E27FC236}">
                <a16:creationId xmlns:a16="http://schemas.microsoft.com/office/drawing/2014/main" id="{E95F40D1-A114-C988-6086-F135C06D600A}"/>
              </a:ext>
            </a:extLst>
          </p:cNvPr>
          <p:cNvSpPr>
            <a:spLocks noGrp="1"/>
          </p:cNvSpPr>
          <p:nvPr>
            <p:ph type="sldNum" sz="quarter" idx="12"/>
          </p:nvPr>
        </p:nvSpPr>
        <p:spPr/>
        <p:txBody>
          <a:bodyPr/>
          <a:lstStyle/>
          <a:p>
            <a:fld id="{84C450F2-3BB4-4AE4-8A35-A9D7AEA4C850}" type="slidenum">
              <a:rPr lang="en-US" smtClean="0"/>
              <a:t>5</a:t>
            </a:fld>
            <a:endParaRPr lang="en-US"/>
          </a:p>
        </p:txBody>
      </p:sp>
      <p:pic>
        <p:nvPicPr>
          <p:cNvPr id="17" name="Picture 16">
            <a:extLst>
              <a:ext uri="{FF2B5EF4-FFF2-40B4-BE49-F238E27FC236}">
                <a16:creationId xmlns:a16="http://schemas.microsoft.com/office/drawing/2014/main" id="{22C34F9A-A384-6F95-E4DE-0B78CCACB87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785295" y="0"/>
            <a:ext cx="2770909" cy="6857999"/>
          </a:xfrm>
          <a:prstGeom prst="rect">
            <a:avLst/>
          </a:prstGeom>
        </p:spPr>
      </p:pic>
    </p:spTree>
    <p:extLst>
      <p:ext uri="{BB962C8B-B14F-4D97-AF65-F5344CB8AC3E}">
        <p14:creationId xmlns:p14="http://schemas.microsoft.com/office/powerpoint/2010/main" val="27107716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4D975-41DC-1E88-DBA4-F3BFF8A5E417}"/>
              </a:ext>
            </a:extLst>
          </p:cNvPr>
          <p:cNvSpPr>
            <a:spLocks noGrp="1"/>
          </p:cNvSpPr>
          <p:nvPr>
            <p:ph type="title"/>
          </p:nvPr>
        </p:nvSpPr>
        <p:spPr/>
        <p:txBody>
          <a:bodyPr/>
          <a:lstStyle/>
          <a:p>
            <a:r>
              <a:rPr lang="en-US"/>
              <a:t>ADMX Noise Background</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EBFA6295-3E62-103C-39BA-8BDAB9B12FEC}"/>
                  </a:ext>
                </a:extLst>
              </p:cNvPr>
              <p:cNvSpPr>
                <a:spLocks noGrp="1"/>
              </p:cNvSpPr>
              <p:nvPr>
                <p:ph idx="1"/>
              </p:nvPr>
            </p:nvSpPr>
            <p:spPr/>
            <p:txBody>
              <a:bodyPr/>
              <a:lstStyle/>
              <a:p>
                <a14:m>
                  <m:oMath xmlns:m="http://schemas.openxmlformats.org/officeDocument/2006/math">
                    <m:r>
                      <m:rPr>
                        <m:nor/>
                      </m:rPr>
                      <a:rPr lang="en-US" sz="2400" i="0" dirty="0"/>
                      <m:t>SNR = </m:t>
                    </m:r>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𝑃</m:t>
                            </m:r>
                          </m:e>
                          <m:sub>
                            <m:r>
                              <a:rPr lang="en-US" sz="2400" i="1">
                                <a:latin typeface="Cambria Math" panose="02040503050406030204" pitchFamily="18" charset="0"/>
                              </a:rPr>
                              <m:t>𝑎𝑥𝑖𝑜𝑛</m:t>
                            </m:r>
                          </m:sub>
                        </m:sSub>
                      </m:num>
                      <m:den>
                        <m:sSub>
                          <m:sSubPr>
                            <m:ctrlPr>
                              <a:rPr lang="en-US" sz="2400" i="1">
                                <a:latin typeface="Cambria Math" panose="02040503050406030204" pitchFamily="18" charset="0"/>
                              </a:rPr>
                            </m:ctrlPr>
                          </m:sSubPr>
                          <m:e>
                            <m:r>
                              <a:rPr lang="en-US" sz="2400" i="1">
                                <a:latin typeface="Cambria Math" panose="02040503050406030204" pitchFamily="18" charset="0"/>
                              </a:rPr>
                              <m:t>𝑘</m:t>
                            </m:r>
                          </m:e>
                          <m:sub>
                            <m:r>
                              <a:rPr lang="en-US" sz="2400" i="1">
                                <a:latin typeface="Cambria Math" panose="02040503050406030204" pitchFamily="18" charset="0"/>
                              </a:rPr>
                              <m:t>𝐵</m:t>
                            </m:r>
                          </m:sub>
                        </m:sSub>
                        <m:sSub>
                          <m:sSubPr>
                            <m:ctrlPr>
                              <a:rPr lang="en-US" sz="2400" i="1">
                                <a:latin typeface="Cambria Math" panose="02040503050406030204" pitchFamily="18" charset="0"/>
                              </a:rPr>
                            </m:ctrlPr>
                          </m:sSubPr>
                          <m:e>
                            <m:r>
                              <a:rPr lang="en-US" sz="2400" i="1">
                                <a:latin typeface="Cambria Math" panose="02040503050406030204" pitchFamily="18" charset="0"/>
                              </a:rPr>
                              <m:t>𝑇</m:t>
                            </m:r>
                          </m:e>
                          <m:sub>
                            <m:r>
                              <a:rPr lang="en-US" sz="2400" i="1">
                                <a:latin typeface="Cambria Math" panose="02040503050406030204" pitchFamily="18" charset="0"/>
                              </a:rPr>
                              <m:t>𝑛𝑜𝑖𝑠𝑒</m:t>
                            </m:r>
                          </m:sub>
                        </m:sSub>
                        <m:r>
                          <a:rPr lang="en-US" sz="2400" i="1">
                            <a:latin typeface="Cambria Math" panose="02040503050406030204" pitchFamily="18" charset="0"/>
                          </a:rPr>
                          <m:t>𝑏</m:t>
                        </m:r>
                      </m:den>
                    </m:f>
                  </m:oMath>
                </a14:m>
                <a:endParaRPr lang="en-US" sz="2400"/>
              </a:p>
              <a:p>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𝑇</m:t>
                        </m:r>
                      </m:e>
                      <m:sub>
                        <m:r>
                          <a:rPr lang="en-US" sz="2400" i="1">
                            <a:latin typeface="Cambria Math" panose="02040503050406030204" pitchFamily="18" charset="0"/>
                          </a:rPr>
                          <m:t>𝑛𝑜𝑖𝑠𝑒</m:t>
                        </m:r>
                      </m:sub>
                    </m:sSub>
                    <m:r>
                      <a:rPr lang="en-US" sz="2400" i="1">
                        <a:latin typeface="Cambria Math" panose="02040503050406030204" pitchFamily="18" charset="0"/>
                      </a:rPr>
                      <m:t>=</m:t>
                    </m:r>
                    <m:sSub>
                      <m:sSubPr>
                        <m:ctrlPr>
                          <a:rPr lang="en-US" sz="2400" i="1">
                            <a:solidFill>
                              <a:srgbClr val="EAB308"/>
                            </a:solidFill>
                            <a:latin typeface="Cambria Math" panose="02040503050406030204" pitchFamily="18" charset="0"/>
                          </a:rPr>
                        </m:ctrlPr>
                      </m:sSubPr>
                      <m:e>
                        <m:r>
                          <a:rPr lang="en-US" sz="2400" i="1">
                            <a:solidFill>
                              <a:srgbClr val="EAB308"/>
                            </a:solidFill>
                            <a:latin typeface="Cambria Math" panose="02040503050406030204" pitchFamily="18" charset="0"/>
                          </a:rPr>
                          <m:t>𝑇</m:t>
                        </m:r>
                      </m:e>
                      <m:sub>
                        <m:r>
                          <a:rPr lang="en-US" sz="2400" i="1">
                            <a:solidFill>
                              <a:srgbClr val="EAB308"/>
                            </a:solidFill>
                            <a:latin typeface="Cambria Math" panose="02040503050406030204" pitchFamily="18" charset="0"/>
                          </a:rPr>
                          <m:t>𝑐𝑎𝑣𝑖𝑡𝑦</m:t>
                        </m:r>
                      </m:sub>
                    </m:sSub>
                    <m:r>
                      <a:rPr lang="en-US" sz="2400" i="1">
                        <a:latin typeface="Cambria Math" panose="02040503050406030204" pitchFamily="18" charset="0"/>
                      </a:rPr>
                      <m:t>+</m:t>
                    </m:r>
                    <m:d>
                      <m:dPr>
                        <m:ctrlPr>
                          <a:rPr lang="en-US" sz="2400" i="1">
                            <a:solidFill>
                              <a:srgbClr val="C00000"/>
                            </a:solidFill>
                            <a:latin typeface="Cambria Math" panose="02040503050406030204" pitchFamily="18" charset="0"/>
                          </a:rPr>
                        </m:ctrlPr>
                      </m:dPr>
                      <m:e>
                        <m:sSub>
                          <m:sSubPr>
                            <m:ctrlPr>
                              <a:rPr lang="en-US" sz="2400" i="1">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𝑇</m:t>
                            </m:r>
                          </m:e>
                          <m:sub>
                            <m:r>
                              <a:rPr lang="en-US" sz="2400" i="1">
                                <a:solidFill>
                                  <a:srgbClr val="C00000"/>
                                </a:solidFill>
                                <a:latin typeface="Cambria Math" panose="02040503050406030204" pitchFamily="18" charset="0"/>
                              </a:rPr>
                              <m:t>𝑐𝑎𝑣𝑖𝑡𝑦</m:t>
                            </m:r>
                          </m:sub>
                        </m:sSub>
                        <m:r>
                          <a:rPr lang="en-US" sz="2400" i="1">
                            <a:latin typeface="Cambria Math" panose="02040503050406030204" pitchFamily="18" charset="0"/>
                          </a:rPr>
                          <m:t>+</m:t>
                        </m:r>
                        <m:sSub>
                          <m:sSubPr>
                            <m:ctrlPr>
                              <a:rPr lang="en-US" sz="2400" i="1">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𝑇</m:t>
                            </m:r>
                          </m:e>
                          <m:sub>
                            <m:r>
                              <a:rPr lang="en-US" sz="2400" i="1">
                                <a:solidFill>
                                  <a:srgbClr val="C00000"/>
                                </a:solidFill>
                                <a:latin typeface="Cambria Math" panose="02040503050406030204" pitchFamily="18" charset="0"/>
                              </a:rPr>
                              <m:t>𝐽𝑃𝐴</m:t>
                            </m:r>
                          </m:sub>
                        </m:sSub>
                      </m:e>
                    </m:d>
                    <m:r>
                      <a:rPr lang="en-US" sz="2400" i="1">
                        <a:latin typeface="Cambria Math" panose="02040503050406030204" pitchFamily="18" charset="0"/>
                      </a:rPr>
                      <m:t>+</m:t>
                    </m:r>
                    <m:f>
                      <m:fPr>
                        <m:ctrlPr>
                          <a:rPr lang="en-US" sz="2400" i="1">
                            <a:solidFill>
                              <a:srgbClr val="D97706"/>
                            </a:solidFill>
                            <a:latin typeface="Cambria Math" panose="02040503050406030204" pitchFamily="18" charset="0"/>
                          </a:rPr>
                        </m:ctrlPr>
                      </m:fPr>
                      <m:num>
                        <m:sSub>
                          <m:sSubPr>
                            <m:ctrlPr>
                              <a:rPr lang="en-US" sz="2400" i="1">
                                <a:solidFill>
                                  <a:srgbClr val="D97706"/>
                                </a:solidFill>
                                <a:latin typeface="Cambria Math" panose="02040503050406030204" pitchFamily="18" charset="0"/>
                              </a:rPr>
                            </m:ctrlPr>
                          </m:sSubPr>
                          <m:e>
                            <m:r>
                              <a:rPr lang="en-US" sz="2400" i="1">
                                <a:solidFill>
                                  <a:srgbClr val="D97706"/>
                                </a:solidFill>
                                <a:latin typeface="Cambria Math" panose="02040503050406030204" pitchFamily="18" charset="0"/>
                              </a:rPr>
                              <m:t>𝑇</m:t>
                            </m:r>
                          </m:e>
                          <m:sub>
                            <m:r>
                              <a:rPr lang="en-US" sz="2400" i="1">
                                <a:solidFill>
                                  <a:srgbClr val="D97706"/>
                                </a:solidFill>
                                <a:latin typeface="Cambria Math" panose="02040503050406030204" pitchFamily="18" charset="0"/>
                              </a:rPr>
                              <m:t>𝐻𝐹𝐸𝑇</m:t>
                            </m:r>
                          </m:sub>
                        </m:sSub>
                      </m:num>
                      <m:den>
                        <m:sSub>
                          <m:sSubPr>
                            <m:ctrlPr>
                              <a:rPr lang="en-US" sz="2400" i="1">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𝐺</m:t>
                            </m:r>
                          </m:e>
                          <m:sub>
                            <m:r>
                              <a:rPr lang="en-US" sz="2400" i="1">
                                <a:solidFill>
                                  <a:srgbClr val="C00000"/>
                                </a:solidFill>
                                <a:latin typeface="Cambria Math" panose="02040503050406030204" pitchFamily="18" charset="0"/>
                              </a:rPr>
                              <m:t>𝐽𝑃𝐴</m:t>
                            </m:r>
                          </m:sub>
                        </m:sSub>
                      </m:den>
                    </m:f>
                  </m:oMath>
                </a14:m>
                <a:endParaRPr lang="en-US"/>
              </a:p>
            </p:txBody>
          </p:sp>
        </mc:Choice>
        <mc:Fallback>
          <p:sp>
            <p:nvSpPr>
              <p:cNvPr id="3" name="Content Placeholder 2">
                <a:extLst>
                  <a:ext uri="{FF2B5EF4-FFF2-40B4-BE49-F238E27FC236}">
                    <a16:creationId xmlns:a16="http://schemas.microsoft.com/office/drawing/2014/main" id="{EBFA6295-3E62-103C-39BA-8BDAB9B12FEC}"/>
                  </a:ext>
                </a:extLst>
              </p:cNvPr>
              <p:cNvSpPr>
                <a:spLocks noGrp="1" noRot="1" noChangeAspect="1" noMove="1" noResize="1" noEditPoints="1" noAdjustHandles="1" noChangeArrowheads="1" noChangeShapeType="1" noTextEdit="1"/>
              </p:cNvSpPr>
              <p:nvPr>
                <p:ph idx="1"/>
              </p:nvPr>
            </p:nvSpPr>
            <p:spPr>
              <a:blipFill>
                <a:blip r:embed="rId3"/>
                <a:stretch>
                  <a:fillRect/>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35F3B6E9-BDF8-1A1E-81D4-4E0D1E0053C0}"/>
              </a:ext>
            </a:extLst>
          </p:cNvPr>
          <p:cNvSpPr>
            <a:spLocks noGrp="1"/>
          </p:cNvSpPr>
          <p:nvPr>
            <p:ph type="dt" sz="half" idx="10"/>
          </p:nvPr>
        </p:nvSpPr>
        <p:spPr/>
        <p:txBody>
          <a:bodyPr/>
          <a:lstStyle/>
          <a:p>
            <a:r>
              <a:rPr lang="en-US"/>
              <a:t>10/19/2026</a:t>
            </a:r>
          </a:p>
        </p:txBody>
      </p:sp>
      <p:sp>
        <p:nvSpPr>
          <p:cNvPr id="5" name="Footer Placeholder 4">
            <a:extLst>
              <a:ext uri="{FF2B5EF4-FFF2-40B4-BE49-F238E27FC236}">
                <a16:creationId xmlns:a16="http://schemas.microsoft.com/office/drawing/2014/main" id="{B8B44500-597E-7A99-CEF1-A56AFA0AD3BF}"/>
              </a:ext>
            </a:extLst>
          </p:cNvPr>
          <p:cNvSpPr>
            <a:spLocks noGrp="1"/>
          </p:cNvSpPr>
          <p:nvPr>
            <p:ph type="ftr" sz="quarter" idx="11"/>
          </p:nvPr>
        </p:nvSpPr>
        <p:spPr/>
        <p:txBody>
          <a:bodyPr/>
          <a:lstStyle/>
          <a:p>
            <a:r>
              <a:rPr lang="en-US"/>
              <a:t>QUANTUM AMPLIFIERS FOR ADMX</a:t>
            </a:r>
          </a:p>
        </p:txBody>
      </p:sp>
      <p:sp>
        <p:nvSpPr>
          <p:cNvPr id="6" name="Slide Number Placeholder 5">
            <a:extLst>
              <a:ext uri="{FF2B5EF4-FFF2-40B4-BE49-F238E27FC236}">
                <a16:creationId xmlns:a16="http://schemas.microsoft.com/office/drawing/2014/main" id="{B90CC52D-0B66-7624-CE03-3861C2E8C765}"/>
              </a:ext>
            </a:extLst>
          </p:cNvPr>
          <p:cNvSpPr>
            <a:spLocks noGrp="1"/>
          </p:cNvSpPr>
          <p:nvPr>
            <p:ph type="sldNum" sz="quarter" idx="12"/>
          </p:nvPr>
        </p:nvSpPr>
        <p:spPr/>
        <p:txBody>
          <a:bodyPr/>
          <a:lstStyle/>
          <a:p>
            <a:fld id="{84C450F2-3BB4-4AE4-8A35-A9D7AEA4C850}" type="slidenum">
              <a:rPr lang="en-US" smtClean="0"/>
              <a:t>6</a:t>
            </a:fld>
            <a:endParaRPr lang="en-US"/>
          </a:p>
        </p:txBody>
      </p:sp>
      <p:pic>
        <p:nvPicPr>
          <p:cNvPr id="8" name="Picture 7">
            <a:extLst>
              <a:ext uri="{FF2B5EF4-FFF2-40B4-BE49-F238E27FC236}">
                <a16:creationId xmlns:a16="http://schemas.microsoft.com/office/drawing/2014/main" id="{42FF4A90-9510-29BA-E9FA-DB8BBF06A0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85295" y="0"/>
            <a:ext cx="2770909" cy="6858000"/>
          </a:xfrm>
          <a:prstGeom prst="rect">
            <a:avLst/>
          </a:prstGeom>
        </p:spPr>
      </p:pic>
    </p:spTree>
    <p:extLst>
      <p:ext uri="{BB962C8B-B14F-4D97-AF65-F5344CB8AC3E}">
        <p14:creationId xmlns:p14="http://schemas.microsoft.com/office/powerpoint/2010/main" val="617358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CE6C3-4DFA-2AF2-70B1-35B2178DF2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7DE16F-E71B-A429-4434-9C4D1BAC860D}"/>
              </a:ext>
            </a:extLst>
          </p:cNvPr>
          <p:cNvSpPr>
            <a:spLocks noGrp="1"/>
          </p:cNvSpPr>
          <p:nvPr>
            <p:ph type="title"/>
          </p:nvPr>
        </p:nvSpPr>
        <p:spPr>
          <a:xfrm>
            <a:off x="431172" y="285210"/>
            <a:ext cx="11232541" cy="965101"/>
          </a:xfrm>
        </p:spPr>
        <p:txBody>
          <a:bodyPr>
            <a:normAutofit/>
          </a:bodyPr>
          <a:lstStyle/>
          <a:p>
            <a:r>
              <a:rPr lang="en-US" sz="4000"/>
              <a:t>Josephson Parametric Amplifier</a:t>
            </a:r>
          </a:p>
        </p:txBody>
      </p:sp>
      <p:pic>
        <p:nvPicPr>
          <p:cNvPr id="8" name="Content Placeholder 7" descr="A diagram of a circuit&#10;&#10;AI-generated content may be incorrect.">
            <a:extLst>
              <a:ext uri="{FF2B5EF4-FFF2-40B4-BE49-F238E27FC236}">
                <a16:creationId xmlns:a16="http://schemas.microsoft.com/office/drawing/2014/main" id="{163778DC-EDA7-7C35-84CA-6B28102CEBBE}"/>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598763" y="1396887"/>
            <a:ext cx="5447129" cy="1912119"/>
          </a:xfrm>
        </p:spPr>
      </p:pic>
      <p:sp>
        <p:nvSpPr>
          <p:cNvPr id="13" name="Content Placeholder 12">
            <a:extLst>
              <a:ext uri="{FF2B5EF4-FFF2-40B4-BE49-F238E27FC236}">
                <a16:creationId xmlns:a16="http://schemas.microsoft.com/office/drawing/2014/main" id="{F82ABC29-976E-A9D0-27E4-343D9843031A}"/>
              </a:ext>
            </a:extLst>
          </p:cNvPr>
          <p:cNvSpPr>
            <a:spLocks noGrp="1"/>
          </p:cNvSpPr>
          <p:nvPr>
            <p:ph sz="half" idx="2"/>
          </p:nvPr>
        </p:nvSpPr>
        <p:spPr>
          <a:xfrm>
            <a:off x="838200" y="1690688"/>
            <a:ext cx="5181600" cy="4351338"/>
          </a:xfrm>
        </p:spPr>
        <p:txBody>
          <a:bodyPr>
            <a:normAutofit/>
          </a:bodyPr>
          <a:lstStyle/>
          <a:p>
            <a:r>
              <a:rPr lang="en-US"/>
              <a:t>Superconducting LC circuit</a:t>
            </a:r>
          </a:p>
          <a:p>
            <a:r>
              <a:rPr lang="en-US"/>
              <a:t>High, quantum limited gain over narrow bandwidth</a:t>
            </a:r>
          </a:p>
          <a:p>
            <a:r>
              <a:rPr lang="en-US"/>
              <a:t>Parametric pumping of Josephson inductance</a:t>
            </a:r>
          </a:p>
          <a:p>
            <a:r>
              <a:rPr lang="en-US"/>
              <a:t>Mixing generates photons at two different frequencies</a:t>
            </a:r>
          </a:p>
          <a:p>
            <a:r>
              <a:rPr lang="en-US"/>
              <a:t>Noise mixed in from idler channel satisfies standard quantum limit (SQL) for noise added during amplification</a:t>
            </a:r>
          </a:p>
        </p:txBody>
      </p:sp>
      <p:sp>
        <p:nvSpPr>
          <p:cNvPr id="3" name="Footer Placeholder 10">
            <a:extLst>
              <a:ext uri="{FF2B5EF4-FFF2-40B4-BE49-F238E27FC236}">
                <a16:creationId xmlns:a16="http://schemas.microsoft.com/office/drawing/2014/main" id="{FDC7C903-3BD4-BAD6-8FDF-FE9DFB594F7A}"/>
              </a:ext>
            </a:extLst>
          </p:cNvPr>
          <p:cNvSpPr>
            <a:spLocks noGrp="1"/>
          </p:cNvSpPr>
          <p:nvPr>
            <p:ph type="ftr" sz="quarter" idx="11"/>
          </p:nvPr>
        </p:nvSpPr>
        <p:spPr/>
        <p:txBody>
          <a:bodyPr/>
          <a:lstStyle/>
          <a:p>
            <a:r>
              <a:rPr lang="en-US"/>
              <a:t>ADMX Run 1D Pt 2 Updates</a:t>
            </a:r>
          </a:p>
        </p:txBody>
      </p:sp>
      <p:sp>
        <p:nvSpPr>
          <p:cNvPr id="16" name="Slide Number Placeholder 15">
            <a:extLst>
              <a:ext uri="{FF2B5EF4-FFF2-40B4-BE49-F238E27FC236}">
                <a16:creationId xmlns:a16="http://schemas.microsoft.com/office/drawing/2014/main" id="{268F0092-26D5-F70F-810F-FFC9541EF6C6}"/>
              </a:ext>
            </a:extLst>
          </p:cNvPr>
          <p:cNvSpPr>
            <a:spLocks noGrp="1"/>
          </p:cNvSpPr>
          <p:nvPr>
            <p:ph type="sldNum" sz="quarter" idx="12"/>
          </p:nvPr>
        </p:nvSpPr>
        <p:spPr/>
        <p:txBody>
          <a:bodyPr/>
          <a:lstStyle/>
          <a:p>
            <a:fld id="{2A86FE70-D86C-45B0-A941-AF78FDEEF178}" type="slidenum">
              <a:rPr lang="en-US" smtClean="0"/>
              <a:t>7</a:t>
            </a:fld>
            <a:endParaRPr lang="en-US"/>
          </a:p>
        </p:txBody>
      </p:sp>
      <p:pic>
        <p:nvPicPr>
          <p:cNvPr id="19" name="Picture 18">
            <a:extLst>
              <a:ext uri="{FF2B5EF4-FFF2-40B4-BE49-F238E27FC236}">
                <a16:creationId xmlns:a16="http://schemas.microsoft.com/office/drawing/2014/main" id="{3C410A27-C217-A264-2C7A-A68698946B18}"/>
              </a:ext>
            </a:extLst>
          </p:cNvPr>
          <p:cNvPicPr>
            <a:picLocks noChangeAspect="1"/>
          </p:cNvPicPr>
          <p:nvPr/>
        </p:nvPicPr>
        <p:blipFill>
          <a:blip r:embed="rId4"/>
          <a:stretch>
            <a:fillRect/>
          </a:stretch>
        </p:blipFill>
        <p:spPr>
          <a:xfrm>
            <a:off x="6096000" y="3281095"/>
            <a:ext cx="5738686" cy="3075255"/>
          </a:xfrm>
          <a:prstGeom prst="rect">
            <a:avLst/>
          </a:prstGeom>
        </p:spPr>
      </p:pic>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8B35DD5E-FCF2-639B-C4E9-896E5783FC7B}"/>
                  </a:ext>
                </a:extLst>
              </p:cNvPr>
              <p:cNvSpPr txBox="1"/>
              <p:nvPr/>
            </p:nvSpPr>
            <p:spPr>
              <a:xfrm>
                <a:off x="8631480" y="1250311"/>
                <a:ext cx="3032234" cy="556434"/>
              </a:xfrm>
              <a:prstGeom prst="rect">
                <a:avLst/>
              </a:prstGeom>
              <a:noFill/>
            </p:spPr>
            <p:txBody>
              <a:bodyPr wrap="square" rtlCol="0">
                <a:spAutoFit/>
              </a:bodyPr>
              <a:lstStyle/>
              <a:p>
                <a:pPr/>
                <a14:m>
                  <m:oMathPara xmlns:m="http://schemas.openxmlformats.org/officeDocument/2006/math">
                    <m:oMath>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𝑓</m:t>
                          </m:r>
                        </m:e>
                        <m:sub>
                          <m:r>
                            <a:rPr lang="en-US" sz="2800" b="0" i="1" smtClean="0">
                              <a:latin typeface="Cambria Math" panose="02040503050406030204" pitchFamily="18" charset="0"/>
                            </a:rPr>
                            <m:t>𝑠</m:t>
                          </m:r>
                        </m:sub>
                      </m:sSub>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𝑓</m:t>
                          </m:r>
                        </m:e>
                        <m:sub>
                          <m:r>
                            <a:rPr lang="en-US" sz="2800" b="0" i="1" smtClean="0">
                              <a:latin typeface="Cambria Math" panose="02040503050406030204" pitchFamily="18" charset="0"/>
                            </a:rPr>
                            <m:t>𝑖</m:t>
                          </m:r>
                        </m:sub>
                      </m:sSub>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𝑓</m:t>
                          </m:r>
                        </m:e>
                        <m:sub>
                          <m:r>
                            <a:rPr lang="en-US" sz="2800" b="0" i="1" smtClean="0">
                              <a:latin typeface="Cambria Math" panose="02040503050406030204" pitchFamily="18" charset="0"/>
                            </a:rPr>
                            <m:t>𝑝</m:t>
                          </m:r>
                        </m:sub>
                      </m:sSub>
                    </m:oMath>
                  </m:oMathPara>
                </a14:m>
                <a:endParaRPr lang="en-US"/>
              </a:p>
            </p:txBody>
          </p:sp>
        </mc:Choice>
        <mc:Fallback>
          <p:sp>
            <p:nvSpPr>
              <p:cNvPr id="5" name="TextBox 4">
                <a:extLst>
                  <a:ext uri="{FF2B5EF4-FFF2-40B4-BE49-F238E27FC236}">
                    <a16:creationId xmlns:a16="http://schemas.microsoft.com/office/drawing/2014/main" id="{8B35DD5E-FCF2-639B-C4E9-896E5783FC7B}"/>
                  </a:ext>
                </a:extLst>
              </p:cNvPr>
              <p:cNvSpPr txBox="1">
                <a:spLocks noRot="1" noChangeAspect="1" noMove="1" noResize="1" noEditPoints="1" noAdjustHandles="1" noChangeArrowheads="1" noChangeShapeType="1" noTextEdit="1"/>
              </p:cNvSpPr>
              <p:nvPr/>
            </p:nvSpPr>
            <p:spPr>
              <a:xfrm>
                <a:off x="8631480" y="1250311"/>
                <a:ext cx="3032234" cy="556434"/>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1707512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F61F6-A3D2-3693-80D9-687A3C63B92A}"/>
              </a:ext>
            </a:extLst>
          </p:cNvPr>
          <p:cNvSpPr>
            <a:spLocks noGrp="1"/>
          </p:cNvSpPr>
          <p:nvPr>
            <p:ph type="title"/>
          </p:nvPr>
        </p:nvSpPr>
        <p:spPr/>
        <p:txBody>
          <a:bodyPr/>
          <a:lstStyle/>
          <a:p>
            <a:r>
              <a:rPr lang="en-US"/>
              <a:t>JPA Tuning</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CDDEDEC4-8199-2711-3748-5B836182EE21}"/>
                  </a:ext>
                </a:extLst>
              </p:cNvPr>
              <p:cNvSpPr>
                <a:spLocks noGrp="1"/>
              </p:cNvSpPr>
              <p:nvPr>
                <p:ph sz="half" idx="1"/>
              </p:nvPr>
            </p:nvSpPr>
            <p:spPr>
              <a:xfrm>
                <a:off x="838200" y="1825625"/>
                <a:ext cx="5461000" cy="4351338"/>
              </a:xfrm>
            </p:spPr>
            <p:txBody>
              <a:bodyPr/>
              <a:lstStyle/>
              <a:p>
                <a:r>
                  <a:rPr lang="en-US"/>
                  <a:t>JPA must be tunable to cover parameter space</a:t>
                </a:r>
              </a:p>
              <a:p>
                <a:r>
                  <a:rPr lang="en-US"/>
                  <a:t>DC current bias sets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𝐿</m:t>
                        </m:r>
                      </m:e>
                      <m:sub>
                        <m:r>
                          <a:rPr lang="en-US" i="1">
                            <a:latin typeface="Cambria Math" panose="02040503050406030204" pitchFamily="18" charset="0"/>
                          </a:rPr>
                          <m:t>0</m:t>
                        </m:r>
                      </m:sub>
                    </m:sSub>
                  </m:oMath>
                </a14:m>
                <a:endParaRPr lang="en-US"/>
              </a:p>
              <a:p>
                <a:r>
                  <a:rPr lang="en-US"/>
                  <a:t>AC pump varies the inductance to put power into the mode</a:t>
                </a:r>
              </a:p>
              <a:p>
                <a:endParaRPr lang="en-US"/>
              </a:p>
            </p:txBody>
          </p:sp>
        </mc:Choice>
        <mc:Fallback>
          <p:sp>
            <p:nvSpPr>
              <p:cNvPr id="3" name="Content Placeholder 2">
                <a:extLst>
                  <a:ext uri="{FF2B5EF4-FFF2-40B4-BE49-F238E27FC236}">
                    <a16:creationId xmlns:a16="http://schemas.microsoft.com/office/drawing/2014/main" id="{CDDEDEC4-8199-2711-3748-5B836182EE21}"/>
                  </a:ext>
                </a:extLst>
              </p:cNvPr>
              <p:cNvSpPr>
                <a:spLocks noGrp="1" noRot="1" noChangeAspect="1" noMove="1" noResize="1" noEditPoints="1" noAdjustHandles="1" noChangeArrowheads="1" noChangeShapeType="1" noTextEdit="1"/>
              </p:cNvSpPr>
              <p:nvPr>
                <p:ph sz="half" idx="1"/>
              </p:nvPr>
            </p:nvSpPr>
            <p:spPr>
              <a:xfrm>
                <a:off x="838200" y="1825625"/>
                <a:ext cx="5461000" cy="4351338"/>
              </a:xfrm>
              <a:blipFill>
                <a:blip r:embed="rId2"/>
                <a:stretch>
                  <a:fillRect l="-782" r="-335"/>
                </a:stretch>
              </a:blipFill>
            </p:spPr>
            <p:txBody>
              <a:bodyPr/>
              <a:lstStyle/>
              <a:p>
                <a:r>
                  <a:rPr lang="en-US">
                    <a:noFill/>
                  </a:rPr>
                  <a:t> </a:t>
                </a:r>
              </a:p>
            </p:txBody>
          </p:sp>
        </mc:Fallback>
      </mc:AlternateContent>
      <p:sp>
        <p:nvSpPr>
          <p:cNvPr id="5" name="Date Placeholder 4">
            <a:extLst>
              <a:ext uri="{FF2B5EF4-FFF2-40B4-BE49-F238E27FC236}">
                <a16:creationId xmlns:a16="http://schemas.microsoft.com/office/drawing/2014/main" id="{68B2651F-E89A-A1B9-1D11-EBA6687A10C0}"/>
              </a:ext>
            </a:extLst>
          </p:cNvPr>
          <p:cNvSpPr>
            <a:spLocks noGrp="1"/>
          </p:cNvSpPr>
          <p:nvPr>
            <p:ph type="dt" sz="half" idx="10"/>
          </p:nvPr>
        </p:nvSpPr>
        <p:spPr/>
        <p:txBody>
          <a:bodyPr/>
          <a:lstStyle/>
          <a:p>
            <a:fld id="{15057AF7-0DBC-470B-BE75-A5045837443F}" type="datetime1">
              <a:rPr lang="en-US" smtClean="0"/>
              <a:t>10/21/2026</a:t>
            </a:fld>
            <a:endParaRPr lang="en-US"/>
          </a:p>
        </p:txBody>
      </p:sp>
      <p:sp>
        <p:nvSpPr>
          <p:cNvPr id="6" name="Footer Placeholder 5">
            <a:extLst>
              <a:ext uri="{FF2B5EF4-FFF2-40B4-BE49-F238E27FC236}">
                <a16:creationId xmlns:a16="http://schemas.microsoft.com/office/drawing/2014/main" id="{DE9F945F-703B-5044-BDAF-72120CCCADE7}"/>
              </a:ext>
            </a:extLst>
          </p:cNvPr>
          <p:cNvSpPr>
            <a:spLocks noGrp="1"/>
          </p:cNvSpPr>
          <p:nvPr>
            <p:ph type="ftr" sz="quarter" idx="11"/>
          </p:nvPr>
        </p:nvSpPr>
        <p:spPr/>
        <p:txBody>
          <a:bodyPr/>
          <a:lstStyle/>
          <a:p>
            <a:r>
              <a:rPr lang="en-US"/>
              <a:t>Improving Noise Monitoring for ADMX</a:t>
            </a:r>
          </a:p>
        </p:txBody>
      </p:sp>
      <p:sp>
        <p:nvSpPr>
          <p:cNvPr id="7" name="Slide Number Placeholder 6">
            <a:extLst>
              <a:ext uri="{FF2B5EF4-FFF2-40B4-BE49-F238E27FC236}">
                <a16:creationId xmlns:a16="http://schemas.microsoft.com/office/drawing/2014/main" id="{9FCDD958-E93D-52EB-7D67-E505D0FD295B}"/>
              </a:ext>
            </a:extLst>
          </p:cNvPr>
          <p:cNvSpPr>
            <a:spLocks noGrp="1"/>
          </p:cNvSpPr>
          <p:nvPr>
            <p:ph type="sldNum" sz="quarter" idx="12"/>
          </p:nvPr>
        </p:nvSpPr>
        <p:spPr/>
        <p:txBody>
          <a:bodyPr/>
          <a:lstStyle/>
          <a:p>
            <a:fld id="{2A86FE70-D86C-45B0-A941-AF78FDEEF178}" type="slidenum">
              <a:rPr lang="en-US" smtClean="0"/>
              <a:t>8</a:t>
            </a:fld>
            <a:endParaRPr lang="en-US"/>
          </a:p>
        </p:txBody>
      </p:sp>
      <p:pic>
        <p:nvPicPr>
          <p:cNvPr id="9" name="Content Placeholder 8">
            <a:extLst>
              <a:ext uri="{FF2B5EF4-FFF2-40B4-BE49-F238E27FC236}">
                <a16:creationId xmlns:a16="http://schemas.microsoft.com/office/drawing/2014/main" id="{F7803C9B-4C03-8BCF-378E-D9D2DEB8252A}"/>
              </a:ext>
            </a:extLst>
          </p:cNvPr>
          <p:cNvPicPr>
            <a:picLocks noGrp="1" noChangeAspect="1"/>
          </p:cNvPicPr>
          <p:nvPr>
            <p:ph sz="half" idx="2"/>
          </p:nvPr>
        </p:nvPicPr>
        <p:blipFill>
          <a:blip r:embed="rId3"/>
          <a:stretch>
            <a:fillRect/>
          </a:stretch>
        </p:blipFill>
        <p:spPr>
          <a:xfrm>
            <a:off x="6533506" y="1998755"/>
            <a:ext cx="5114925" cy="3743325"/>
          </a:xfrm>
          <a:prstGeom prst="rect">
            <a:avLst/>
          </a:prstGeom>
        </p:spPr>
      </p:pic>
    </p:spTree>
    <p:extLst>
      <p:ext uri="{BB962C8B-B14F-4D97-AF65-F5344CB8AC3E}">
        <p14:creationId xmlns:p14="http://schemas.microsoft.com/office/powerpoint/2010/main" val="10247587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BE9C4-82AD-AEBE-408B-6FA71E2D749A}"/>
              </a:ext>
            </a:extLst>
          </p:cNvPr>
          <p:cNvSpPr>
            <a:spLocks noGrp="1"/>
          </p:cNvSpPr>
          <p:nvPr>
            <p:ph type="title"/>
          </p:nvPr>
        </p:nvSpPr>
        <p:spPr/>
        <p:txBody>
          <a:bodyPr/>
          <a:lstStyle/>
          <a:p>
            <a:r>
              <a:rPr lang="en-US"/>
              <a:t>JPA Operation</a:t>
            </a:r>
          </a:p>
        </p:txBody>
      </p:sp>
      <p:sp>
        <p:nvSpPr>
          <p:cNvPr id="3" name="Content Placeholder 2">
            <a:extLst>
              <a:ext uri="{FF2B5EF4-FFF2-40B4-BE49-F238E27FC236}">
                <a16:creationId xmlns:a16="http://schemas.microsoft.com/office/drawing/2014/main" id="{5E2E3B38-12E6-EDE5-4C6B-15F6F8B44AA8}"/>
              </a:ext>
            </a:extLst>
          </p:cNvPr>
          <p:cNvSpPr>
            <a:spLocks noGrp="1"/>
          </p:cNvSpPr>
          <p:nvPr>
            <p:ph idx="1"/>
          </p:nvPr>
        </p:nvSpPr>
        <p:spPr>
          <a:xfrm>
            <a:off x="431172" y="1384847"/>
            <a:ext cx="6416668" cy="4905116"/>
          </a:xfrm>
        </p:spPr>
        <p:txBody>
          <a:bodyPr/>
          <a:lstStyle/>
          <a:p>
            <a:r>
              <a:rPr lang="en-US"/>
              <a:t>Up to 35 dB of gain</a:t>
            </a:r>
          </a:p>
          <a:p>
            <a:r>
              <a:rPr lang="en-US"/>
              <a:t>Continuous biasing and noise monitoring</a:t>
            </a:r>
          </a:p>
          <a:p>
            <a:pPr lvl="1"/>
            <a:r>
              <a:rPr lang="en-US"/>
              <a:t>JPA performance may change with frequency, temperature, etc.</a:t>
            </a:r>
          </a:p>
          <a:p>
            <a:pPr lvl="2"/>
            <a:r>
              <a:rPr lang="en-US"/>
              <a:t>Automated biasing keeps the JPA resonance near the cavity resonance</a:t>
            </a:r>
          </a:p>
          <a:p>
            <a:pPr lvl="2"/>
            <a:r>
              <a:rPr lang="en-US"/>
              <a:t>Regular noise measurements monitor changes in noise performance and trigger re-biasing when noise gets too high</a:t>
            </a:r>
          </a:p>
          <a:p>
            <a:r>
              <a:rPr lang="en-US"/>
              <a:t>Improvements to receiver chain and controls have improved stability of JPA performance and reduced time spent on JPA biasing and monitoring</a:t>
            </a:r>
          </a:p>
        </p:txBody>
      </p:sp>
      <p:sp>
        <p:nvSpPr>
          <p:cNvPr id="4" name="Date Placeholder 3">
            <a:extLst>
              <a:ext uri="{FF2B5EF4-FFF2-40B4-BE49-F238E27FC236}">
                <a16:creationId xmlns:a16="http://schemas.microsoft.com/office/drawing/2014/main" id="{31A91687-C070-958A-9546-7D6445B90913}"/>
              </a:ext>
            </a:extLst>
          </p:cNvPr>
          <p:cNvSpPr>
            <a:spLocks noGrp="1"/>
          </p:cNvSpPr>
          <p:nvPr>
            <p:ph type="dt" sz="half" idx="10"/>
          </p:nvPr>
        </p:nvSpPr>
        <p:spPr/>
        <p:txBody>
          <a:bodyPr/>
          <a:lstStyle/>
          <a:p>
            <a:r>
              <a:rPr lang="en-US"/>
              <a:t>10/19/2026</a:t>
            </a:r>
          </a:p>
        </p:txBody>
      </p:sp>
      <p:sp>
        <p:nvSpPr>
          <p:cNvPr id="5" name="Footer Placeholder 4">
            <a:extLst>
              <a:ext uri="{FF2B5EF4-FFF2-40B4-BE49-F238E27FC236}">
                <a16:creationId xmlns:a16="http://schemas.microsoft.com/office/drawing/2014/main" id="{D64C110F-1816-D8A1-8FB6-4A3BA3E2C464}"/>
              </a:ext>
            </a:extLst>
          </p:cNvPr>
          <p:cNvSpPr>
            <a:spLocks noGrp="1"/>
          </p:cNvSpPr>
          <p:nvPr>
            <p:ph type="ftr" sz="quarter" idx="11"/>
          </p:nvPr>
        </p:nvSpPr>
        <p:spPr/>
        <p:txBody>
          <a:bodyPr/>
          <a:lstStyle/>
          <a:p>
            <a:r>
              <a:rPr lang="en-US"/>
              <a:t>QUANTUM AMPLIFIERS FOR ADMX</a:t>
            </a:r>
          </a:p>
        </p:txBody>
      </p:sp>
      <p:sp>
        <p:nvSpPr>
          <p:cNvPr id="6" name="Slide Number Placeholder 5">
            <a:extLst>
              <a:ext uri="{FF2B5EF4-FFF2-40B4-BE49-F238E27FC236}">
                <a16:creationId xmlns:a16="http://schemas.microsoft.com/office/drawing/2014/main" id="{E14D4EA0-B12D-9D06-3061-E7BA2E5CEFA6}"/>
              </a:ext>
            </a:extLst>
          </p:cNvPr>
          <p:cNvSpPr>
            <a:spLocks noGrp="1"/>
          </p:cNvSpPr>
          <p:nvPr>
            <p:ph type="sldNum" sz="quarter" idx="12"/>
          </p:nvPr>
        </p:nvSpPr>
        <p:spPr/>
        <p:txBody>
          <a:bodyPr/>
          <a:lstStyle/>
          <a:p>
            <a:fld id="{84C450F2-3BB4-4AE4-8A35-A9D7AEA4C850}" type="slidenum">
              <a:rPr lang="en-US" smtClean="0"/>
              <a:t>9</a:t>
            </a:fld>
            <a:endParaRPr lang="en-US"/>
          </a:p>
        </p:txBody>
      </p:sp>
      <p:pic>
        <p:nvPicPr>
          <p:cNvPr id="8" name="Picture 7">
            <a:extLst>
              <a:ext uri="{FF2B5EF4-FFF2-40B4-BE49-F238E27FC236}">
                <a16:creationId xmlns:a16="http://schemas.microsoft.com/office/drawing/2014/main" id="{C1F9E10E-A3ED-436C-A330-BF0D35B7D0FD}"/>
              </a:ext>
            </a:extLst>
          </p:cNvPr>
          <p:cNvPicPr>
            <a:picLocks noChangeAspect="1"/>
          </p:cNvPicPr>
          <p:nvPr/>
        </p:nvPicPr>
        <p:blipFill>
          <a:blip r:embed="rId3"/>
          <a:srcRect l="40193" t="12230" r="9986" b="28884"/>
          <a:stretch>
            <a:fillRect/>
          </a:stretch>
        </p:blipFill>
        <p:spPr>
          <a:xfrm>
            <a:off x="7109138" y="1920240"/>
            <a:ext cx="4541520" cy="3017520"/>
          </a:xfrm>
          <a:prstGeom prst="rect">
            <a:avLst/>
          </a:prstGeom>
        </p:spPr>
      </p:pic>
    </p:spTree>
    <p:extLst>
      <p:ext uri="{BB962C8B-B14F-4D97-AF65-F5344CB8AC3E}">
        <p14:creationId xmlns:p14="http://schemas.microsoft.com/office/powerpoint/2010/main" val="42718186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0EFB7-24B0-2236-0066-D50C702D7201}"/>
              </a:ext>
            </a:extLst>
          </p:cNvPr>
          <p:cNvSpPr>
            <a:spLocks noGrp="1"/>
          </p:cNvSpPr>
          <p:nvPr>
            <p:ph type="title"/>
          </p:nvPr>
        </p:nvSpPr>
        <p:spPr/>
        <p:txBody>
          <a:bodyPr/>
          <a:lstStyle/>
          <a:p>
            <a:r>
              <a:rPr lang="en-US"/>
              <a:t>Noise Temperature Calibration</a:t>
            </a:r>
          </a:p>
        </p:txBody>
      </p:sp>
      <p:sp>
        <p:nvSpPr>
          <p:cNvPr id="3" name="Content Placeholder 2">
            <a:extLst>
              <a:ext uri="{FF2B5EF4-FFF2-40B4-BE49-F238E27FC236}">
                <a16:creationId xmlns:a16="http://schemas.microsoft.com/office/drawing/2014/main" id="{5AA8E917-0C4B-36A8-6173-3247C81484AF}"/>
              </a:ext>
            </a:extLst>
          </p:cNvPr>
          <p:cNvSpPr>
            <a:spLocks noGrp="1"/>
          </p:cNvSpPr>
          <p:nvPr>
            <p:ph idx="1"/>
          </p:nvPr>
        </p:nvSpPr>
        <p:spPr>
          <a:xfrm>
            <a:off x="431172" y="1384847"/>
            <a:ext cx="5106743" cy="4905116"/>
          </a:xfrm>
        </p:spPr>
        <p:txBody>
          <a:bodyPr/>
          <a:lstStyle/>
          <a:p>
            <a:r>
              <a:rPr lang="en-US"/>
              <a:t>Variable temperature stage (VTS) inputs known noise into receiver chain</a:t>
            </a:r>
          </a:p>
          <a:p>
            <a:r>
              <a:rPr lang="en-US"/>
              <a:t>Fitting scatter of VTS temperature and power output constrains noise added by receiver</a:t>
            </a:r>
          </a:p>
          <a:p>
            <a:r>
              <a:rPr lang="en-US"/>
              <a:t>Can isolate noise added by JPA and HFET</a:t>
            </a:r>
          </a:p>
        </p:txBody>
      </p:sp>
      <p:sp>
        <p:nvSpPr>
          <p:cNvPr id="4" name="Date Placeholder 3">
            <a:extLst>
              <a:ext uri="{FF2B5EF4-FFF2-40B4-BE49-F238E27FC236}">
                <a16:creationId xmlns:a16="http://schemas.microsoft.com/office/drawing/2014/main" id="{C76DD662-DC05-9DFD-9967-BDE861885069}"/>
              </a:ext>
            </a:extLst>
          </p:cNvPr>
          <p:cNvSpPr>
            <a:spLocks noGrp="1"/>
          </p:cNvSpPr>
          <p:nvPr>
            <p:ph type="dt" sz="half" idx="10"/>
          </p:nvPr>
        </p:nvSpPr>
        <p:spPr/>
        <p:txBody>
          <a:bodyPr/>
          <a:lstStyle/>
          <a:p>
            <a:r>
              <a:rPr lang="en-US"/>
              <a:t>10/19/2026</a:t>
            </a:r>
          </a:p>
        </p:txBody>
      </p:sp>
      <p:sp>
        <p:nvSpPr>
          <p:cNvPr id="5" name="Footer Placeholder 4">
            <a:extLst>
              <a:ext uri="{FF2B5EF4-FFF2-40B4-BE49-F238E27FC236}">
                <a16:creationId xmlns:a16="http://schemas.microsoft.com/office/drawing/2014/main" id="{FB7D12F9-7040-AD62-E42C-B6BC86864201}"/>
              </a:ext>
            </a:extLst>
          </p:cNvPr>
          <p:cNvSpPr>
            <a:spLocks noGrp="1"/>
          </p:cNvSpPr>
          <p:nvPr>
            <p:ph type="ftr" sz="quarter" idx="11"/>
          </p:nvPr>
        </p:nvSpPr>
        <p:spPr/>
        <p:txBody>
          <a:bodyPr/>
          <a:lstStyle/>
          <a:p>
            <a:r>
              <a:rPr lang="en-US"/>
              <a:t>QUANTUM AMPLIFIERS FOR ADMX</a:t>
            </a:r>
          </a:p>
        </p:txBody>
      </p:sp>
      <p:sp>
        <p:nvSpPr>
          <p:cNvPr id="6" name="Slide Number Placeholder 5">
            <a:extLst>
              <a:ext uri="{FF2B5EF4-FFF2-40B4-BE49-F238E27FC236}">
                <a16:creationId xmlns:a16="http://schemas.microsoft.com/office/drawing/2014/main" id="{94F47696-6F65-DA94-016E-B71AA8901E3A}"/>
              </a:ext>
            </a:extLst>
          </p:cNvPr>
          <p:cNvSpPr>
            <a:spLocks noGrp="1"/>
          </p:cNvSpPr>
          <p:nvPr>
            <p:ph type="sldNum" sz="quarter" idx="12"/>
          </p:nvPr>
        </p:nvSpPr>
        <p:spPr/>
        <p:txBody>
          <a:bodyPr/>
          <a:lstStyle/>
          <a:p>
            <a:fld id="{84C450F2-3BB4-4AE4-8A35-A9D7AEA4C850}" type="slidenum">
              <a:rPr lang="en-US" smtClean="0"/>
              <a:t>10</a:t>
            </a:fld>
            <a:endParaRPr lang="en-US"/>
          </a:p>
        </p:txBody>
      </p:sp>
      <p:pic>
        <p:nvPicPr>
          <p:cNvPr id="8" name="Content Placeholder 7">
            <a:extLst>
              <a:ext uri="{FF2B5EF4-FFF2-40B4-BE49-F238E27FC236}">
                <a16:creationId xmlns:a16="http://schemas.microsoft.com/office/drawing/2014/main" id="{866AB9D5-9FDF-2AA0-26F9-0E45DC678E4F}"/>
              </a:ext>
            </a:extLst>
          </p:cNvPr>
          <p:cNvPicPr>
            <a:picLocks noChangeAspect="1"/>
          </p:cNvPicPr>
          <p:nvPr/>
        </p:nvPicPr>
        <p:blipFill>
          <a:blip r:embed="rId3"/>
          <a:srcRect t="5373"/>
          <a:stretch>
            <a:fillRect/>
          </a:stretch>
        </p:blipFill>
        <p:spPr>
          <a:xfrm>
            <a:off x="6955642" y="1258403"/>
            <a:ext cx="4805185" cy="3426161"/>
          </a:xfrm>
          <a:prstGeom prst="rect">
            <a:avLst/>
          </a:prstGeom>
        </p:spPr>
      </p:pic>
      <p:sp>
        <p:nvSpPr>
          <p:cNvPr id="10" name="TextBox 9">
            <a:extLst>
              <a:ext uri="{FF2B5EF4-FFF2-40B4-BE49-F238E27FC236}">
                <a16:creationId xmlns:a16="http://schemas.microsoft.com/office/drawing/2014/main" id="{A515F514-518E-4236-DE5D-2491E61BF87A}"/>
              </a:ext>
            </a:extLst>
          </p:cNvPr>
          <p:cNvSpPr txBox="1"/>
          <p:nvPr/>
        </p:nvSpPr>
        <p:spPr>
          <a:xfrm rot="16200000">
            <a:off x="5890898" y="2817595"/>
            <a:ext cx="1834156" cy="307777"/>
          </a:xfrm>
          <a:prstGeom prst="rect">
            <a:avLst/>
          </a:prstGeom>
          <a:noFill/>
        </p:spPr>
        <p:txBody>
          <a:bodyPr wrap="none" rtlCol="0">
            <a:spAutoFit/>
          </a:bodyPr>
          <a:lstStyle/>
          <a:p>
            <a:r>
              <a:rPr lang="en-US" sz="1400">
                <a:solidFill>
                  <a:schemeClr val="bg2">
                    <a:lumMod val="10000"/>
                  </a:schemeClr>
                </a:solidFill>
              </a:rPr>
              <a:t>Digitized Power (W)</a:t>
            </a:r>
          </a:p>
        </p:txBody>
      </p:sp>
      <p:cxnSp>
        <p:nvCxnSpPr>
          <p:cNvPr id="15" name="Straight Connector 14">
            <a:extLst>
              <a:ext uri="{FF2B5EF4-FFF2-40B4-BE49-F238E27FC236}">
                <a16:creationId xmlns:a16="http://schemas.microsoft.com/office/drawing/2014/main" id="{0AD31E6B-AA19-D5AA-956D-AA65CFDC5443}"/>
              </a:ext>
            </a:extLst>
          </p:cNvPr>
          <p:cNvCxnSpPr>
            <a:cxnSpLocks/>
          </p:cNvCxnSpPr>
          <p:nvPr/>
        </p:nvCxnSpPr>
        <p:spPr>
          <a:xfrm flipV="1">
            <a:off x="7888897" y="1582796"/>
            <a:ext cx="0" cy="2873843"/>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6" name="TextBox 15">
                <a:extLst>
                  <a:ext uri="{FF2B5EF4-FFF2-40B4-BE49-F238E27FC236}">
                    <a16:creationId xmlns:a16="http://schemas.microsoft.com/office/drawing/2014/main" id="{18F0AB4B-7EAB-D834-EB7F-A9F45B87B6D6}"/>
                  </a:ext>
                </a:extLst>
              </p:cNvPr>
              <p:cNvSpPr txBox="1"/>
              <p:nvPr/>
            </p:nvSpPr>
            <p:spPr>
              <a:xfrm>
                <a:off x="7888897" y="1615840"/>
                <a:ext cx="1548880" cy="523220"/>
              </a:xfrm>
              <a:prstGeom prst="rect">
                <a:avLst/>
              </a:prstGeom>
              <a:noFill/>
            </p:spPr>
            <p:txBody>
              <a:bodyPr wrap="square" rtlCol="0">
                <a:spAutoFit/>
              </a:bodyPr>
              <a:lstStyle/>
              <a:p>
                <a:r>
                  <a:rPr lang="en-US" sz="2800"/>
                  <a:t>- </a:t>
                </a:r>
                <a14:m>
                  <m:oMath xmlns:m="http://schemas.openxmlformats.org/officeDocument/2006/math">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𝑇</m:t>
                        </m:r>
                      </m:e>
                      <m:sub>
                        <m:r>
                          <a:rPr lang="en-US" sz="2800" b="0" i="1" smtClean="0">
                            <a:latin typeface="Cambria Math" panose="02040503050406030204" pitchFamily="18" charset="0"/>
                          </a:rPr>
                          <m:t>𝐻𝐹𝐸𝑇</m:t>
                        </m:r>
                      </m:sub>
                    </m:sSub>
                  </m:oMath>
                </a14:m>
                <a:endParaRPr lang="en-US" sz="2800"/>
              </a:p>
            </p:txBody>
          </p:sp>
        </mc:Choice>
        <mc:Fallback>
          <p:sp>
            <p:nvSpPr>
              <p:cNvPr id="16" name="TextBox 15">
                <a:extLst>
                  <a:ext uri="{FF2B5EF4-FFF2-40B4-BE49-F238E27FC236}">
                    <a16:creationId xmlns:a16="http://schemas.microsoft.com/office/drawing/2014/main" id="{18F0AB4B-7EAB-D834-EB7F-A9F45B87B6D6}"/>
                  </a:ext>
                </a:extLst>
              </p:cNvPr>
              <p:cNvSpPr txBox="1">
                <a:spLocks noRot="1" noChangeAspect="1" noMove="1" noResize="1" noEditPoints="1" noAdjustHandles="1" noChangeArrowheads="1" noChangeShapeType="1" noTextEdit="1"/>
              </p:cNvSpPr>
              <p:nvPr/>
            </p:nvSpPr>
            <p:spPr>
              <a:xfrm>
                <a:off x="7888897" y="1615840"/>
                <a:ext cx="1548880" cy="523220"/>
              </a:xfrm>
              <a:prstGeom prst="rect">
                <a:avLst/>
              </a:prstGeom>
              <a:blipFill>
                <a:blip r:embed="rId4"/>
                <a:stretch>
                  <a:fillRect l="-7874" t="-11628" b="-31395"/>
                </a:stretch>
              </a:blipFill>
            </p:spPr>
            <p:txBody>
              <a:bodyPr/>
              <a:lstStyle/>
              <a:p>
                <a:r>
                  <a:rPr lang="en-US">
                    <a:noFill/>
                  </a:rPr>
                  <a:t> </a:t>
                </a:r>
              </a:p>
            </p:txBody>
          </p:sp>
        </mc:Fallback>
      </mc:AlternateContent>
      <p:pic>
        <p:nvPicPr>
          <p:cNvPr id="13" name="Picture 12">
            <a:extLst>
              <a:ext uri="{FF2B5EF4-FFF2-40B4-BE49-F238E27FC236}">
                <a16:creationId xmlns:a16="http://schemas.microsoft.com/office/drawing/2014/main" id="{A6EDCF6B-7D4F-14F8-91D5-5631FA75BE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1172" y="3992701"/>
            <a:ext cx="6524470" cy="2087831"/>
          </a:xfrm>
          <a:prstGeom prst="rect">
            <a:avLst/>
          </a:prstGeom>
        </p:spPr>
      </p:pic>
      <p:sp>
        <p:nvSpPr>
          <p:cNvPr id="7" name="TextBox 6">
            <a:extLst>
              <a:ext uri="{FF2B5EF4-FFF2-40B4-BE49-F238E27FC236}">
                <a16:creationId xmlns:a16="http://schemas.microsoft.com/office/drawing/2014/main" id="{1D6EFF04-B689-CF5C-EF11-B4E11D9AA260}"/>
              </a:ext>
            </a:extLst>
          </p:cNvPr>
          <p:cNvSpPr txBox="1"/>
          <p:nvPr/>
        </p:nvSpPr>
        <p:spPr>
          <a:xfrm>
            <a:off x="914400" y="4546064"/>
            <a:ext cx="550607" cy="281575"/>
          </a:xfrm>
          <a:prstGeom prst="rect">
            <a:avLst/>
          </a:prstGeom>
          <a:noFill/>
        </p:spPr>
        <p:txBody>
          <a:bodyPr wrap="square" rtlCol="0">
            <a:spAutoFit/>
          </a:bodyPr>
          <a:lstStyle/>
          <a:p>
            <a:r>
              <a:rPr lang="en-US" sz="1200">
                <a:latin typeface="HGMaruGothicMPRO" panose="020B0400000000000000" pitchFamily="34" charset="-128"/>
                <a:ea typeface="HGMaruGothicMPRO" panose="020B0400000000000000" pitchFamily="34" charset="-128"/>
              </a:rPr>
              <a:t>VTS</a:t>
            </a:r>
          </a:p>
        </p:txBody>
      </p:sp>
      <p:sp>
        <p:nvSpPr>
          <p:cNvPr id="11" name="TextBox 10">
            <a:extLst>
              <a:ext uri="{FF2B5EF4-FFF2-40B4-BE49-F238E27FC236}">
                <a16:creationId xmlns:a16="http://schemas.microsoft.com/office/drawing/2014/main" id="{B1D6D463-8429-EC6C-F460-8329C62357BC}"/>
              </a:ext>
            </a:extLst>
          </p:cNvPr>
          <p:cNvSpPr txBox="1"/>
          <p:nvPr/>
        </p:nvSpPr>
        <p:spPr>
          <a:xfrm>
            <a:off x="8452571" y="4709655"/>
            <a:ext cx="1970411" cy="307777"/>
          </a:xfrm>
          <a:prstGeom prst="rect">
            <a:avLst/>
          </a:prstGeom>
          <a:noFill/>
        </p:spPr>
        <p:txBody>
          <a:bodyPr wrap="none" rtlCol="0">
            <a:spAutoFit/>
          </a:bodyPr>
          <a:lstStyle/>
          <a:p>
            <a:r>
              <a:rPr lang="en-US" sz="1400">
                <a:solidFill>
                  <a:schemeClr val="bg2">
                    <a:lumMod val="10000"/>
                  </a:schemeClr>
                </a:solidFill>
              </a:rPr>
              <a:t>VTS Temperature (K)</a:t>
            </a:r>
          </a:p>
        </p:txBody>
      </p:sp>
    </p:spTree>
    <p:extLst>
      <p:ext uri="{BB962C8B-B14F-4D97-AF65-F5344CB8AC3E}">
        <p14:creationId xmlns:p14="http://schemas.microsoft.com/office/powerpoint/2010/main" val="40717842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3A329-FD5A-4CB8-D1F4-AE753A98F51B}"/>
              </a:ext>
            </a:extLst>
          </p:cNvPr>
          <p:cNvSpPr>
            <a:spLocks noGrp="1"/>
          </p:cNvSpPr>
          <p:nvPr>
            <p:ph type="title"/>
          </p:nvPr>
        </p:nvSpPr>
        <p:spPr/>
        <p:txBody>
          <a:bodyPr/>
          <a:lstStyle/>
          <a:p>
            <a:r>
              <a:rPr lang="en-US"/>
              <a:t>JPA Noise Calibration</a:t>
            </a:r>
          </a:p>
        </p:txBody>
      </p:sp>
      <p:sp>
        <p:nvSpPr>
          <p:cNvPr id="4" name="Date Placeholder 3">
            <a:extLst>
              <a:ext uri="{FF2B5EF4-FFF2-40B4-BE49-F238E27FC236}">
                <a16:creationId xmlns:a16="http://schemas.microsoft.com/office/drawing/2014/main" id="{7CB32B26-ED74-1095-A028-C5012210EAC2}"/>
              </a:ext>
            </a:extLst>
          </p:cNvPr>
          <p:cNvSpPr>
            <a:spLocks noGrp="1"/>
          </p:cNvSpPr>
          <p:nvPr>
            <p:ph type="dt" sz="half" idx="10"/>
          </p:nvPr>
        </p:nvSpPr>
        <p:spPr/>
        <p:txBody>
          <a:bodyPr/>
          <a:lstStyle/>
          <a:p>
            <a:r>
              <a:rPr lang="en-US"/>
              <a:t>10/19/2026</a:t>
            </a:r>
          </a:p>
        </p:txBody>
      </p:sp>
      <p:sp>
        <p:nvSpPr>
          <p:cNvPr id="5" name="Footer Placeholder 4">
            <a:extLst>
              <a:ext uri="{FF2B5EF4-FFF2-40B4-BE49-F238E27FC236}">
                <a16:creationId xmlns:a16="http://schemas.microsoft.com/office/drawing/2014/main" id="{84DF843C-F7DE-62B3-0D43-9B4CB5795D2C}"/>
              </a:ext>
            </a:extLst>
          </p:cNvPr>
          <p:cNvSpPr>
            <a:spLocks noGrp="1"/>
          </p:cNvSpPr>
          <p:nvPr>
            <p:ph type="ftr" sz="quarter" idx="11"/>
          </p:nvPr>
        </p:nvSpPr>
        <p:spPr/>
        <p:txBody>
          <a:bodyPr/>
          <a:lstStyle/>
          <a:p>
            <a:r>
              <a:rPr lang="en-US"/>
              <a:t>QUANTUM AMPLIFIERS FOR ADMX</a:t>
            </a:r>
          </a:p>
        </p:txBody>
      </p:sp>
      <p:sp>
        <p:nvSpPr>
          <p:cNvPr id="6" name="Slide Number Placeholder 5">
            <a:extLst>
              <a:ext uri="{FF2B5EF4-FFF2-40B4-BE49-F238E27FC236}">
                <a16:creationId xmlns:a16="http://schemas.microsoft.com/office/drawing/2014/main" id="{C1F11D7D-B2E2-331B-D663-27CD5D00F224}"/>
              </a:ext>
            </a:extLst>
          </p:cNvPr>
          <p:cNvSpPr>
            <a:spLocks noGrp="1"/>
          </p:cNvSpPr>
          <p:nvPr>
            <p:ph type="sldNum" sz="quarter" idx="12"/>
          </p:nvPr>
        </p:nvSpPr>
        <p:spPr/>
        <p:txBody>
          <a:bodyPr/>
          <a:lstStyle/>
          <a:p>
            <a:fld id="{84C450F2-3BB4-4AE4-8A35-A9D7AEA4C850}" type="slidenum">
              <a:rPr lang="en-US" smtClean="0"/>
              <a:t>11</a:t>
            </a:fld>
            <a:endParaRPr lang="en-US"/>
          </a:p>
        </p:txBody>
      </p:sp>
      <p:pic>
        <p:nvPicPr>
          <p:cNvPr id="10" name="Content Placeholder 9">
            <a:extLst>
              <a:ext uri="{FF2B5EF4-FFF2-40B4-BE49-F238E27FC236}">
                <a16:creationId xmlns:a16="http://schemas.microsoft.com/office/drawing/2014/main" id="{6753DF97-2C94-3562-82AE-41632D65348D}"/>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5637"/>
          <a:stretch>
            <a:fillRect/>
          </a:stretch>
        </p:blipFill>
        <p:spPr>
          <a:xfrm>
            <a:off x="1918085" y="1492898"/>
            <a:ext cx="8113720" cy="4628826"/>
          </a:xfrm>
          <a:prstGeom prst="rect">
            <a:avLst/>
          </a:prstGeom>
        </p:spPr>
      </p:pic>
    </p:spTree>
    <p:extLst>
      <p:ext uri="{BB962C8B-B14F-4D97-AF65-F5344CB8AC3E}">
        <p14:creationId xmlns:p14="http://schemas.microsoft.com/office/powerpoint/2010/main" val="7631157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45E71-5131-F8DF-1A75-049807114B2F}"/>
              </a:ext>
            </a:extLst>
          </p:cNvPr>
          <p:cNvSpPr>
            <a:spLocks noGrp="1"/>
          </p:cNvSpPr>
          <p:nvPr>
            <p:ph type="title"/>
          </p:nvPr>
        </p:nvSpPr>
        <p:spPr/>
        <p:txBody>
          <a:bodyPr/>
          <a:lstStyle/>
          <a:p>
            <a:r>
              <a:rPr lang="en-US"/>
              <a:t>Total System Noise Temperature</a:t>
            </a:r>
          </a:p>
        </p:txBody>
      </p:sp>
      <p:sp>
        <p:nvSpPr>
          <p:cNvPr id="3" name="Content Placeholder 2">
            <a:extLst>
              <a:ext uri="{FF2B5EF4-FFF2-40B4-BE49-F238E27FC236}">
                <a16:creationId xmlns:a16="http://schemas.microsoft.com/office/drawing/2014/main" id="{48A75901-A4AD-37D6-0621-45A9784FB9B4}"/>
              </a:ext>
            </a:extLst>
          </p:cNvPr>
          <p:cNvSpPr>
            <a:spLocks noGrp="1"/>
          </p:cNvSpPr>
          <p:nvPr>
            <p:ph idx="1"/>
          </p:nvPr>
        </p:nvSpPr>
        <p:spPr/>
        <p:txBody>
          <a:bodyPr/>
          <a:lstStyle/>
          <a:p>
            <a:r>
              <a:rPr lang="en-US"/>
              <a:t>3 methods of determining total system noise temperature</a:t>
            </a:r>
          </a:p>
          <a:p>
            <a:pPr lvl="1"/>
            <a:r>
              <a:rPr lang="en-US"/>
              <a:t>SNR Improvement (SNRI)</a:t>
            </a:r>
          </a:p>
          <a:p>
            <a:pPr lvl="1"/>
            <a:r>
              <a:rPr lang="en-US"/>
              <a:t>Gain based noise model</a:t>
            </a:r>
          </a:p>
          <a:p>
            <a:pPr lvl="1"/>
            <a:r>
              <a:rPr lang="en-US"/>
              <a:t>Idler correlation noise model</a:t>
            </a:r>
          </a:p>
        </p:txBody>
      </p:sp>
      <p:sp>
        <p:nvSpPr>
          <p:cNvPr id="4" name="Date Placeholder 3">
            <a:extLst>
              <a:ext uri="{FF2B5EF4-FFF2-40B4-BE49-F238E27FC236}">
                <a16:creationId xmlns:a16="http://schemas.microsoft.com/office/drawing/2014/main" id="{37B39130-BDBF-2B20-79B4-9014094EC378}"/>
              </a:ext>
            </a:extLst>
          </p:cNvPr>
          <p:cNvSpPr>
            <a:spLocks noGrp="1"/>
          </p:cNvSpPr>
          <p:nvPr>
            <p:ph type="dt" sz="half" idx="10"/>
          </p:nvPr>
        </p:nvSpPr>
        <p:spPr/>
        <p:txBody>
          <a:bodyPr/>
          <a:lstStyle/>
          <a:p>
            <a:r>
              <a:rPr lang="en-US"/>
              <a:t>10/19/2026</a:t>
            </a:r>
          </a:p>
        </p:txBody>
      </p:sp>
      <p:sp>
        <p:nvSpPr>
          <p:cNvPr id="5" name="Footer Placeholder 4">
            <a:extLst>
              <a:ext uri="{FF2B5EF4-FFF2-40B4-BE49-F238E27FC236}">
                <a16:creationId xmlns:a16="http://schemas.microsoft.com/office/drawing/2014/main" id="{59CFF6BF-6306-6DA8-0E77-424939D567F2}"/>
              </a:ext>
            </a:extLst>
          </p:cNvPr>
          <p:cNvSpPr>
            <a:spLocks noGrp="1"/>
          </p:cNvSpPr>
          <p:nvPr>
            <p:ph type="ftr" sz="quarter" idx="11"/>
          </p:nvPr>
        </p:nvSpPr>
        <p:spPr/>
        <p:txBody>
          <a:bodyPr/>
          <a:lstStyle/>
          <a:p>
            <a:r>
              <a:rPr lang="en-US"/>
              <a:t>QUANTUM AMPLIFIERS FOR ADMX</a:t>
            </a:r>
          </a:p>
        </p:txBody>
      </p:sp>
      <p:sp>
        <p:nvSpPr>
          <p:cNvPr id="6" name="Slide Number Placeholder 5">
            <a:extLst>
              <a:ext uri="{FF2B5EF4-FFF2-40B4-BE49-F238E27FC236}">
                <a16:creationId xmlns:a16="http://schemas.microsoft.com/office/drawing/2014/main" id="{444D9054-5352-22E3-6EC8-0AB3DC9E372E}"/>
              </a:ext>
            </a:extLst>
          </p:cNvPr>
          <p:cNvSpPr>
            <a:spLocks noGrp="1"/>
          </p:cNvSpPr>
          <p:nvPr>
            <p:ph type="sldNum" sz="quarter" idx="12"/>
          </p:nvPr>
        </p:nvSpPr>
        <p:spPr/>
        <p:txBody>
          <a:bodyPr/>
          <a:lstStyle/>
          <a:p>
            <a:fld id="{84C450F2-3BB4-4AE4-8A35-A9D7AEA4C850}" type="slidenum">
              <a:rPr lang="en-US" smtClean="0"/>
              <a:t>12</a:t>
            </a:fld>
            <a:endParaRPr lang="en-US"/>
          </a:p>
        </p:txBody>
      </p:sp>
    </p:spTree>
    <p:extLst>
      <p:ext uri="{BB962C8B-B14F-4D97-AF65-F5344CB8AC3E}">
        <p14:creationId xmlns:p14="http://schemas.microsoft.com/office/powerpoint/2010/main" val="4952900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DA837-2C10-87AA-6BCC-8720D64B94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49A974-8793-0CA1-AA2E-FB12BBDAEBCA}"/>
              </a:ext>
            </a:extLst>
          </p:cNvPr>
          <p:cNvSpPr>
            <a:spLocks noGrp="1"/>
          </p:cNvSpPr>
          <p:nvPr>
            <p:ph type="title"/>
          </p:nvPr>
        </p:nvSpPr>
        <p:spPr/>
        <p:txBody>
          <a:bodyPr/>
          <a:lstStyle/>
          <a:p>
            <a:r>
              <a:rPr lang="en-US"/>
              <a:t>SNRI Noise Measurement</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15503AAD-F59B-734A-3088-99468F50A8D5}"/>
                  </a:ext>
                </a:extLst>
              </p:cNvPr>
              <p:cNvSpPr>
                <a:spLocks noGrp="1"/>
              </p:cNvSpPr>
              <p:nvPr>
                <p:ph idx="1"/>
              </p:nvPr>
            </p:nvSpPr>
            <p:spPr/>
            <p:txBody>
              <a:bodyPr/>
              <a:lstStyle/>
              <a:p>
                <a:r>
                  <a:rPr lang="en-US" b="0">
                    <a:latin typeface="Cambria Math" panose="02040503050406030204" pitchFamily="18" charset="0"/>
                  </a:rPr>
                  <a:t>Measure SNR Improvement (SNRI) from turning JPA on</a:t>
                </a:r>
              </a:p>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𝑠𝑦𝑠</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𝐻𝐹𝐸𝑇</m:t>
                            </m:r>
                          </m:sub>
                        </m:sSub>
                      </m:num>
                      <m:den>
                        <m:r>
                          <a:rPr lang="en-US" b="0" i="1" smtClean="0">
                            <a:latin typeface="Cambria Math" panose="02040503050406030204" pitchFamily="18" charset="0"/>
                          </a:rPr>
                          <m:t>𝑆𝑁𝑅𝐼</m:t>
                        </m:r>
                      </m:den>
                    </m:f>
                  </m:oMath>
                </a14:m>
                <a:endParaRPr lang="en-US"/>
              </a:p>
            </p:txBody>
          </p:sp>
        </mc:Choice>
        <mc:Fallback>
          <p:sp>
            <p:nvSpPr>
              <p:cNvPr id="3" name="Content Placeholder 2">
                <a:extLst>
                  <a:ext uri="{FF2B5EF4-FFF2-40B4-BE49-F238E27FC236}">
                    <a16:creationId xmlns:a16="http://schemas.microsoft.com/office/drawing/2014/main" id="{15503AAD-F59B-734A-3088-99468F50A8D5}"/>
                  </a:ext>
                </a:extLst>
              </p:cNvPr>
              <p:cNvSpPr>
                <a:spLocks noGrp="1" noRot="1" noChangeAspect="1" noMove="1" noResize="1" noEditPoints="1" noAdjustHandles="1" noChangeArrowheads="1" noChangeShapeType="1" noTextEdit="1"/>
              </p:cNvSpPr>
              <p:nvPr>
                <p:ph idx="1"/>
              </p:nvPr>
            </p:nvSpPr>
            <p:spPr>
              <a:blipFill>
                <a:blip r:embed="rId2"/>
                <a:stretch>
                  <a:fillRect l="-384" t="-124"/>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FA1A3686-1CC2-118B-31AC-D2570DC1FCC6}"/>
              </a:ext>
            </a:extLst>
          </p:cNvPr>
          <p:cNvSpPr>
            <a:spLocks noGrp="1"/>
          </p:cNvSpPr>
          <p:nvPr>
            <p:ph type="dt" sz="half" idx="10"/>
          </p:nvPr>
        </p:nvSpPr>
        <p:spPr/>
        <p:txBody>
          <a:bodyPr/>
          <a:lstStyle/>
          <a:p>
            <a:r>
              <a:rPr lang="en-US"/>
              <a:t>10/19/2026</a:t>
            </a:r>
          </a:p>
        </p:txBody>
      </p:sp>
      <p:sp>
        <p:nvSpPr>
          <p:cNvPr id="5" name="Footer Placeholder 4">
            <a:extLst>
              <a:ext uri="{FF2B5EF4-FFF2-40B4-BE49-F238E27FC236}">
                <a16:creationId xmlns:a16="http://schemas.microsoft.com/office/drawing/2014/main" id="{8B31C603-0CE2-E18E-00D3-27CEAB914DC7}"/>
              </a:ext>
            </a:extLst>
          </p:cNvPr>
          <p:cNvSpPr>
            <a:spLocks noGrp="1"/>
          </p:cNvSpPr>
          <p:nvPr>
            <p:ph type="ftr" sz="quarter" idx="11"/>
          </p:nvPr>
        </p:nvSpPr>
        <p:spPr/>
        <p:txBody>
          <a:bodyPr/>
          <a:lstStyle/>
          <a:p>
            <a:r>
              <a:rPr lang="en-US"/>
              <a:t>QUANTUM AMPLIFIERS FOR ADMX</a:t>
            </a:r>
          </a:p>
        </p:txBody>
      </p:sp>
      <p:sp>
        <p:nvSpPr>
          <p:cNvPr id="6" name="Slide Number Placeholder 5">
            <a:extLst>
              <a:ext uri="{FF2B5EF4-FFF2-40B4-BE49-F238E27FC236}">
                <a16:creationId xmlns:a16="http://schemas.microsoft.com/office/drawing/2014/main" id="{632EB6CE-0C5D-E958-7869-428E32FB8399}"/>
              </a:ext>
            </a:extLst>
          </p:cNvPr>
          <p:cNvSpPr>
            <a:spLocks noGrp="1"/>
          </p:cNvSpPr>
          <p:nvPr>
            <p:ph type="sldNum" sz="quarter" idx="12"/>
          </p:nvPr>
        </p:nvSpPr>
        <p:spPr/>
        <p:txBody>
          <a:bodyPr/>
          <a:lstStyle/>
          <a:p>
            <a:fld id="{84C450F2-3BB4-4AE4-8A35-A9D7AEA4C850}" type="slidenum">
              <a:rPr lang="en-US" smtClean="0"/>
              <a:t>13</a:t>
            </a:fld>
            <a:endParaRPr lang="en-US"/>
          </a:p>
        </p:txBody>
      </p:sp>
      <p:pic>
        <p:nvPicPr>
          <p:cNvPr id="14" name="Picture 13">
            <a:extLst>
              <a:ext uri="{FF2B5EF4-FFF2-40B4-BE49-F238E27FC236}">
                <a16:creationId xmlns:a16="http://schemas.microsoft.com/office/drawing/2014/main" id="{D5F6EE1E-6587-56F9-FF4D-98317C5420DF}"/>
              </a:ext>
            </a:extLst>
          </p:cNvPr>
          <p:cNvPicPr>
            <a:picLocks noChangeAspect="1"/>
          </p:cNvPicPr>
          <p:nvPr/>
        </p:nvPicPr>
        <p:blipFill>
          <a:blip r:embed="rId3"/>
          <a:stretch>
            <a:fillRect/>
          </a:stretch>
        </p:blipFill>
        <p:spPr>
          <a:xfrm>
            <a:off x="5899433" y="3176833"/>
            <a:ext cx="5384873" cy="3113130"/>
          </a:xfrm>
          <a:prstGeom prst="rect">
            <a:avLst/>
          </a:prstGeom>
        </p:spPr>
      </p:pic>
      <p:pic>
        <p:nvPicPr>
          <p:cNvPr id="18" name="Picture 17">
            <a:extLst>
              <a:ext uri="{FF2B5EF4-FFF2-40B4-BE49-F238E27FC236}">
                <a16:creationId xmlns:a16="http://schemas.microsoft.com/office/drawing/2014/main" id="{A5206F16-899E-3CF0-98CF-BD3F0AB8C111}"/>
              </a:ext>
            </a:extLst>
          </p:cNvPr>
          <p:cNvPicPr>
            <a:picLocks noChangeAspect="1"/>
          </p:cNvPicPr>
          <p:nvPr/>
        </p:nvPicPr>
        <p:blipFill>
          <a:blip r:embed="rId4"/>
          <a:stretch>
            <a:fillRect/>
          </a:stretch>
        </p:blipFill>
        <p:spPr>
          <a:xfrm>
            <a:off x="431172" y="3176833"/>
            <a:ext cx="5234031" cy="2971061"/>
          </a:xfrm>
          <a:prstGeom prst="rect">
            <a:avLst/>
          </a:prstGeom>
        </p:spPr>
      </p:pic>
      <mc:AlternateContent xmlns:mc="http://schemas.openxmlformats.org/markup-compatibility/2006">
        <mc:Choice xmlns:a14="http://schemas.microsoft.com/office/drawing/2010/main" Requires="a14">
          <p:sp>
            <p:nvSpPr>
              <p:cNvPr id="20" name="TextBox 19">
                <a:extLst>
                  <a:ext uri="{FF2B5EF4-FFF2-40B4-BE49-F238E27FC236}">
                    <a16:creationId xmlns:a16="http://schemas.microsoft.com/office/drawing/2014/main" id="{3986ABCF-3C1F-9940-FD84-A8734753E559}"/>
                  </a:ext>
                </a:extLst>
              </p:cNvPr>
              <p:cNvSpPr txBox="1"/>
              <p:nvPr/>
            </p:nvSpPr>
            <p:spPr>
              <a:xfrm>
                <a:off x="4913715" y="2432387"/>
                <a:ext cx="2634696" cy="791307"/>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𝑆𝑁𝑅𝐼</m:t>
                      </m:r>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𝐺</m:t>
                              </m:r>
                            </m:e>
                            <m:sub>
                              <m:r>
                                <a:rPr lang="en-US" b="0" i="1" smtClean="0">
                                  <a:latin typeface="Cambria Math" panose="02040503050406030204" pitchFamily="18" charset="0"/>
                                </a:rPr>
                                <m:t>𝐽𝑃𝐴</m:t>
                              </m:r>
                            </m:sub>
                          </m:sSub>
                        </m:num>
                        <m:den>
                          <m:f>
                            <m:fPr>
                              <m:type m:val="skw"/>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𝑜𝑛</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𝑜𝑓𝑓</m:t>
                                  </m:r>
                                </m:sub>
                              </m:sSub>
                            </m:den>
                          </m:f>
                        </m:den>
                      </m:f>
                      <m:r>
                        <a:rPr lang="en-US" b="0" i="1" smtClean="0">
                          <a:latin typeface="Cambria Math" panose="02040503050406030204" pitchFamily="18" charset="0"/>
                          <a:ea typeface="Cambria Math" panose="02040503050406030204" pitchFamily="18" charset="0"/>
                        </a:rPr>
                        <m:t>≈10 </m:t>
                      </m:r>
                      <m:r>
                        <m:rPr>
                          <m:sty m:val="p"/>
                        </m:rPr>
                        <a:rPr lang="en-US" b="0" i="0" smtClean="0">
                          <a:latin typeface="Cambria Math" panose="02040503050406030204" pitchFamily="18" charset="0"/>
                          <a:ea typeface="Cambria Math" panose="02040503050406030204" pitchFamily="18" charset="0"/>
                        </a:rPr>
                        <m:t>dB</m:t>
                      </m:r>
                    </m:oMath>
                  </m:oMathPara>
                </a14:m>
                <a:endParaRPr lang="en-US"/>
              </a:p>
            </p:txBody>
          </p:sp>
        </mc:Choice>
        <mc:Fallback>
          <p:sp>
            <p:nvSpPr>
              <p:cNvPr id="20" name="TextBox 19">
                <a:extLst>
                  <a:ext uri="{FF2B5EF4-FFF2-40B4-BE49-F238E27FC236}">
                    <a16:creationId xmlns:a16="http://schemas.microsoft.com/office/drawing/2014/main" id="{3986ABCF-3C1F-9940-FD84-A8734753E559}"/>
                  </a:ext>
                </a:extLst>
              </p:cNvPr>
              <p:cNvSpPr txBox="1">
                <a:spLocks noRot="1" noChangeAspect="1" noMove="1" noResize="1" noEditPoints="1" noAdjustHandles="1" noChangeArrowheads="1" noChangeShapeType="1" noTextEdit="1"/>
              </p:cNvSpPr>
              <p:nvPr/>
            </p:nvSpPr>
            <p:spPr>
              <a:xfrm>
                <a:off x="4913715" y="2432387"/>
                <a:ext cx="2634696" cy="791307"/>
              </a:xfrm>
              <a:prstGeom prst="rect">
                <a:avLst/>
              </a:prstGeom>
              <a:blipFill>
                <a:blip r:embed="rId5"/>
                <a:stretch>
                  <a:fillRect/>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1AA6D470-419C-C672-CE20-FF08A851A879}"/>
              </a:ext>
            </a:extLst>
          </p:cNvPr>
          <p:cNvSpPr txBox="1"/>
          <p:nvPr/>
        </p:nvSpPr>
        <p:spPr>
          <a:xfrm>
            <a:off x="2038893" y="4293031"/>
            <a:ext cx="1009294" cy="369332"/>
          </a:xfrm>
          <a:prstGeom prst="rect">
            <a:avLst/>
          </a:prstGeom>
          <a:noFill/>
        </p:spPr>
        <p:txBody>
          <a:bodyPr wrap="square" rtlCol="0">
            <a:spAutoFit/>
          </a:bodyPr>
          <a:lstStyle/>
          <a:p>
            <a:r>
              <a:rPr lang="en-US"/>
              <a:t>~ 25 dB</a:t>
            </a:r>
          </a:p>
        </p:txBody>
      </p:sp>
      <p:sp>
        <p:nvSpPr>
          <p:cNvPr id="15" name="TextBox 14">
            <a:extLst>
              <a:ext uri="{FF2B5EF4-FFF2-40B4-BE49-F238E27FC236}">
                <a16:creationId xmlns:a16="http://schemas.microsoft.com/office/drawing/2014/main" id="{5EEE5948-FB9B-70D3-DE15-093EE6C7034B}"/>
              </a:ext>
            </a:extLst>
          </p:cNvPr>
          <p:cNvSpPr txBox="1"/>
          <p:nvPr/>
        </p:nvSpPr>
        <p:spPr>
          <a:xfrm>
            <a:off x="7884076" y="4293031"/>
            <a:ext cx="1009294" cy="369332"/>
          </a:xfrm>
          <a:prstGeom prst="rect">
            <a:avLst/>
          </a:prstGeom>
          <a:noFill/>
        </p:spPr>
        <p:txBody>
          <a:bodyPr wrap="square" rtlCol="0">
            <a:spAutoFit/>
          </a:bodyPr>
          <a:lstStyle/>
          <a:p>
            <a:r>
              <a:rPr lang="en-US"/>
              <a:t>~ 15 dB</a:t>
            </a:r>
          </a:p>
        </p:txBody>
      </p:sp>
    </p:spTree>
    <p:extLst>
      <p:ext uri="{BB962C8B-B14F-4D97-AF65-F5344CB8AC3E}">
        <p14:creationId xmlns:p14="http://schemas.microsoft.com/office/powerpoint/2010/main" val="4468646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2A3F0-75CB-E834-652A-35C5E7C805A8}"/>
              </a:ext>
            </a:extLst>
          </p:cNvPr>
          <p:cNvSpPr>
            <a:spLocks noGrp="1"/>
          </p:cNvSpPr>
          <p:nvPr>
            <p:ph type="title"/>
          </p:nvPr>
        </p:nvSpPr>
        <p:spPr/>
        <p:txBody>
          <a:bodyPr/>
          <a:lstStyle/>
          <a:p>
            <a:r>
              <a:rPr lang="en-US"/>
              <a:t>System Noise Model</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D052D71B-728E-014D-6ACA-C0C58B60B98A}"/>
                  </a:ext>
                </a:extLst>
              </p:cNvPr>
              <p:cNvSpPr>
                <a:spLocks noGrp="1"/>
              </p:cNvSpPr>
              <p:nvPr>
                <p:ph idx="1"/>
              </p:nvPr>
            </p:nvSpPr>
            <p:spPr/>
            <p:txBody>
              <a:bodyPr/>
              <a:lstStyle/>
              <a:p>
                <a14:m>
                  <m:oMath xmlns:m="http://schemas.openxmlformats.org/officeDocument/2006/math">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𝑛𝑜𝑖𝑠𝑒</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𝑐𝑎𝑣𝑖𝑡𝑦</m:t>
                        </m:r>
                      </m:sub>
                    </m:sSub>
                    <m:r>
                      <a:rPr lang="en-US" i="1">
                        <a:solidFill>
                          <a:schemeClr val="tx1"/>
                        </a:solidFill>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b="0" i="1" smtClean="0">
                            <a:latin typeface="Cambria Math" panose="02040503050406030204" pitchFamily="18" charset="0"/>
                          </a:rPr>
                          <m:t>𝑎𝑡𝑡𝑒𝑛𝑢𝑎𝑡𝑜𝑟</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b="0" i="1" smtClean="0">
                            <a:latin typeface="Cambria Math" panose="02040503050406030204" pitchFamily="18" charset="0"/>
                          </a:rPr>
                          <m:t>𝑐𝑖𝑟𝑐𝑢𝑙𝑎𝑡𝑜𝑟</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𝐽𝑃𝐴</m:t>
                        </m:r>
                      </m:sub>
                    </m:sSub>
                    <m:r>
                      <a:rPr lang="en-US" i="1">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𝐻𝐹𝐸𝑇</m:t>
                            </m:r>
                          </m:sub>
                        </m:sSub>
                      </m:num>
                      <m:den>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𝐺</m:t>
                            </m:r>
                          </m:e>
                          <m:sub>
                            <m:r>
                              <a:rPr lang="en-US" i="1">
                                <a:solidFill>
                                  <a:schemeClr val="tx1"/>
                                </a:solidFill>
                                <a:latin typeface="Cambria Math" panose="02040503050406030204" pitchFamily="18" charset="0"/>
                              </a:rPr>
                              <m:t>𝐽𝑃𝐴</m:t>
                            </m:r>
                          </m:sub>
                        </m:sSub>
                      </m:den>
                    </m:f>
                  </m:oMath>
                </a14:m>
                <a:endParaRPr lang="en-US"/>
              </a:p>
            </p:txBody>
          </p:sp>
        </mc:Choice>
        <mc:Fallback>
          <p:sp>
            <p:nvSpPr>
              <p:cNvPr id="3" name="Content Placeholder 2">
                <a:extLst>
                  <a:ext uri="{FF2B5EF4-FFF2-40B4-BE49-F238E27FC236}">
                    <a16:creationId xmlns:a16="http://schemas.microsoft.com/office/drawing/2014/main" id="{D052D71B-728E-014D-6ACA-C0C58B60B98A}"/>
                  </a:ext>
                </a:extLst>
              </p:cNvPr>
              <p:cNvSpPr>
                <a:spLocks noGrp="1" noRot="1" noChangeAspect="1" noMove="1" noResize="1" noEditPoints="1" noAdjustHandles="1" noChangeArrowheads="1" noChangeShapeType="1" noTextEdit="1"/>
              </p:cNvSpPr>
              <p:nvPr>
                <p:ph idx="1"/>
              </p:nvPr>
            </p:nvSpPr>
            <p:spPr>
              <a:blipFill>
                <a:blip r:embed="rId3"/>
                <a:stretch>
                  <a:fillRect l="-384"/>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3BA19B3F-730A-342F-D066-527FC78C457D}"/>
              </a:ext>
            </a:extLst>
          </p:cNvPr>
          <p:cNvSpPr>
            <a:spLocks noGrp="1"/>
          </p:cNvSpPr>
          <p:nvPr>
            <p:ph type="dt" sz="half" idx="10"/>
          </p:nvPr>
        </p:nvSpPr>
        <p:spPr/>
        <p:txBody>
          <a:bodyPr/>
          <a:lstStyle/>
          <a:p>
            <a:r>
              <a:rPr lang="en-US"/>
              <a:t>10/19/2026</a:t>
            </a:r>
          </a:p>
        </p:txBody>
      </p:sp>
      <p:sp>
        <p:nvSpPr>
          <p:cNvPr id="5" name="Footer Placeholder 4">
            <a:extLst>
              <a:ext uri="{FF2B5EF4-FFF2-40B4-BE49-F238E27FC236}">
                <a16:creationId xmlns:a16="http://schemas.microsoft.com/office/drawing/2014/main" id="{669FC96C-A5DB-FE37-D4EC-F9876A607DDD}"/>
              </a:ext>
            </a:extLst>
          </p:cNvPr>
          <p:cNvSpPr>
            <a:spLocks noGrp="1"/>
          </p:cNvSpPr>
          <p:nvPr>
            <p:ph type="ftr" sz="quarter" idx="11"/>
          </p:nvPr>
        </p:nvSpPr>
        <p:spPr/>
        <p:txBody>
          <a:bodyPr/>
          <a:lstStyle/>
          <a:p>
            <a:r>
              <a:rPr lang="en-US"/>
              <a:t>QUANTUM AMPLIFIERS FOR ADMX</a:t>
            </a:r>
          </a:p>
        </p:txBody>
      </p:sp>
      <p:sp>
        <p:nvSpPr>
          <p:cNvPr id="6" name="Slide Number Placeholder 5">
            <a:extLst>
              <a:ext uri="{FF2B5EF4-FFF2-40B4-BE49-F238E27FC236}">
                <a16:creationId xmlns:a16="http://schemas.microsoft.com/office/drawing/2014/main" id="{AE9B4C87-1C97-E871-FD03-0834CF0775C5}"/>
              </a:ext>
            </a:extLst>
          </p:cNvPr>
          <p:cNvSpPr>
            <a:spLocks noGrp="1"/>
          </p:cNvSpPr>
          <p:nvPr>
            <p:ph type="sldNum" sz="quarter" idx="12"/>
          </p:nvPr>
        </p:nvSpPr>
        <p:spPr/>
        <p:txBody>
          <a:bodyPr/>
          <a:lstStyle/>
          <a:p>
            <a:fld id="{84C450F2-3BB4-4AE4-8A35-A9D7AEA4C850}" type="slidenum">
              <a:rPr lang="en-US" smtClean="0"/>
              <a:t>14</a:t>
            </a:fld>
            <a:endParaRPr lang="en-US"/>
          </a:p>
        </p:txBody>
      </p:sp>
      <p:pic>
        <p:nvPicPr>
          <p:cNvPr id="24" name="Picture 23">
            <a:extLst>
              <a:ext uri="{FF2B5EF4-FFF2-40B4-BE49-F238E27FC236}">
                <a16:creationId xmlns:a16="http://schemas.microsoft.com/office/drawing/2014/main" id="{E740F9D9-F626-23BF-F0F4-8D3A203249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96073" y="3021952"/>
            <a:ext cx="7399853" cy="2451201"/>
          </a:xfrm>
          <a:prstGeom prst="rect">
            <a:avLst/>
          </a:prstGeom>
        </p:spPr>
      </p:pic>
    </p:spTree>
    <p:extLst>
      <p:ext uri="{BB962C8B-B14F-4D97-AF65-F5344CB8AC3E}">
        <p14:creationId xmlns:p14="http://schemas.microsoft.com/office/powerpoint/2010/main" val="6635643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835C2C-756F-D59F-F19A-7CEEA9BBC8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E9ADAF-A94C-09C3-CF3E-D70E904C3BE8}"/>
              </a:ext>
            </a:extLst>
          </p:cNvPr>
          <p:cNvSpPr>
            <a:spLocks noGrp="1"/>
          </p:cNvSpPr>
          <p:nvPr>
            <p:ph type="title"/>
          </p:nvPr>
        </p:nvSpPr>
        <p:spPr/>
        <p:txBody>
          <a:bodyPr/>
          <a:lstStyle/>
          <a:p>
            <a:r>
              <a:rPr lang="en-US"/>
              <a:t>System Noise Model</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EA21BA4F-4A2F-E2E2-9886-CC849CAF8417}"/>
                  </a:ext>
                </a:extLst>
              </p:cNvPr>
              <p:cNvSpPr>
                <a:spLocks noGrp="1"/>
              </p:cNvSpPr>
              <p:nvPr>
                <p:ph idx="1"/>
              </p:nvPr>
            </p:nvSpPr>
            <p:spPr/>
            <p:txBody>
              <a:bodyPr/>
              <a:lstStyle/>
              <a:p>
                <a14:m>
                  <m:oMath xmlns:m="http://schemas.openxmlformats.org/officeDocument/2006/math">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𝑛𝑜𝑖𝑠𝑒</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𝑐𝑎𝑣𝑖𝑡𝑦</m:t>
                        </m:r>
                      </m:sub>
                    </m:sSub>
                    <m:r>
                      <a:rPr lang="en-US" i="1">
                        <a:solidFill>
                          <a:schemeClr val="tx1"/>
                        </a:solidFill>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b="0" i="1" smtClean="0">
                            <a:latin typeface="Cambria Math" panose="02040503050406030204" pitchFamily="18" charset="0"/>
                          </a:rPr>
                          <m:t>𝑎𝑡𝑡𝑒𝑛𝑢𝑎𝑡𝑜𝑟</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b="0" i="1" smtClean="0">
                            <a:latin typeface="Cambria Math" panose="02040503050406030204" pitchFamily="18" charset="0"/>
                          </a:rPr>
                          <m:t>𝑐𝑖𝑟𝑐𝑢𝑙𝑎𝑡𝑜𝑟</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𝐽𝑃𝐴</m:t>
                        </m:r>
                      </m:sub>
                    </m:sSub>
                    <m:r>
                      <a:rPr lang="en-US" i="1">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𝐻𝐹𝐸𝑇</m:t>
                            </m:r>
                          </m:sub>
                        </m:sSub>
                      </m:num>
                      <m:den>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𝐺</m:t>
                            </m:r>
                          </m:e>
                          <m:sub>
                            <m:r>
                              <a:rPr lang="en-US" i="1">
                                <a:solidFill>
                                  <a:schemeClr val="tx1"/>
                                </a:solidFill>
                                <a:latin typeface="Cambria Math" panose="02040503050406030204" pitchFamily="18" charset="0"/>
                              </a:rPr>
                              <m:t>𝐽𝑃𝐴</m:t>
                            </m:r>
                          </m:sub>
                        </m:sSub>
                      </m:den>
                    </m:f>
                  </m:oMath>
                </a14:m>
                <a:endParaRPr lang="en-US"/>
              </a:p>
            </p:txBody>
          </p:sp>
        </mc:Choice>
        <mc:Fallback>
          <p:sp>
            <p:nvSpPr>
              <p:cNvPr id="3" name="Content Placeholder 2">
                <a:extLst>
                  <a:ext uri="{FF2B5EF4-FFF2-40B4-BE49-F238E27FC236}">
                    <a16:creationId xmlns:a16="http://schemas.microsoft.com/office/drawing/2014/main" id="{EA21BA4F-4A2F-E2E2-9886-CC849CAF8417}"/>
                  </a:ext>
                </a:extLst>
              </p:cNvPr>
              <p:cNvSpPr>
                <a:spLocks noGrp="1" noRot="1" noChangeAspect="1" noMove="1" noResize="1" noEditPoints="1" noAdjustHandles="1" noChangeArrowheads="1" noChangeShapeType="1" noTextEdit="1"/>
              </p:cNvSpPr>
              <p:nvPr>
                <p:ph idx="1"/>
              </p:nvPr>
            </p:nvSpPr>
            <p:spPr>
              <a:blipFill>
                <a:blip r:embed="rId2"/>
                <a:stretch>
                  <a:fillRect l="-384"/>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7EA4A7C1-D0CC-795A-F681-69738E572E8B}"/>
              </a:ext>
            </a:extLst>
          </p:cNvPr>
          <p:cNvSpPr>
            <a:spLocks noGrp="1"/>
          </p:cNvSpPr>
          <p:nvPr>
            <p:ph type="dt" sz="half" idx="10"/>
          </p:nvPr>
        </p:nvSpPr>
        <p:spPr/>
        <p:txBody>
          <a:bodyPr/>
          <a:lstStyle/>
          <a:p>
            <a:r>
              <a:rPr lang="en-US"/>
              <a:t>10/19/2026</a:t>
            </a:r>
          </a:p>
        </p:txBody>
      </p:sp>
      <p:sp>
        <p:nvSpPr>
          <p:cNvPr id="5" name="Footer Placeholder 4">
            <a:extLst>
              <a:ext uri="{FF2B5EF4-FFF2-40B4-BE49-F238E27FC236}">
                <a16:creationId xmlns:a16="http://schemas.microsoft.com/office/drawing/2014/main" id="{F8D84753-EFB7-CD7C-48BC-55D2E52CDCED}"/>
              </a:ext>
            </a:extLst>
          </p:cNvPr>
          <p:cNvSpPr>
            <a:spLocks noGrp="1"/>
          </p:cNvSpPr>
          <p:nvPr>
            <p:ph type="ftr" sz="quarter" idx="11"/>
          </p:nvPr>
        </p:nvSpPr>
        <p:spPr/>
        <p:txBody>
          <a:bodyPr/>
          <a:lstStyle/>
          <a:p>
            <a:r>
              <a:rPr lang="en-US"/>
              <a:t>QUANTUM AMPLIFIERS FOR ADMX</a:t>
            </a:r>
          </a:p>
        </p:txBody>
      </p:sp>
      <p:sp>
        <p:nvSpPr>
          <p:cNvPr id="6" name="Slide Number Placeholder 5">
            <a:extLst>
              <a:ext uri="{FF2B5EF4-FFF2-40B4-BE49-F238E27FC236}">
                <a16:creationId xmlns:a16="http://schemas.microsoft.com/office/drawing/2014/main" id="{99ABE263-5C6E-D34B-405D-94CB569C272C}"/>
              </a:ext>
            </a:extLst>
          </p:cNvPr>
          <p:cNvSpPr>
            <a:spLocks noGrp="1"/>
          </p:cNvSpPr>
          <p:nvPr>
            <p:ph type="sldNum" sz="quarter" idx="12"/>
          </p:nvPr>
        </p:nvSpPr>
        <p:spPr/>
        <p:txBody>
          <a:bodyPr/>
          <a:lstStyle/>
          <a:p>
            <a:fld id="{84C450F2-3BB4-4AE4-8A35-A9D7AEA4C850}" type="slidenum">
              <a:rPr lang="en-US" smtClean="0"/>
              <a:t>15</a:t>
            </a:fld>
            <a:endParaRPr lang="en-US"/>
          </a:p>
        </p:txBody>
      </p:sp>
      <p:pic>
        <p:nvPicPr>
          <p:cNvPr id="7" name="Content Placeholder 7">
            <a:extLst>
              <a:ext uri="{FF2B5EF4-FFF2-40B4-BE49-F238E27FC236}">
                <a16:creationId xmlns:a16="http://schemas.microsoft.com/office/drawing/2014/main" id="{EDE29099-B159-18CE-FACD-C3B0E9EACB8D}"/>
              </a:ext>
            </a:extLst>
          </p:cNvPr>
          <p:cNvPicPr>
            <a:picLocks noChangeAspect="1"/>
          </p:cNvPicPr>
          <p:nvPr/>
        </p:nvPicPr>
        <p:blipFill>
          <a:blip r:embed="rId3"/>
          <a:stretch>
            <a:fillRect/>
          </a:stretch>
        </p:blipFill>
        <p:spPr>
          <a:xfrm>
            <a:off x="2624620" y="2204584"/>
            <a:ext cx="6738135" cy="3895485"/>
          </a:xfrm>
          <a:prstGeom prst="rect">
            <a:avLst/>
          </a:prstGeom>
        </p:spPr>
      </p:pic>
    </p:spTree>
    <p:extLst>
      <p:ext uri="{BB962C8B-B14F-4D97-AF65-F5344CB8AC3E}">
        <p14:creationId xmlns:p14="http://schemas.microsoft.com/office/powerpoint/2010/main" val="9983174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61DB0-B3CE-3261-43D1-1B5F99748C50}"/>
              </a:ext>
            </a:extLst>
          </p:cNvPr>
          <p:cNvSpPr>
            <a:spLocks noGrp="1"/>
          </p:cNvSpPr>
          <p:nvPr>
            <p:ph type="title"/>
          </p:nvPr>
        </p:nvSpPr>
        <p:spPr/>
        <p:txBody>
          <a:bodyPr/>
          <a:lstStyle/>
          <a:p>
            <a:r>
              <a:rPr lang="en-US"/>
              <a:t>Idler Combination</a:t>
            </a:r>
          </a:p>
        </p:txBody>
      </p:sp>
      <p:sp>
        <p:nvSpPr>
          <p:cNvPr id="3" name="Content Placeholder 2">
            <a:extLst>
              <a:ext uri="{FF2B5EF4-FFF2-40B4-BE49-F238E27FC236}">
                <a16:creationId xmlns:a16="http://schemas.microsoft.com/office/drawing/2014/main" id="{826DB6C1-CA30-CB95-EB50-E8947DB60ED9}"/>
              </a:ext>
            </a:extLst>
          </p:cNvPr>
          <p:cNvSpPr>
            <a:spLocks noGrp="1"/>
          </p:cNvSpPr>
          <p:nvPr>
            <p:ph idx="1"/>
          </p:nvPr>
        </p:nvSpPr>
        <p:spPr>
          <a:xfrm>
            <a:off x="431172" y="1384847"/>
            <a:ext cx="5101370" cy="4905116"/>
          </a:xfrm>
        </p:spPr>
        <p:txBody>
          <a:bodyPr/>
          <a:lstStyle/>
          <a:p>
            <a:r>
              <a:rPr lang="en-US"/>
              <a:t>JPA entangles signal and idler channels</a:t>
            </a:r>
          </a:p>
          <a:p>
            <a:r>
              <a:rPr lang="en-US"/>
              <a:t>Noise added after the JPA is uncorrelated</a:t>
            </a:r>
          </a:p>
          <a:p>
            <a:r>
              <a:rPr lang="en-US"/>
              <a:t>Averaging signal and idler bands reduces uncorrelated noise</a:t>
            </a:r>
          </a:p>
          <a:p>
            <a:pPr lvl="1"/>
            <a:r>
              <a:rPr lang="en-US"/>
              <a:t>3-5% increase in SNR</a:t>
            </a:r>
          </a:p>
          <a:p>
            <a:r>
              <a:rPr lang="en-US"/>
              <a:t>Signal and idler correlation provides independent measurement of noise temperature</a:t>
            </a:r>
          </a:p>
        </p:txBody>
      </p:sp>
      <p:sp>
        <p:nvSpPr>
          <p:cNvPr id="4" name="Date Placeholder 3">
            <a:extLst>
              <a:ext uri="{FF2B5EF4-FFF2-40B4-BE49-F238E27FC236}">
                <a16:creationId xmlns:a16="http://schemas.microsoft.com/office/drawing/2014/main" id="{55CC2991-F80B-F25C-F95F-3EE5B61C9822}"/>
              </a:ext>
            </a:extLst>
          </p:cNvPr>
          <p:cNvSpPr>
            <a:spLocks noGrp="1"/>
          </p:cNvSpPr>
          <p:nvPr>
            <p:ph type="dt" sz="half" idx="10"/>
          </p:nvPr>
        </p:nvSpPr>
        <p:spPr/>
        <p:txBody>
          <a:bodyPr/>
          <a:lstStyle/>
          <a:p>
            <a:r>
              <a:rPr lang="en-US"/>
              <a:t>10/19/2026</a:t>
            </a:r>
          </a:p>
        </p:txBody>
      </p:sp>
      <p:sp>
        <p:nvSpPr>
          <p:cNvPr id="5" name="Footer Placeholder 4">
            <a:extLst>
              <a:ext uri="{FF2B5EF4-FFF2-40B4-BE49-F238E27FC236}">
                <a16:creationId xmlns:a16="http://schemas.microsoft.com/office/drawing/2014/main" id="{8A1B14F7-CB56-0880-856D-084D0602E5FD}"/>
              </a:ext>
            </a:extLst>
          </p:cNvPr>
          <p:cNvSpPr>
            <a:spLocks noGrp="1"/>
          </p:cNvSpPr>
          <p:nvPr>
            <p:ph type="ftr" sz="quarter" idx="11"/>
          </p:nvPr>
        </p:nvSpPr>
        <p:spPr/>
        <p:txBody>
          <a:bodyPr/>
          <a:lstStyle/>
          <a:p>
            <a:r>
              <a:rPr lang="en-US"/>
              <a:t>QUANTUM AMPLIFIERS FOR ADMX</a:t>
            </a:r>
          </a:p>
        </p:txBody>
      </p:sp>
      <p:sp>
        <p:nvSpPr>
          <p:cNvPr id="6" name="Slide Number Placeholder 5">
            <a:extLst>
              <a:ext uri="{FF2B5EF4-FFF2-40B4-BE49-F238E27FC236}">
                <a16:creationId xmlns:a16="http://schemas.microsoft.com/office/drawing/2014/main" id="{16D4FC11-E6B5-04CB-AAB6-C052077E786A}"/>
              </a:ext>
            </a:extLst>
          </p:cNvPr>
          <p:cNvSpPr>
            <a:spLocks noGrp="1"/>
          </p:cNvSpPr>
          <p:nvPr>
            <p:ph type="sldNum" sz="quarter" idx="12"/>
          </p:nvPr>
        </p:nvSpPr>
        <p:spPr/>
        <p:txBody>
          <a:bodyPr/>
          <a:lstStyle/>
          <a:p>
            <a:fld id="{84C450F2-3BB4-4AE4-8A35-A9D7AEA4C850}" type="slidenum">
              <a:rPr lang="en-US" smtClean="0"/>
              <a:t>16</a:t>
            </a:fld>
            <a:endParaRPr lang="en-US"/>
          </a:p>
        </p:txBody>
      </p:sp>
      <p:pic>
        <p:nvPicPr>
          <p:cNvPr id="10" name="Picture 9">
            <a:extLst>
              <a:ext uri="{FF2B5EF4-FFF2-40B4-BE49-F238E27FC236}">
                <a16:creationId xmlns:a16="http://schemas.microsoft.com/office/drawing/2014/main" id="{4A9E760C-D954-609A-61F7-39E470F07CAC}"/>
              </a:ext>
            </a:extLst>
          </p:cNvPr>
          <p:cNvPicPr>
            <a:picLocks noChangeAspect="1"/>
          </p:cNvPicPr>
          <p:nvPr/>
        </p:nvPicPr>
        <p:blipFill>
          <a:blip r:embed="rId2"/>
          <a:stretch>
            <a:fillRect/>
          </a:stretch>
        </p:blipFill>
        <p:spPr>
          <a:xfrm>
            <a:off x="6096000" y="3479273"/>
            <a:ext cx="4789809" cy="2569323"/>
          </a:xfrm>
          <a:prstGeom prst="rect">
            <a:avLst/>
          </a:prstGeom>
        </p:spPr>
      </p:pic>
      <p:pic>
        <p:nvPicPr>
          <p:cNvPr id="8" name="Picture 7">
            <a:extLst>
              <a:ext uri="{FF2B5EF4-FFF2-40B4-BE49-F238E27FC236}">
                <a16:creationId xmlns:a16="http://schemas.microsoft.com/office/drawing/2014/main" id="{081B4E31-C3CF-8DB8-7523-3420709A02DE}"/>
              </a:ext>
            </a:extLst>
          </p:cNvPr>
          <p:cNvPicPr>
            <a:picLocks noChangeAspect="1"/>
          </p:cNvPicPr>
          <p:nvPr/>
        </p:nvPicPr>
        <p:blipFill>
          <a:blip r:embed="rId3"/>
          <a:stretch>
            <a:fillRect/>
          </a:stretch>
        </p:blipFill>
        <p:spPr>
          <a:xfrm>
            <a:off x="6096000" y="708857"/>
            <a:ext cx="4907541" cy="2669870"/>
          </a:xfrm>
          <a:prstGeom prst="rect">
            <a:avLst/>
          </a:prstGeom>
        </p:spPr>
      </p:pic>
    </p:spTree>
    <p:extLst>
      <p:ext uri="{BB962C8B-B14F-4D97-AF65-F5344CB8AC3E}">
        <p14:creationId xmlns:p14="http://schemas.microsoft.com/office/powerpoint/2010/main" val="24229901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5ACDBB-35EE-FD1C-1271-30A304EF3F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FBEB75-3BF2-A4E8-54B2-9514543316AA}"/>
              </a:ext>
            </a:extLst>
          </p:cNvPr>
          <p:cNvSpPr>
            <a:spLocks noGrp="1"/>
          </p:cNvSpPr>
          <p:nvPr>
            <p:ph type="title"/>
          </p:nvPr>
        </p:nvSpPr>
        <p:spPr/>
        <p:txBody>
          <a:bodyPr/>
          <a:lstStyle/>
          <a:p>
            <a:r>
              <a:rPr lang="en-US"/>
              <a:t>Idler Correlation Noise Model</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59E4ADFE-B7C6-89B7-E584-1D7D7D9931E1}"/>
                  </a:ext>
                </a:extLst>
              </p:cNvPr>
              <p:cNvSpPr>
                <a:spLocks noGrp="1"/>
              </p:cNvSpPr>
              <p:nvPr>
                <p:ph idx="1"/>
              </p:nvPr>
            </p:nvSpPr>
            <p:spPr/>
            <p:txBody>
              <a:bodyPr/>
              <a:lstStyle/>
              <a:p>
                <a:r>
                  <a:rPr lang="en-US"/>
                  <a:t>Idler correlation contains information about portion of noise coming from JPA, HFET</a:t>
                </a:r>
              </a:p>
              <a:p>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b="0" i="1" smtClean="0">
                            <a:latin typeface="Cambria Math" panose="02040503050406030204" pitchFamily="18" charset="0"/>
                          </a:rPr>
                          <m:t>𝑠𝑦𝑠</m:t>
                        </m:r>
                      </m:sub>
                    </m:sSub>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𝑐𝑎𝑣𝑖𝑡𝑦</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𝑎𝑡𝑡𝑒𝑛𝑢𝑎𝑡𝑜𝑟</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𝑐𝑖𝑟𝑐𝑢𝑙𝑎𝑡𝑜𝑟</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𝐽𝑃𝐴</m:t>
                            </m:r>
                          </m:sub>
                        </m:sSub>
                      </m:num>
                      <m:den>
                        <m:rad>
                          <m:radPr>
                            <m:degHide m:val="on"/>
                            <m:ctrlPr>
                              <a:rPr lang="en-US" i="1" smtClean="0">
                                <a:latin typeface="Cambria Math" panose="02040503050406030204" pitchFamily="18" charset="0"/>
                              </a:rPr>
                            </m:ctrlPr>
                          </m:radPr>
                          <m:deg/>
                          <m:e>
                            <m:r>
                              <a:rPr lang="en-US" i="1" smtClean="0">
                                <a:latin typeface="Cambria Math" panose="02040503050406030204" pitchFamily="18" charset="0"/>
                                <a:ea typeface="Cambria Math" panose="02040503050406030204" pitchFamily="18" charset="0"/>
                              </a:rPr>
                              <m:t>𝜌</m:t>
                            </m:r>
                          </m:e>
                        </m:rad>
                      </m:den>
                    </m:f>
                  </m:oMath>
                </a14:m>
                <a:endParaRPr lang="en-US"/>
              </a:p>
              <a:p>
                <a:pPr lvl="1"/>
                <a:r>
                  <a:rPr lang="en-US"/>
                  <a:t>Accounts for effects not considered in other two measurements such as standing waves and off-resonance behavior</a:t>
                </a:r>
              </a:p>
            </p:txBody>
          </p:sp>
        </mc:Choice>
        <mc:Fallback>
          <p:sp>
            <p:nvSpPr>
              <p:cNvPr id="3" name="Content Placeholder 2">
                <a:extLst>
                  <a:ext uri="{FF2B5EF4-FFF2-40B4-BE49-F238E27FC236}">
                    <a16:creationId xmlns:a16="http://schemas.microsoft.com/office/drawing/2014/main" id="{59E4ADFE-B7C6-89B7-E584-1D7D7D9931E1}"/>
                  </a:ext>
                </a:extLst>
              </p:cNvPr>
              <p:cNvSpPr>
                <a:spLocks noGrp="1" noRot="1" noChangeAspect="1" noMove="1" noResize="1" noEditPoints="1" noAdjustHandles="1" noChangeArrowheads="1" noChangeShapeType="1" noTextEdit="1"/>
              </p:cNvSpPr>
              <p:nvPr>
                <p:ph idx="1"/>
              </p:nvPr>
            </p:nvSpPr>
            <p:spPr>
              <a:blipFill>
                <a:blip r:embed="rId2"/>
                <a:stretch>
                  <a:fillRect l="-384"/>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4778519A-13BF-8E6A-6C35-6A931B926C2E}"/>
              </a:ext>
            </a:extLst>
          </p:cNvPr>
          <p:cNvSpPr>
            <a:spLocks noGrp="1"/>
          </p:cNvSpPr>
          <p:nvPr>
            <p:ph type="dt" sz="half" idx="10"/>
          </p:nvPr>
        </p:nvSpPr>
        <p:spPr/>
        <p:txBody>
          <a:bodyPr/>
          <a:lstStyle/>
          <a:p>
            <a:r>
              <a:rPr lang="en-US"/>
              <a:t>10/19/2026</a:t>
            </a:r>
          </a:p>
        </p:txBody>
      </p:sp>
      <p:sp>
        <p:nvSpPr>
          <p:cNvPr id="5" name="Footer Placeholder 4">
            <a:extLst>
              <a:ext uri="{FF2B5EF4-FFF2-40B4-BE49-F238E27FC236}">
                <a16:creationId xmlns:a16="http://schemas.microsoft.com/office/drawing/2014/main" id="{01D1C29B-1E0E-71F1-5349-205FC89EE154}"/>
              </a:ext>
            </a:extLst>
          </p:cNvPr>
          <p:cNvSpPr>
            <a:spLocks noGrp="1"/>
          </p:cNvSpPr>
          <p:nvPr>
            <p:ph type="ftr" sz="quarter" idx="11"/>
          </p:nvPr>
        </p:nvSpPr>
        <p:spPr/>
        <p:txBody>
          <a:bodyPr/>
          <a:lstStyle/>
          <a:p>
            <a:r>
              <a:rPr lang="en-US"/>
              <a:t>QUANTUM AMPLIFIERS FOR ADMX</a:t>
            </a:r>
          </a:p>
        </p:txBody>
      </p:sp>
      <p:sp>
        <p:nvSpPr>
          <p:cNvPr id="6" name="Slide Number Placeholder 5">
            <a:extLst>
              <a:ext uri="{FF2B5EF4-FFF2-40B4-BE49-F238E27FC236}">
                <a16:creationId xmlns:a16="http://schemas.microsoft.com/office/drawing/2014/main" id="{91C77BFA-B9D8-E2F8-0C40-DF1BBA6BA6C8}"/>
              </a:ext>
            </a:extLst>
          </p:cNvPr>
          <p:cNvSpPr>
            <a:spLocks noGrp="1"/>
          </p:cNvSpPr>
          <p:nvPr>
            <p:ph type="sldNum" sz="quarter" idx="12"/>
          </p:nvPr>
        </p:nvSpPr>
        <p:spPr/>
        <p:txBody>
          <a:bodyPr/>
          <a:lstStyle/>
          <a:p>
            <a:fld id="{84C450F2-3BB4-4AE4-8A35-A9D7AEA4C850}" type="slidenum">
              <a:rPr lang="en-US" smtClean="0"/>
              <a:t>17</a:t>
            </a:fld>
            <a:endParaRPr lang="en-US"/>
          </a:p>
        </p:txBody>
      </p:sp>
      <p:pic>
        <p:nvPicPr>
          <p:cNvPr id="8" name="Picture 7">
            <a:extLst>
              <a:ext uri="{FF2B5EF4-FFF2-40B4-BE49-F238E27FC236}">
                <a16:creationId xmlns:a16="http://schemas.microsoft.com/office/drawing/2014/main" id="{396341BB-ECA1-F9CE-577B-799359D472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3761" y="3429000"/>
            <a:ext cx="7399853" cy="2451201"/>
          </a:xfrm>
          <a:prstGeom prst="rect">
            <a:avLst/>
          </a:prstGeom>
        </p:spPr>
      </p:pic>
      <p:sp>
        <p:nvSpPr>
          <p:cNvPr id="9" name="Rectangle 8">
            <a:extLst>
              <a:ext uri="{FF2B5EF4-FFF2-40B4-BE49-F238E27FC236}">
                <a16:creationId xmlns:a16="http://schemas.microsoft.com/office/drawing/2014/main" id="{8548ECD8-984D-B8EA-DA94-04FAF444780B}"/>
              </a:ext>
            </a:extLst>
          </p:cNvPr>
          <p:cNvSpPr/>
          <p:nvPr/>
        </p:nvSpPr>
        <p:spPr>
          <a:xfrm>
            <a:off x="2592372" y="3740317"/>
            <a:ext cx="3091992" cy="2139884"/>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65CB399-7AE7-0F50-AE79-F29A4965FCD5}"/>
              </a:ext>
            </a:extLst>
          </p:cNvPr>
          <p:cNvSpPr txBox="1"/>
          <p:nvPr/>
        </p:nvSpPr>
        <p:spPr>
          <a:xfrm>
            <a:off x="2592371" y="3270705"/>
            <a:ext cx="2856322" cy="369332"/>
          </a:xfrm>
          <a:prstGeom prst="rect">
            <a:avLst/>
          </a:prstGeom>
          <a:noFill/>
        </p:spPr>
        <p:txBody>
          <a:bodyPr wrap="square" rtlCol="0">
            <a:spAutoFit/>
          </a:bodyPr>
          <a:lstStyle/>
          <a:p>
            <a:r>
              <a:rPr lang="en-US">
                <a:solidFill>
                  <a:srgbClr val="C00000"/>
                </a:solidFill>
              </a:rPr>
              <a:t>Noise Correlated by JPA</a:t>
            </a:r>
          </a:p>
        </p:txBody>
      </p:sp>
      <p:sp>
        <p:nvSpPr>
          <p:cNvPr id="12" name="Rectangle 11">
            <a:extLst>
              <a:ext uri="{FF2B5EF4-FFF2-40B4-BE49-F238E27FC236}">
                <a16:creationId xmlns:a16="http://schemas.microsoft.com/office/drawing/2014/main" id="{703D1FD8-D2D8-E1F9-4620-5AE6700C90FC}"/>
              </a:ext>
            </a:extLst>
          </p:cNvPr>
          <p:cNvSpPr/>
          <p:nvPr/>
        </p:nvSpPr>
        <p:spPr>
          <a:xfrm>
            <a:off x="5801378" y="3740317"/>
            <a:ext cx="3550012" cy="2139884"/>
          </a:xfrm>
          <a:prstGeom prst="rect">
            <a:avLst/>
          </a:prstGeom>
          <a:noFill/>
          <a:ln w="38100">
            <a:solidFill>
              <a:srgbClr val="007A2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B324100A-132E-68AA-F31C-0DB840944FCB}"/>
              </a:ext>
            </a:extLst>
          </p:cNvPr>
          <p:cNvSpPr txBox="1"/>
          <p:nvPr/>
        </p:nvSpPr>
        <p:spPr>
          <a:xfrm>
            <a:off x="5993687" y="3244334"/>
            <a:ext cx="3291715" cy="369332"/>
          </a:xfrm>
          <a:prstGeom prst="rect">
            <a:avLst/>
          </a:prstGeom>
          <a:noFill/>
        </p:spPr>
        <p:txBody>
          <a:bodyPr wrap="square" rtlCol="0">
            <a:spAutoFit/>
          </a:bodyPr>
          <a:lstStyle/>
          <a:p>
            <a:r>
              <a:rPr lang="en-US">
                <a:solidFill>
                  <a:srgbClr val="007A29"/>
                </a:solidFill>
              </a:rPr>
              <a:t>Noise Not Correlated by JPA</a:t>
            </a:r>
          </a:p>
        </p:txBody>
      </p:sp>
    </p:spTree>
    <p:extLst>
      <p:ext uri="{BB962C8B-B14F-4D97-AF65-F5344CB8AC3E}">
        <p14:creationId xmlns:p14="http://schemas.microsoft.com/office/powerpoint/2010/main" val="1715206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AB78A-61D3-B6D0-0C69-725C8A9E500E}"/>
              </a:ext>
            </a:extLst>
          </p:cNvPr>
          <p:cNvSpPr>
            <a:spLocks noGrp="1"/>
          </p:cNvSpPr>
          <p:nvPr>
            <p:ph type="title"/>
          </p:nvPr>
        </p:nvSpPr>
        <p:spPr/>
        <p:txBody>
          <a:bodyPr/>
          <a:lstStyle/>
          <a:p>
            <a:r>
              <a:rPr lang="en-US"/>
              <a:t>Noise Temperature Comparison</a:t>
            </a:r>
          </a:p>
        </p:txBody>
      </p:sp>
      <p:sp>
        <p:nvSpPr>
          <p:cNvPr id="4" name="Date Placeholder 3">
            <a:extLst>
              <a:ext uri="{FF2B5EF4-FFF2-40B4-BE49-F238E27FC236}">
                <a16:creationId xmlns:a16="http://schemas.microsoft.com/office/drawing/2014/main" id="{68C737A3-DA70-00FD-1AA4-E2D757FEECDD}"/>
              </a:ext>
            </a:extLst>
          </p:cNvPr>
          <p:cNvSpPr>
            <a:spLocks noGrp="1"/>
          </p:cNvSpPr>
          <p:nvPr>
            <p:ph type="dt" sz="half" idx="10"/>
          </p:nvPr>
        </p:nvSpPr>
        <p:spPr/>
        <p:txBody>
          <a:bodyPr/>
          <a:lstStyle/>
          <a:p>
            <a:r>
              <a:rPr lang="en-US"/>
              <a:t>10/19/2026</a:t>
            </a:r>
          </a:p>
        </p:txBody>
      </p:sp>
      <p:sp>
        <p:nvSpPr>
          <p:cNvPr id="5" name="Footer Placeholder 4">
            <a:extLst>
              <a:ext uri="{FF2B5EF4-FFF2-40B4-BE49-F238E27FC236}">
                <a16:creationId xmlns:a16="http://schemas.microsoft.com/office/drawing/2014/main" id="{819E7C2F-BC1D-8806-BB66-43037885AFA8}"/>
              </a:ext>
            </a:extLst>
          </p:cNvPr>
          <p:cNvSpPr>
            <a:spLocks noGrp="1"/>
          </p:cNvSpPr>
          <p:nvPr>
            <p:ph type="ftr" sz="quarter" idx="11"/>
          </p:nvPr>
        </p:nvSpPr>
        <p:spPr/>
        <p:txBody>
          <a:bodyPr/>
          <a:lstStyle/>
          <a:p>
            <a:r>
              <a:rPr lang="en-US"/>
              <a:t>QUANTUM AMPLIFIERS FOR ADMX</a:t>
            </a:r>
          </a:p>
        </p:txBody>
      </p:sp>
      <p:sp>
        <p:nvSpPr>
          <p:cNvPr id="6" name="Slide Number Placeholder 5">
            <a:extLst>
              <a:ext uri="{FF2B5EF4-FFF2-40B4-BE49-F238E27FC236}">
                <a16:creationId xmlns:a16="http://schemas.microsoft.com/office/drawing/2014/main" id="{5CA92AA6-219C-9873-04D6-D46A94F21757}"/>
              </a:ext>
            </a:extLst>
          </p:cNvPr>
          <p:cNvSpPr>
            <a:spLocks noGrp="1"/>
          </p:cNvSpPr>
          <p:nvPr>
            <p:ph type="sldNum" sz="quarter" idx="12"/>
          </p:nvPr>
        </p:nvSpPr>
        <p:spPr/>
        <p:txBody>
          <a:bodyPr/>
          <a:lstStyle/>
          <a:p>
            <a:fld id="{84C450F2-3BB4-4AE4-8A35-A9D7AEA4C850}" type="slidenum">
              <a:rPr lang="en-US" smtClean="0"/>
              <a:t>18</a:t>
            </a:fld>
            <a:endParaRPr lang="en-US"/>
          </a:p>
        </p:txBody>
      </p:sp>
      <p:pic>
        <p:nvPicPr>
          <p:cNvPr id="16" name="Content Placeholder 15">
            <a:extLst>
              <a:ext uri="{FF2B5EF4-FFF2-40B4-BE49-F238E27FC236}">
                <a16:creationId xmlns:a16="http://schemas.microsoft.com/office/drawing/2014/main" id="{F4863B1A-69AF-EC9E-107E-601D52A9C324}"/>
              </a:ext>
            </a:extLst>
          </p:cNvPr>
          <p:cNvPicPr>
            <a:picLocks noGrp="1" noChangeAspect="1"/>
          </p:cNvPicPr>
          <p:nvPr>
            <p:ph idx="1"/>
          </p:nvPr>
        </p:nvPicPr>
        <p:blipFill>
          <a:blip r:embed="rId2"/>
          <a:stretch>
            <a:fillRect/>
          </a:stretch>
        </p:blipFill>
        <p:spPr>
          <a:xfrm>
            <a:off x="1820945" y="1447366"/>
            <a:ext cx="8550110" cy="4637751"/>
          </a:xfrm>
          <a:prstGeom prst="rect">
            <a:avLst/>
          </a:prstGeom>
        </p:spPr>
      </p:pic>
    </p:spTree>
    <p:extLst>
      <p:ext uri="{BB962C8B-B14F-4D97-AF65-F5344CB8AC3E}">
        <p14:creationId xmlns:p14="http://schemas.microsoft.com/office/powerpoint/2010/main" val="21139621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95C3D-179F-99CD-A395-8DB38F671469}"/>
              </a:ext>
            </a:extLst>
          </p:cNvPr>
          <p:cNvSpPr>
            <a:spLocks noGrp="1"/>
          </p:cNvSpPr>
          <p:nvPr>
            <p:ph type="title"/>
          </p:nvPr>
        </p:nvSpPr>
        <p:spPr/>
        <p:txBody>
          <a:bodyPr>
            <a:normAutofit fontScale="90000"/>
          </a:bodyPr>
          <a:lstStyle/>
          <a:p>
            <a:r>
              <a:rPr lang="en-US"/>
              <a:t>Kinetic Inductance Traveling Wave Parametric Amplifier (KI-TWPA)</a:t>
            </a:r>
          </a:p>
        </p:txBody>
      </p:sp>
      <p:sp>
        <p:nvSpPr>
          <p:cNvPr id="3" name="Content Placeholder 2">
            <a:extLst>
              <a:ext uri="{FF2B5EF4-FFF2-40B4-BE49-F238E27FC236}">
                <a16:creationId xmlns:a16="http://schemas.microsoft.com/office/drawing/2014/main" id="{FCC5CEDD-AEAD-0298-7254-E8AB70853FF3}"/>
              </a:ext>
            </a:extLst>
          </p:cNvPr>
          <p:cNvSpPr>
            <a:spLocks noGrp="1"/>
          </p:cNvSpPr>
          <p:nvPr>
            <p:ph idx="1"/>
          </p:nvPr>
        </p:nvSpPr>
        <p:spPr>
          <a:xfrm>
            <a:off x="431172" y="1384847"/>
            <a:ext cx="6459025" cy="4905116"/>
          </a:xfrm>
        </p:spPr>
        <p:txBody>
          <a:bodyPr/>
          <a:lstStyle/>
          <a:p>
            <a:r>
              <a:rPr lang="en-US"/>
              <a:t>Parametric amplification as signal propagates along transmission line</a:t>
            </a:r>
          </a:p>
          <a:p>
            <a:pPr lvl="1"/>
            <a:r>
              <a:rPr lang="en-US"/>
              <a:t>No resonant structure so gain is more broadband</a:t>
            </a:r>
          </a:p>
          <a:p>
            <a:r>
              <a:rPr lang="en-US"/>
              <a:t>Kinetic inductance used instead of Josephson inductance</a:t>
            </a:r>
          </a:p>
          <a:p>
            <a:pPr lvl="1"/>
            <a:r>
              <a:rPr lang="en-US"/>
              <a:t>Less sensitive to magnetic fields</a:t>
            </a:r>
          </a:p>
          <a:p>
            <a:r>
              <a:rPr lang="en-US"/>
              <a:t>Testing in ADMX-Sidecar</a:t>
            </a:r>
          </a:p>
          <a:p>
            <a:pPr lvl="1"/>
            <a:r>
              <a:rPr lang="en-US"/>
              <a:t>Operates without magnetic shielding</a:t>
            </a:r>
          </a:p>
          <a:p>
            <a:pPr lvl="1"/>
            <a:r>
              <a:rPr lang="en-US"/>
              <a:t>Achieved 13 dB of gain</a:t>
            </a:r>
          </a:p>
          <a:p>
            <a:pPr lvl="1"/>
            <a:r>
              <a:rPr lang="en-US"/>
              <a:t>Observed large attenuation in receiver chain</a:t>
            </a:r>
          </a:p>
          <a:p>
            <a:pPr lvl="1"/>
            <a:endParaRPr lang="en-US"/>
          </a:p>
        </p:txBody>
      </p:sp>
      <p:sp>
        <p:nvSpPr>
          <p:cNvPr id="4" name="Date Placeholder 3">
            <a:extLst>
              <a:ext uri="{FF2B5EF4-FFF2-40B4-BE49-F238E27FC236}">
                <a16:creationId xmlns:a16="http://schemas.microsoft.com/office/drawing/2014/main" id="{5488CC89-3B9D-96CB-43E9-5ED2D207C8AB}"/>
              </a:ext>
            </a:extLst>
          </p:cNvPr>
          <p:cNvSpPr>
            <a:spLocks noGrp="1"/>
          </p:cNvSpPr>
          <p:nvPr>
            <p:ph type="dt" sz="half" idx="10"/>
          </p:nvPr>
        </p:nvSpPr>
        <p:spPr/>
        <p:txBody>
          <a:bodyPr/>
          <a:lstStyle/>
          <a:p>
            <a:r>
              <a:rPr lang="en-US"/>
              <a:t>10/19/2026</a:t>
            </a:r>
          </a:p>
        </p:txBody>
      </p:sp>
      <p:sp>
        <p:nvSpPr>
          <p:cNvPr id="5" name="Footer Placeholder 4">
            <a:extLst>
              <a:ext uri="{FF2B5EF4-FFF2-40B4-BE49-F238E27FC236}">
                <a16:creationId xmlns:a16="http://schemas.microsoft.com/office/drawing/2014/main" id="{3A5CE474-F5AA-7EBA-CF51-5C5D199E2059}"/>
              </a:ext>
            </a:extLst>
          </p:cNvPr>
          <p:cNvSpPr>
            <a:spLocks noGrp="1"/>
          </p:cNvSpPr>
          <p:nvPr>
            <p:ph type="ftr" sz="quarter" idx="11"/>
          </p:nvPr>
        </p:nvSpPr>
        <p:spPr/>
        <p:txBody>
          <a:bodyPr/>
          <a:lstStyle/>
          <a:p>
            <a:r>
              <a:rPr lang="en-US"/>
              <a:t>QUANTUM AMPLIFIERS FOR ADMX</a:t>
            </a:r>
          </a:p>
        </p:txBody>
      </p:sp>
      <p:sp>
        <p:nvSpPr>
          <p:cNvPr id="6" name="Slide Number Placeholder 5">
            <a:extLst>
              <a:ext uri="{FF2B5EF4-FFF2-40B4-BE49-F238E27FC236}">
                <a16:creationId xmlns:a16="http://schemas.microsoft.com/office/drawing/2014/main" id="{170C2DBA-198E-8204-F3BE-D640A10ADBBF}"/>
              </a:ext>
            </a:extLst>
          </p:cNvPr>
          <p:cNvSpPr>
            <a:spLocks noGrp="1"/>
          </p:cNvSpPr>
          <p:nvPr>
            <p:ph type="sldNum" sz="quarter" idx="12"/>
          </p:nvPr>
        </p:nvSpPr>
        <p:spPr/>
        <p:txBody>
          <a:bodyPr/>
          <a:lstStyle/>
          <a:p>
            <a:fld id="{84C450F2-3BB4-4AE4-8A35-A9D7AEA4C850}" type="slidenum">
              <a:rPr lang="en-US" smtClean="0"/>
              <a:t>19</a:t>
            </a:fld>
            <a:endParaRPr lang="en-US"/>
          </a:p>
        </p:txBody>
      </p:sp>
      <p:pic>
        <p:nvPicPr>
          <p:cNvPr id="8" name="Content Placeholder 7" descr="A close up of a chip&#10;&#10;AI-generated content may be incorrect.">
            <a:extLst>
              <a:ext uri="{FF2B5EF4-FFF2-40B4-BE49-F238E27FC236}">
                <a16:creationId xmlns:a16="http://schemas.microsoft.com/office/drawing/2014/main" id="{E8C50B8A-06E2-B5E8-C600-8A89AA549882}"/>
              </a:ext>
            </a:extLst>
          </p:cNvPr>
          <p:cNvPicPr>
            <a:picLocks noChangeAspect="1"/>
          </p:cNvPicPr>
          <p:nvPr/>
        </p:nvPicPr>
        <p:blipFill>
          <a:blip r:embed="rId3">
            <a:extLst>
              <a:ext uri="{28A0092B-C50C-407E-A947-70E740481C1C}">
                <a14:useLocalDpi xmlns:a14="http://schemas.microsoft.com/office/drawing/2010/main" val="0"/>
              </a:ext>
            </a:extLst>
          </a:blip>
          <a:srcRect l="11512" t="25523" r="7123"/>
          <a:stretch>
            <a:fillRect/>
          </a:stretch>
        </p:blipFill>
        <p:spPr>
          <a:xfrm>
            <a:off x="7201623" y="3874463"/>
            <a:ext cx="3590884" cy="2415500"/>
          </a:xfrm>
          <a:prstGeom prst="rect">
            <a:avLst/>
          </a:prstGeom>
        </p:spPr>
      </p:pic>
      <p:pic>
        <p:nvPicPr>
          <p:cNvPr id="9" name="Picture 8">
            <a:extLst>
              <a:ext uri="{FF2B5EF4-FFF2-40B4-BE49-F238E27FC236}">
                <a16:creationId xmlns:a16="http://schemas.microsoft.com/office/drawing/2014/main" id="{B9481678-0EBA-0377-DE39-4196EFD1A872}"/>
              </a:ext>
            </a:extLst>
          </p:cNvPr>
          <p:cNvPicPr>
            <a:picLocks noChangeAspect="1"/>
          </p:cNvPicPr>
          <p:nvPr/>
        </p:nvPicPr>
        <p:blipFill>
          <a:blip r:embed="rId4"/>
          <a:stretch>
            <a:fillRect/>
          </a:stretch>
        </p:blipFill>
        <p:spPr>
          <a:xfrm>
            <a:off x="6320376" y="953380"/>
            <a:ext cx="5145987" cy="2921083"/>
          </a:xfrm>
          <a:prstGeom prst="rect">
            <a:avLst/>
          </a:prstGeom>
        </p:spPr>
      </p:pic>
    </p:spTree>
    <p:extLst>
      <p:ext uri="{BB962C8B-B14F-4D97-AF65-F5344CB8AC3E}">
        <p14:creationId xmlns:p14="http://schemas.microsoft.com/office/powerpoint/2010/main" val="6876801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BE06B-32F1-5355-89B0-8CF23791BC1C}"/>
              </a:ext>
            </a:extLst>
          </p:cNvPr>
          <p:cNvSpPr>
            <a:spLocks noGrp="1"/>
          </p:cNvSpPr>
          <p:nvPr>
            <p:ph type="title"/>
          </p:nvPr>
        </p:nvSpPr>
        <p:spPr/>
        <p:txBody>
          <a:bodyPr/>
          <a:lstStyle/>
          <a:p>
            <a:r>
              <a:rPr lang="en-US"/>
              <a:t>Summary</a:t>
            </a:r>
          </a:p>
        </p:txBody>
      </p:sp>
      <p:sp>
        <p:nvSpPr>
          <p:cNvPr id="3" name="Content Placeholder 2">
            <a:extLst>
              <a:ext uri="{FF2B5EF4-FFF2-40B4-BE49-F238E27FC236}">
                <a16:creationId xmlns:a16="http://schemas.microsoft.com/office/drawing/2014/main" id="{8F630847-37EC-D976-EF2D-37702F0888F4}"/>
              </a:ext>
            </a:extLst>
          </p:cNvPr>
          <p:cNvSpPr>
            <a:spLocks noGrp="1"/>
          </p:cNvSpPr>
          <p:nvPr>
            <p:ph idx="1"/>
          </p:nvPr>
        </p:nvSpPr>
        <p:spPr>
          <a:xfrm>
            <a:off x="431172" y="1384847"/>
            <a:ext cx="3855693" cy="2911413"/>
          </a:xfrm>
          <a:ln w="19050">
            <a:solidFill>
              <a:schemeClr val="tx1"/>
            </a:solidFill>
          </a:ln>
        </p:spPr>
        <p:txBody>
          <a:bodyPr>
            <a:normAutofit lnSpcReduction="10000"/>
          </a:bodyPr>
          <a:lstStyle/>
          <a:p>
            <a:r>
              <a:rPr lang="en-US"/>
              <a:t>Quantum sensors enable </a:t>
            </a:r>
            <a:r>
              <a:rPr lang="en-US" err="1"/>
              <a:t>haloscopes</a:t>
            </a:r>
            <a:r>
              <a:rPr lang="en-US"/>
              <a:t> to be sensitive to QCD axion dark matter</a:t>
            </a:r>
          </a:p>
          <a:p>
            <a:r>
              <a:rPr lang="en-US"/>
              <a:t>ADMX uses a JPA to approach quantum limited performance</a:t>
            </a:r>
          </a:p>
          <a:p>
            <a:r>
              <a:rPr lang="en-US"/>
              <a:t>Several complimentary noise calibration methods determine noise sensitivity</a:t>
            </a:r>
          </a:p>
          <a:p>
            <a:endParaRPr lang="en-US"/>
          </a:p>
        </p:txBody>
      </p:sp>
      <p:sp>
        <p:nvSpPr>
          <p:cNvPr id="4" name="Date Placeholder 3">
            <a:extLst>
              <a:ext uri="{FF2B5EF4-FFF2-40B4-BE49-F238E27FC236}">
                <a16:creationId xmlns:a16="http://schemas.microsoft.com/office/drawing/2014/main" id="{6705506B-62B1-E891-2ED5-C84617B3DAEC}"/>
              </a:ext>
            </a:extLst>
          </p:cNvPr>
          <p:cNvSpPr>
            <a:spLocks noGrp="1"/>
          </p:cNvSpPr>
          <p:nvPr>
            <p:ph type="dt" sz="half" idx="10"/>
          </p:nvPr>
        </p:nvSpPr>
        <p:spPr/>
        <p:txBody>
          <a:bodyPr/>
          <a:lstStyle/>
          <a:p>
            <a:r>
              <a:rPr lang="en-US"/>
              <a:t>10/19/2026</a:t>
            </a:r>
          </a:p>
        </p:txBody>
      </p:sp>
      <p:sp>
        <p:nvSpPr>
          <p:cNvPr id="5" name="Footer Placeholder 4">
            <a:extLst>
              <a:ext uri="{FF2B5EF4-FFF2-40B4-BE49-F238E27FC236}">
                <a16:creationId xmlns:a16="http://schemas.microsoft.com/office/drawing/2014/main" id="{600B11D6-3257-56F2-8615-9247C2061FC7}"/>
              </a:ext>
            </a:extLst>
          </p:cNvPr>
          <p:cNvSpPr>
            <a:spLocks noGrp="1"/>
          </p:cNvSpPr>
          <p:nvPr>
            <p:ph type="ftr" sz="quarter" idx="11"/>
          </p:nvPr>
        </p:nvSpPr>
        <p:spPr/>
        <p:txBody>
          <a:bodyPr/>
          <a:lstStyle/>
          <a:p>
            <a:r>
              <a:rPr lang="en-US"/>
              <a:t>QUANTUM AMPLIFIERS FOR ADMX</a:t>
            </a:r>
          </a:p>
        </p:txBody>
      </p:sp>
      <p:sp>
        <p:nvSpPr>
          <p:cNvPr id="6" name="Slide Number Placeholder 5">
            <a:extLst>
              <a:ext uri="{FF2B5EF4-FFF2-40B4-BE49-F238E27FC236}">
                <a16:creationId xmlns:a16="http://schemas.microsoft.com/office/drawing/2014/main" id="{D6D5BD8D-A495-8B20-BF85-2B9EA58C621A}"/>
              </a:ext>
            </a:extLst>
          </p:cNvPr>
          <p:cNvSpPr>
            <a:spLocks noGrp="1"/>
          </p:cNvSpPr>
          <p:nvPr>
            <p:ph type="sldNum" sz="quarter" idx="12"/>
          </p:nvPr>
        </p:nvSpPr>
        <p:spPr/>
        <p:txBody>
          <a:bodyPr/>
          <a:lstStyle/>
          <a:p>
            <a:fld id="{84C450F2-3BB4-4AE4-8A35-A9D7AEA4C850}" type="slidenum">
              <a:rPr lang="en-US" smtClean="0"/>
              <a:t>20</a:t>
            </a:fld>
            <a:endParaRPr lang="en-US"/>
          </a:p>
        </p:txBody>
      </p:sp>
      <p:sp>
        <p:nvSpPr>
          <p:cNvPr id="7" name="Title 1">
            <a:extLst>
              <a:ext uri="{FF2B5EF4-FFF2-40B4-BE49-F238E27FC236}">
                <a16:creationId xmlns:a16="http://schemas.microsoft.com/office/drawing/2014/main" id="{25ABD2FE-7A77-575F-6AFF-A111BA98E9C9}"/>
              </a:ext>
            </a:extLst>
          </p:cNvPr>
          <p:cNvSpPr txBox="1">
            <a:spLocks/>
          </p:cNvSpPr>
          <p:nvPr/>
        </p:nvSpPr>
        <p:spPr>
          <a:xfrm>
            <a:off x="4827640" y="293302"/>
            <a:ext cx="5004621" cy="96510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b="0" kern="1200" cap="all" baseline="0">
                <a:solidFill>
                  <a:schemeClr val="tx1"/>
                </a:solidFill>
                <a:latin typeface="+mj-lt"/>
                <a:ea typeface="+mj-ea"/>
                <a:cs typeface="+mj-cs"/>
              </a:defRPr>
            </a:lvl1pPr>
          </a:lstStyle>
          <a:p>
            <a:r>
              <a:rPr lang="en-US"/>
              <a:t>Acknowledgements</a:t>
            </a:r>
          </a:p>
        </p:txBody>
      </p:sp>
      <p:sp>
        <p:nvSpPr>
          <p:cNvPr id="8" name="Content Placeholder 2">
            <a:extLst>
              <a:ext uri="{FF2B5EF4-FFF2-40B4-BE49-F238E27FC236}">
                <a16:creationId xmlns:a16="http://schemas.microsoft.com/office/drawing/2014/main" id="{E0FC4699-53A4-E8D2-A754-DF4E482408F3}"/>
              </a:ext>
            </a:extLst>
          </p:cNvPr>
          <p:cNvSpPr txBox="1">
            <a:spLocks/>
          </p:cNvSpPr>
          <p:nvPr/>
        </p:nvSpPr>
        <p:spPr>
          <a:xfrm>
            <a:off x="4827640" y="1484982"/>
            <a:ext cx="6423848" cy="2080552"/>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Font typeface="Arial" panose="020B0604020202020204" pitchFamily="34" charset="0"/>
              <a:buNone/>
            </a:pPr>
            <a:r>
              <a:rPr lang="en-US" sz="1200">
                <a:latin typeface="Slack-Lato"/>
              </a:rPr>
              <a:t>This work is supported by U.S. Department of Energy through Awards No DE-SC0009800, No. DE-SC0009723, No. DE-SC0010296, No. DE-SC0010280, No. DE-SC0011665, No. DEFG02-97ER41029, No. DE-FG02-96ER40956, No. DE-AC52-07NA27344, No. DE-C03-76SF00098, No. DE-SC-0022148 and No. DE-SC0017987. Fermilab is a U.S. Department of Energy, Office of Science, HEP User Facility managed by Fermi Research Alliance, LLC (FRA), under Contract No. DE-AC02-07CH11359. Additional support was provided by the Heising-Simons Foundation and by the Lawrence Livermore National Laboratory LDRD office. PNNL is a multi-program national laboratory operated for the U.S. DOE by Battelle Memorial Institute under Contract No. DE-AC05-76RL01830. UWA and Swinburne participation is funded by the ARC Centre of Excellence for Engineered Quantum Systems and CE170100009, Dark Matter Particle Physics, CE200100008. The Sheffield group acknowledges support from the UK Science and Technology Facilities Council (STFC) under grants ST/ T006811/1 and ST/X005879/1. CRB is supported by DOE Office of Science, High Energy Physics, Early Career Award (FWP 77794 at PNNL). Chelsea Bartram acknowledges support from the Panofsky Fellowship at SLAC. John Clarke acknowledges support from the U.S. Department of Energy, Office of Science, National Quantum Information Science Research Centers.</a:t>
            </a:r>
            <a:endParaRPr lang="en-US" sz="1200">
              <a:latin typeface="+mj-lt"/>
            </a:endParaRPr>
          </a:p>
        </p:txBody>
      </p:sp>
      <p:sp>
        <p:nvSpPr>
          <p:cNvPr id="10" name="Content Placeholder 2">
            <a:extLst>
              <a:ext uri="{FF2B5EF4-FFF2-40B4-BE49-F238E27FC236}">
                <a16:creationId xmlns:a16="http://schemas.microsoft.com/office/drawing/2014/main" id="{1E588A3E-AA13-6309-F531-1BB5F48902E4}"/>
              </a:ext>
            </a:extLst>
          </p:cNvPr>
          <p:cNvSpPr txBox="1">
            <a:spLocks/>
          </p:cNvSpPr>
          <p:nvPr/>
        </p:nvSpPr>
        <p:spPr>
          <a:xfrm>
            <a:off x="550606" y="4522839"/>
            <a:ext cx="10803193" cy="1741106"/>
          </a:xfrm>
          <a:prstGeom prst="rect">
            <a:avLst/>
          </a:prstGeom>
        </p:spPr>
        <p:txBody>
          <a:bodyPr vert="horz" lIns="91440" tIns="45720" rIns="91440" bIns="45720" numCol="3"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Font typeface="Arial" panose="020B0604020202020204" pitchFamily="34" charset="0"/>
              <a:buNone/>
            </a:pPr>
            <a:r>
              <a:rPr lang="en-US" sz="1600" b="1"/>
              <a:t>Collaborating Institutions:</a:t>
            </a:r>
          </a:p>
          <a:p>
            <a:pPr marL="0" indent="0">
              <a:lnSpc>
                <a:spcPct val="120000"/>
              </a:lnSpc>
              <a:spcBef>
                <a:spcPts val="0"/>
              </a:spcBef>
              <a:buFont typeface="Arial" panose="020B0604020202020204" pitchFamily="34" charset="0"/>
              <a:buNone/>
            </a:pPr>
            <a:r>
              <a:rPr lang="en-US" sz="1600"/>
              <a:t>University of Washington </a:t>
            </a:r>
          </a:p>
          <a:p>
            <a:pPr marL="0" indent="0">
              <a:lnSpc>
                <a:spcPct val="120000"/>
              </a:lnSpc>
              <a:spcBef>
                <a:spcPts val="0"/>
              </a:spcBef>
              <a:buFont typeface="Arial" panose="020B0604020202020204" pitchFamily="34" charset="0"/>
              <a:buNone/>
            </a:pPr>
            <a:r>
              <a:rPr lang="en-US" sz="1600"/>
              <a:t>Washington University St. Louis </a:t>
            </a:r>
          </a:p>
          <a:p>
            <a:pPr marL="0" indent="0">
              <a:lnSpc>
                <a:spcPct val="120000"/>
              </a:lnSpc>
              <a:spcBef>
                <a:spcPts val="0"/>
              </a:spcBef>
              <a:buFont typeface="Arial" panose="020B0604020202020204" pitchFamily="34" charset="0"/>
              <a:buNone/>
            </a:pPr>
            <a:r>
              <a:rPr lang="en-US" sz="1600"/>
              <a:t>University of Western Australia </a:t>
            </a:r>
          </a:p>
          <a:p>
            <a:pPr marL="0" indent="0">
              <a:lnSpc>
                <a:spcPct val="120000"/>
              </a:lnSpc>
              <a:spcBef>
                <a:spcPts val="0"/>
              </a:spcBef>
              <a:buFont typeface="Arial" panose="020B0604020202020204" pitchFamily="34" charset="0"/>
              <a:buNone/>
            </a:pPr>
            <a:r>
              <a:rPr lang="en-US" sz="1600"/>
              <a:t>University of Florida </a:t>
            </a:r>
          </a:p>
          <a:p>
            <a:pPr marL="0" indent="0">
              <a:lnSpc>
                <a:spcPct val="120000"/>
              </a:lnSpc>
              <a:spcBef>
                <a:spcPts val="0"/>
              </a:spcBef>
              <a:buFont typeface="Arial" panose="020B0604020202020204" pitchFamily="34" charset="0"/>
              <a:buNone/>
            </a:pPr>
            <a:r>
              <a:rPr lang="en-US" sz="1600"/>
              <a:t>University of Sheffield </a:t>
            </a:r>
          </a:p>
          <a:p>
            <a:pPr marL="0" indent="0">
              <a:lnSpc>
                <a:spcPct val="120000"/>
              </a:lnSpc>
              <a:spcBef>
                <a:spcPts val="0"/>
              </a:spcBef>
              <a:buFont typeface="Arial" panose="020B0604020202020204" pitchFamily="34" charset="0"/>
              <a:buNone/>
            </a:pPr>
            <a:r>
              <a:rPr lang="en-US" sz="1600"/>
              <a:t>Illinois Institute of Technology</a:t>
            </a:r>
          </a:p>
          <a:p>
            <a:pPr marL="0" indent="0">
              <a:lnSpc>
                <a:spcPct val="120000"/>
              </a:lnSpc>
              <a:spcBef>
                <a:spcPts val="0"/>
              </a:spcBef>
              <a:buFont typeface="Arial" panose="020B0604020202020204" pitchFamily="34" charset="0"/>
              <a:buNone/>
            </a:pPr>
            <a:endParaRPr lang="en-US" sz="1600"/>
          </a:p>
          <a:p>
            <a:pPr marL="0" indent="0">
              <a:lnSpc>
                <a:spcPct val="120000"/>
              </a:lnSpc>
              <a:spcBef>
                <a:spcPts val="0"/>
              </a:spcBef>
              <a:buFont typeface="Arial" panose="020B0604020202020204" pitchFamily="34" charset="0"/>
              <a:buNone/>
            </a:pPr>
            <a:r>
              <a:rPr lang="en-US" sz="1600"/>
              <a:t>Swinburne University of Technology</a:t>
            </a:r>
          </a:p>
          <a:p>
            <a:pPr marL="0" indent="0">
              <a:lnSpc>
                <a:spcPct val="120000"/>
              </a:lnSpc>
              <a:spcBef>
                <a:spcPts val="0"/>
              </a:spcBef>
              <a:buFont typeface="Arial" panose="020B0604020202020204" pitchFamily="34" charset="0"/>
              <a:buNone/>
            </a:pPr>
            <a:r>
              <a:rPr lang="en-US" sz="1600"/>
              <a:t>Stanford University / SLAC </a:t>
            </a:r>
          </a:p>
          <a:p>
            <a:pPr marL="0" indent="0">
              <a:lnSpc>
                <a:spcPct val="120000"/>
              </a:lnSpc>
              <a:spcBef>
                <a:spcPts val="0"/>
              </a:spcBef>
              <a:buFont typeface="Arial" panose="020B0604020202020204" pitchFamily="34" charset="0"/>
              <a:buNone/>
            </a:pPr>
            <a:r>
              <a:rPr lang="en-US" sz="1600"/>
              <a:t>UC Berkeley</a:t>
            </a:r>
          </a:p>
          <a:p>
            <a:pPr marL="0" indent="0">
              <a:lnSpc>
                <a:spcPct val="120000"/>
              </a:lnSpc>
              <a:spcBef>
                <a:spcPts val="0"/>
              </a:spcBef>
              <a:buNone/>
            </a:pPr>
            <a:r>
              <a:rPr lang="en-US" sz="1600"/>
              <a:t>Harvard University</a:t>
            </a:r>
          </a:p>
          <a:p>
            <a:pPr marL="0" indent="0">
              <a:lnSpc>
                <a:spcPct val="120000"/>
              </a:lnSpc>
              <a:spcBef>
                <a:spcPts val="0"/>
              </a:spcBef>
              <a:buFont typeface="Arial" panose="020B0604020202020204" pitchFamily="34" charset="0"/>
              <a:buNone/>
            </a:pPr>
            <a:r>
              <a:rPr lang="en-US" sz="1600"/>
              <a:t>Fermilab </a:t>
            </a:r>
          </a:p>
          <a:p>
            <a:pPr marL="0" indent="0">
              <a:lnSpc>
                <a:spcPct val="120000"/>
              </a:lnSpc>
              <a:spcBef>
                <a:spcPts val="0"/>
              </a:spcBef>
              <a:buFont typeface="Arial" panose="020B0604020202020204" pitchFamily="34" charset="0"/>
              <a:buNone/>
            </a:pPr>
            <a:r>
              <a:rPr lang="en-US" sz="1600"/>
              <a:t>Pacific Northwest National Laboratory </a:t>
            </a:r>
          </a:p>
          <a:p>
            <a:pPr marL="0" indent="0">
              <a:lnSpc>
                <a:spcPct val="120000"/>
              </a:lnSpc>
              <a:spcBef>
                <a:spcPts val="0"/>
              </a:spcBef>
              <a:buFont typeface="Arial" panose="020B0604020202020204" pitchFamily="34" charset="0"/>
              <a:buNone/>
            </a:pPr>
            <a:endParaRPr lang="en-US" sz="1600"/>
          </a:p>
          <a:p>
            <a:pPr marL="0" indent="0">
              <a:lnSpc>
                <a:spcPct val="120000"/>
              </a:lnSpc>
              <a:spcBef>
                <a:spcPts val="0"/>
              </a:spcBef>
              <a:buFont typeface="Arial" panose="020B0604020202020204" pitchFamily="34" charset="0"/>
              <a:buNone/>
            </a:pPr>
            <a:r>
              <a:rPr lang="en-US" sz="1600"/>
              <a:t>Lawrence Livermore National Laboratory </a:t>
            </a:r>
          </a:p>
          <a:p>
            <a:pPr marL="0" indent="0">
              <a:lnSpc>
                <a:spcPct val="120000"/>
              </a:lnSpc>
              <a:spcBef>
                <a:spcPts val="0"/>
              </a:spcBef>
              <a:buFont typeface="Arial" panose="020B0604020202020204" pitchFamily="34" charset="0"/>
              <a:buNone/>
            </a:pPr>
            <a:r>
              <a:rPr lang="en-US" sz="1600"/>
              <a:t>Los Alamos National Laboratory</a:t>
            </a:r>
          </a:p>
          <a:p>
            <a:pPr marL="0" indent="0">
              <a:lnSpc>
                <a:spcPct val="120000"/>
              </a:lnSpc>
              <a:spcBef>
                <a:spcPts val="0"/>
              </a:spcBef>
              <a:buFont typeface="Arial" panose="020B0604020202020204" pitchFamily="34" charset="0"/>
              <a:buNone/>
            </a:pPr>
            <a:r>
              <a:rPr lang="en-US" sz="1600"/>
              <a:t>University of Maryland</a:t>
            </a:r>
          </a:p>
        </p:txBody>
      </p:sp>
    </p:spTree>
    <p:extLst>
      <p:ext uri="{BB962C8B-B14F-4D97-AF65-F5344CB8AC3E}">
        <p14:creationId xmlns:p14="http://schemas.microsoft.com/office/powerpoint/2010/main" val="33461365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51937-31E7-376A-075F-FD2C97FFD8B9}"/>
              </a:ext>
            </a:extLst>
          </p:cNvPr>
          <p:cNvSpPr>
            <a:spLocks noGrp="1"/>
          </p:cNvSpPr>
          <p:nvPr>
            <p:ph type="title"/>
          </p:nvPr>
        </p:nvSpPr>
        <p:spPr/>
        <p:txBody>
          <a:bodyPr/>
          <a:lstStyle/>
          <a:p>
            <a:r>
              <a:rPr lang="en-US"/>
              <a:t>Two Path Interference Model</a:t>
            </a:r>
          </a:p>
        </p:txBody>
      </p:sp>
      <p:sp>
        <p:nvSpPr>
          <p:cNvPr id="3" name="Content Placeholder 2">
            <a:extLst>
              <a:ext uri="{FF2B5EF4-FFF2-40B4-BE49-F238E27FC236}">
                <a16:creationId xmlns:a16="http://schemas.microsoft.com/office/drawing/2014/main" id="{82FE8893-48FF-08AB-2A2C-79C3B240A128}"/>
              </a:ext>
            </a:extLst>
          </p:cNvPr>
          <p:cNvSpPr>
            <a:spLocks noGrp="1"/>
          </p:cNvSpPr>
          <p:nvPr>
            <p:ph idx="1"/>
          </p:nvPr>
        </p:nvSpPr>
        <p:spPr>
          <a:xfrm>
            <a:off x="431172" y="1384847"/>
            <a:ext cx="5664828" cy="4905116"/>
          </a:xfrm>
        </p:spPr>
        <p:txBody>
          <a:bodyPr/>
          <a:lstStyle/>
          <a:p>
            <a:r>
              <a:rPr lang="en-US"/>
              <a:t>Two path interference between TWPA path and directional coupler path</a:t>
            </a:r>
          </a:p>
          <a:p>
            <a:pPr lvl="1"/>
            <a:r>
              <a:rPr lang="en-US"/>
              <a:t>Interference is large when power transmission through the two paths is similar in magnitude</a:t>
            </a:r>
          </a:p>
          <a:p>
            <a:pPr lvl="1"/>
            <a:r>
              <a:rPr lang="en-US"/>
              <a:t>Interference is small when the TWPA is on because much more power goes through the TWPA path</a:t>
            </a:r>
          </a:p>
          <a:p>
            <a:pPr lvl="1"/>
            <a:r>
              <a:rPr lang="en-US"/>
              <a:t>Requires large attenuation on the TWPA path</a:t>
            </a:r>
          </a:p>
        </p:txBody>
      </p:sp>
      <p:sp>
        <p:nvSpPr>
          <p:cNvPr id="4" name="Date Placeholder 3">
            <a:extLst>
              <a:ext uri="{FF2B5EF4-FFF2-40B4-BE49-F238E27FC236}">
                <a16:creationId xmlns:a16="http://schemas.microsoft.com/office/drawing/2014/main" id="{F353DC96-ACAA-6AC8-A7CC-3B70A94E237D}"/>
              </a:ext>
            </a:extLst>
          </p:cNvPr>
          <p:cNvSpPr>
            <a:spLocks noGrp="1"/>
          </p:cNvSpPr>
          <p:nvPr>
            <p:ph type="dt" sz="half" idx="10"/>
          </p:nvPr>
        </p:nvSpPr>
        <p:spPr/>
        <p:txBody>
          <a:bodyPr/>
          <a:lstStyle/>
          <a:p>
            <a:fld id="{9CC60B1E-C007-45E8-88AC-5C2A56394B57}" type="datetime1">
              <a:rPr lang="en-US" smtClean="0"/>
              <a:t>10/21/2026</a:t>
            </a:fld>
            <a:endParaRPr lang="en-US"/>
          </a:p>
        </p:txBody>
      </p:sp>
      <p:sp>
        <p:nvSpPr>
          <p:cNvPr id="5" name="Footer Placeholder 4">
            <a:extLst>
              <a:ext uri="{FF2B5EF4-FFF2-40B4-BE49-F238E27FC236}">
                <a16:creationId xmlns:a16="http://schemas.microsoft.com/office/drawing/2014/main" id="{ABC4ADB0-B719-87E8-8921-06248C5BA926}"/>
              </a:ext>
            </a:extLst>
          </p:cNvPr>
          <p:cNvSpPr>
            <a:spLocks noGrp="1"/>
          </p:cNvSpPr>
          <p:nvPr>
            <p:ph type="ftr" sz="quarter" idx="11"/>
          </p:nvPr>
        </p:nvSpPr>
        <p:spPr/>
        <p:txBody>
          <a:bodyPr/>
          <a:lstStyle/>
          <a:p>
            <a:r>
              <a:rPr lang="en-US"/>
              <a:t>REFACTORED ANALYSIS</a:t>
            </a:r>
          </a:p>
        </p:txBody>
      </p:sp>
      <p:sp>
        <p:nvSpPr>
          <p:cNvPr id="6" name="Slide Number Placeholder 5">
            <a:extLst>
              <a:ext uri="{FF2B5EF4-FFF2-40B4-BE49-F238E27FC236}">
                <a16:creationId xmlns:a16="http://schemas.microsoft.com/office/drawing/2014/main" id="{A808A456-678E-F60B-A04F-E8496A0841F9}"/>
              </a:ext>
            </a:extLst>
          </p:cNvPr>
          <p:cNvSpPr>
            <a:spLocks noGrp="1"/>
          </p:cNvSpPr>
          <p:nvPr>
            <p:ph type="sldNum" sz="quarter" idx="12"/>
          </p:nvPr>
        </p:nvSpPr>
        <p:spPr/>
        <p:txBody>
          <a:bodyPr/>
          <a:lstStyle/>
          <a:p>
            <a:fld id="{84C450F2-3BB4-4AE4-8A35-A9D7AEA4C850}" type="slidenum">
              <a:rPr lang="en-US" smtClean="0"/>
              <a:t>21</a:t>
            </a:fld>
            <a:endParaRPr lang="en-US"/>
          </a:p>
        </p:txBody>
      </p:sp>
      <p:pic>
        <p:nvPicPr>
          <p:cNvPr id="16" name="Picture 15">
            <a:extLst>
              <a:ext uri="{FF2B5EF4-FFF2-40B4-BE49-F238E27FC236}">
                <a16:creationId xmlns:a16="http://schemas.microsoft.com/office/drawing/2014/main" id="{5A5F105D-1557-6D0D-8A94-3FFB758132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10339" y="0"/>
            <a:ext cx="2110726" cy="6289963"/>
          </a:xfrm>
          <a:prstGeom prst="rect">
            <a:avLst/>
          </a:prstGeom>
        </p:spPr>
      </p:pic>
      <p:pic>
        <p:nvPicPr>
          <p:cNvPr id="20" name="Picture 19">
            <a:extLst>
              <a:ext uri="{FF2B5EF4-FFF2-40B4-BE49-F238E27FC236}">
                <a16:creationId xmlns:a16="http://schemas.microsoft.com/office/drawing/2014/main" id="{704ABAF6-29CF-E8AC-90A9-BB98424D8F40}"/>
              </a:ext>
            </a:extLst>
          </p:cNvPr>
          <p:cNvPicPr>
            <a:picLocks noChangeAspect="1"/>
          </p:cNvPicPr>
          <p:nvPr/>
        </p:nvPicPr>
        <p:blipFill>
          <a:blip r:embed="rId3"/>
          <a:stretch>
            <a:fillRect/>
          </a:stretch>
        </p:blipFill>
        <p:spPr>
          <a:xfrm>
            <a:off x="2109457" y="3837405"/>
            <a:ext cx="5042780" cy="2786991"/>
          </a:xfrm>
          <a:prstGeom prst="rect">
            <a:avLst/>
          </a:prstGeom>
        </p:spPr>
      </p:pic>
      <p:sp>
        <p:nvSpPr>
          <p:cNvPr id="7" name="TextBox 6">
            <a:extLst>
              <a:ext uri="{FF2B5EF4-FFF2-40B4-BE49-F238E27FC236}">
                <a16:creationId xmlns:a16="http://schemas.microsoft.com/office/drawing/2014/main" id="{4B701960-6B78-1874-80AA-6CA189A9A21D}"/>
              </a:ext>
            </a:extLst>
          </p:cNvPr>
          <p:cNvSpPr txBox="1"/>
          <p:nvPr/>
        </p:nvSpPr>
        <p:spPr>
          <a:xfrm>
            <a:off x="10146890" y="2747191"/>
            <a:ext cx="993058" cy="369332"/>
          </a:xfrm>
          <a:prstGeom prst="rect">
            <a:avLst/>
          </a:prstGeom>
          <a:noFill/>
        </p:spPr>
        <p:txBody>
          <a:bodyPr wrap="square" rtlCol="0">
            <a:spAutoFit/>
          </a:bodyPr>
          <a:lstStyle/>
          <a:p>
            <a:r>
              <a:rPr lang="en-US"/>
              <a:t>-50 dB</a:t>
            </a:r>
          </a:p>
        </p:txBody>
      </p:sp>
    </p:spTree>
    <p:extLst>
      <p:ext uri="{BB962C8B-B14F-4D97-AF65-F5344CB8AC3E}">
        <p14:creationId xmlns:p14="http://schemas.microsoft.com/office/powerpoint/2010/main" val="35390722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AF68C-0248-04E3-456B-565B20CC01AE}"/>
              </a:ext>
            </a:extLst>
          </p:cNvPr>
          <p:cNvSpPr>
            <a:spLocks noGrp="1"/>
          </p:cNvSpPr>
          <p:nvPr>
            <p:ph type="title"/>
          </p:nvPr>
        </p:nvSpPr>
        <p:spPr/>
        <p:txBody>
          <a:bodyPr/>
          <a:lstStyle/>
          <a:p>
            <a:r>
              <a:rPr lang="en-US"/>
              <a:t>Gain Test</a:t>
            </a:r>
          </a:p>
        </p:txBody>
      </p:sp>
      <p:sp>
        <p:nvSpPr>
          <p:cNvPr id="4" name="Date Placeholder 3">
            <a:extLst>
              <a:ext uri="{FF2B5EF4-FFF2-40B4-BE49-F238E27FC236}">
                <a16:creationId xmlns:a16="http://schemas.microsoft.com/office/drawing/2014/main" id="{E2A4B3EF-CD4F-8821-A60C-53B57232F1FD}"/>
              </a:ext>
            </a:extLst>
          </p:cNvPr>
          <p:cNvSpPr>
            <a:spLocks noGrp="1"/>
          </p:cNvSpPr>
          <p:nvPr>
            <p:ph type="dt" sz="half" idx="10"/>
          </p:nvPr>
        </p:nvSpPr>
        <p:spPr/>
        <p:txBody>
          <a:bodyPr/>
          <a:lstStyle/>
          <a:p>
            <a:fld id="{9CC60B1E-C007-45E8-88AC-5C2A56394B57}" type="datetime1">
              <a:rPr lang="en-US" smtClean="0"/>
              <a:t>10/21/2026</a:t>
            </a:fld>
            <a:endParaRPr lang="en-US"/>
          </a:p>
        </p:txBody>
      </p:sp>
      <p:sp>
        <p:nvSpPr>
          <p:cNvPr id="5" name="Footer Placeholder 4">
            <a:extLst>
              <a:ext uri="{FF2B5EF4-FFF2-40B4-BE49-F238E27FC236}">
                <a16:creationId xmlns:a16="http://schemas.microsoft.com/office/drawing/2014/main" id="{F82042EC-ED0B-B7CF-A28D-C1F1A7B69299}"/>
              </a:ext>
            </a:extLst>
          </p:cNvPr>
          <p:cNvSpPr>
            <a:spLocks noGrp="1"/>
          </p:cNvSpPr>
          <p:nvPr>
            <p:ph type="ftr" sz="quarter" idx="11"/>
          </p:nvPr>
        </p:nvSpPr>
        <p:spPr/>
        <p:txBody>
          <a:bodyPr/>
          <a:lstStyle/>
          <a:p>
            <a:r>
              <a:rPr lang="en-US"/>
              <a:t>REFACTORED ANALYSIS</a:t>
            </a:r>
          </a:p>
        </p:txBody>
      </p:sp>
      <p:sp>
        <p:nvSpPr>
          <p:cNvPr id="6" name="Slide Number Placeholder 5">
            <a:extLst>
              <a:ext uri="{FF2B5EF4-FFF2-40B4-BE49-F238E27FC236}">
                <a16:creationId xmlns:a16="http://schemas.microsoft.com/office/drawing/2014/main" id="{D1F81325-B0BD-54CD-8288-A8834571F5B2}"/>
              </a:ext>
            </a:extLst>
          </p:cNvPr>
          <p:cNvSpPr>
            <a:spLocks noGrp="1"/>
          </p:cNvSpPr>
          <p:nvPr>
            <p:ph type="sldNum" sz="quarter" idx="12"/>
          </p:nvPr>
        </p:nvSpPr>
        <p:spPr/>
        <p:txBody>
          <a:bodyPr/>
          <a:lstStyle/>
          <a:p>
            <a:fld id="{84C450F2-3BB4-4AE4-8A35-A9D7AEA4C850}" type="slidenum">
              <a:rPr lang="en-US" smtClean="0"/>
              <a:t>22</a:t>
            </a:fld>
            <a:endParaRPr lang="en-US"/>
          </a:p>
        </p:txBody>
      </p:sp>
      <mc:AlternateContent xmlns:mc="http://schemas.openxmlformats.org/markup-compatibility/2006">
        <mc:Choice xmlns:a14="http://schemas.microsoft.com/office/drawing/2010/main" Requires="a14">
          <p:sp>
            <p:nvSpPr>
              <p:cNvPr id="10" name="Content Placeholder 9">
                <a:extLst>
                  <a:ext uri="{FF2B5EF4-FFF2-40B4-BE49-F238E27FC236}">
                    <a16:creationId xmlns:a16="http://schemas.microsoft.com/office/drawing/2014/main" id="{116A69B9-0377-BFEF-EFAE-69630B6B0857}"/>
                  </a:ext>
                </a:extLst>
              </p:cNvPr>
              <p:cNvSpPr>
                <a:spLocks noGrp="1"/>
              </p:cNvSpPr>
              <p:nvPr>
                <p:ph idx="1"/>
              </p:nvPr>
            </p:nvSpPr>
            <p:spPr>
              <a:xfrm>
                <a:off x="431173" y="1384847"/>
                <a:ext cx="5081492" cy="4905116"/>
              </a:xfrm>
            </p:spPr>
            <p:txBody>
              <a:bodyPr/>
              <a:lstStyle/>
              <a:p>
                <a:r>
                  <a:rPr lang="en-US"/>
                  <a:t>Ripple power decreases with gain</a:t>
                </a:r>
              </a:p>
              <a:p>
                <a:r>
                  <a:rPr lang="en-US"/>
                  <a:t>For gain G and power ratio between TWPA path and directional coupler R</a:t>
                </a:r>
              </a:p>
              <a:p>
                <a:r>
                  <a:rPr lang="en-US">
                    <a:ea typeface="Cambria Math" panose="02040503050406030204" pitchFamily="18" charset="0"/>
                  </a:rPr>
                  <a:t>Ripple power </a:t>
                </a:r>
                <a14:m>
                  <m:oMath xmlns:m="http://schemas.openxmlformats.org/officeDocument/2006/math">
                    <m:r>
                      <a:rPr lang="en-US"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𝐺𝑅</m:t>
                        </m:r>
                      </m:num>
                      <m:den>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𝐺</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𝑅</m:t>
                            </m:r>
                            <m:r>
                              <a:rPr lang="en-US" b="0" i="1" smtClean="0">
                                <a:latin typeface="Cambria Math" panose="02040503050406030204" pitchFamily="18" charset="0"/>
                                <a:ea typeface="Cambria Math" panose="02040503050406030204" pitchFamily="18" charset="0"/>
                              </a:rPr>
                              <m:t>)</m:t>
                            </m:r>
                          </m:e>
                          <m:sup>
                            <m:r>
                              <a:rPr lang="en-US" b="0" i="1" smtClean="0">
                                <a:latin typeface="Cambria Math" panose="02040503050406030204" pitchFamily="18" charset="0"/>
                                <a:ea typeface="Cambria Math" panose="02040503050406030204" pitchFamily="18" charset="0"/>
                              </a:rPr>
                              <m:t>2</m:t>
                            </m:r>
                          </m:sup>
                        </m:sSup>
                      </m:den>
                    </m:f>
                    <m:r>
                      <a:rPr lang="en-US"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𝐺</m:t>
                        </m:r>
                      </m:den>
                    </m:f>
                  </m:oMath>
                </a14:m>
                <a:endParaRPr lang="en-US"/>
              </a:p>
            </p:txBody>
          </p:sp>
        </mc:Choice>
        <mc:Fallback>
          <p:sp>
            <p:nvSpPr>
              <p:cNvPr id="10" name="Content Placeholder 9">
                <a:extLst>
                  <a:ext uri="{FF2B5EF4-FFF2-40B4-BE49-F238E27FC236}">
                    <a16:creationId xmlns:a16="http://schemas.microsoft.com/office/drawing/2014/main" id="{116A69B9-0377-BFEF-EFAE-69630B6B0857}"/>
                  </a:ext>
                </a:extLst>
              </p:cNvPr>
              <p:cNvSpPr>
                <a:spLocks noGrp="1" noRot="1" noChangeAspect="1" noMove="1" noResize="1" noEditPoints="1" noAdjustHandles="1" noChangeArrowheads="1" noChangeShapeType="1" noTextEdit="1"/>
              </p:cNvSpPr>
              <p:nvPr>
                <p:ph idx="1"/>
              </p:nvPr>
            </p:nvSpPr>
            <p:spPr>
              <a:xfrm>
                <a:off x="431173" y="1384847"/>
                <a:ext cx="5081492" cy="4905116"/>
              </a:xfrm>
              <a:blipFill>
                <a:blip r:embed="rId2"/>
                <a:stretch>
                  <a:fillRect l="-840" r="-120"/>
                </a:stretch>
              </a:blipFill>
            </p:spPr>
            <p:txBody>
              <a:bodyPr/>
              <a:lstStyle/>
              <a:p>
                <a:r>
                  <a:rPr lang="en-US">
                    <a:noFill/>
                  </a:rPr>
                  <a:t> </a:t>
                </a:r>
              </a:p>
            </p:txBody>
          </p:sp>
        </mc:Fallback>
      </mc:AlternateContent>
      <p:pic>
        <p:nvPicPr>
          <p:cNvPr id="12" name="Picture 11">
            <a:extLst>
              <a:ext uri="{FF2B5EF4-FFF2-40B4-BE49-F238E27FC236}">
                <a16:creationId xmlns:a16="http://schemas.microsoft.com/office/drawing/2014/main" id="{15F7612A-E6FF-F258-CA75-A7477A84461D}"/>
              </a:ext>
            </a:extLst>
          </p:cNvPr>
          <p:cNvPicPr>
            <a:picLocks noChangeAspect="1"/>
          </p:cNvPicPr>
          <p:nvPr/>
        </p:nvPicPr>
        <p:blipFill>
          <a:blip r:embed="rId3"/>
          <a:stretch>
            <a:fillRect/>
          </a:stretch>
        </p:blipFill>
        <p:spPr>
          <a:xfrm>
            <a:off x="5512665" y="1845803"/>
            <a:ext cx="6248163" cy="3983204"/>
          </a:xfrm>
          <a:prstGeom prst="rect">
            <a:avLst/>
          </a:prstGeom>
        </p:spPr>
      </p:pic>
    </p:spTree>
    <p:extLst>
      <p:ext uri="{BB962C8B-B14F-4D97-AF65-F5344CB8AC3E}">
        <p14:creationId xmlns:p14="http://schemas.microsoft.com/office/powerpoint/2010/main" val="11334968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C846C-904F-9203-33E0-4161B804B008}"/>
              </a:ext>
            </a:extLst>
          </p:cNvPr>
          <p:cNvSpPr>
            <a:spLocks noGrp="1"/>
          </p:cNvSpPr>
          <p:nvPr>
            <p:ph type="title"/>
          </p:nvPr>
        </p:nvSpPr>
        <p:spPr/>
        <p:txBody>
          <a:bodyPr/>
          <a:lstStyle/>
          <a:p>
            <a:r>
              <a:rPr lang="en-US"/>
              <a:t>Current Bias test</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3592F29F-72C5-AAF6-B38C-53AB7FA7FAEB}"/>
                  </a:ext>
                </a:extLst>
              </p:cNvPr>
              <p:cNvSpPr>
                <a:spLocks noGrp="1"/>
              </p:cNvSpPr>
              <p:nvPr>
                <p:ph idx="1"/>
              </p:nvPr>
            </p:nvSpPr>
            <p:spPr>
              <a:xfrm>
                <a:off x="431172" y="1384847"/>
                <a:ext cx="5453580" cy="4905116"/>
              </a:xfrm>
            </p:spPr>
            <p:txBody>
              <a:bodyPr/>
              <a:lstStyle/>
              <a:p>
                <a:r>
                  <a:rPr lang="en-US"/>
                  <a:t>Use current bias to vary electrical length of TWPA</a:t>
                </a:r>
              </a:p>
              <a:p>
                <a:pPr lvl="1"/>
                <a:r>
                  <a:rPr lang="en-US"/>
                  <a:t>Changes relative phase where signals are combined</a:t>
                </a:r>
              </a:p>
              <a:p>
                <a:pPr lvl="1"/>
                <a:r>
                  <a:rPr lang="en-US"/>
                  <a:t>Should see phase of interference fringes change</a:t>
                </a:r>
              </a:p>
              <a:p>
                <a:r>
                  <a:rPr lang="en-US"/>
                  <a:t>Electrical length </a:t>
                </a:r>
                <a14:m>
                  <m:oMath xmlns:m="http://schemas.openxmlformats.org/officeDocument/2006/math">
                    <m:r>
                      <m:rPr>
                        <m:sty m:val="p"/>
                      </m:rPr>
                      <a:rPr lang="en-US" b="0" i="0" smtClean="0">
                        <a:latin typeface="Cambria Math" panose="02040503050406030204" pitchFamily="18" charset="0"/>
                        <a:ea typeface="Cambria Math" panose="02040503050406030204" pitchFamily="18" charset="0"/>
                      </a:rPr>
                      <m:t>L</m:t>
                    </m:r>
                    <m:r>
                      <a:rPr lang="en-US"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𝐿</m:t>
                        </m:r>
                      </m:e>
                      <m:sub>
                        <m:r>
                          <a:rPr lang="en-US" b="0" i="1" smtClean="0">
                            <a:latin typeface="Cambria Math" panose="02040503050406030204" pitchFamily="18" charset="0"/>
                            <a:ea typeface="Cambria Math" panose="02040503050406030204" pitchFamily="18" charset="0"/>
                          </a:rPr>
                          <m:t>0</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𝛼</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𝐼</m:t>
                        </m:r>
                      </m:e>
                      <m:sup>
                        <m:r>
                          <a:rPr lang="en-US" b="0" i="1" smtClean="0">
                            <a:latin typeface="Cambria Math" panose="02040503050406030204" pitchFamily="18" charset="0"/>
                            <a:ea typeface="Cambria Math" panose="02040503050406030204" pitchFamily="18" charset="0"/>
                          </a:rPr>
                          <m:t>2</m:t>
                        </m:r>
                      </m:sup>
                    </m:sSup>
                  </m:oMath>
                </a14:m>
                <a:r>
                  <a:rPr lang="en-US"/>
                  <a:t> for bias current I</a:t>
                </a:r>
              </a:p>
              <a:p>
                <a:pPr lvl="1"/>
                <a:r>
                  <a:rPr lang="en-US"/>
                  <a:t>Expect quadratic dependence of fringe phase on TWPA bias current</a:t>
                </a:r>
              </a:p>
            </p:txBody>
          </p:sp>
        </mc:Choice>
        <mc:Fallback>
          <p:sp>
            <p:nvSpPr>
              <p:cNvPr id="3" name="Content Placeholder 2">
                <a:extLst>
                  <a:ext uri="{FF2B5EF4-FFF2-40B4-BE49-F238E27FC236}">
                    <a16:creationId xmlns:a16="http://schemas.microsoft.com/office/drawing/2014/main" id="{3592F29F-72C5-AAF6-B38C-53AB7FA7FAEB}"/>
                  </a:ext>
                </a:extLst>
              </p:cNvPr>
              <p:cNvSpPr>
                <a:spLocks noGrp="1" noRot="1" noChangeAspect="1" noMove="1" noResize="1" noEditPoints="1" noAdjustHandles="1" noChangeArrowheads="1" noChangeShapeType="1" noTextEdit="1"/>
              </p:cNvSpPr>
              <p:nvPr>
                <p:ph idx="1"/>
              </p:nvPr>
            </p:nvSpPr>
            <p:spPr>
              <a:xfrm>
                <a:off x="431172" y="1384847"/>
                <a:ext cx="5453580" cy="4905116"/>
              </a:xfrm>
              <a:blipFill>
                <a:blip r:embed="rId2"/>
                <a:stretch>
                  <a:fillRect l="-783"/>
                </a:stretch>
              </a:blipFill>
            </p:spPr>
            <p:txBody>
              <a:bodyPr/>
              <a:lstStyle/>
              <a:p>
                <a:r>
                  <a:rPr lang="en-US">
                    <a:noFill/>
                  </a:rPr>
                  <a:t> </a:t>
                </a:r>
              </a:p>
            </p:txBody>
          </p:sp>
        </mc:Fallback>
      </mc:AlternateContent>
      <p:sp>
        <p:nvSpPr>
          <p:cNvPr id="4" name="Date Placeholder 3">
            <a:extLst>
              <a:ext uri="{FF2B5EF4-FFF2-40B4-BE49-F238E27FC236}">
                <a16:creationId xmlns:a16="http://schemas.microsoft.com/office/drawing/2014/main" id="{54ECF565-FA8E-07A3-0462-42FABF190000}"/>
              </a:ext>
            </a:extLst>
          </p:cNvPr>
          <p:cNvSpPr>
            <a:spLocks noGrp="1"/>
          </p:cNvSpPr>
          <p:nvPr>
            <p:ph type="dt" sz="half" idx="10"/>
          </p:nvPr>
        </p:nvSpPr>
        <p:spPr/>
        <p:txBody>
          <a:bodyPr/>
          <a:lstStyle/>
          <a:p>
            <a:fld id="{9CC60B1E-C007-45E8-88AC-5C2A56394B57}" type="datetime1">
              <a:rPr lang="en-US" smtClean="0"/>
              <a:t>10/21/2026</a:t>
            </a:fld>
            <a:endParaRPr lang="en-US"/>
          </a:p>
        </p:txBody>
      </p:sp>
      <p:sp>
        <p:nvSpPr>
          <p:cNvPr id="5" name="Footer Placeholder 4">
            <a:extLst>
              <a:ext uri="{FF2B5EF4-FFF2-40B4-BE49-F238E27FC236}">
                <a16:creationId xmlns:a16="http://schemas.microsoft.com/office/drawing/2014/main" id="{0745EACE-43CE-EDF2-AAF7-DE572D5CBC10}"/>
              </a:ext>
            </a:extLst>
          </p:cNvPr>
          <p:cNvSpPr>
            <a:spLocks noGrp="1"/>
          </p:cNvSpPr>
          <p:nvPr>
            <p:ph type="ftr" sz="quarter" idx="11"/>
          </p:nvPr>
        </p:nvSpPr>
        <p:spPr/>
        <p:txBody>
          <a:bodyPr/>
          <a:lstStyle/>
          <a:p>
            <a:r>
              <a:rPr lang="en-US"/>
              <a:t>REFACTORED ANALYSIS</a:t>
            </a:r>
          </a:p>
        </p:txBody>
      </p:sp>
      <p:sp>
        <p:nvSpPr>
          <p:cNvPr id="6" name="Slide Number Placeholder 5">
            <a:extLst>
              <a:ext uri="{FF2B5EF4-FFF2-40B4-BE49-F238E27FC236}">
                <a16:creationId xmlns:a16="http://schemas.microsoft.com/office/drawing/2014/main" id="{D3BA72A6-8A5A-EE4B-593B-F135618F9C93}"/>
              </a:ext>
            </a:extLst>
          </p:cNvPr>
          <p:cNvSpPr>
            <a:spLocks noGrp="1"/>
          </p:cNvSpPr>
          <p:nvPr>
            <p:ph type="sldNum" sz="quarter" idx="12"/>
          </p:nvPr>
        </p:nvSpPr>
        <p:spPr/>
        <p:txBody>
          <a:bodyPr/>
          <a:lstStyle/>
          <a:p>
            <a:fld id="{84C450F2-3BB4-4AE4-8A35-A9D7AEA4C850}" type="slidenum">
              <a:rPr lang="en-US" smtClean="0"/>
              <a:t>23</a:t>
            </a:fld>
            <a:endParaRPr lang="en-US"/>
          </a:p>
        </p:txBody>
      </p:sp>
      <p:pic>
        <p:nvPicPr>
          <p:cNvPr id="8" name="Picture 7">
            <a:extLst>
              <a:ext uri="{FF2B5EF4-FFF2-40B4-BE49-F238E27FC236}">
                <a16:creationId xmlns:a16="http://schemas.microsoft.com/office/drawing/2014/main" id="{DB69292B-D8AA-4FC3-8BFB-3A154C8E7B34}"/>
              </a:ext>
            </a:extLst>
          </p:cNvPr>
          <p:cNvPicPr>
            <a:picLocks noChangeAspect="1"/>
          </p:cNvPicPr>
          <p:nvPr/>
        </p:nvPicPr>
        <p:blipFill>
          <a:blip r:embed="rId3"/>
          <a:stretch>
            <a:fillRect/>
          </a:stretch>
        </p:blipFill>
        <p:spPr>
          <a:xfrm>
            <a:off x="5935931" y="1483955"/>
            <a:ext cx="5914878" cy="3890090"/>
          </a:xfrm>
          <a:prstGeom prst="rect">
            <a:avLst/>
          </a:prstGeom>
        </p:spPr>
      </p:pic>
    </p:spTree>
    <p:extLst>
      <p:ext uri="{BB962C8B-B14F-4D97-AF65-F5344CB8AC3E}">
        <p14:creationId xmlns:p14="http://schemas.microsoft.com/office/powerpoint/2010/main" val="2268019521"/>
      </p:ext>
    </p:extLst>
  </p:cSld>
  <p:clrMapOvr>
    <a:masterClrMapping/>
  </p:clrMapOvr>
</p:sld>
</file>

<file path=ppt/theme/theme1.xml><?xml version="1.0" encoding="utf-8"?>
<a:theme xmlns:a="http://schemas.openxmlformats.org/drawingml/2006/main" name="OasisVTI">
  <a:themeElements>
    <a:clrScheme name="Custom 2">
      <a:dk1>
        <a:srgbClr val="9B684A"/>
      </a:dk1>
      <a:lt1>
        <a:sysClr val="window" lastClr="FFFFFF"/>
      </a:lt1>
      <a:dk2>
        <a:srgbClr val="9B684A"/>
      </a:dk2>
      <a:lt2>
        <a:srgbClr val="F0EDE6"/>
      </a:lt2>
      <a:accent1>
        <a:srgbClr val="A57361"/>
      </a:accent1>
      <a:accent2>
        <a:srgbClr val="BE8856"/>
      </a:accent2>
      <a:accent3>
        <a:srgbClr val="BD9075"/>
      </a:accent3>
      <a:accent4>
        <a:srgbClr val="939081"/>
      </a:accent4>
      <a:accent5>
        <a:srgbClr val="A16D4C"/>
      </a:accent5>
      <a:accent6>
        <a:srgbClr val="8C8662"/>
      </a:accent6>
      <a:hlink>
        <a:srgbClr val="A57361"/>
      </a:hlink>
      <a:folHlink>
        <a:srgbClr val="8C8662"/>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asis_win32_DN_V3" id="{65F5DFDA-B6D8-4F37-85B8-E95C858FA146}" vid="{998F2FB7-179B-41D4-99FF-60A4C828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D6282DC-5D67-4C19-9A05-C65D9BF7BC78}">
  <ds:schemaRefs>
    <ds:schemaRef ds:uri="16c05727-aa75-4e4a-9b5f-8a80a1165891"/>
    <ds:schemaRef ds:uri="230e9df3-be65-4c73-a93b-d1236ebd677e"/>
    <ds:schemaRef ds:uri="71af3243-3dd4-4a8d-8c0d-dd76da1f02a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73667383-B7F3-43FC-8965-135FDDEABCC5}">
  <ds:schemaRefs>
    <ds:schemaRef ds:uri="http://schemas.microsoft.com/sharepoint/v3/contenttype/forms"/>
  </ds:schemaRefs>
</ds:datastoreItem>
</file>

<file path=customXml/itemProps3.xml><?xml version="1.0" encoding="utf-8"?>
<ds:datastoreItem xmlns:ds="http://schemas.openxmlformats.org/officeDocument/2006/customXml" ds:itemID="{12135656-72CC-4564-823F-B30D0299644B}">
  <ds:schemaRefs>
    <ds:schemaRef ds:uri="16c05727-aa75-4e4a-9b5f-8a80a1165891"/>
    <ds:schemaRef ds:uri="230e9df3-be65-4c73-a93b-d1236ebd677e"/>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{0E5D92AC-385C-4B7F-A856-4A457C1D01EE}05f950ec-c865-457c-93ae-9eb2ef1c603f-TFa19fa653-f273-4169-96ef-448bb1cd1027_win32</Template>
  <TotalTime>0</TotalTime>
  <Words>1187</Words>
  <Application>Microsoft Office PowerPoint</Application>
  <PresentationFormat>Widescreen</PresentationFormat>
  <Paragraphs>206</Paragraphs>
  <Slides>23</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HGMaruGothicMPRO</vt:lpstr>
      <vt:lpstr>Arial</vt:lpstr>
      <vt:lpstr>Calibri</vt:lpstr>
      <vt:lpstr>Cambria Math</vt:lpstr>
      <vt:lpstr>Neue Haas Grotesk Text Pro</vt:lpstr>
      <vt:lpstr>Slack-Lato</vt:lpstr>
      <vt:lpstr>OasisVTI</vt:lpstr>
      <vt:lpstr>Quantum Amplifiers for Axion Dark Matter Detection</vt:lpstr>
      <vt:lpstr>Dark Matter Evidence</vt:lpstr>
      <vt:lpstr>The Axion</vt:lpstr>
      <vt:lpstr>The Axion Haloscope</vt:lpstr>
      <vt:lpstr>ADMX Receiver</vt:lpstr>
      <vt:lpstr>ADMX Noise Background</vt:lpstr>
      <vt:lpstr>Josephson Parametric Amplifier</vt:lpstr>
      <vt:lpstr>JPA Tuning</vt:lpstr>
      <vt:lpstr>JPA Operation</vt:lpstr>
      <vt:lpstr>Noise Temperature Calibration</vt:lpstr>
      <vt:lpstr>JPA Noise Calibration</vt:lpstr>
      <vt:lpstr>Total System Noise Temperature</vt:lpstr>
      <vt:lpstr>SNRI Noise Measurement</vt:lpstr>
      <vt:lpstr>System Noise Model</vt:lpstr>
      <vt:lpstr>System Noise Model</vt:lpstr>
      <vt:lpstr>Idler Combination</vt:lpstr>
      <vt:lpstr>Idler Correlation Noise Model</vt:lpstr>
      <vt:lpstr>Noise Temperature Comparison</vt:lpstr>
      <vt:lpstr>Kinetic Inductance Traveling Wave Parametric Amplifier (KI-TWPA)</vt:lpstr>
      <vt:lpstr>Summary</vt:lpstr>
      <vt:lpstr>Two Path Interference Model</vt:lpstr>
      <vt:lpstr>Gain Test</vt:lpstr>
      <vt:lpstr>Current Bias test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Kieran Enzian</dc:creator>
  <cp:lastModifiedBy>Kieran Enzian</cp:lastModifiedBy>
  <cp:revision>1</cp:revision>
  <dcterms:created xsi:type="dcterms:W3CDTF">2026-09-28T23:44:04Z</dcterms:created>
  <dcterms:modified xsi:type="dcterms:W3CDTF">2026-10-21T19:17:13Z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