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256" r:id="rId2"/>
    <p:sldId id="262" r:id="rId3"/>
    <p:sldId id="259" r:id="rId4"/>
    <p:sldId id="266" r:id="rId5"/>
    <p:sldId id="267" r:id="rId6"/>
    <p:sldId id="265" r:id="rId7"/>
    <p:sldId id="258" r:id="rId8"/>
    <p:sldId id="257" r:id="rId9"/>
    <p:sldId id="263" r:id="rId10"/>
    <p:sldId id="264" r:id="rId11"/>
    <p:sldId id="268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648"/>
    <p:restoredTop sz="71037"/>
  </p:normalViewPr>
  <p:slideViewPr>
    <p:cSldViewPr snapToGrid="0">
      <p:cViewPr varScale="1">
        <p:scale>
          <a:sx n="78" d="100"/>
          <a:sy n="78" d="100"/>
        </p:scale>
        <p:origin x="74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43CC1B-A0CF-A24E-BA9A-86027FA4F74A}" type="datetimeFigureOut">
              <a:rPr lang="en-US" smtClean="0"/>
              <a:t>9/27/22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9DD9C9-E6E2-5042-A68B-5A58467C36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6247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Sneha 2</a:t>
            </a:r>
          </a:p>
          <a:p>
            <a:r>
              <a:rPr lang="en-US" dirty="0"/>
              <a:t>Sneha 1</a:t>
            </a:r>
          </a:p>
          <a:p>
            <a:r>
              <a:rPr lang="en-US" dirty="0"/>
              <a:t>Sneha 5</a:t>
            </a:r>
          </a:p>
          <a:p>
            <a:r>
              <a:rPr lang="en-US" dirty="0"/>
              <a:t>Michael 2</a:t>
            </a:r>
          </a:p>
          <a:p>
            <a:r>
              <a:rPr lang="en-US" dirty="0"/>
              <a:t>Sneha 4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9DD9C9-E6E2-5042-A68B-5A58467C368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82728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Valediction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9DD9C9-E6E2-5042-A68B-5A58467C368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32934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Selfless rescuing of students in distress.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9DD9C9-E6E2-5042-A68B-5A58467C368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0565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Physics Jokes.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9DD9C9-E6E2-5042-A68B-5A58467C368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703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Michael 1</a:t>
            </a:r>
          </a:p>
          <a:p>
            <a:r>
              <a:rPr lang="en-US" dirty="0"/>
              <a:t>Scaling Wolfson…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9DD9C9-E6E2-5042-A68B-5A58467C368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491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On a plane.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9DD9C9-E6E2-5042-A68B-5A58467C368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5301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Where’s your experiment?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9DD9C9-E6E2-5042-A68B-5A58467C368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8839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Darth Vader</a:t>
            </a:r>
          </a:p>
          <a:p>
            <a:r>
              <a:rPr lang="en-US" dirty="0"/>
              <a:t>Chalk</a:t>
            </a:r>
          </a:p>
          <a:p>
            <a:r>
              <a:rPr lang="en-US" dirty="0"/>
              <a:t>Mother</a:t>
            </a:r>
          </a:p>
          <a:p>
            <a:r>
              <a:rPr lang="en-US" dirty="0"/>
              <a:t>Mother’s Day Card</a:t>
            </a:r>
          </a:p>
          <a:p>
            <a:r>
              <a:rPr lang="en-US" dirty="0"/>
              <a:t>Final photo from 2017.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9DD9C9-E6E2-5042-A68B-5A58467C368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31217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Scaling Wolfson.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9DD9C9-E6E2-5042-A68B-5A58467C368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9173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Valediction</a:t>
            </a:r>
          </a:p>
          <a:p>
            <a:r>
              <a:rPr lang="en-US" dirty="0"/>
              <a:t>Sneha 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9DD9C9-E6E2-5042-A68B-5A58467C368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8741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437ADB-52E9-7758-F9EE-882A3E12F84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A95B3DE-0063-0692-50F9-48BF925B73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660D0-34A5-5A30-A65D-3788A3DB13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9295E-8D64-9448-A88C-DB2BD5467606}" type="datetimeFigureOut">
              <a:rPr lang="en-US" smtClean="0"/>
              <a:t>9/27/22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D1269C-ACEA-F93B-68D0-D53881E73B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BA054E-78AF-CCCD-E7C6-B828444401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8E3F-13C4-6943-81BB-D21C2F0D83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42324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887575-3F7D-8B19-AA1B-628B8661AC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D04532A-E8D3-12D8-8265-F9AB02E5BD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B3A8C5-7ACE-5756-9C43-774CAAB681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9295E-8D64-9448-A88C-DB2BD5467606}" type="datetimeFigureOut">
              <a:rPr lang="en-US" smtClean="0"/>
              <a:t>9/27/22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A62021-191B-9AA3-A980-2837481F58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45D1F6-7A1D-D4CE-65B8-5D2B888BDD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8E3F-13C4-6943-81BB-D21C2F0D83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5453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85A95A1-8C62-08B5-1FAF-D11258461B4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7F84C26-D9B2-9941-B94E-01F4BDF25E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A02C9C-2A74-EB05-55B7-E77F068F1E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9295E-8D64-9448-A88C-DB2BD5467606}" type="datetimeFigureOut">
              <a:rPr lang="en-US" smtClean="0"/>
              <a:t>9/27/22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42FDD4-75F1-DCE5-E540-A2CB9C8117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E24837-24F0-EF41-3042-82D40F42F7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8E3F-13C4-6943-81BB-D21C2F0D83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079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186635-27B4-EFAA-06E4-5F2411D1AB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0E074D-DFD2-2EA0-F948-B94CEB37E5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B27765-CF43-830E-22A4-855FD423D7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9295E-8D64-9448-A88C-DB2BD5467606}" type="datetimeFigureOut">
              <a:rPr lang="en-US" smtClean="0"/>
              <a:t>9/27/22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21D6C6-CF91-24F3-8904-E3B39BA50F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1150FB-B79A-7A87-5E6C-FF6D70F5F7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8E3F-13C4-6943-81BB-D21C2F0D83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9115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E47462-C395-023A-F420-7A37CEF5C1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78B58F-1575-4EED-3043-7B52197304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CA5DD5-F81B-962E-101C-CAFC103E73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9295E-8D64-9448-A88C-DB2BD5467606}" type="datetimeFigureOut">
              <a:rPr lang="en-US" smtClean="0"/>
              <a:t>9/27/22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7DD4CF-A0B6-C150-2B92-D5B71BCF02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2852A8-7910-6E73-0584-E6754C754C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8E3F-13C4-6943-81BB-D21C2F0D83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9047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C8100E-7F21-8831-0EB4-088E736C20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15C22F-C350-BC87-459F-A60799D5732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07B609C-3895-D3C0-3CC7-1BF24F18C6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F8402F-3A2A-8FC7-0500-1A893D0BA6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9295E-8D64-9448-A88C-DB2BD5467606}" type="datetimeFigureOut">
              <a:rPr lang="en-US" smtClean="0"/>
              <a:t>9/27/22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F6739EE-6D82-5FF6-15FB-88E2EDE050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5E2671-7300-9B12-5C23-3C6615E88B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8E3F-13C4-6943-81BB-D21C2F0D83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0809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BBF19-A04A-B878-1BB5-8F08A75AE8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FEF1E7-40B1-87CD-9AD8-DE276CF9D6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4E1FA4D-720B-C15D-974C-926E574E3F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CD5F9AF-B3D2-59A6-AA5F-0B01A9F024C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89569DA-EA32-A9C7-F3E4-3D54CE5AE22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1EAAD5B-28B8-5A79-03ED-75C7894D7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9295E-8D64-9448-A88C-DB2BD5467606}" type="datetimeFigureOut">
              <a:rPr lang="en-US" smtClean="0"/>
              <a:t>9/27/22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E5C7315-9A94-91F8-5D58-E399EA8DB1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89A44A6-F866-6752-739F-67EADC445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8E3F-13C4-6943-81BB-D21C2F0D83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966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4BAFAB-16DC-8D22-2EAE-F446632B69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3DE28AE-80D5-EFC4-0FF7-3A2FBFEA3F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9295E-8D64-9448-A88C-DB2BD5467606}" type="datetimeFigureOut">
              <a:rPr lang="en-US" smtClean="0"/>
              <a:t>9/27/22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E226461-1371-AF2D-3325-74E8C68139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5F06DD-E7D6-D131-7BF9-E51E065086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8E3F-13C4-6943-81BB-D21C2F0D83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0957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0223FA2-53F9-14AC-7D51-AEF3E1A2F9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9295E-8D64-9448-A88C-DB2BD5467606}" type="datetimeFigureOut">
              <a:rPr lang="en-US" smtClean="0"/>
              <a:t>9/27/22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2DF6200-7219-4873-4E9F-000C4B7DB3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E9B22B-50BE-1B9C-746B-5DF9ACE42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8E3F-13C4-6943-81BB-D21C2F0D83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084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6EA29F-2302-664B-ED93-41E851FFF5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B1F354-221B-778D-81BD-F1DA5243D6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3B63018-87BA-E52E-B4EF-44A78A55C0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B50D0E-130F-50FF-8CB0-13E74021C0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9295E-8D64-9448-A88C-DB2BD5467606}" type="datetimeFigureOut">
              <a:rPr lang="en-US" smtClean="0"/>
              <a:t>9/27/22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263E5F-4244-4A4F-DB73-61A530FB27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29DBEC6-DC8F-2B2E-1975-6B9555A431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8E3F-13C4-6943-81BB-D21C2F0D83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527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3C62D3-F6BD-29EF-0F09-1F38B97AB3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DBA3EE2-C290-23EA-ED0A-990354F9C9D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8D733C-9C3A-590C-99A1-6CD0F81680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1A275F-8A8F-B11B-364B-272FA9F679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9295E-8D64-9448-A88C-DB2BD5467606}" type="datetimeFigureOut">
              <a:rPr lang="en-US" smtClean="0"/>
              <a:t>9/27/22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154F13-ACCD-2ED5-CECD-6804AA3426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14FC6C-AC14-B6F2-A5C0-EB09EEFA41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8E3F-13C4-6943-81BB-D21C2F0D83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7533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B3035B0-A968-A04E-E169-72F96C72CB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5114A2-CBAA-77E0-5DF0-FDE8CDB01B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2D0650-CBFA-6990-0458-05CE2DF99E8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B9295E-8D64-9448-A88C-DB2BD5467606}" type="datetimeFigureOut">
              <a:rPr lang="en-US" smtClean="0"/>
              <a:t>9/27/22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44320D-4F30-E878-75A4-69F441D277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EFEB49-C2C7-EED9-0A06-5EDC025A28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948E3F-13C4-6943-81BB-D21C2F0D83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789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g"/><Relationship Id="rId5" Type="http://schemas.openxmlformats.org/officeDocument/2006/relationships/image" Target="../media/image16.jpg"/><Relationship Id="rId4" Type="http://schemas.openxmlformats.org/officeDocument/2006/relationships/image" Target="../media/image1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C787F3EE-553B-42E3-83CE-3503012227C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46928" y="6357043"/>
            <a:ext cx="6435846" cy="1001914"/>
          </a:xfrm>
        </p:spPr>
        <p:txBody>
          <a:bodyPr>
            <a:normAutofit/>
          </a:bodyPr>
          <a:lstStyle/>
          <a:p>
            <a:r>
              <a:rPr lang="en-US" dirty="0"/>
              <a:t>Patrick Irwin, AOPP and St Anne’s College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AA7985C-FE94-C998-AC25-3E227D8C4D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43841"/>
            <a:ext cx="9144000" cy="858073"/>
          </a:xfrm>
        </p:spPr>
        <p:txBody>
          <a:bodyPr>
            <a:normAutofit fontScale="90000"/>
          </a:bodyPr>
          <a:lstStyle/>
          <a:p>
            <a:r>
              <a:rPr lang="en-US" dirty="0"/>
              <a:t>Neville and teaching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A7DDE17-7AFC-787F-E25E-6D2825EFAB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135" y="1001914"/>
            <a:ext cx="5861181" cy="367951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2381D7B-E7AB-D574-5E52-AFCDA5BAD0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2841674"/>
            <a:ext cx="6039588" cy="401632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208ECA1-D437-286B-FD2C-8ED7E30573D4}"/>
              </a:ext>
            </a:extLst>
          </p:cNvPr>
          <p:cNvSpPr txBox="1"/>
          <p:nvPr/>
        </p:nvSpPr>
        <p:spPr>
          <a:xfrm>
            <a:off x="9387910" y="1001914"/>
            <a:ext cx="23588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1989 - 2022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E66BE8B-2099-02CC-D98D-68E6A743F809}"/>
              </a:ext>
            </a:extLst>
          </p:cNvPr>
          <p:cNvSpPr txBox="1"/>
          <p:nvPr/>
        </p:nvSpPr>
        <p:spPr>
          <a:xfrm>
            <a:off x="122134" y="4681433"/>
            <a:ext cx="58611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Denys Wilkinson Building, Department of Physics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8DF7292-1BB9-52BB-4539-67C0A36F33EF}"/>
              </a:ext>
            </a:extLst>
          </p:cNvPr>
          <p:cNvSpPr txBox="1"/>
          <p:nvPr/>
        </p:nvSpPr>
        <p:spPr>
          <a:xfrm>
            <a:off x="8339867" y="2441563"/>
            <a:ext cx="20960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St Anne’s College</a:t>
            </a:r>
          </a:p>
        </p:txBody>
      </p:sp>
    </p:spTree>
    <p:extLst>
      <p:ext uri="{BB962C8B-B14F-4D97-AF65-F5344CB8AC3E}">
        <p14:creationId xmlns:p14="http://schemas.microsoft.com/office/powerpoint/2010/main" val="22606563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2E7FE4-CEE5-5530-7695-D802D41E79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4699"/>
            <a:ext cx="10515600" cy="937186"/>
          </a:xfrm>
        </p:spPr>
        <p:txBody>
          <a:bodyPr/>
          <a:lstStyle/>
          <a:p>
            <a:r>
              <a:rPr lang="en-US" dirty="0"/>
              <a:t>Filling Neville’s Shoes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7A77066-60EB-EBFD-5750-0264822759F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658807" y="696644"/>
            <a:ext cx="3367159" cy="5908022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803A0F9-338F-D88B-3BE5-EA74FF05EE19}"/>
              </a:ext>
            </a:extLst>
          </p:cNvPr>
          <p:cNvSpPr txBox="1"/>
          <p:nvPr/>
        </p:nvSpPr>
        <p:spPr>
          <a:xfrm>
            <a:off x="10054187" y="327312"/>
            <a:ext cx="1299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2003</a:t>
            </a:r>
          </a:p>
        </p:txBody>
      </p:sp>
    </p:spTree>
    <p:extLst>
      <p:ext uri="{BB962C8B-B14F-4D97-AF65-F5344CB8AC3E}">
        <p14:creationId xmlns:p14="http://schemas.microsoft.com/office/powerpoint/2010/main" val="39815811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66F2D0C-C242-921F-4D1C-701200F07E8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471726" y="-35444"/>
            <a:ext cx="9194964" cy="6893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20092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256786-C2DA-C0E1-8E38-0CDD98007B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3284"/>
            <a:ext cx="4831080" cy="1032131"/>
          </a:xfrm>
        </p:spPr>
        <p:txBody>
          <a:bodyPr/>
          <a:lstStyle/>
          <a:p>
            <a:r>
              <a:rPr lang="en-US" dirty="0"/>
              <a:t>St Anne’s College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567CFC-B2C4-E883-A149-046C2DA5A7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5464" y="1471434"/>
            <a:ext cx="4831080" cy="4351338"/>
          </a:xfrm>
        </p:spPr>
        <p:txBody>
          <a:bodyPr/>
          <a:lstStyle/>
          <a:p>
            <a:r>
              <a:rPr lang="en-US" dirty="0"/>
              <a:t>33 years since a fresh-faced young Neville took up his post!</a:t>
            </a:r>
          </a:p>
          <a:p>
            <a:r>
              <a:rPr lang="en-US" dirty="0"/>
              <a:t>Has taught something like 200 students in physics, who have gone on to become academics, teachers, business people, soldiers, sailors, …</a:t>
            </a:r>
          </a:p>
        </p:txBody>
      </p:sp>
      <p:pic>
        <p:nvPicPr>
          <p:cNvPr id="4" name="Content Placeholder 7">
            <a:extLst>
              <a:ext uri="{FF2B5EF4-FFF2-40B4-BE49-F238E27FC236}">
                <a16:creationId xmlns:a16="http://schemas.microsoft.com/office/drawing/2014/main" id="{18E7F01D-7267-6BC9-4006-DB7E3DFA61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8252" y="93284"/>
            <a:ext cx="4948211" cy="6597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0447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256786-C2DA-C0E1-8E38-0CDD98007B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961" y="-33222"/>
            <a:ext cx="10515600" cy="1325563"/>
          </a:xfrm>
        </p:spPr>
        <p:txBody>
          <a:bodyPr/>
          <a:lstStyle/>
          <a:p>
            <a:r>
              <a:rPr lang="en-US" dirty="0"/>
              <a:t>Entertaining the students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567CFC-B2C4-E883-A149-046C2DA5A7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7761" y="1485106"/>
            <a:ext cx="10515600" cy="4351338"/>
          </a:xfrm>
        </p:spPr>
        <p:txBody>
          <a:bodyPr/>
          <a:lstStyle/>
          <a:p>
            <a:r>
              <a:rPr lang="en-US" dirty="0"/>
              <a:t>Schools Dinners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5372B6A-594A-8F0C-D0BE-4548FAC7A8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75290" y="930364"/>
            <a:ext cx="3268322" cy="573460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1ED4C23-4F39-4559-F877-71A1DD56BF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35903" y="2661290"/>
            <a:ext cx="5338233" cy="400367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C82D849-A679-EB92-288F-D2AC936D98EF}"/>
              </a:ext>
            </a:extLst>
          </p:cNvPr>
          <p:cNvSpPr txBox="1"/>
          <p:nvPr/>
        </p:nvSpPr>
        <p:spPr>
          <a:xfrm>
            <a:off x="9713822" y="304500"/>
            <a:ext cx="17914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2003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11E175C-29D7-7A7C-7A16-B2485FB8D196}"/>
              </a:ext>
            </a:extLst>
          </p:cNvPr>
          <p:cNvSpPr txBox="1"/>
          <p:nvPr/>
        </p:nvSpPr>
        <p:spPr>
          <a:xfrm>
            <a:off x="5351761" y="2013362"/>
            <a:ext cx="17914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2022</a:t>
            </a:r>
          </a:p>
        </p:txBody>
      </p:sp>
    </p:spTree>
    <p:extLst>
      <p:ext uri="{BB962C8B-B14F-4D97-AF65-F5344CB8AC3E}">
        <p14:creationId xmlns:p14="http://schemas.microsoft.com/office/powerpoint/2010/main" val="5395875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256786-C2DA-C0E1-8E38-0CDD98007B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961" y="-33222"/>
            <a:ext cx="10515600" cy="1325563"/>
          </a:xfrm>
        </p:spPr>
        <p:txBody>
          <a:bodyPr/>
          <a:lstStyle/>
          <a:p>
            <a:r>
              <a:rPr lang="en-US" dirty="0"/>
              <a:t>Entertaining the students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567CFC-B2C4-E883-A149-046C2DA5A7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7761" y="1485106"/>
            <a:ext cx="10515600" cy="4351338"/>
          </a:xfrm>
        </p:spPr>
        <p:txBody>
          <a:bodyPr/>
          <a:lstStyle/>
          <a:p>
            <a:r>
              <a:rPr lang="en-US" dirty="0"/>
              <a:t>Schools Dinners</a:t>
            </a:r>
          </a:p>
          <a:p>
            <a:r>
              <a:rPr lang="en-US" dirty="0"/>
              <a:t>Physics Dinners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B47DAA5-C22A-735E-70B1-48E8CF7229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761" y="2815431"/>
            <a:ext cx="5491316" cy="363227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B522BD9-359D-F1B0-C418-146E08AAE8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39677" y="1822052"/>
            <a:ext cx="5762768" cy="381183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2F84EAD-20A5-CA0B-3E46-6E5A7C9A9A7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76800" y="345678"/>
            <a:ext cx="6479458" cy="4285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3998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256786-C2DA-C0E1-8E38-0CDD98007B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961" y="-33222"/>
            <a:ext cx="10515600" cy="1325563"/>
          </a:xfrm>
        </p:spPr>
        <p:txBody>
          <a:bodyPr/>
          <a:lstStyle/>
          <a:p>
            <a:r>
              <a:rPr lang="en-US" dirty="0"/>
              <a:t>Disciplining Students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567CFC-B2C4-E883-A149-046C2DA5A7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7761" y="1485106"/>
            <a:ext cx="10515600" cy="4351338"/>
          </a:xfrm>
        </p:spPr>
        <p:txBody>
          <a:bodyPr/>
          <a:lstStyle/>
          <a:p>
            <a:r>
              <a:rPr lang="en-US" dirty="0"/>
              <a:t>College Dean …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3427043-6F32-BA59-6952-D4F8F59881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5455" y="1884785"/>
            <a:ext cx="8303207" cy="4670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20514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256786-C2DA-C0E1-8E38-0CDD98007B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961" y="-33222"/>
            <a:ext cx="10515600" cy="1325563"/>
          </a:xfrm>
        </p:spPr>
        <p:txBody>
          <a:bodyPr/>
          <a:lstStyle/>
          <a:p>
            <a:r>
              <a:rPr lang="en-US" dirty="0"/>
              <a:t>Summer Schools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567CFC-B2C4-E883-A149-046C2DA5A7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7761" y="1485106"/>
            <a:ext cx="6962794" cy="4351338"/>
          </a:xfrm>
        </p:spPr>
        <p:txBody>
          <a:bodyPr/>
          <a:lstStyle/>
          <a:p>
            <a:r>
              <a:rPr lang="en-US" dirty="0"/>
              <a:t>Annual trip to Far East to engage with summer school </a:t>
            </a:r>
            <a:r>
              <a:rPr lang="en-US" dirty="0" err="1"/>
              <a:t>programmes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Hong Kong</a:t>
            </a:r>
          </a:p>
          <a:p>
            <a:pPr lvl="1"/>
            <a:r>
              <a:rPr lang="en-US" dirty="0"/>
              <a:t>Singapore</a:t>
            </a:r>
          </a:p>
          <a:p>
            <a:pPr lvl="1"/>
            <a:r>
              <a:rPr lang="en-US" dirty="0"/>
              <a:t>Kuala Lumpur…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3F4FFF5-1E15-3EA6-1989-A27CF68B81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18439" y="164305"/>
            <a:ext cx="4343810" cy="373352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42CD487-0454-4C8E-A3D5-A5813D16B5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62741" y="4090593"/>
            <a:ext cx="3499508" cy="2624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97830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C25E18-9045-935B-35D0-CB200E3AFB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1325563"/>
          </a:xfrm>
        </p:spPr>
        <p:txBody>
          <a:bodyPr/>
          <a:lstStyle/>
          <a:p>
            <a:r>
              <a:rPr lang="en-US" dirty="0"/>
              <a:t>Demonstrating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B0AAD9-83AC-F6BB-6FA1-7EA4601EFB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Year Electronics</a:t>
            </a:r>
          </a:p>
          <a:p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Year General Physics Lab?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sz="4800" dirty="0">
                <a:latin typeface="+mj-lt"/>
              </a:rPr>
              <a:t>Examining</a:t>
            </a:r>
          </a:p>
          <a:p>
            <a:r>
              <a:rPr lang="en-US" dirty="0"/>
              <a:t>Prelims Examiner twice (4 years total)</a:t>
            </a:r>
          </a:p>
          <a:p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External Examiner for 6 years for Birmingham </a:t>
            </a:r>
            <a:endParaRPr lang="en-US" dirty="0"/>
          </a:p>
          <a:p>
            <a:pPr marL="0" indent="0">
              <a:buNone/>
            </a:pPr>
            <a:endParaRPr lang="en-US" sz="4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347088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29BBD5-16FA-3415-0DBE-3586CE8C33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7987"/>
            <a:ext cx="10515600" cy="1017639"/>
          </a:xfrm>
        </p:spPr>
        <p:txBody>
          <a:bodyPr/>
          <a:lstStyle/>
          <a:p>
            <a:r>
              <a:rPr lang="en-US" dirty="0"/>
              <a:t>Lecturing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BBAE87-34AA-2A6C-E67C-97659466A2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7258" y="1353677"/>
            <a:ext cx="10515600" cy="2348169"/>
          </a:xfrm>
        </p:spPr>
        <p:txBody>
          <a:bodyPr/>
          <a:lstStyle/>
          <a:p>
            <a:r>
              <a:rPr lang="en-GB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Circuit Theory in 2003</a:t>
            </a:r>
          </a:p>
          <a:p>
            <a:r>
              <a:rPr lang="en-GB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Vectors &amp; Matrices from 2007 to 2012</a:t>
            </a:r>
            <a:endParaRPr lang="en-GB" dirty="0"/>
          </a:p>
          <a:p>
            <a:r>
              <a:rPr lang="en-GB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Classical Mechanics from 2014 to 2016</a:t>
            </a:r>
          </a:p>
          <a:p>
            <a:r>
              <a:rPr lang="en-GB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Electromagnetism from 2018 to 2021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B49F232-4BC4-EE6F-D3E4-C442F8E8B43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6564871" y="2929812"/>
            <a:ext cx="5473326" cy="364225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9A4A705-0C06-3695-FCE1-D9BB89A630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6191250" y="835880"/>
            <a:ext cx="6858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0189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DED5B4-06B2-AE14-29D8-3E0E08C1A9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3323" y="106745"/>
            <a:ext cx="7937090" cy="807655"/>
          </a:xfrm>
        </p:spPr>
        <p:txBody>
          <a:bodyPr/>
          <a:lstStyle/>
          <a:p>
            <a:r>
              <a:rPr lang="en-US" dirty="0"/>
              <a:t>Surprise Punt Party 18</a:t>
            </a:r>
            <a:r>
              <a:rPr lang="en-US" baseline="30000" dirty="0"/>
              <a:t>th</a:t>
            </a:r>
            <a:r>
              <a:rPr lang="en-US" dirty="0"/>
              <a:t> June 2022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CE075B-059B-150B-CC08-B15C57515B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749" y="914400"/>
            <a:ext cx="4161503" cy="4351338"/>
          </a:xfrm>
        </p:spPr>
        <p:txBody>
          <a:bodyPr/>
          <a:lstStyle/>
          <a:p>
            <a:r>
              <a:rPr lang="en-US" dirty="0"/>
              <a:t>40+ people came, covering many years of college teaching.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CE70913-FBF4-303E-D272-65ADC0CCC9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7669410" y="1432720"/>
            <a:ext cx="4954555" cy="371591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A4CE9C3-D709-EB39-A1A9-4ADAFC5BD3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4606" y="2247041"/>
            <a:ext cx="3263504" cy="435133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E2631C8-23AE-D4E9-6F98-C1F5399028E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76500" y="723616"/>
            <a:ext cx="6755025" cy="506626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C5F69AE-73E2-6B00-68C0-2A18399793E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36916" y="723616"/>
            <a:ext cx="4161503" cy="554867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343AC7E-201C-1908-1636-224D3B2B2D2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90869" y="0"/>
            <a:ext cx="9126285" cy="6828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3955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302</TotalTime>
  <Words>238</Words>
  <Application>Microsoft Macintosh PowerPoint</Application>
  <PresentationFormat>Widescreen</PresentationFormat>
  <Paragraphs>68</Paragraphs>
  <Slides>11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Helvetica</vt:lpstr>
      <vt:lpstr>Office Theme</vt:lpstr>
      <vt:lpstr>Neville and teaching</vt:lpstr>
      <vt:lpstr>St Anne’s College</vt:lpstr>
      <vt:lpstr>Entertaining the students</vt:lpstr>
      <vt:lpstr>Entertaining the students</vt:lpstr>
      <vt:lpstr>Disciplining Students</vt:lpstr>
      <vt:lpstr>Summer Schools</vt:lpstr>
      <vt:lpstr>Demonstrating</vt:lpstr>
      <vt:lpstr>Lecturing</vt:lpstr>
      <vt:lpstr>Surprise Punt Party 18th June 2022</vt:lpstr>
      <vt:lpstr>Filling Neville’s Shoes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Neville</dc:title>
  <dc:creator>Patrick Irwin</dc:creator>
  <cp:lastModifiedBy>Patrick Irwin</cp:lastModifiedBy>
  <cp:revision>9</cp:revision>
  <dcterms:created xsi:type="dcterms:W3CDTF">2022-09-06T14:23:46Z</dcterms:created>
  <dcterms:modified xsi:type="dcterms:W3CDTF">2022-09-27T16:20:10Z</dcterms:modified>
</cp:coreProperties>
</file>