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7" r:id="rId2"/>
    <p:sldId id="269" r:id="rId3"/>
    <p:sldId id="256" r:id="rId4"/>
    <p:sldId id="27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698" autoAdjust="0"/>
  </p:normalViewPr>
  <p:slideViewPr>
    <p:cSldViewPr showGuides="1">
      <p:cViewPr varScale="1">
        <p:scale>
          <a:sx n="107" d="100"/>
          <a:sy n="107" d="100"/>
        </p:scale>
        <p:origin x="872" y="160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18.03.20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18.03.20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db &amp; khk | 17.01.20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db &amp; khk | 17.01.20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400" dirty="0">
                <a:solidFill>
                  <a:srgbClr val="009FDF"/>
                </a:solidFill>
              </a:rPr>
              <a:t>Astroparticle </a:t>
            </a:r>
            <a:r>
              <a:rPr lang="de-DE" sz="4400" dirty="0" err="1">
                <a:solidFill>
                  <a:srgbClr val="009FDF"/>
                </a:solidFill>
              </a:rPr>
              <a:t>Physics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Berge (DESY, HU), Garret Cotter (Oxford), Rob Fender? (Oxford), Marek Kowalski (DESY, HU, on sabbatical), Jakob </a:t>
            </a:r>
            <a:r>
              <a:rPr lang="en-US" dirty="0" err="1"/>
              <a:t>Nordin</a:t>
            </a:r>
            <a:r>
              <a:rPr lang="en-US" dirty="0"/>
              <a:t> (HU), Dan Parsons (HU), Jason Watson (DESY), Steven Worm (DESY, HU)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4C8EC91-945F-3147-98A6-F88A965776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507CD8-3A8B-DB4F-8CDF-DE6B340A9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404664"/>
            <a:ext cx="7117385" cy="30106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3C1947-9CDD-1740-985A-94B8B631A52E}"/>
              </a:ext>
            </a:extLst>
          </p:cNvPr>
          <p:cNvSpPr txBox="1"/>
          <p:nvPr/>
        </p:nvSpPr>
        <p:spPr>
          <a:xfrm>
            <a:off x="0" y="39704"/>
            <a:ext cx="2290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CTA </a:t>
            </a:r>
            <a:r>
              <a:rPr lang="de-DE" sz="1600" dirty="0" err="1"/>
              <a:t>Camera</a:t>
            </a:r>
            <a:r>
              <a:rPr lang="de-DE" sz="1600" dirty="0"/>
              <a:t> Prototype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223EC13-7D5F-B540-B9C0-7994FB78C7C7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824192" y="620688"/>
            <a:ext cx="2185648" cy="2794644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7E252D-5D3B-C547-8C98-66A1740A4500}"/>
              </a:ext>
            </a:extLst>
          </p:cNvPr>
          <p:cNvSpPr txBox="1"/>
          <p:nvPr/>
        </p:nvSpPr>
        <p:spPr>
          <a:xfrm>
            <a:off x="7752184" y="66110"/>
            <a:ext cx="2567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UV </a:t>
            </a:r>
            <a:r>
              <a:rPr lang="de-DE" sz="1600" dirty="0" err="1"/>
              <a:t>survey</a:t>
            </a:r>
            <a:r>
              <a:rPr lang="de-DE" sz="1600" dirty="0"/>
              <a:t> </a:t>
            </a:r>
            <a:r>
              <a:rPr lang="de-DE" sz="1600" dirty="0" err="1"/>
              <a:t>satellite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GW follow-</a:t>
            </a:r>
            <a:r>
              <a:rPr lang="de-DE" sz="1600" dirty="0" err="1"/>
              <a:t>up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SNe</a:t>
            </a:r>
            <a:endParaRPr lang="de-DE" sz="1600" dirty="0"/>
          </a:p>
        </p:txBody>
      </p:sp>
      <p:pic>
        <p:nvPicPr>
          <p:cNvPr id="10" name="Picture 7" descr="HESS-BestOf-4.jpg">
            <a:extLst>
              <a:ext uri="{FF2B5EF4-FFF2-40B4-BE49-F238E27FC236}">
                <a16:creationId xmlns:a16="http://schemas.microsoft.com/office/drawing/2014/main" id="{2A5367C3-F8DE-F743-A2A3-4134F5D6ED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359" y="3933056"/>
            <a:ext cx="324652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EFB67E-84A1-2D47-A0AA-E304399BDB55}"/>
              </a:ext>
            </a:extLst>
          </p:cNvPr>
          <p:cNvSpPr txBox="1"/>
          <p:nvPr/>
        </p:nvSpPr>
        <p:spPr>
          <a:xfrm>
            <a:off x="289197" y="3594502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H.E.S.S.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450726-C09F-C84E-94D6-67371BBEF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4245" y="4331481"/>
            <a:ext cx="3442864" cy="2193863"/>
          </a:xfrm>
          <a:prstGeom prst="rect">
            <a:avLst/>
          </a:prstGeom>
        </p:spPr>
      </p:pic>
      <p:pic>
        <p:nvPicPr>
          <p:cNvPr id="13" name="Picture 12" descr="icecube.001.png">
            <a:extLst>
              <a:ext uri="{FF2B5EF4-FFF2-40B4-BE49-F238E27FC236}">
                <a16:creationId xmlns:a16="http://schemas.microsoft.com/office/drawing/2014/main" id="{2F83F37E-9804-F043-B8E4-C68CFA3E820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3" r="15463"/>
          <a:stretch/>
        </p:blipFill>
        <p:spPr>
          <a:xfrm>
            <a:off x="7555431" y="3763779"/>
            <a:ext cx="2764361" cy="3032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E7AA88-0896-0948-B2FB-8F0A77150B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00456" y="3933056"/>
            <a:ext cx="1944216" cy="17140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5B65DF-14E1-4B49-87B6-FE6C6420D81A}"/>
              </a:ext>
            </a:extLst>
          </p:cNvPr>
          <p:cNvSpPr txBox="1"/>
          <p:nvPr/>
        </p:nvSpPr>
        <p:spPr>
          <a:xfrm>
            <a:off x="4004245" y="3933056"/>
            <a:ext cx="2805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ZTF </a:t>
            </a:r>
            <a:r>
              <a:rPr lang="de-DE" sz="1600" dirty="0" err="1"/>
              <a:t>optical</a:t>
            </a:r>
            <a:r>
              <a:rPr lang="de-DE" sz="1600" dirty="0"/>
              <a:t> </a:t>
            </a:r>
            <a:r>
              <a:rPr lang="de-DE" sz="1600" dirty="0" err="1"/>
              <a:t>survey</a:t>
            </a:r>
            <a:r>
              <a:rPr lang="de-DE" sz="1600" dirty="0"/>
              <a:t> </a:t>
            </a:r>
            <a:r>
              <a:rPr lang="de-DE" sz="1600" dirty="0" err="1"/>
              <a:t>telescope</a:t>
            </a:r>
            <a:endParaRPr lang="de-D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EBD6CE-1071-DC40-8E8D-1B4DE70D71A1}"/>
              </a:ext>
            </a:extLst>
          </p:cNvPr>
          <p:cNvSpPr txBox="1"/>
          <p:nvPr/>
        </p:nvSpPr>
        <p:spPr>
          <a:xfrm>
            <a:off x="7752184" y="3615818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IceCube</a:t>
            </a:r>
            <a:endParaRPr lang="de-DE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ADADD4-EB1E-C74C-890A-EDE99E7DE66B}"/>
              </a:ext>
            </a:extLst>
          </p:cNvPr>
          <p:cNvSpPr txBox="1"/>
          <p:nvPr/>
        </p:nvSpPr>
        <p:spPr>
          <a:xfrm>
            <a:off x="10144292" y="3356992"/>
            <a:ext cx="2288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AMPEL </a:t>
            </a:r>
            <a:r>
              <a:rPr lang="de-DE" sz="1600" dirty="0" err="1"/>
              <a:t>software</a:t>
            </a:r>
            <a:r>
              <a:rPr lang="de-DE" sz="1600" dirty="0"/>
              <a:t> </a:t>
            </a:r>
            <a:r>
              <a:rPr lang="de-DE" sz="1600" dirty="0" err="1"/>
              <a:t>filter</a:t>
            </a:r>
            <a:r>
              <a:rPr lang="de-DE" sz="1600" dirty="0"/>
              <a:t> </a:t>
            </a:r>
            <a:r>
              <a:rPr lang="de-DE" sz="1600" dirty="0" err="1"/>
              <a:t>infrastructure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4105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topics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0AE996-25BA-964B-A3CF-B93E9B18F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astroparticle </a:t>
            </a:r>
            <a:r>
              <a:rPr lang="de-DE" dirty="0" err="1"/>
              <a:t>physics</a:t>
            </a:r>
            <a:r>
              <a:rPr lang="de-DE" dirty="0"/>
              <a:t> (CTA, H.E.S.S., </a:t>
            </a:r>
            <a:r>
              <a:rPr lang="de-DE" dirty="0" err="1"/>
              <a:t>probably</a:t>
            </a:r>
            <a:r>
              <a:rPr lang="de-DE" dirty="0"/>
              <a:t> </a:t>
            </a:r>
            <a:r>
              <a:rPr lang="de-DE" dirty="0" err="1"/>
              <a:t>others</a:t>
            </a:r>
            <a:r>
              <a:rPr lang="de-DE" dirty="0"/>
              <a:t>, </a:t>
            </a:r>
            <a:r>
              <a:rPr lang="de-DE" dirty="0" err="1"/>
              <a:t>too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Real-time </a:t>
            </a:r>
            <a:r>
              <a:rPr lang="de-DE" dirty="0" err="1"/>
              <a:t>frameworks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astronomy</a:t>
            </a:r>
            <a:r>
              <a:rPr lang="de-DE" dirty="0"/>
              <a:t> (AMPEL, 4-pi-sky)</a:t>
            </a:r>
          </a:p>
          <a:p>
            <a:pPr lvl="0"/>
            <a:r>
              <a:rPr lang="de-DE" dirty="0" err="1"/>
              <a:t>Detectors</a:t>
            </a:r>
            <a:r>
              <a:rPr lang="de-DE" dirty="0"/>
              <a:t> (Si </a:t>
            </a:r>
            <a:r>
              <a:rPr lang="de-DE" dirty="0" err="1"/>
              <a:t>photo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, e.g. </a:t>
            </a:r>
            <a:r>
              <a:rPr lang="de-DE" dirty="0" err="1"/>
              <a:t>SiPMs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UV CMOS)</a:t>
            </a:r>
          </a:p>
          <a:p>
            <a:pPr lvl="0"/>
            <a:endParaRPr lang="de-D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966814A-038B-9F45-B9CF-457BB6BA6C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17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823976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" id="{ED1DA846-A5A4-E442-9322-4DA9947D87AF}" vid="{DA30F867-7A5A-2E44-80B9-2529E5C7A12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127</Words>
  <Application>Microsoft Macintosh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DESY</vt:lpstr>
      <vt:lpstr>Astroparticle Physics</vt:lpstr>
      <vt:lpstr>PowerPoint Presentation</vt:lpstr>
      <vt:lpstr>Collaboration topics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Office-Anwender</dc:creator>
  <cp:lastModifiedBy>David Berge</cp:lastModifiedBy>
  <cp:revision>140</cp:revision>
  <dcterms:created xsi:type="dcterms:W3CDTF">2018-01-19T12:33:44Z</dcterms:created>
  <dcterms:modified xsi:type="dcterms:W3CDTF">2020-03-18T08:43:54Z</dcterms:modified>
</cp:coreProperties>
</file>