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2"/>
    <p:sldMasterId id="2147483674" r:id="rId3"/>
    <p:sldMasterId id="2147483687" r:id="rId4"/>
    <p:sldMasterId id="2147483700" r:id="rId5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</p:sldIdLst>
  <p:sldSz cx="9144000" cy="6858000" type="screen4x3"/>
  <p:notesSz cx="7559675" cy="106918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36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2060"/>
    <a:srgbClr val="3A4A6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howGuides="1">
      <p:cViewPr varScale="1">
        <p:scale>
          <a:sx n="73" d="100"/>
          <a:sy n="73" d="100"/>
        </p:scale>
        <p:origin x="1080" y="36"/>
      </p:cViewPr>
      <p:guideLst>
        <p:guide orient="horz" pos="2136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3" Type="http://schemas.openxmlformats.org/officeDocument/2006/relationships/slideMaster" Target="slideMasters/slideMaster3.xml"/><Relationship Id="rId21" Type="http://schemas.openxmlformats.org/officeDocument/2006/relationships/viewProps" Target="viewProp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tableStyles" Target="tableStyle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1884240" y="1122480"/>
            <a:ext cx="6116400" cy="23871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9" name="PlaceHolder 2"/>
          <p:cNvSpPr>
            <a:spLocks noGrp="1"/>
          </p:cNvSpPr>
          <p:nvPr>
            <p:ph type="body"/>
          </p:nvPr>
        </p:nvSpPr>
        <p:spPr>
          <a:xfrm>
            <a:off x="1884240" y="3602160"/>
            <a:ext cx="6116400" cy="7894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1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0" name="PlaceHolder 3"/>
          <p:cNvSpPr>
            <a:spLocks noGrp="1"/>
          </p:cNvSpPr>
          <p:nvPr>
            <p:ph type="body"/>
          </p:nvPr>
        </p:nvSpPr>
        <p:spPr>
          <a:xfrm>
            <a:off x="1884240" y="4466880"/>
            <a:ext cx="6116400" cy="7894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1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PlaceHolder 1"/>
          <p:cNvSpPr>
            <a:spLocks noGrp="1"/>
          </p:cNvSpPr>
          <p:nvPr>
            <p:ph type="title"/>
          </p:nvPr>
        </p:nvSpPr>
        <p:spPr>
          <a:xfrm>
            <a:off x="1884240" y="1122480"/>
            <a:ext cx="6116400" cy="23871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2" name="PlaceHolder 2"/>
          <p:cNvSpPr>
            <a:spLocks noGrp="1"/>
          </p:cNvSpPr>
          <p:nvPr>
            <p:ph type="body"/>
          </p:nvPr>
        </p:nvSpPr>
        <p:spPr>
          <a:xfrm>
            <a:off x="1884240" y="3602160"/>
            <a:ext cx="2984760" cy="7894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1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3" name="PlaceHolder 3"/>
          <p:cNvSpPr>
            <a:spLocks noGrp="1"/>
          </p:cNvSpPr>
          <p:nvPr>
            <p:ph type="body"/>
          </p:nvPr>
        </p:nvSpPr>
        <p:spPr>
          <a:xfrm>
            <a:off x="5018760" y="3602160"/>
            <a:ext cx="2984760" cy="7894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1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4" name="PlaceHolder 4"/>
          <p:cNvSpPr>
            <a:spLocks noGrp="1"/>
          </p:cNvSpPr>
          <p:nvPr>
            <p:ph type="body"/>
          </p:nvPr>
        </p:nvSpPr>
        <p:spPr>
          <a:xfrm>
            <a:off x="1884240" y="4466880"/>
            <a:ext cx="2984760" cy="7894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1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5" name="PlaceHolder 5"/>
          <p:cNvSpPr>
            <a:spLocks noGrp="1"/>
          </p:cNvSpPr>
          <p:nvPr>
            <p:ph type="body"/>
          </p:nvPr>
        </p:nvSpPr>
        <p:spPr>
          <a:xfrm>
            <a:off x="5018760" y="4466880"/>
            <a:ext cx="2984760" cy="7894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1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PlaceHolder 1"/>
          <p:cNvSpPr>
            <a:spLocks noGrp="1"/>
          </p:cNvSpPr>
          <p:nvPr>
            <p:ph type="title"/>
          </p:nvPr>
        </p:nvSpPr>
        <p:spPr>
          <a:xfrm>
            <a:off x="1884240" y="1122480"/>
            <a:ext cx="6116400" cy="23871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7" name="PlaceHolder 2"/>
          <p:cNvSpPr>
            <a:spLocks noGrp="1"/>
          </p:cNvSpPr>
          <p:nvPr>
            <p:ph type="body"/>
          </p:nvPr>
        </p:nvSpPr>
        <p:spPr>
          <a:xfrm>
            <a:off x="1884240" y="3602160"/>
            <a:ext cx="1969200" cy="7894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1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8" name="PlaceHolder 3"/>
          <p:cNvSpPr>
            <a:spLocks noGrp="1"/>
          </p:cNvSpPr>
          <p:nvPr>
            <p:ph type="body"/>
          </p:nvPr>
        </p:nvSpPr>
        <p:spPr>
          <a:xfrm>
            <a:off x="3952440" y="3602160"/>
            <a:ext cx="1969200" cy="7894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1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9" name="PlaceHolder 4"/>
          <p:cNvSpPr>
            <a:spLocks noGrp="1"/>
          </p:cNvSpPr>
          <p:nvPr>
            <p:ph type="body"/>
          </p:nvPr>
        </p:nvSpPr>
        <p:spPr>
          <a:xfrm>
            <a:off x="6020280" y="3602160"/>
            <a:ext cx="1969200" cy="7894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1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0" name="PlaceHolder 5"/>
          <p:cNvSpPr>
            <a:spLocks noGrp="1"/>
          </p:cNvSpPr>
          <p:nvPr>
            <p:ph type="body"/>
          </p:nvPr>
        </p:nvSpPr>
        <p:spPr>
          <a:xfrm>
            <a:off x="1884240" y="4466880"/>
            <a:ext cx="1969200" cy="7894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1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1" name="PlaceHolder 6"/>
          <p:cNvSpPr>
            <a:spLocks noGrp="1"/>
          </p:cNvSpPr>
          <p:nvPr>
            <p:ph type="body"/>
          </p:nvPr>
        </p:nvSpPr>
        <p:spPr>
          <a:xfrm>
            <a:off x="3952440" y="4466880"/>
            <a:ext cx="1969200" cy="7894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1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2" name="PlaceHolder 7"/>
          <p:cNvSpPr>
            <a:spLocks noGrp="1"/>
          </p:cNvSpPr>
          <p:nvPr>
            <p:ph type="body"/>
          </p:nvPr>
        </p:nvSpPr>
        <p:spPr>
          <a:xfrm>
            <a:off x="6020280" y="4466880"/>
            <a:ext cx="1969200" cy="7894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1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PlaceHolder 1"/>
          <p:cNvSpPr>
            <a:spLocks noGrp="1"/>
          </p:cNvSpPr>
          <p:nvPr>
            <p:ph type="title"/>
          </p:nvPr>
        </p:nvSpPr>
        <p:spPr>
          <a:xfrm>
            <a:off x="1884240" y="1122480"/>
            <a:ext cx="6116400" cy="23871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9" name="PlaceHolder 2"/>
          <p:cNvSpPr>
            <a:spLocks noGrp="1"/>
          </p:cNvSpPr>
          <p:nvPr>
            <p:ph type="subTitle"/>
          </p:nvPr>
        </p:nvSpPr>
        <p:spPr>
          <a:xfrm>
            <a:off x="1884240" y="3602160"/>
            <a:ext cx="6116400" cy="1655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PlaceHolder 1"/>
          <p:cNvSpPr>
            <a:spLocks noGrp="1"/>
          </p:cNvSpPr>
          <p:nvPr>
            <p:ph type="title"/>
          </p:nvPr>
        </p:nvSpPr>
        <p:spPr>
          <a:xfrm>
            <a:off x="1884240" y="1122480"/>
            <a:ext cx="6116400" cy="23871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1" name="PlaceHolder 2"/>
          <p:cNvSpPr>
            <a:spLocks noGrp="1"/>
          </p:cNvSpPr>
          <p:nvPr>
            <p:ph type="body"/>
          </p:nvPr>
        </p:nvSpPr>
        <p:spPr>
          <a:xfrm>
            <a:off x="1884240" y="3602160"/>
            <a:ext cx="6116400" cy="1655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1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PlaceHolder 1"/>
          <p:cNvSpPr>
            <a:spLocks noGrp="1"/>
          </p:cNvSpPr>
          <p:nvPr>
            <p:ph type="title"/>
          </p:nvPr>
        </p:nvSpPr>
        <p:spPr>
          <a:xfrm>
            <a:off x="1884240" y="1122480"/>
            <a:ext cx="6116400" cy="23871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3" name="PlaceHolder 2"/>
          <p:cNvSpPr>
            <a:spLocks noGrp="1"/>
          </p:cNvSpPr>
          <p:nvPr>
            <p:ph type="body"/>
          </p:nvPr>
        </p:nvSpPr>
        <p:spPr>
          <a:xfrm>
            <a:off x="1884240" y="3602160"/>
            <a:ext cx="2984760" cy="1655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1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4" name="PlaceHolder 3"/>
          <p:cNvSpPr>
            <a:spLocks noGrp="1"/>
          </p:cNvSpPr>
          <p:nvPr>
            <p:ph type="body"/>
          </p:nvPr>
        </p:nvSpPr>
        <p:spPr>
          <a:xfrm>
            <a:off x="5018760" y="3602160"/>
            <a:ext cx="2984760" cy="1655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1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PlaceHolder 1"/>
          <p:cNvSpPr>
            <a:spLocks noGrp="1"/>
          </p:cNvSpPr>
          <p:nvPr>
            <p:ph type="title"/>
          </p:nvPr>
        </p:nvSpPr>
        <p:spPr>
          <a:xfrm>
            <a:off x="1884240" y="1122480"/>
            <a:ext cx="6116400" cy="23871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PlaceHolder 1"/>
          <p:cNvSpPr>
            <a:spLocks noGrp="1"/>
          </p:cNvSpPr>
          <p:nvPr>
            <p:ph type="subTitle"/>
          </p:nvPr>
        </p:nvSpPr>
        <p:spPr>
          <a:xfrm>
            <a:off x="1884240" y="1122480"/>
            <a:ext cx="6116400" cy="110667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PlaceHolder 1"/>
          <p:cNvSpPr>
            <a:spLocks noGrp="1"/>
          </p:cNvSpPr>
          <p:nvPr>
            <p:ph type="title"/>
          </p:nvPr>
        </p:nvSpPr>
        <p:spPr>
          <a:xfrm>
            <a:off x="1884240" y="1122480"/>
            <a:ext cx="6116400" cy="23871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8" name="PlaceHolder 2"/>
          <p:cNvSpPr>
            <a:spLocks noGrp="1"/>
          </p:cNvSpPr>
          <p:nvPr>
            <p:ph type="body"/>
          </p:nvPr>
        </p:nvSpPr>
        <p:spPr>
          <a:xfrm>
            <a:off x="1884240" y="3602160"/>
            <a:ext cx="2984760" cy="7894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1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9" name="PlaceHolder 3"/>
          <p:cNvSpPr>
            <a:spLocks noGrp="1"/>
          </p:cNvSpPr>
          <p:nvPr>
            <p:ph type="body"/>
          </p:nvPr>
        </p:nvSpPr>
        <p:spPr>
          <a:xfrm>
            <a:off x="5018760" y="3602160"/>
            <a:ext cx="2984760" cy="1655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1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0" name="PlaceHolder 4"/>
          <p:cNvSpPr>
            <a:spLocks noGrp="1"/>
          </p:cNvSpPr>
          <p:nvPr>
            <p:ph type="body"/>
          </p:nvPr>
        </p:nvSpPr>
        <p:spPr>
          <a:xfrm>
            <a:off x="1884240" y="4466880"/>
            <a:ext cx="2984760" cy="7894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1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laceHolder 1"/>
          <p:cNvSpPr>
            <a:spLocks noGrp="1"/>
          </p:cNvSpPr>
          <p:nvPr>
            <p:ph type="title"/>
          </p:nvPr>
        </p:nvSpPr>
        <p:spPr>
          <a:xfrm>
            <a:off x="1884240" y="1122480"/>
            <a:ext cx="6116400" cy="23871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8" name="PlaceHolder 2"/>
          <p:cNvSpPr>
            <a:spLocks noGrp="1"/>
          </p:cNvSpPr>
          <p:nvPr>
            <p:ph type="subTitle"/>
          </p:nvPr>
        </p:nvSpPr>
        <p:spPr>
          <a:xfrm>
            <a:off x="1884240" y="3602160"/>
            <a:ext cx="6116400" cy="1655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PlaceHolder 1"/>
          <p:cNvSpPr>
            <a:spLocks noGrp="1"/>
          </p:cNvSpPr>
          <p:nvPr>
            <p:ph type="title"/>
          </p:nvPr>
        </p:nvSpPr>
        <p:spPr>
          <a:xfrm>
            <a:off x="1884240" y="1122480"/>
            <a:ext cx="6116400" cy="23871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2" name="PlaceHolder 2"/>
          <p:cNvSpPr>
            <a:spLocks noGrp="1"/>
          </p:cNvSpPr>
          <p:nvPr>
            <p:ph type="body"/>
          </p:nvPr>
        </p:nvSpPr>
        <p:spPr>
          <a:xfrm>
            <a:off x="1884240" y="3602160"/>
            <a:ext cx="2984760" cy="1655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1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3" name="PlaceHolder 3"/>
          <p:cNvSpPr>
            <a:spLocks noGrp="1"/>
          </p:cNvSpPr>
          <p:nvPr>
            <p:ph type="body"/>
          </p:nvPr>
        </p:nvSpPr>
        <p:spPr>
          <a:xfrm>
            <a:off x="5018760" y="3602160"/>
            <a:ext cx="2984760" cy="7894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1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4" name="PlaceHolder 4"/>
          <p:cNvSpPr>
            <a:spLocks noGrp="1"/>
          </p:cNvSpPr>
          <p:nvPr>
            <p:ph type="body"/>
          </p:nvPr>
        </p:nvSpPr>
        <p:spPr>
          <a:xfrm>
            <a:off x="5018760" y="4466880"/>
            <a:ext cx="2984760" cy="7894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1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PlaceHolder 1"/>
          <p:cNvSpPr>
            <a:spLocks noGrp="1"/>
          </p:cNvSpPr>
          <p:nvPr>
            <p:ph type="title"/>
          </p:nvPr>
        </p:nvSpPr>
        <p:spPr>
          <a:xfrm>
            <a:off x="1884240" y="1122480"/>
            <a:ext cx="6116400" cy="23871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6" name="PlaceHolder 2"/>
          <p:cNvSpPr>
            <a:spLocks noGrp="1"/>
          </p:cNvSpPr>
          <p:nvPr>
            <p:ph type="body"/>
          </p:nvPr>
        </p:nvSpPr>
        <p:spPr>
          <a:xfrm>
            <a:off x="1884240" y="3602160"/>
            <a:ext cx="2984760" cy="7894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1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7" name="PlaceHolder 3"/>
          <p:cNvSpPr>
            <a:spLocks noGrp="1"/>
          </p:cNvSpPr>
          <p:nvPr>
            <p:ph type="body"/>
          </p:nvPr>
        </p:nvSpPr>
        <p:spPr>
          <a:xfrm>
            <a:off x="5018760" y="3602160"/>
            <a:ext cx="2984760" cy="7894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1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8" name="PlaceHolder 4"/>
          <p:cNvSpPr>
            <a:spLocks noGrp="1"/>
          </p:cNvSpPr>
          <p:nvPr>
            <p:ph type="body"/>
          </p:nvPr>
        </p:nvSpPr>
        <p:spPr>
          <a:xfrm>
            <a:off x="1884240" y="4466880"/>
            <a:ext cx="6116400" cy="7894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1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PlaceHolder 1"/>
          <p:cNvSpPr>
            <a:spLocks noGrp="1"/>
          </p:cNvSpPr>
          <p:nvPr>
            <p:ph type="title"/>
          </p:nvPr>
        </p:nvSpPr>
        <p:spPr>
          <a:xfrm>
            <a:off x="1884240" y="1122480"/>
            <a:ext cx="6116400" cy="23871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0" name="PlaceHolder 2"/>
          <p:cNvSpPr>
            <a:spLocks noGrp="1"/>
          </p:cNvSpPr>
          <p:nvPr>
            <p:ph type="body"/>
          </p:nvPr>
        </p:nvSpPr>
        <p:spPr>
          <a:xfrm>
            <a:off x="1884240" y="3602160"/>
            <a:ext cx="6116400" cy="7894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1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1" name="PlaceHolder 3"/>
          <p:cNvSpPr>
            <a:spLocks noGrp="1"/>
          </p:cNvSpPr>
          <p:nvPr>
            <p:ph type="body"/>
          </p:nvPr>
        </p:nvSpPr>
        <p:spPr>
          <a:xfrm>
            <a:off x="1884240" y="4466880"/>
            <a:ext cx="6116400" cy="7894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1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PlaceHolder 1"/>
          <p:cNvSpPr>
            <a:spLocks noGrp="1"/>
          </p:cNvSpPr>
          <p:nvPr>
            <p:ph type="title"/>
          </p:nvPr>
        </p:nvSpPr>
        <p:spPr>
          <a:xfrm>
            <a:off x="1884240" y="1122480"/>
            <a:ext cx="6116400" cy="23871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3" name="PlaceHolder 2"/>
          <p:cNvSpPr>
            <a:spLocks noGrp="1"/>
          </p:cNvSpPr>
          <p:nvPr>
            <p:ph type="body"/>
          </p:nvPr>
        </p:nvSpPr>
        <p:spPr>
          <a:xfrm>
            <a:off x="1884240" y="3602160"/>
            <a:ext cx="2984760" cy="7894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1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4" name="PlaceHolder 3"/>
          <p:cNvSpPr>
            <a:spLocks noGrp="1"/>
          </p:cNvSpPr>
          <p:nvPr>
            <p:ph type="body"/>
          </p:nvPr>
        </p:nvSpPr>
        <p:spPr>
          <a:xfrm>
            <a:off x="5018760" y="3602160"/>
            <a:ext cx="2984760" cy="7894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1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5" name="PlaceHolder 4"/>
          <p:cNvSpPr>
            <a:spLocks noGrp="1"/>
          </p:cNvSpPr>
          <p:nvPr>
            <p:ph type="body"/>
          </p:nvPr>
        </p:nvSpPr>
        <p:spPr>
          <a:xfrm>
            <a:off x="1884240" y="4466880"/>
            <a:ext cx="2984760" cy="7894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1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6" name="PlaceHolder 5"/>
          <p:cNvSpPr>
            <a:spLocks noGrp="1"/>
          </p:cNvSpPr>
          <p:nvPr>
            <p:ph type="body"/>
          </p:nvPr>
        </p:nvSpPr>
        <p:spPr>
          <a:xfrm>
            <a:off x="5018760" y="4466880"/>
            <a:ext cx="2984760" cy="7894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1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PlaceHolder 1"/>
          <p:cNvSpPr>
            <a:spLocks noGrp="1"/>
          </p:cNvSpPr>
          <p:nvPr>
            <p:ph type="title"/>
          </p:nvPr>
        </p:nvSpPr>
        <p:spPr>
          <a:xfrm>
            <a:off x="1884240" y="1122480"/>
            <a:ext cx="6116400" cy="23871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8" name="PlaceHolder 2"/>
          <p:cNvSpPr>
            <a:spLocks noGrp="1"/>
          </p:cNvSpPr>
          <p:nvPr>
            <p:ph type="body"/>
          </p:nvPr>
        </p:nvSpPr>
        <p:spPr>
          <a:xfrm>
            <a:off x="1884240" y="3602160"/>
            <a:ext cx="1969200" cy="7894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1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9" name="PlaceHolder 3"/>
          <p:cNvSpPr>
            <a:spLocks noGrp="1"/>
          </p:cNvSpPr>
          <p:nvPr>
            <p:ph type="body"/>
          </p:nvPr>
        </p:nvSpPr>
        <p:spPr>
          <a:xfrm>
            <a:off x="3952440" y="3602160"/>
            <a:ext cx="1969200" cy="7894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1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0" name="PlaceHolder 4"/>
          <p:cNvSpPr>
            <a:spLocks noGrp="1"/>
          </p:cNvSpPr>
          <p:nvPr>
            <p:ph type="body"/>
          </p:nvPr>
        </p:nvSpPr>
        <p:spPr>
          <a:xfrm>
            <a:off x="6020280" y="3602160"/>
            <a:ext cx="1969200" cy="7894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1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1" name="PlaceHolder 5"/>
          <p:cNvSpPr>
            <a:spLocks noGrp="1"/>
          </p:cNvSpPr>
          <p:nvPr>
            <p:ph type="body"/>
          </p:nvPr>
        </p:nvSpPr>
        <p:spPr>
          <a:xfrm>
            <a:off x="1884240" y="4466880"/>
            <a:ext cx="1969200" cy="7894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1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2" name="PlaceHolder 6"/>
          <p:cNvSpPr>
            <a:spLocks noGrp="1"/>
          </p:cNvSpPr>
          <p:nvPr>
            <p:ph type="body"/>
          </p:nvPr>
        </p:nvSpPr>
        <p:spPr>
          <a:xfrm>
            <a:off x="3952440" y="4466880"/>
            <a:ext cx="1969200" cy="7894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1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3" name="PlaceHolder 7"/>
          <p:cNvSpPr>
            <a:spLocks noGrp="1"/>
          </p:cNvSpPr>
          <p:nvPr>
            <p:ph type="body"/>
          </p:nvPr>
        </p:nvSpPr>
        <p:spPr>
          <a:xfrm>
            <a:off x="6020280" y="4466880"/>
            <a:ext cx="1969200" cy="7894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1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PlaceHolder 1"/>
          <p:cNvSpPr>
            <a:spLocks noGrp="1"/>
          </p:cNvSpPr>
          <p:nvPr>
            <p:ph type="title"/>
          </p:nvPr>
        </p:nvSpPr>
        <p:spPr>
          <a:xfrm>
            <a:off x="1884240" y="1122480"/>
            <a:ext cx="6116400" cy="23871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7" name="PlaceHolder 2"/>
          <p:cNvSpPr>
            <a:spLocks noGrp="1"/>
          </p:cNvSpPr>
          <p:nvPr>
            <p:ph type="subTitle"/>
          </p:nvPr>
        </p:nvSpPr>
        <p:spPr>
          <a:xfrm>
            <a:off x="1884240" y="3602160"/>
            <a:ext cx="6116400" cy="1655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PlaceHolder 1"/>
          <p:cNvSpPr>
            <a:spLocks noGrp="1"/>
          </p:cNvSpPr>
          <p:nvPr>
            <p:ph type="title"/>
          </p:nvPr>
        </p:nvSpPr>
        <p:spPr>
          <a:xfrm>
            <a:off x="1884240" y="1122480"/>
            <a:ext cx="6116400" cy="23871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9" name="PlaceHolder 2"/>
          <p:cNvSpPr>
            <a:spLocks noGrp="1"/>
          </p:cNvSpPr>
          <p:nvPr>
            <p:ph type="body"/>
          </p:nvPr>
        </p:nvSpPr>
        <p:spPr>
          <a:xfrm>
            <a:off x="1884240" y="3602160"/>
            <a:ext cx="6116400" cy="1655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1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PlaceHolder 1"/>
          <p:cNvSpPr>
            <a:spLocks noGrp="1"/>
          </p:cNvSpPr>
          <p:nvPr>
            <p:ph type="title"/>
          </p:nvPr>
        </p:nvSpPr>
        <p:spPr>
          <a:xfrm>
            <a:off x="1884240" y="1122480"/>
            <a:ext cx="6116400" cy="23871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1" name="PlaceHolder 2"/>
          <p:cNvSpPr>
            <a:spLocks noGrp="1"/>
          </p:cNvSpPr>
          <p:nvPr>
            <p:ph type="body"/>
          </p:nvPr>
        </p:nvSpPr>
        <p:spPr>
          <a:xfrm>
            <a:off x="1884240" y="3602160"/>
            <a:ext cx="2984760" cy="1655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1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2" name="PlaceHolder 3"/>
          <p:cNvSpPr>
            <a:spLocks noGrp="1"/>
          </p:cNvSpPr>
          <p:nvPr>
            <p:ph type="body"/>
          </p:nvPr>
        </p:nvSpPr>
        <p:spPr>
          <a:xfrm>
            <a:off x="5018760" y="3602160"/>
            <a:ext cx="2984760" cy="1655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1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PlaceHolder 1"/>
          <p:cNvSpPr>
            <a:spLocks noGrp="1"/>
          </p:cNvSpPr>
          <p:nvPr>
            <p:ph type="title"/>
          </p:nvPr>
        </p:nvSpPr>
        <p:spPr>
          <a:xfrm>
            <a:off x="1884240" y="1122480"/>
            <a:ext cx="6116400" cy="23871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1884240" y="1122480"/>
            <a:ext cx="6116400" cy="23871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1884240" y="3602160"/>
            <a:ext cx="6116400" cy="1655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1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PlaceHolder 1"/>
          <p:cNvSpPr>
            <a:spLocks noGrp="1"/>
          </p:cNvSpPr>
          <p:nvPr>
            <p:ph type="subTitle"/>
          </p:nvPr>
        </p:nvSpPr>
        <p:spPr>
          <a:xfrm>
            <a:off x="1884240" y="1122480"/>
            <a:ext cx="6116400" cy="110667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PlaceHolder 1"/>
          <p:cNvSpPr>
            <a:spLocks noGrp="1"/>
          </p:cNvSpPr>
          <p:nvPr>
            <p:ph type="title"/>
          </p:nvPr>
        </p:nvSpPr>
        <p:spPr>
          <a:xfrm>
            <a:off x="1884240" y="1122480"/>
            <a:ext cx="6116400" cy="23871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6" name="PlaceHolder 2"/>
          <p:cNvSpPr>
            <a:spLocks noGrp="1"/>
          </p:cNvSpPr>
          <p:nvPr>
            <p:ph type="body"/>
          </p:nvPr>
        </p:nvSpPr>
        <p:spPr>
          <a:xfrm>
            <a:off x="1884240" y="3602160"/>
            <a:ext cx="2984760" cy="7894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1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7" name="PlaceHolder 3"/>
          <p:cNvSpPr>
            <a:spLocks noGrp="1"/>
          </p:cNvSpPr>
          <p:nvPr>
            <p:ph type="body"/>
          </p:nvPr>
        </p:nvSpPr>
        <p:spPr>
          <a:xfrm>
            <a:off x="5018760" y="3602160"/>
            <a:ext cx="2984760" cy="1655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1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8" name="PlaceHolder 4"/>
          <p:cNvSpPr>
            <a:spLocks noGrp="1"/>
          </p:cNvSpPr>
          <p:nvPr>
            <p:ph type="body"/>
          </p:nvPr>
        </p:nvSpPr>
        <p:spPr>
          <a:xfrm>
            <a:off x="1884240" y="4466880"/>
            <a:ext cx="2984760" cy="7894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1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PlaceHolder 1"/>
          <p:cNvSpPr>
            <a:spLocks noGrp="1"/>
          </p:cNvSpPr>
          <p:nvPr>
            <p:ph type="title"/>
          </p:nvPr>
        </p:nvSpPr>
        <p:spPr>
          <a:xfrm>
            <a:off x="1884240" y="1122480"/>
            <a:ext cx="6116400" cy="23871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30" name="PlaceHolder 2"/>
          <p:cNvSpPr>
            <a:spLocks noGrp="1"/>
          </p:cNvSpPr>
          <p:nvPr>
            <p:ph type="body"/>
          </p:nvPr>
        </p:nvSpPr>
        <p:spPr>
          <a:xfrm>
            <a:off x="1884240" y="3602160"/>
            <a:ext cx="2984760" cy="1655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1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31" name="PlaceHolder 3"/>
          <p:cNvSpPr>
            <a:spLocks noGrp="1"/>
          </p:cNvSpPr>
          <p:nvPr>
            <p:ph type="body"/>
          </p:nvPr>
        </p:nvSpPr>
        <p:spPr>
          <a:xfrm>
            <a:off x="5018760" y="3602160"/>
            <a:ext cx="2984760" cy="7894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1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32" name="PlaceHolder 4"/>
          <p:cNvSpPr>
            <a:spLocks noGrp="1"/>
          </p:cNvSpPr>
          <p:nvPr>
            <p:ph type="body"/>
          </p:nvPr>
        </p:nvSpPr>
        <p:spPr>
          <a:xfrm>
            <a:off x="5018760" y="4466880"/>
            <a:ext cx="2984760" cy="7894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1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PlaceHolder 1"/>
          <p:cNvSpPr>
            <a:spLocks noGrp="1"/>
          </p:cNvSpPr>
          <p:nvPr>
            <p:ph type="title"/>
          </p:nvPr>
        </p:nvSpPr>
        <p:spPr>
          <a:xfrm>
            <a:off x="1884240" y="1122480"/>
            <a:ext cx="6116400" cy="23871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34" name="PlaceHolder 2"/>
          <p:cNvSpPr>
            <a:spLocks noGrp="1"/>
          </p:cNvSpPr>
          <p:nvPr>
            <p:ph type="body"/>
          </p:nvPr>
        </p:nvSpPr>
        <p:spPr>
          <a:xfrm>
            <a:off x="1884240" y="3602160"/>
            <a:ext cx="2984760" cy="7894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1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35" name="PlaceHolder 3"/>
          <p:cNvSpPr>
            <a:spLocks noGrp="1"/>
          </p:cNvSpPr>
          <p:nvPr>
            <p:ph type="body"/>
          </p:nvPr>
        </p:nvSpPr>
        <p:spPr>
          <a:xfrm>
            <a:off x="5018760" y="3602160"/>
            <a:ext cx="2984760" cy="7894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1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36" name="PlaceHolder 4"/>
          <p:cNvSpPr>
            <a:spLocks noGrp="1"/>
          </p:cNvSpPr>
          <p:nvPr>
            <p:ph type="body"/>
          </p:nvPr>
        </p:nvSpPr>
        <p:spPr>
          <a:xfrm>
            <a:off x="1884240" y="4466880"/>
            <a:ext cx="6116400" cy="7894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1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PlaceHolder 1"/>
          <p:cNvSpPr>
            <a:spLocks noGrp="1"/>
          </p:cNvSpPr>
          <p:nvPr>
            <p:ph type="title"/>
          </p:nvPr>
        </p:nvSpPr>
        <p:spPr>
          <a:xfrm>
            <a:off x="1884240" y="1122480"/>
            <a:ext cx="6116400" cy="23871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38" name="PlaceHolder 2"/>
          <p:cNvSpPr>
            <a:spLocks noGrp="1"/>
          </p:cNvSpPr>
          <p:nvPr>
            <p:ph type="body"/>
          </p:nvPr>
        </p:nvSpPr>
        <p:spPr>
          <a:xfrm>
            <a:off x="1884240" y="3602160"/>
            <a:ext cx="6116400" cy="7894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1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39" name="PlaceHolder 3"/>
          <p:cNvSpPr>
            <a:spLocks noGrp="1"/>
          </p:cNvSpPr>
          <p:nvPr>
            <p:ph type="body"/>
          </p:nvPr>
        </p:nvSpPr>
        <p:spPr>
          <a:xfrm>
            <a:off x="1884240" y="4466880"/>
            <a:ext cx="6116400" cy="7894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1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PlaceHolder 1"/>
          <p:cNvSpPr>
            <a:spLocks noGrp="1"/>
          </p:cNvSpPr>
          <p:nvPr>
            <p:ph type="title"/>
          </p:nvPr>
        </p:nvSpPr>
        <p:spPr>
          <a:xfrm>
            <a:off x="1884240" y="1122480"/>
            <a:ext cx="6116400" cy="23871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41" name="PlaceHolder 2"/>
          <p:cNvSpPr>
            <a:spLocks noGrp="1"/>
          </p:cNvSpPr>
          <p:nvPr>
            <p:ph type="body"/>
          </p:nvPr>
        </p:nvSpPr>
        <p:spPr>
          <a:xfrm>
            <a:off x="1884240" y="3602160"/>
            <a:ext cx="2984760" cy="7894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1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42" name="PlaceHolder 3"/>
          <p:cNvSpPr>
            <a:spLocks noGrp="1"/>
          </p:cNvSpPr>
          <p:nvPr>
            <p:ph type="body"/>
          </p:nvPr>
        </p:nvSpPr>
        <p:spPr>
          <a:xfrm>
            <a:off x="5018760" y="3602160"/>
            <a:ext cx="2984760" cy="7894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1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43" name="PlaceHolder 4"/>
          <p:cNvSpPr>
            <a:spLocks noGrp="1"/>
          </p:cNvSpPr>
          <p:nvPr>
            <p:ph type="body"/>
          </p:nvPr>
        </p:nvSpPr>
        <p:spPr>
          <a:xfrm>
            <a:off x="1884240" y="4466880"/>
            <a:ext cx="2984760" cy="7894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1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44" name="PlaceHolder 5"/>
          <p:cNvSpPr>
            <a:spLocks noGrp="1"/>
          </p:cNvSpPr>
          <p:nvPr>
            <p:ph type="body"/>
          </p:nvPr>
        </p:nvSpPr>
        <p:spPr>
          <a:xfrm>
            <a:off x="5018760" y="4466880"/>
            <a:ext cx="2984760" cy="7894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1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PlaceHolder 1"/>
          <p:cNvSpPr>
            <a:spLocks noGrp="1"/>
          </p:cNvSpPr>
          <p:nvPr>
            <p:ph type="title"/>
          </p:nvPr>
        </p:nvSpPr>
        <p:spPr>
          <a:xfrm>
            <a:off x="1884240" y="1122480"/>
            <a:ext cx="6116400" cy="23871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46" name="PlaceHolder 2"/>
          <p:cNvSpPr>
            <a:spLocks noGrp="1"/>
          </p:cNvSpPr>
          <p:nvPr>
            <p:ph type="body"/>
          </p:nvPr>
        </p:nvSpPr>
        <p:spPr>
          <a:xfrm>
            <a:off x="1884240" y="3602160"/>
            <a:ext cx="1969200" cy="7894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1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47" name="PlaceHolder 3"/>
          <p:cNvSpPr>
            <a:spLocks noGrp="1"/>
          </p:cNvSpPr>
          <p:nvPr>
            <p:ph type="body"/>
          </p:nvPr>
        </p:nvSpPr>
        <p:spPr>
          <a:xfrm>
            <a:off x="3952440" y="3602160"/>
            <a:ext cx="1969200" cy="7894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1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48" name="PlaceHolder 4"/>
          <p:cNvSpPr>
            <a:spLocks noGrp="1"/>
          </p:cNvSpPr>
          <p:nvPr>
            <p:ph type="body"/>
          </p:nvPr>
        </p:nvSpPr>
        <p:spPr>
          <a:xfrm>
            <a:off x="6020280" y="3602160"/>
            <a:ext cx="1969200" cy="7894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1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49" name="PlaceHolder 5"/>
          <p:cNvSpPr>
            <a:spLocks noGrp="1"/>
          </p:cNvSpPr>
          <p:nvPr>
            <p:ph type="body"/>
          </p:nvPr>
        </p:nvSpPr>
        <p:spPr>
          <a:xfrm>
            <a:off x="1884240" y="4466880"/>
            <a:ext cx="1969200" cy="7894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1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50" name="PlaceHolder 6"/>
          <p:cNvSpPr>
            <a:spLocks noGrp="1"/>
          </p:cNvSpPr>
          <p:nvPr>
            <p:ph type="body"/>
          </p:nvPr>
        </p:nvSpPr>
        <p:spPr>
          <a:xfrm>
            <a:off x="3952440" y="4466880"/>
            <a:ext cx="1969200" cy="7894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1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51" name="PlaceHolder 7"/>
          <p:cNvSpPr>
            <a:spLocks noGrp="1"/>
          </p:cNvSpPr>
          <p:nvPr>
            <p:ph type="body"/>
          </p:nvPr>
        </p:nvSpPr>
        <p:spPr>
          <a:xfrm>
            <a:off x="6020280" y="4466880"/>
            <a:ext cx="1969200" cy="7894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1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PlaceHolder 1"/>
          <p:cNvSpPr>
            <a:spLocks noGrp="1"/>
          </p:cNvSpPr>
          <p:nvPr>
            <p:ph type="title"/>
          </p:nvPr>
        </p:nvSpPr>
        <p:spPr>
          <a:xfrm>
            <a:off x="1884240" y="1122480"/>
            <a:ext cx="6116400" cy="23871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53" name="PlaceHolder 2"/>
          <p:cNvSpPr>
            <a:spLocks noGrp="1"/>
          </p:cNvSpPr>
          <p:nvPr>
            <p:ph type="subTitle"/>
          </p:nvPr>
        </p:nvSpPr>
        <p:spPr>
          <a:xfrm>
            <a:off x="1884240" y="3602160"/>
            <a:ext cx="6116400" cy="1655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PlaceHolder 1"/>
          <p:cNvSpPr>
            <a:spLocks noGrp="1"/>
          </p:cNvSpPr>
          <p:nvPr>
            <p:ph type="title"/>
          </p:nvPr>
        </p:nvSpPr>
        <p:spPr>
          <a:xfrm>
            <a:off x="1884240" y="1122480"/>
            <a:ext cx="6116400" cy="23871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55" name="PlaceHolder 2"/>
          <p:cNvSpPr>
            <a:spLocks noGrp="1"/>
          </p:cNvSpPr>
          <p:nvPr>
            <p:ph type="body"/>
          </p:nvPr>
        </p:nvSpPr>
        <p:spPr>
          <a:xfrm>
            <a:off x="1884240" y="3602160"/>
            <a:ext cx="6116400" cy="1655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1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laceHolder 1"/>
          <p:cNvSpPr>
            <a:spLocks noGrp="1"/>
          </p:cNvSpPr>
          <p:nvPr>
            <p:ph type="title"/>
          </p:nvPr>
        </p:nvSpPr>
        <p:spPr>
          <a:xfrm>
            <a:off x="1884240" y="1122480"/>
            <a:ext cx="6116400" cy="23871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2" name="PlaceHolder 2"/>
          <p:cNvSpPr>
            <a:spLocks noGrp="1"/>
          </p:cNvSpPr>
          <p:nvPr>
            <p:ph type="body"/>
          </p:nvPr>
        </p:nvSpPr>
        <p:spPr>
          <a:xfrm>
            <a:off x="1884240" y="3602160"/>
            <a:ext cx="2984760" cy="1655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1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3" name="PlaceHolder 3"/>
          <p:cNvSpPr>
            <a:spLocks noGrp="1"/>
          </p:cNvSpPr>
          <p:nvPr>
            <p:ph type="body"/>
          </p:nvPr>
        </p:nvSpPr>
        <p:spPr>
          <a:xfrm>
            <a:off x="5018760" y="3602160"/>
            <a:ext cx="2984760" cy="1655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1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PlaceHolder 1"/>
          <p:cNvSpPr>
            <a:spLocks noGrp="1"/>
          </p:cNvSpPr>
          <p:nvPr>
            <p:ph type="title"/>
          </p:nvPr>
        </p:nvSpPr>
        <p:spPr>
          <a:xfrm>
            <a:off x="1884240" y="1122480"/>
            <a:ext cx="6116400" cy="23871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57" name="PlaceHolder 2"/>
          <p:cNvSpPr>
            <a:spLocks noGrp="1"/>
          </p:cNvSpPr>
          <p:nvPr>
            <p:ph type="body"/>
          </p:nvPr>
        </p:nvSpPr>
        <p:spPr>
          <a:xfrm>
            <a:off x="1884240" y="3602160"/>
            <a:ext cx="2984760" cy="1655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1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58" name="PlaceHolder 3"/>
          <p:cNvSpPr>
            <a:spLocks noGrp="1"/>
          </p:cNvSpPr>
          <p:nvPr>
            <p:ph type="body"/>
          </p:nvPr>
        </p:nvSpPr>
        <p:spPr>
          <a:xfrm>
            <a:off x="5018760" y="3602160"/>
            <a:ext cx="2984760" cy="1655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1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PlaceHolder 1"/>
          <p:cNvSpPr>
            <a:spLocks noGrp="1"/>
          </p:cNvSpPr>
          <p:nvPr>
            <p:ph type="title"/>
          </p:nvPr>
        </p:nvSpPr>
        <p:spPr>
          <a:xfrm>
            <a:off x="1884240" y="1122480"/>
            <a:ext cx="6116400" cy="23871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PlaceHolder 1"/>
          <p:cNvSpPr>
            <a:spLocks noGrp="1"/>
          </p:cNvSpPr>
          <p:nvPr>
            <p:ph type="subTitle"/>
          </p:nvPr>
        </p:nvSpPr>
        <p:spPr>
          <a:xfrm>
            <a:off x="1884240" y="1122480"/>
            <a:ext cx="6116400" cy="110667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PlaceHolder 1"/>
          <p:cNvSpPr>
            <a:spLocks noGrp="1"/>
          </p:cNvSpPr>
          <p:nvPr>
            <p:ph type="title"/>
          </p:nvPr>
        </p:nvSpPr>
        <p:spPr>
          <a:xfrm>
            <a:off x="1884240" y="1122480"/>
            <a:ext cx="6116400" cy="23871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62" name="PlaceHolder 2"/>
          <p:cNvSpPr>
            <a:spLocks noGrp="1"/>
          </p:cNvSpPr>
          <p:nvPr>
            <p:ph type="body"/>
          </p:nvPr>
        </p:nvSpPr>
        <p:spPr>
          <a:xfrm>
            <a:off x="1884240" y="3602160"/>
            <a:ext cx="2984760" cy="7894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1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63" name="PlaceHolder 3"/>
          <p:cNvSpPr>
            <a:spLocks noGrp="1"/>
          </p:cNvSpPr>
          <p:nvPr>
            <p:ph type="body"/>
          </p:nvPr>
        </p:nvSpPr>
        <p:spPr>
          <a:xfrm>
            <a:off x="5018760" y="3602160"/>
            <a:ext cx="2984760" cy="1655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1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64" name="PlaceHolder 4"/>
          <p:cNvSpPr>
            <a:spLocks noGrp="1"/>
          </p:cNvSpPr>
          <p:nvPr>
            <p:ph type="body"/>
          </p:nvPr>
        </p:nvSpPr>
        <p:spPr>
          <a:xfrm>
            <a:off x="1884240" y="4466880"/>
            <a:ext cx="2984760" cy="7894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1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PlaceHolder 1"/>
          <p:cNvSpPr>
            <a:spLocks noGrp="1"/>
          </p:cNvSpPr>
          <p:nvPr>
            <p:ph type="title"/>
          </p:nvPr>
        </p:nvSpPr>
        <p:spPr>
          <a:xfrm>
            <a:off x="1884240" y="1122480"/>
            <a:ext cx="6116400" cy="23871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66" name="PlaceHolder 2"/>
          <p:cNvSpPr>
            <a:spLocks noGrp="1"/>
          </p:cNvSpPr>
          <p:nvPr>
            <p:ph type="body"/>
          </p:nvPr>
        </p:nvSpPr>
        <p:spPr>
          <a:xfrm>
            <a:off x="1884240" y="3602160"/>
            <a:ext cx="2984760" cy="1655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1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67" name="PlaceHolder 3"/>
          <p:cNvSpPr>
            <a:spLocks noGrp="1"/>
          </p:cNvSpPr>
          <p:nvPr>
            <p:ph type="body"/>
          </p:nvPr>
        </p:nvSpPr>
        <p:spPr>
          <a:xfrm>
            <a:off x="5018760" y="3602160"/>
            <a:ext cx="2984760" cy="7894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1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68" name="PlaceHolder 4"/>
          <p:cNvSpPr>
            <a:spLocks noGrp="1"/>
          </p:cNvSpPr>
          <p:nvPr>
            <p:ph type="body"/>
          </p:nvPr>
        </p:nvSpPr>
        <p:spPr>
          <a:xfrm>
            <a:off x="5018760" y="4466880"/>
            <a:ext cx="2984760" cy="7894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1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PlaceHolder 1"/>
          <p:cNvSpPr>
            <a:spLocks noGrp="1"/>
          </p:cNvSpPr>
          <p:nvPr>
            <p:ph type="title"/>
          </p:nvPr>
        </p:nvSpPr>
        <p:spPr>
          <a:xfrm>
            <a:off x="1884240" y="1122480"/>
            <a:ext cx="6116400" cy="23871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70" name="PlaceHolder 2"/>
          <p:cNvSpPr>
            <a:spLocks noGrp="1"/>
          </p:cNvSpPr>
          <p:nvPr>
            <p:ph type="body"/>
          </p:nvPr>
        </p:nvSpPr>
        <p:spPr>
          <a:xfrm>
            <a:off x="1884240" y="3602160"/>
            <a:ext cx="2984760" cy="7894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1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71" name="PlaceHolder 3"/>
          <p:cNvSpPr>
            <a:spLocks noGrp="1"/>
          </p:cNvSpPr>
          <p:nvPr>
            <p:ph type="body"/>
          </p:nvPr>
        </p:nvSpPr>
        <p:spPr>
          <a:xfrm>
            <a:off x="5018760" y="3602160"/>
            <a:ext cx="2984760" cy="7894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1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72" name="PlaceHolder 4"/>
          <p:cNvSpPr>
            <a:spLocks noGrp="1"/>
          </p:cNvSpPr>
          <p:nvPr>
            <p:ph type="body"/>
          </p:nvPr>
        </p:nvSpPr>
        <p:spPr>
          <a:xfrm>
            <a:off x="1884240" y="4466880"/>
            <a:ext cx="6116400" cy="7894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1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PlaceHolder 1"/>
          <p:cNvSpPr>
            <a:spLocks noGrp="1"/>
          </p:cNvSpPr>
          <p:nvPr>
            <p:ph type="title"/>
          </p:nvPr>
        </p:nvSpPr>
        <p:spPr>
          <a:xfrm>
            <a:off x="1884240" y="1122480"/>
            <a:ext cx="6116400" cy="23871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74" name="PlaceHolder 2"/>
          <p:cNvSpPr>
            <a:spLocks noGrp="1"/>
          </p:cNvSpPr>
          <p:nvPr>
            <p:ph type="body"/>
          </p:nvPr>
        </p:nvSpPr>
        <p:spPr>
          <a:xfrm>
            <a:off x="1884240" y="3602160"/>
            <a:ext cx="6116400" cy="7894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1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75" name="PlaceHolder 3"/>
          <p:cNvSpPr>
            <a:spLocks noGrp="1"/>
          </p:cNvSpPr>
          <p:nvPr>
            <p:ph type="body"/>
          </p:nvPr>
        </p:nvSpPr>
        <p:spPr>
          <a:xfrm>
            <a:off x="1884240" y="4466880"/>
            <a:ext cx="6116400" cy="7894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1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PlaceHolder 1"/>
          <p:cNvSpPr>
            <a:spLocks noGrp="1"/>
          </p:cNvSpPr>
          <p:nvPr>
            <p:ph type="title"/>
          </p:nvPr>
        </p:nvSpPr>
        <p:spPr>
          <a:xfrm>
            <a:off x="1884240" y="1122480"/>
            <a:ext cx="6116400" cy="23871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77" name="PlaceHolder 2"/>
          <p:cNvSpPr>
            <a:spLocks noGrp="1"/>
          </p:cNvSpPr>
          <p:nvPr>
            <p:ph type="body"/>
          </p:nvPr>
        </p:nvSpPr>
        <p:spPr>
          <a:xfrm>
            <a:off x="1884240" y="3602160"/>
            <a:ext cx="2984760" cy="7894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1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78" name="PlaceHolder 3"/>
          <p:cNvSpPr>
            <a:spLocks noGrp="1"/>
          </p:cNvSpPr>
          <p:nvPr>
            <p:ph type="body"/>
          </p:nvPr>
        </p:nvSpPr>
        <p:spPr>
          <a:xfrm>
            <a:off x="5018760" y="3602160"/>
            <a:ext cx="2984760" cy="7894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1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79" name="PlaceHolder 4"/>
          <p:cNvSpPr>
            <a:spLocks noGrp="1"/>
          </p:cNvSpPr>
          <p:nvPr>
            <p:ph type="body"/>
          </p:nvPr>
        </p:nvSpPr>
        <p:spPr>
          <a:xfrm>
            <a:off x="1884240" y="4466880"/>
            <a:ext cx="2984760" cy="7894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1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80" name="PlaceHolder 5"/>
          <p:cNvSpPr>
            <a:spLocks noGrp="1"/>
          </p:cNvSpPr>
          <p:nvPr>
            <p:ph type="body"/>
          </p:nvPr>
        </p:nvSpPr>
        <p:spPr>
          <a:xfrm>
            <a:off x="5018760" y="4466880"/>
            <a:ext cx="2984760" cy="7894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1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PlaceHolder 1"/>
          <p:cNvSpPr>
            <a:spLocks noGrp="1"/>
          </p:cNvSpPr>
          <p:nvPr>
            <p:ph type="title"/>
          </p:nvPr>
        </p:nvSpPr>
        <p:spPr>
          <a:xfrm>
            <a:off x="1884240" y="1122480"/>
            <a:ext cx="6116400" cy="23871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82" name="PlaceHolder 2"/>
          <p:cNvSpPr>
            <a:spLocks noGrp="1"/>
          </p:cNvSpPr>
          <p:nvPr>
            <p:ph type="body"/>
          </p:nvPr>
        </p:nvSpPr>
        <p:spPr>
          <a:xfrm>
            <a:off x="1884240" y="3602160"/>
            <a:ext cx="1969200" cy="7894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1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83" name="PlaceHolder 3"/>
          <p:cNvSpPr>
            <a:spLocks noGrp="1"/>
          </p:cNvSpPr>
          <p:nvPr>
            <p:ph type="body"/>
          </p:nvPr>
        </p:nvSpPr>
        <p:spPr>
          <a:xfrm>
            <a:off x="3952440" y="3602160"/>
            <a:ext cx="1969200" cy="7894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1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84" name="PlaceHolder 4"/>
          <p:cNvSpPr>
            <a:spLocks noGrp="1"/>
          </p:cNvSpPr>
          <p:nvPr>
            <p:ph type="body"/>
          </p:nvPr>
        </p:nvSpPr>
        <p:spPr>
          <a:xfrm>
            <a:off x="6020280" y="3602160"/>
            <a:ext cx="1969200" cy="7894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1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85" name="PlaceHolder 5"/>
          <p:cNvSpPr>
            <a:spLocks noGrp="1"/>
          </p:cNvSpPr>
          <p:nvPr>
            <p:ph type="body"/>
          </p:nvPr>
        </p:nvSpPr>
        <p:spPr>
          <a:xfrm>
            <a:off x="1884240" y="4466880"/>
            <a:ext cx="1969200" cy="7894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1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86" name="PlaceHolder 6"/>
          <p:cNvSpPr>
            <a:spLocks noGrp="1"/>
          </p:cNvSpPr>
          <p:nvPr>
            <p:ph type="body"/>
          </p:nvPr>
        </p:nvSpPr>
        <p:spPr>
          <a:xfrm>
            <a:off x="3952440" y="4466880"/>
            <a:ext cx="1969200" cy="7894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1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87" name="PlaceHolder 7"/>
          <p:cNvSpPr>
            <a:spLocks noGrp="1"/>
          </p:cNvSpPr>
          <p:nvPr>
            <p:ph type="body"/>
          </p:nvPr>
        </p:nvSpPr>
        <p:spPr>
          <a:xfrm>
            <a:off x="6020280" y="4466880"/>
            <a:ext cx="1969200" cy="7894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1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laceHolder 1"/>
          <p:cNvSpPr>
            <a:spLocks noGrp="1"/>
          </p:cNvSpPr>
          <p:nvPr>
            <p:ph type="title"/>
          </p:nvPr>
        </p:nvSpPr>
        <p:spPr>
          <a:xfrm>
            <a:off x="1884240" y="1122480"/>
            <a:ext cx="6116400" cy="23871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PlaceHolder 1"/>
          <p:cNvSpPr>
            <a:spLocks noGrp="1"/>
          </p:cNvSpPr>
          <p:nvPr>
            <p:ph type="title"/>
          </p:nvPr>
        </p:nvSpPr>
        <p:spPr>
          <a:xfrm>
            <a:off x="1884240" y="1122480"/>
            <a:ext cx="6116400" cy="23871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01" name="PlaceHolder 2"/>
          <p:cNvSpPr>
            <a:spLocks noGrp="1"/>
          </p:cNvSpPr>
          <p:nvPr>
            <p:ph type="subTitle"/>
          </p:nvPr>
        </p:nvSpPr>
        <p:spPr>
          <a:xfrm>
            <a:off x="1884240" y="3602160"/>
            <a:ext cx="6116400" cy="1655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PlaceHolder 1"/>
          <p:cNvSpPr>
            <a:spLocks noGrp="1"/>
          </p:cNvSpPr>
          <p:nvPr>
            <p:ph type="title"/>
          </p:nvPr>
        </p:nvSpPr>
        <p:spPr>
          <a:xfrm>
            <a:off x="1884240" y="1122480"/>
            <a:ext cx="6116400" cy="23871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03" name="PlaceHolder 2"/>
          <p:cNvSpPr>
            <a:spLocks noGrp="1"/>
          </p:cNvSpPr>
          <p:nvPr>
            <p:ph type="body"/>
          </p:nvPr>
        </p:nvSpPr>
        <p:spPr>
          <a:xfrm>
            <a:off x="1884240" y="3602160"/>
            <a:ext cx="6116400" cy="1655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1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PlaceHolder 1"/>
          <p:cNvSpPr>
            <a:spLocks noGrp="1"/>
          </p:cNvSpPr>
          <p:nvPr>
            <p:ph type="title"/>
          </p:nvPr>
        </p:nvSpPr>
        <p:spPr>
          <a:xfrm>
            <a:off x="1884240" y="1122480"/>
            <a:ext cx="6116400" cy="23871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05" name="PlaceHolder 2"/>
          <p:cNvSpPr>
            <a:spLocks noGrp="1"/>
          </p:cNvSpPr>
          <p:nvPr>
            <p:ph type="body"/>
          </p:nvPr>
        </p:nvSpPr>
        <p:spPr>
          <a:xfrm>
            <a:off x="1884240" y="3602160"/>
            <a:ext cx="2984760" cy="1655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1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06" name="PlaceHolder 3"/>
          <p:cNvSpPr>
            <a:spLocks noGrp="1"/>
          </p:cNvSpPr>
          <p:nvPr>
            <p:ph type="body"/>
          </p:nvPr>
        </p:nvSpPr>
        <p:spPr>
          <a:xfrm>
            <a:off x="5018760" y="3602160"/>
            <a:ext cx="2984760" cy="1655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1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PlaceHolder 1"/>
          <p:cNvSpPr>
            <a:spLocks noGrp="1"/>
          </p:cNvSpPr>
          <p:nvPr>
            <p:ph type="title"/>
          </p:nvPr>
        </p:nvSpPr>
        <p:spPr>
          <a:xfrm>
            <a:off x="1884240" y="1122480"/>
            <a:ext cx="6116400" cy="23871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PlaceHolder 1"/>
          <p:cNvSpPr>
            <a:spLocks noGrp="1"/>
          </p:cNvSpPr>
          <p:nvPr>
            <p:ph type="subTitle"/>
          </p:nvPr>
        </p:nvSpPr>
        <p:spPr>
          <a:xfrm>
            <a:off x="1884240" y="1122480"/>
            <a:ext cx="6116400" cy="110667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PlaceHolder 1"/>
          <p:cNvSpPr>
            <a:spLocks noGrp="1"/>
          </p:cNvSpPr>
          <p:nvPr>
            <p:ph type="title"/>
          </p:nvPr>
        </p:nvSpPr>
        <p:spPr>
          <a:xfrm>
            <a:off x="1884240" y="1122480"/>
            <a:ext cx="6116400" cy="23871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10" name="PlaceHolder 2"/>
          <p:cNvSpPr>
            <a:spLocks noGrp="1"/>
          </p:cNvSpPr>
          <p:nvPr>
            <p:ph type="body"/>
          </p:nvPr>
        </p:nvSpPr>
        <p:spPr>
          <a:xfrm>
            <a:off x="1884240" y="3602160"/>
            <a:ext cx="2984760" cy="7894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1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11" name="PlaceHolder 3"/>
          <p:cNvSpPr>
            <a:spLocks noGrp="1"/>
          </p:cNvSpPr>
          <p:nvPr>
            <p:ph type="body"/>
          </p:nvPr>
        </p:nvSpPr>
        <p:spPr>
          <a:xfrm>
            <a:off x="5018760" y="3602160"/>
            <a:ext cx="2984760" cy="1655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1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12" name="PlaceHolder 4"/>
          <p:cNvSpPr>
            <a:spLocks noGrp="1"/>
          </p:cNvSpPr>
          <p:nvPr>
            <p:ph type="body"/>
          </p:nvPr>
        </p:nvSpPr>
        <p:spPr>
          <a:xfrm>
            <a:off x="1884240" y="4466880"/>
            <a:ext cx="2984760" cy="7894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1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PlaceHolder 1"/>
          <p:cNvSpPr>
            <a:spLocks noGrp="1"/>
          </p:cNvSpPr>
          <p:nvPr>
            <p:ph type="title"/>
          </p:nvPr>
        </p:nvSpPr>
        <p:spPr>
          <a:xfrm>
            <a:off x="1884240" y="1122480"/>
            <a:ext cx="6116400" cy="23871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14" name="PlaceHolder 2"/>
          <p:cNvSpPr>
            <a:spLocks noGrp="1"/>
          </p:cNvSpPr>
          <p:nvPr>
            <p:ph type="body"/>
          </p:nvPr>
        </p:nvSpPr>
        <p:spPr>
          <a:xfrm>
            <a:off x="1884240" y="3602160"/>
            <a:ext cx="2984760" cy="1655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1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15" name="PlaceHolder 3"/>
          <p:cNvSpPr>
            <a:spLocks noGrp="1"/>
          </p:cNvSpPr>
          <p:nvPr>
            <p:ph type="body"/>
          </p:nvPr>
        </p:nvSpPr>
        <p:spPr>
          <a:xfrm>
            <a:off x="5018760" y="3602160"/>
            <a:ext cx="2984760" cy="7894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1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16" name="PlaceHolder 4"/>
          <p:cNvSpPr>
            <a:spLocks noGrp="1"/>
          </p:cNvSpPr>
          <p:nvPr>
            <p:ph type="body"/>
          </p:nvPr>
        </p:nvSpPr>
        <p:spPr>
          <a:xfrm>
            <a:off x="5018760" y="4466880"/>
            <a:ext cx="2984760" cy="7894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1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PlaceHolder 1"/>
          <p:cNvSpPr>
            <a:spLocks noGrp="1"/>
          </p:cNvSpPr>
          <p:nvPr>
            <p:ph type="title"/>
          </p:nvPr>
        </p:nvSpPr>
        <p:spPr>
          <a:xfrm>
            <a:off x="1884240" y="1122480"/>
            <a:ext cx="6116400" cy="23871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18" name="PlaceHolder 2"/>
          <p:cNvSpPr>
            <a:spLocks noGrp="1"/>
          </p:cNvSpPr>
          <p:nvPr>
            <p:ph type="body"/>
          </p:nvPr>
        </p:nvSpPr>
        <p:spPr>
          <a:xfrm>
            <a:off x="1884240" y="3602160"/>
            <a:ext cx="2984760" cy="7894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1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19" name="PlaceHolder 3"/>
          <p:cNvSpPr>
            <a:spLocks noGrp="1"/>
          </p:cNvSpPr>
          <p:nvPr>
            <p:ph type="body"/>
          </p:nvPr>
        </p:nvSpPr>
        <p:spPr>
          <a:xfrm>
            <a:off x="5018760" y="3602160"/>
            <a:ext cx="2984760" cy="7894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1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20" name="PlaceHolder 4"/>
          <p:cNvSpPr>
            <a:spLocks noGrp="1"/>
          </p:cNvSpPr>
          <p:nvPr>
            <p:ph type="body"/>
          </p:nvPr>
        </p:nvSpPr>
        <p:spPr>
          <a:xfrm>
            <a:off x="1884240" y="4466880"/>
            <a:ext cx="6116400" cy="7894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1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PlaceHolder 1"/>
          <p:cNvSpPr>
            <a:spLocks noGrp="1"/>
          </p:cNvSpPr>
          <p:nvPr>
            <p:ph type="title"/>
          </p:nvPr>
        </p:nvSpPr>
        <p:spPr>
          <a:xfrm>
            <a:off x="1884240" y="1122480"/>
            <a:ext cx="6116400" cy="23871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22" name="PlaceHolder 2"/>
          <p:cNvSpPr>
            <a:spLocks noGrp="1"/>
          </p:cNvSpPr>
          <p:nvPr>
            <p:ph type="body"/>
          </p:nvPr>
        </p:nvSpPr>
        <p:spPr>
          <a:xfrm>
            <a:off x="1884240" y="3602160"/>
            <a:ext cx="6116400" cy="7894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1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23" name="PlaceHolder 3"/>
          <p:cNvSpPr>
            <a:spLocks noGrp="1"/>
          </p:cNvSpPr>
          <p:nvPr>
            <p:ph type="body"/>
          </p:nvPr>
        </p:nvSpPr>
        <p:spPr>
          <a:xfrm>
            <a:off x="1884240" y="4466880"/>
            <a:ext cx="6116400" cy="7894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1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PlaceHolder 1"/>
          <p:cNvSpPr>
            <a:spLocks noGrp="1"/>
          </p:cNvSpPr>
          <p:nvPr>
            <p:ph type="title"/>
          </p:nvPr>
        </p:nvSpPr>
        <p:spPr>
          <a:xfrm>
            <a:off x="1884240" y="1122480"/>
            <a:ext cx="6116400" cy="23871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25" name="PlaceHolder 2"/>
          <p:cNvSpPr>
            <a:spLocks noGrp="1"/>
          </p:cNvSpPr>
          <p:nvPr>
            <p:ph type="body"/>
          </p:nvPr>
        </p:nvSpPr>
        <p:spPr>
          <a:xfrm>
            <a:off x="1884240" y="3602160"/>
            <a:ext cx="2984760" cy="7894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1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26" name="PlaceHolder 3"/>
          <p:cNvSpPr>
            <a:spLocks noGrp="1"/>
          </p:cNvSpPr>
          <p:nvPr>
            <p:ph type="body"/>
          </p:nvPr>
        </p:nvSpPr>
        <p:spPr>
          <a:xfrm>
            <a:off x="5018760" y="3602160"/>
            <a:ext cx="2984760" cy="7894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1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27" name="PlaceHolder 4"/>
          <p:cNvSpPr>
            <a:spLocks noGrp="1"/>
          </p:cNvSpPr>
          <p:nvPr>
            <p:ph type="body"/>
          </p:nvPr>
        </p:nvSpPr>
        <p:spPr>
          <a:xfrm>
            <a:off x="1884240" y="4466880"/>
            <a:ext cx="2984760" cy="7894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1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28" name="PlaceHolder 5"/>
          <p:cNvSpPr>
            <a:spLocks noGrp="1"/>
          </p:cNvSpPr>
          <p:nvPr>
            <p:ph type="body"/>
          </p:nvPr>
        </p:nvSpPr>
        <p:spPr>
          <a:xfrm>
            <a:off x="5018760" y="4466880"/>
            <a:ext cx="2984760" cy="7894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1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PlaceHolder 1"/>
          <p:cNvSpPr>
            <a:spLocks noGrp="1"/>
          </p:cNvSpPr>
          <p:nvPr>
            <p:ph type="subTitle"/>
          </p:nvPr>
        </p:nvSpPr>
        <p:spPr>
          <a:xfrm>
            <a:off x="1884240" y="1122480"/>
            <a:ext cx="6116400" cy="110667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PlaceHolder 1"/>
          <p:cNvSpPr>
            <a:spLocks noGrp="1"/>
          </p:cNvSpPr>
          <p:nvPr>
            <p:ph type="title"/>
          </p:nvPr>
        </p:nvSpPr>
        <p:spPr>
          <a:xfrm>
            <a:off x="1884240" y="1122480"/>
            <a:ext cx="6116400" cy="23871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30" name="PlaceHolder 2"/>
          <p:cNvSpPr>
            <a:spLocks noGrp="1"/>
          </p:cNvSpPr>
          <p:nvPr>
            <p:ph type="body"/>
          </p:nvPr>
        </p:nvSpPr>
        <p:spPr>
          <a:xfrm>
            <a:off x="1884240" y="3602160"/>
            <a:ext cx="1969200" cy="7894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1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31" name="PlaceHolder 3"/>
          <p:cNvSpPr>
            <a:spLocks noGrp="1"/>
          </p:cNvSpPr>
          <p:nvPr>
            <p:ph type="body"/>
          </p:nvPr>
        </p:nvSpPr>
        <p:spPr>
          <a:xfrm>
            <a:off x="3952440" y="3602160"/>
            <a:ext cx="1969200" cy="7894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1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32" name="PlaceHolder 4"/>
          <p:cNvSpPr>
            <a:spLocks noGrp="1"/>
          </p:cNvSpPr>
          <p:nvPr>
            <p:ph type="body"/>
          </p:nvPr>
        </p:nvSpPr>
        <p:spPr>
          <a:xfrm>
            <a:off x="6020280" y="3602160"/>
            <a:ext cx="1969200" cy="7894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1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33" name="PlaceHolder 5"/>
          <p:cNvSpPr>
            <a:spLocks noGrp="1"/>
          </p:cNvSpPr>
          <p:nvPr>
            <p:ph type="body"/>
          </p:nvPr>
        </p:nvSpPr>
        <p:spPr>
          <a:xfrm>
            <a:off x="1884240" y="4466880"/>
            <a:ext cx="1969200" cy="7894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1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34" name="PlaceHolder 6"/>
          <p:cNvSpPr>
            <a:spLocks noGrp="1"/>
          </p:cNvSpPr>
          <p:nvPr>
            <p:ph type="body"/>
          </p:nvPr>
        </p:nvSpPr>
        <p:spPr>
          <a:xfrm>
            <a:off x="3952440" y="4466880"/>
            <a:ext cx="1969200" cy="7894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1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35" name="PlaceHolder 7"/>
          <p:cNvSpPr>
            <a:spLocks noGrp="1"/>
          </p:cNvSpPr>
          <p:nvPr>
            <p:ph type="body"/>
          </p:nvPr>
        </p:nvSpPr>
        <p:spPr>
          <a:xfrm>
            <a:off x="6020280" y="4466880"/>
            <a:ext cx="1969200" cy="7894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1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1884240" y="1122480"/>
            <a:ext cx="6116400" cy="23871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1884240" y="3602160"/>
            <a:ext cx="2984760" cy="7894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1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5018760" y="3602160"/>
            <a:ext cx="2984760" cy="1655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1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1884240" y="4466880"/>
            <a:ext cx="2984760" cy="7894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1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PlaceHolder 1"/>
          <p:cNvSpPr>
            <a:spLocks noGrp="1"/>
          </p:cNvSpPr>
          <p:nvPr>
            <p:ph type="title"/>
          </p:nvPr>
        </p:nvSpPr>
        <p:spPr>
          <a:xfrm>
            <a:off x="1884240" y="1122480"/>
            <a:ext cx="6116400" cy="23871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1" name="PlaceHolder 2"/>
          <p:cNvSpPr>
            <a:spLocks noGrp="1"/>
          </p:cNvSpPr>
          <p:nvPr>
            <p:ph type="body"/>
          </p:nvPr>
        </p:nvSpPr>
        <p:spPr>
          <a:xfrm>
            <a:off x="1884240" y="3602160"/>
            <a:ext cx="2984760" cy="1655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1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2" name="PlaceHolder 3"/>
          <p:cNvSpPr>
            <a:spLocks noGrp="1"/>
          </p:cNvSpPr>
          <p:nvPr>
            <p:ph type="body"/>
          </p:nvPr>
        </p:nvSpPr>
        <p:spPr>
          <a:xfrm>
            <a:off x="5018760" y="3602160"/>
            <a:ext cx="2984760" cy="7894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1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3" name="PlaceHolder 4"/>
          <p:cNvSpPr>
            <a:spLocks noGrp="1"/>
          </p:cNvSpPr>
          <p:nvPr>
            <p:ph type="body"/>
          </p:nvPr>
        </p:nvSpPr>
        <p:spPr>
          <a:xfrm>
            <a:off x="5018760" y="4466880"/>
            <a:ext cx="2984760" cy="7894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1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1884240" y="1122480"/>
            <a:ext cx="6116400" cy="23871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1884240" y="3602160"/>
            <a:ext cx="2984760" cy="7894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1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5018760" y="3602160"/>
            <a:ext cx="2984760" cy="7894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1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7" name="PlaceHolder 4"/>
          <p:cNvSpPr>
            <a:spLocks noGrp="1"/>
          </p:cNvSpPr>
          <p:nvPr>
            <p:ph type="body"/>
          </p:nvPr>
        </p:nvSpPr>
        <p:spPr>
          <a:xfrm>
            <a:off x="1884240" y="4466880"/>
            <a:ext cx="6116400" cy="7894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1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18" Type="http://schemas.openxmlformats.org/officeDocument/2006/relationships/image" Target="../media/image4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3.jpeg"/><Relationship Id="rId2" Type="http://schemas.openxmlformats.org/officeDocument/2006/relationships/slideLayout" Target="../slideLayouts/slideLayout2.xml"/><Relationship Id="rId16" Type="http://schemas.openxmlformats.org/officeDocument/2006/relationships/hyperlink" Target="http://www.uam.es" TargetMode="Externa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5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18" Type="http://schemas.openxmlformats.org/officeDocument/2006/relationships/image" Target="../media/image4.png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17" Type="http://schemas.openxmlformats.org/officeDocument/2006/relationships/image" Target="../media/image3.jpeg"/><Relationship Id="rId2" Type="http://schemas.openxmlformats.org/officeDocument/2006/relationships/slideLayout" Target="../slideLayouts/slideLayout14.xml"/><Relationship Id="rId16" Type="http://schemas.openxmlformats.org/officeDocument/2006/relationships/hyperlink" Target="http://www.uam.es" TargetMode="Externa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1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18" Type="http://schemas.openxmlformats.org/officeDocument/2006/relationships/image" Target="../media/image4.png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17" Type="http://schemas.openxmlformats.org/officeDocument/2006/relationships/image" Target="../media/image3.jpeg"/><Relationship Id="rId2" Type="http://schemas.openxmlformats.org/officeDocument/2006/relationships/slideLayout" Target="../slideLayouts/slideLayout26.xml"/><Relationship Id="rId16" Type="http://schemas.openxmlformats.org/officeDocument/2006/relationships/hyperlink" Target="http://www.uam.es" TargetMode="Externa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Relationship Id="rId14" Type="http://schemas.openxmlformats.org/officeDocument/2006/relationships/image" Target="../media/image1.pn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8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13" Type="http://schemas.openxmlformats.org/officeDocument/2006/relationships/theme" Target="../theme/theme5.xml"/><Relationship Id="rId18" Type="http://schemas.openxmlformats.org/officeDocument/2006/relationships/image" Target="../media/image4.png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slideLayout" Target="../slideLayouts/slideLayout60.xml"/><Relationship Id="rId17" Type="http://schemas.openxmlformats.org/officeDocument/2006/relationships/image" Target="../media/image3.jpeg"/><Relationship Id="rId2" Type="http://schemas.openxmlformats.org/officeDocument/2006/relationships/slideLayout" Target="../slideLayouts/slideLayout50.xml"/><Relationship Id="rId16" Type="http://schemas.openxmlformats.org/officeDocument/2006/relationships/hyperlink" Target="http://www.uam.es" TargetMode="Externa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CustomShape 1" hidden="1"/>
          <p:cNvSpPr/>
          <p:nvPr/>
        </p:nvSpPr>
        <p:spPr>
          <a:xfrm>
            <a:off x="-9720" y="6353640"/>
            <a:ext cx="9153360" cy="504000"/>
          </a:xfrm>
          <a:prstGeom prst="rect">
            <a:avLst/>
          </a:prstGeom>
          <a:solidFill>
            <a:srgbClr val="0077C8"/>
          </a:solidFill>
          <a:ln w="126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8" name="CustomShape 2" hidden="1"/>
          <p:cNvSpPr/>
          <p:nvPr/>
        </p:nvSpPr>
        <p:spPr>
          <a:xfrm>
            <a:off x="-9720" y="0"/>
            <a:ext cx="1414800" cy="636516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14512" y="21600"/>
                </a:lnTo>
                <a:lnTo>
                  <a:pt x="0" y="21569"/>
                </a:lnTo>
                <a:lnTo>
                  <a:pt x="0" y="0"/>
                </a:lnTo>
                <a:close/>
              </a:path>
            </a:pathLst>
          </a:custGeom>
          <a:solidFill>
            <a:srgbClr val="4A7729"/>
          </a:solidFill>
          <a:ln w="126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2" name="Imagen 10" descr="Imagen 10"/>
          <p:cNvPicPr/>
          <p:nvPr/>
        </p:nvPicPr>
        <p:blipFill>
          <a:blip r:embed="rId14"/>
          <a:stretch/>
        </p:blipFill>
        <p:spPr>
          <a:xfrm>
            <a:off x="86040" y="6134760"/>
            <a:ext cx="1276200" cy="901800"/>
          </a:xfrm>
          <a:prstGeom prst="rect">
            <a:avLst/>
          </a:prstGeom>
          <a:ln w="12600">
            <a:noFill/>
          </a:ln>
        </p:spPr>
      </p:pic>
      <p:pic>
        <p:nvPicPr>
          <p:cNvPr id="3" name="Imagen 15" descr="Imagen 15"/>
          <p:cNvPicPr/>
          <p:nvPr/>
        </p:nvPicPr>
        <p:blipFill>
          <a:blip r:embed="rId15"/>
          <a:stretch/>
        </p:blipFill>
        <p:spPr>
          <a:xfrm>
            <a:off x="41400" y="217080"/>
            <a:ext cx="1280880" cy="816840"/>
          </a:xfrm>
          <a:prstGeom prst="rect">
            <a:avLst/>
          </a:prstGeom>
          <a:ln w="12600">
            <a:noFill/>
          </a:ln>
        </p:spPr>
      </p:pic>
      <p:grpSp>
        <p:nvGrpSpPr>
          <p:cNvPr id="4" name="Group 3"/>
          <p:cNvGrpSpPr/>
          <p:nvPr/>
        </p:nvGrpSpPr>
        <p:grpSpPr>
          <a:xfrm>
            <a:off x="5742000" y="6405120"/>
            <a:ext cx="3368160" cy="366480"/>
            <a:chOff x="5742000" y="6405120"/>
            <a:chExt cx="3368160" cy="366480"/>
          </a:xfrm>
        </p:grpSpPr>
        <p:sp>
          <p:nvSpPr>
            <p:cNvPr id="5" name="CustomShape 4"/>
            <p:cNvSpPr/>
            <p:nvPr/>
          </p:nvSpPr>
          <p:spPr>
            <a:xfrm>
              <a:off x="6661800" y="6525000"/>
              <a:ext cx="1034280" cy="213840"/>
            </a:xfrm>
            <a:prstGeom prst="rect">
              <a:avLst/>
            </a:prstGeom>
            <a:noFill/>
            <a:ln w="1260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45720" rIns="45720" anchor="ctr">
              <a:spAutoFit/>
            </a:bodyPr>
            <a:lstStyle/>
            <a:p>
              <a:pPr algn="r">
                <a:lnSpc>
                  <a:spcPct val="100000"/>
                </a:lnSpc>
                <a:tabLst>
                  <a:tab pos="0" algn="l"/>
                </a:tabLst>
              </a:pPr>
              <a:r>
                <a:rPr lang="en-US" sz="800" b="1" strike="noStrike" spc="-1">
                  <a:solidFill>
                    <a:srgbClr val="FFFFFF"/>
                  </a:solidFill>
                  <a:latin typeface="Calibri"/>
                  <a:ea typeface="Calibri"/>
                </a:rPr>
                <a:t>www.cmam.uam.es</a:t>
              </a:r>
              <a:endParaRPr lang="en-US" sz="800" b="0" strike="noStrike" spc="-1">
                <a:latin typeface="Arial"/>
              </a:endParaRPr>
            </a:p>
          </p:txBody>
        </p:sp>
        <p:sp>
          <p:nvSpPr>
            <p:cNvPr id="6" name="CustomShape 5"/>
            <p:cNvSpPr/>
            <p:nvPr/>
          </p:nvSpPr>
          <p:spPr>
            <a:xfrm>
              <a:off x="5742000" y="6519600"/>
              <a:ext cx="1034280" cy="213840"/>
            </a:xfrm>
            <a:prstGeom prst="rect">
              <a:avLst/>
            </a:prstGeom>
            <a:noFill/>
            <a:ln w="1260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45720" rIns="45720" anchor="ctr">
              <a:spAutoFit/>
            </a:bodyPr>
            <a:lstStyle/>
            <a:p>
              <a:pPr algn="r">
                <a:lnSpc>
                  <a:spcPct val="100000"/>
                </a:lnSpc>
                <a:tabLst>
                  <a:tab pos="0" algn="l"/>
                </a:tabLst>
              </a:pPr>
              <a:r>
                <a:rPr lang="en-US" sz="800" b="1" u="sng" strike="noStrike" spc="-1">
                  <a:solidFill>
                    <a:srgbClr val="0000FF"/>
                  </a:solidFill>
                  <a:uFillTx/>
                  <a:latin typeface="Calibri"/>
                  <a:ea typeface="Calibri"/>
                  <a:hlinkClick r:id="rId16"/>
                </a:rPr>
                <a:t>www.uam.es</a:t>
              </a:r>
              <a:endParaRPr lang="en-US" sz="800" b="0" strike="noStrike" spc="-1">
                <a:latin typeface="Arial"/>
              </a:endParaRPr>
            </a:p>
          </p:txBody>
        </p:sp>
        <p:sp>
          <p:nvSpPr>
            <p:cNvPr id="7" name="CustomShape 6"/>
            <p:cNvSpPr/>
            <p:nvPr/>
          </p:nvSpPr>
          <p:spPr>
            <a:xfrm>
              <a:off x="6707160" y="6405120"/>
              <a:ext cx="202320" cy="366480"/>
            </a:xfrm>
            <a:prstGeom prst="rect">
              <a:avLst/>
            </a:prstGeom>
            <a:noFill/>
            <a:ln w="1260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45720" rIns="45720" anchor="ctr">
              <a:spAutoFit/>
            </a:bodyPr>
            <a:lstStyle/>
            <a:p>
              <a:pPr>
                <a:lnSpc>
                  <a:spcPct val="100000"/>
                </a:lnSpc>
                <a:tabLst>
                  <a:tab pos="0" algn="l"/>
                </a:tabLst>
              </a:pPr>
              <a:r>
                <a:rPr lang="en-US" sz="1000" b="0" strike="noStrike" spc="-1">
                  <a:solidFill>
                    <a:srgbClr val="FFFFFF"/>
                  </a:solidFill>
                  <a:latin typeface="Calibri"/>
                  <a:ea typeface="Calibri"/>
                </a:rPr>
                <a:t>|</a:t>
              </a:r>
              <a:r>
                <a:rPr lang="en-US" sz="1800" b="0" strike="noStrike" spc="-1">
                  <a:solidFill>
                    <a:srgbClr val="FFFFFF"/>
                  </a:solidFill>
                  <a:latin typeface="Calibri"/>
                  <a:ea typeface="Calibri"/>
                </a:rPr>
                <a:t> </a:t>
              </a:r>
              <a:endParaRPr lang="en-US" sz="1800" b="0" strike="noStrike" spc="-1">
                <a:latin typeface="Arial"/>
              </a:endParaRPr>
            </a:p>
          </p:txBody>
        </p:sp>
        <p:pic>
          <p:nvPicPr>
            <p:cNvPr id="8" name="redes.jpg" descr="redes.jpg"/>
            <p:cNvPicPr/>
            <p:nvPr/>
          </p:nvPicPr>
          <p:blipFill>
            <a:blip r:embed="rId17"/>
            <a:stretch/>
          </p:blipFill>
          <p:spPr>
            <a:xfrm>
              <a:off x="7695360" y="6501960"/>
              <a:ext cx="1414800" cy="256320"/>
            </a:xfrm>
            <a:prstGeom prst="rect">
              <a:avLst/>
            </a:prstGeom>
            <a:ln w="12600">
              <a:noFill/>
            </a:ln>
          </p:spPr>
        </p:pic>
      </p:grpSp>
      <p:pic>
        <p:nvPicPr>
          <p:cNvPr id="9" name="CMAM.PNG" descr="CMAM.PNG"/>
          <p:cNvPicPr/>
          <p:nvPr/>
        </p:nvPicPr>
        <p:blipFill>
          <a:blip r:embed="rId18"/>
          <a:srcRect l="648" t="817" r="3893" b="4015"/>
          <a:stretch/>
        </p:blipFill>
        <p:spPr>
          <a:xfrm>
            <a:off x="273240" y="1207800"/>
            <a:ext cx="817560" cy="549720"/>
          </a:xfrm>
          <a:prstGeom prst="rect">
            <a:avLst/>
          </a:prstGeom>
          <a:ln w="12600">
            <a:noFill/>
          </a:ln>
        </p:spPr>
      </p:pic>
      <p:sp>
        <p:nvSpPr>
          <p:cNvPr id="10" name="CustomShape 7"/>
          <p:cNvSpPr/>
          <p:nvPr/>
        </p:nvSpPr>
        <p:spPr>
          <a:xfrm>
            <a:off x="0" y="0"/>
            <a:ext cx="1883880" cy="688536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12600" y="21600"/>
                </a:lnTo>
                <a:lnTo>
                  <a:pt x="0" y="21571"/>
                </a:lnTo>
                <a:lnTo>
                  <a:pt x="0" y="0"/>
                </a:lnTo>
                <a:close/>
              </a:path>
            </a:pathLst>
          </a:custGeom>
          <a:solidFill>
            <a:srgbClr val="4A7729"/>
          </a:solidFill>
          <a:ln w="12600">
            <a:solidFill>
              <a:srgbClr val="32538F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11" name="Imagen 7" descr="Imagen 7"/>
          <p:cNvPicPr/>
          <p:nvPr/>
        </p:nvPicPr>
        <p:blipFill>
          <a:blip r:embed="rId15"/>
          <a:stretch/>
        </p:blipFill>
        <p:spPr>
          <a:xfrm>
            <a:off x="43200" y="141480"/>
            <a:ext cx="1700280" cy="1084320"/>
          </a:xfrm>
          <a:prstGeom prst="rect">
            <a:avLst/>
          </a:prstGeom>
          <a:ln w="12600">
            <a:noFill/>
          </a:ln>
        </p:spPr>
      </p:pic>
      <p:pic>
        <p:nvPicPr>
          <p:cNvPr id="12" name="Imagen 8" descr="Imagen 8"/>
          <p:cNvPicPr/>
          <p:nvPr/>
        </p:nvPicPr>
        <p:blipFill>
          <a:blip r:embed="rId19"/>
          <a:stretch/>
        </p:blipFill>
        <p:spPr>
          <a:xfrm>
            <a:off x="239040" y="5781600"/>
            <a:ext cx="702720" cy="969840"/>
          </a:xfrm>
          <a:prstGeom prst="rect">
            <a:avLst/>
          </a:prstGeom>
          <a:ln w="12600">
            <a:noFill/>
          </a:ln>
        </p:spPr>
      </p:pic>
      <p:sp>
        <p:nvSpPr>
          <p:cNvPr id="13" name="PlaceHolder 8"/>
          <p:cNvSpPr>
            <a:spLocks noGrp="1"/>
          </p:cNvSpPr>
          <p:nvPr>
            <p:ph type="title"/>
          </p:nvPr>
        </p:nvSpPr>
        <p:spPr>
          <a:xfrm>
            <a:off x="1884240" y="1122480"/>
            <a:ext cx="6116400" cy="2387160"/>
          </a:xfrm>
          <a:prstGeom prst="rect">
            <a:avLst/>
          </a:prstGeom>
        </p:spPr>
        <p:txBody>
          <a:bodyPr lIns="45720" tIns="45000" rIns="45720" bIns="45000" anchor="b">
            <a:noAutofit/>
          </a:bodyPr>
          <a:lstStyle/>
          <a:p>
            <a:pPr algn="ctr">
              <a:lnSpc>
                <a:spcPct val="90000"/>
              </a:lnSpc>
              <a:tabLst>
                <a:tab pos="0" algn="l"/>
              </a:tabLst>
            </a:pPr>
            <a:r>
              <a:rPr lang="en-US" sz="6000" b="0" strike="noStrike" spc="-1">
                <a:solidFill>
                  <a:srgbClr val="000000"/>
                </a:solidFill>
                <a:latin typeface="Calibri"/>
                <a:ea typeface="Calibri"/>
              </a:rPr>
              <a:t>Texto del título</a:t>
            </a:r>
            <a:endParaRPr lang="en-US" sz="60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4" name="PlaceHolder 9"/>
          <p:cNvSpPr>
            <a:spLocks noGrp="1"/>
          </p:cNvSpPr>
          <p:nvPr>
            <p:ph type="body"/>
          </p:nvPr>
        </p:nvSpPr>
        <p:spPr>
          <a:xfrm>
            <a:off x="1884240" y="3602160"/>
            <a:ext cx="6116400" cy="1655280"/>
          </a:xfrm>
          <a:prstGeom prst="rect">
            <a:avLst/>
          </a:prstGeom>
        </p:spPr>
        <p:txBody>
          <a:bodyPr lIns="45720" tIns="45000" rIns="45720" bIns="45000">
            <a:noAutofit/>
          </a:bodyPr>
          <a:lstStyle/>
          <a:p>
            <a:pPr algn="ctr">
              <a:lnSpc>
                <a:spcPct val="90000"/>
              </a:lnSpc>
              <a:spcBef>
                <a:spcPts val="1001"/>
              </a:spcBef>
              <a:tabLst>
                <a:tab pos="0" algn="l"/>
              </a:tabLst>
            </a:pPr>
            <a:r>
              <a:rPr lang="en-US" sz="2400" b="0" strike="noStrike" spc="-1">
                <a:solidFill>
                  <a:srgbClr val="000000"/>
                </a:solidFill>
                <a:latin typeface="Calibri"/>
                <a:ea typeface="Calibri"/>
              </a:rPr>
              <a:t>Nivel de texto 1</a:t>
            </a:r>
            <a:endParaRPr lang="en-US" sz="2400" b="0" strike="noStrike" spc="-1">
              <a:solidFill>
                <a:srgbClr val="000000"/>
              </a:solidFill>
              <a:latin typeface="Calibri"/>
            </a:endParaRPr>
          </a:p>
          <a:p>
            <a:pPr algn="ctr">
              <a:lnSpc>
                <a:spcPct val="90000"/>
              </a:lnSpc>
              <a:spcBef>
                <a:spcPts val="1001"/>
              </a:spcBef>
              <a:tabLst>
                <a:tab pos="0" algn="l"/>
              </a:tabLst>
            </a:pPr>
            <a:r>
              <a:rPr lang="en-US" sz="2400" b="0" strike="noStrike" spc="-1">
                <a:solidFill>
                  <a:srgbClr val="000000"/>
                </a:solidFill>
                <a:latin typeface="Calibri"/>
                <a:ea typeface="Calibri"/>
              </a:rPr>
              <a:t>Nivel de texto 2</a:t>
            </a:r>
            <a:endParaRPr lang="en-US" sz="2400" b="0" strike="noStrike" spc="-1">
              <a:solidFill>
                <a:srgbClr val="000000"/>
              </a:solidFill>
              <a:latin typeface="Calibri"/>
            </a:endParaRPr>
          </a:p>
          <a:p>
            <a:pPr algn="ctr">
              <a:lnSpc>
                <a:spcPct val="90000"/>
              </a:lnSpc>
              <a:spcBef>
                <a:spcPts val="1001"/>
              </a:spcBef>
              <a:tabLst>
                <a:tab pos="0" algn="l"/>
              </a:tabLst>
            </a:pPr>
            <a:r>
              <a:rPr lang="en-US" sz="2400" b="0" strike="noStrike" spc="-1">
                <a:solidFill>
                  <a:srgbClr val="000000"/>
                </a:solidFill>
                <a:latin typeface="Calibri"/>
                <a:ea typeface="Calibri"/>
              </a:rPr>
              <a:t>Nivel de texto 3</a:t>
            </a:r>
            <a:endParaRPr lang="en-US" sz="2400" b="0" strike="noStrike" spc="-1">
              <a:solidFill>
                <a:srgbClr val="000000"/>
              </a:solidFill>
              <a:latin typeface="Calibri"/>
            </a:endParaRPr>
          </a:p>
          <a:p>
            <a:pPr algn="ctr">
              <a:lnSpc>
                <a:spcPct val="90000"/>
              </a:lnSpc>
              <a:spcBef>
                <a:spcPts val="1001"/>
              </a:spcBef>
              <a:tabLst>
                <a:tab pos="0" algn="l"/>
              </a:tabLst>
            </a:pPr>
            <a:r>
              <a:rPr lang="en-US" sz="2400" b="0" strike="noStrike" spc="-1">
                <a:solidFill>
                  <a:srgbClr val="000000"/>
                </a:solidFill>
                <a:latin typeface="Calibri"/>
                <a:ea typeface="Calibri"/>
              </a:rPr>
              <a:t>Nivel de texto 4</a:t>
            </a:r>
            <a:endParaRPr lang="en-US" sz="2400" b="0" strike="noStrike" spc="-1">
              <a:solidFill>
                <a:srgbClr val="000000"/>
              </a:solidFill>
              <a:latin typeface="Calibri"/>
            </a:endParaRPr>
          </a:p>
          <a:p>
            <a:pPr algn="ctr">
              <a:lnSpc>
                <a:spcPct val="90000"/>
              </a:lnSpc>
              <a:spcBef>
                <a:spcPts val="1001"/>
              </a:spcBef>
              <a:tabLst>
                <a:tab pos="0" algn="l"/>
              </a:tabLst>
            </a:pPr>
            <a:r>
              <a:rPr lang="en-US" sz="2400" b="0" strike="noStrike" spc="-1">
                <a:solidFill>
                  <a:srgbClr val="000000"/>
                </a:solidFill>
                <a:latin typeface="Calibri"/>
                <a:ea typeface="Calibri"/>
              </a:rPr>
              <a:t>Nivel de texto 5</a:t>
            </a:r>
            <a:endParaRPr lang="en-US" sz="2400" b="0" strike="noStrike" spc="-1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15" name="CMAM.PNG" descr="CMAM.PNG"/>
          <p:cNvPicPr/>
          <p:nvPr/>
        </p:nvPicPr>
        <p:blipFill>
          <a:blip r:embed="rId18"/>
          <a:srcRect l="648" t="822" r="3883" b="3979"/>
          <a:stretch/>
        </p:blipFill>
        <p:spPr>
          <a:xfrm>
            <a:off x="518760" y="1290240"/>
            <a:ext cx="748800" cy="503640"/>
          </a:xfrm>
          <a:prstGeom prst="rect">
            <a:avLst/>
          </a:prstGeom>
          <a:ln w="12600">
            <a:noFill/>
          </a:ln>
        </p:spPr>
      </p:pic>
      <p:sp>
        <p:nvSpPr>
          <p:cNvPr id="16" name="PlaceHolder 10"/>
          <p:cNvSpPr>
            <a:spLocks noGrp="1"/>
          </p:cNvSpPr>
          <p:nvPr>
            <p:ph type="sldNum"/>
          </p:nvPr>
        </p:nvSpPr>
        <p:spPr>
          <a:xfrm>
            <a:off x="8256600" y="6404400"/>
            <a:ext cx="258120" cy="268920"/>
          </a:xfrm>
          <a:prstGeom prst="rect">
            <a:avLst/>
          </a:prstGeom>
        </p:spPr>
        <p:txBody>
          <a:bodyPr lIns="45720" tIns="45000" rIns="45720" bIns="45000" anchor="ctr">
            <a:noAutofit/>
          </a:bodyPr>
          <a:lstStyle/>
          <a:p>
            <a:pPr algn="r">
              <a:lnSpc>
                <a:spcPct val="100000"/>
              </a:lnSpc>
              <a:tabLst>
                <a:tab pos="0" algn="l"/>
              </a:tabLst>
            </a:pPr>
            <a:fld id="{527E42F0-B71B-4A79-A02C-B4E7311B51B9}" type="slidenum">
              <a:rPr lang="en-US" sz="1200" b="0" strike="noStrike" spc="-1">
                <a:solidFill>
                  <a:srgbClr val="888888"/>
                </a:solidFill>
                <a:latin typeface="Calibri"/>
                <a:ea typeface="Calibri"/>
              </a:rPr>
              <a:t>‹#›</a:t>
            </a:fld>
            <a:endParaRPr lang="en-US" sz="1200" b="0" strike="noStrike" spc="-1"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CustomShape 1"/>
          <p:cNvSpPr/>
          <p:nvPr/>
        </p:nvSpPr>
        <p:spPr>
          <a:xfrm>
            <a:off x="-9720" y="6353640"/>
            <a:ext cx="9153360" cy="504000"/>
          </a:xfrm>
          <a:prstGeom prst="rect">
            <a:avLst/>
          </a:prstGeom>
          <a:solidFill>
            <a:srgbClr val="0077C8"/>
          </a:solidFill>
          <a:ln w="126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4" name="CustomShape 2"/>
          <p:cNvSpPr/>
          <p:nvPr/>
        </p:nvSpPr>
        <p:spPr>
          <a:xfrm>
            <a:off x="-9720" y="0"/>
            <a:ext cx="1414800" cy="636516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14512" y="21600"/>
                </a:lnTo>
                <a:lnTo>
                  <a:pt x="0" y="21569"/>
                </a:lnTo>
                <a:lnTo>
                  <a:pt x="0" y="0"/>
                </a:lnTo>
                <a:close/>
              </a:path>
            </a:pathLst>
          </a:custGeom>
          <a:solidFill>
            <a:srgbClr val="4A7729"/>
          </a:solidFill>
          <a:ln w="126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55" name="Imagen 10" descr="Imagen 10"/>
          <p:cNvPicPr/>
          <p:nvPr/>
        </p:nvPicPr>
        <p:blipFill>
          <a:blip r:embed="rId14"/>
          <a:stretch/>
        </p:blipFill>
        <p:spPr>
          <a:xfrm>
            <a:off x="86040" y="6134760"/>
            <a:ext cx="1276200" cy="901800"/>
          </a:xfrm>
          <a:prstGeom prst="rect">
            <a:avLst/>
          </a:prstGeom>
          <a:ln w="12600">
            <a:noFill/>
          </a:ln>
        </p:spPr>
      </p:pic>
      <p:pic>
        <p:nvPicPr>
          <p:cNvPr id="56" name="Imagen 15" descr="Imagen 15"/>
          <p:cNvPicPr/>
          <p:nvPr/>
        </p:nvPicPr>
        <p:blipFill>
          <a:blip r:embed="rId15"/>
          <a:stretch/>
        </p:blipFill>
        <p:spPr>
          <a:xfrm>
            <a:off x="41400" y="217080"/>
            <a:ext cx="1280880" cy="816840"/>
          </a:xfrm>
          <a:prstGeom prst="rect">
            <a:avLst/>
          </a:prstGeom>
          <a:ln w="12600">
            <a:noFill/>
          </a:ln>
        </p:spPr>
      </p:pic>
      <p:grpSp>
        <p:nvGrpSpPr>
          <p:cNvPr id="57" name="Group 3"/>
          <p:cNvGrpSpPr/>
          <p:nvPr/>
        </p:nvGrpSpPr>
        <p:grpSpPr>
          <a:xfrm>
            <a:off x="5742000" y="6405120"/>
            <a:ext cx="3368160" cy="366480"/>
            <a:chOff x="5742000" y="6405120"/>
            <a:chExt cx="3368160" cy="366480"/>
          </a:xfrm>
        </p:grpSpPr>
        <p:sp>
          <p:nvSpPr>
            <p:cNvPr id="58" name="CustomShape 4"/>
            <p:cNvSpPr/>
            <p:nvPr/>
          </p:nvSpPr>
          <p:spPr>
            <a:xfrm>
              <a:off x="6661800" y="6525000"/>
              <a:ext cx="1034280" cy="213840"/>
            </a:xfrm>
            <a:prstGeom prst="rect">
              <a:avLst/>
            </a:prstGeom>
            <a:noFill/>
            <a:ln w="1260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45720" rIns="45720" anchor="ctr">
              <a:spAutoFit/>
            </a:bodyPr>
            <a:lstStyle/>
            <a:p>
              <a:pPr algn="r">
                <a:lnSpc>
                  <a:spcPct val="100000"/>
                </a:lnSpc>
                <a:tabLst>
                  <a:tab pos="0" algn="l"/>
                </a:tabLst>
              </a:pPr>
              <a:r>
                <a:rPr lang="en-US" sz="800" b="1" strike="noStrike" spc="-1">
                  <a:solidFill>
                    <a:srgbClr val="FFFFFF"/>
                  </a:solidFill>
                  <a:latin typeface="Calibri"/>
                  <a:ea typeface="Calibri"/>
                </a:rPr>
                <a:t>www.cmam.uam.es</a:t>
              </a:r>
              <a:endParaRPr lang="en-US" sz="800" b="0" strike="noStrike" spc="-1">
                <a:latin typeface="Arial"/>
              </a:endParaRPr>
            </a:p>
          </p:txBody>
        </p:sp>
        <p:sp>
          <p:nvSpPr>
            <p:cNvPr id="59" name="CustomShape 5"/>
            <p:cNvSpPr/>
            <p:nvPr/>
          </p:nvSpPr>
          <p:spPr>
            <a:xfrm>
              <a:off x="5742000" y="6519600"/>
              <a:ext cx="1034280" cy="213840"/>
            </a:xfrm>
            <a:prstGeom prst="rect">
              <a:avLst/>
            </a:prstGeom>
            <a:noFill/>
            <a:ln w="1260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45720" rIns="45720" anchor="ctr">
              <a:spAutoFit/>
            </a:bodyPr>
            <a:lstStyle/>
            <a:p>
              <a:pPr algn="r">
                <a:lnSpc>
                  <a:spcPct val="100000"/>
                </a:lnSpc>
                <a:tabLst>
                  <a:tab pos="0" algn="l"/>
                </a:tabLst>
              </a:pPr>
              <a:r>
                <a:rPr lang="en-US" sz="800" b="1" u="sng" strike="noStrike" spc="-1">
                  <a:solidFill>
                    <a:srgbClr val="0000FF"/>
                  </a:solidFill>
                  <a:uFillTx/>
                  <a:latin typeface="Calibri"/>
                  <a:ea typeface="Calibri"/>
                  <a:hlinkClick r:id="rId16"/>
                </a:rPr>
                <a:t>www.uam.es</a:t>
              </a:r>
              <a:endParaRPr lang="en-US" sz="800" b="0" strike="noStrike" spc="-1">
                <a:latin typeface="Arial"/>
              </a:endParaRPr>
            </a:p>
          </p:txBody>
        </p:sp>
        <p:sp>
          <p:nvSpPr>
            <p:cNvPr id="60" name="CustomShape 6"/>
            <p:cNvSpPr/>
            <p:nvPr/>
          </p:nvSpPr>
          <p:spPr>
            <a:xfrm>
              <a:off x="6707160" y="6405120"/>
              <a:ext cx="202320" cy="366480"/>
            </a:xfrm>
            <a:prstGeom prst="rect">
              <a:avLst/>
            </a:prstGeom>
            <a:noFill/>
            <a:ln w="1260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45720" rIns="45720" anchor="ctr">
              <a:spAutoFit/>
            </a:bodyPr>
            <a:lstStyle/>
            <a:p>
              <a:pPr>
                <a:lnSpc>
                  <a:spcPct val="100000"/>
                </a:lnSpc>
                <a:tabLst>
                  <a:tab pos="0" algn="l"/>
                </a:tabLst>
              </a:pPr>
              <a:r>
                <a:rPr lang="en-US" sz="1000" b="0" strike="noStrike" spc="-1">
                  <a:solidFill>
                    <a:srgbClr val="FFFFFF"/>
                  </a:solidFill>
                  <a:latin typeface="Calibri"/>
                  <a:ea typeface="Calibri"/>
                </a:rPr>
                <a:t>|</a:t>
              </a:r>
              <a:r>
                <a:rPr lang="en-US" sz="1800" b="0" strike="noStrike" spc="-1">
                  <a:solidFill>
                    <a:srgbClr val="FFFFFF"/>
                  </a:solidFill>
                  <a:latin typeface="Calibri"/>
                  <a:ea typeface="Calibri"/>
                </a:rPr>
                <a:t> </a:t>
              </a:r>
              <a:endParaRPr lang="en-US" sz="1800" b="0" strike="noStrike" spc="-1">
                <a:latin typeface="Arial"/>
              </a:endParaRPr>
            </a:p>
          </p:txBody>
        </p:sp>
        <p:pic>
          <p:nvPicPr>
            <p:cNvPr id="61" name="redes.jpg" descr="redes.jpg"/>
            <p:cNvPicPr/>
            <p:nvPr/>
          </p:nvPicPr>
          <p:blipFill>
            <a:blip r:embed="rId17"/>
            <a:stretch/>
          </p:blipFill>
          <p:spPr>
            <a:xfrm>
              <a:off x="7695360" y="6501960"/>
              <a:ext cx="1414800" cy="256320"/>
            </a:xfrm>
            <a:prstGeom prst="rect">
              <a:avLst/>
            </a:prstGeom>
            <a:ln w="12600">
              <a:noFill/>
            </a:ln>
          </p:spPr>
        </p:pic>
      </p:grpSp>
      <p:pic>
        <p:nvPicPr>
          <p:cNvPr id="62" name="CMAM.PNG" descr="CMAM.PNG"/>
          <p:cNvPicPr/>
          <p:nvPr/>
        </p:nvPicPr>
        <p:blipFill>
          <a:blip r:embed="rId18"/>
          <a:srcRect l="648" t="817" r="3893" b="4015"/>
          <a:stretch/>
        </p:blipFill>
        <p:spPr>
          <a:xfrm>
            <a:off x="273240" y="1207800"/>
            <a:ext cx="817560" cy="549720"/>
          </a:xfrm>
          <a:prstGeom prst="rect">
            <a:avLst/>
          </a:prstGeom>
          <a:ln w="12600">
            <a:noFill/>
          </a:ln>
        </p:spPr>
      </p:pic>
      <p:sp>
        <p:nvSpPr>
          <p:cNvPr id="63" name="PlaceHolder 7"/>
          <p:cNvSpPr>
            <a:spLocks noGrp="1"/>
          </p:cNvSpPr>
          <p:nvPr>
            <p:ph type="dt"/>
          </p:nvPr>
        </p:nvSpPr>
        <p:spPr>
          <a:xfrm>
            <a:off x="0" y="0"/>
            <a:ext cx="0" cy="0"/>
          </a:xfrm>
          <a:prstGeom prst="rect">
            <a:avLst/>
          </a:prstGeom>
        </p:spPr>
        <p:txBody>
          <a:bodyPr lIns="90000" tIns="45000" rIns="90000" bIns="45000">
            <a:noAutofit/>
          </a:bodyPr>
          <a:lstStyle/>
          <a:p>
            <a:endParaRPr lang="en-US" sz="2400" b="0" strike="noStrike" spc="-1">
              <a:latin typeface="Times New Roman"/>
            </a:endParaRPr>
          </a:p>
        </p:txBody>
      </p:sp>
      <p:sp>
        <p:nvSpPr>
          <p:cNvPr id="64" name="PlaceHolder 8"/>
          <p:cNvSpPr>
            <a:spLocks noGrp="1"/>
          </p:cNvSpPr>
          <p:nvPr>
            <p:ph type="ftr"/>
          </p:nvPr>
        </p:nvSpPr>
        <p:spPr>
          <a:xfrm>
            <a:off x="0" y="0"/>
            <a:ext cx="0" cy="0"/>
          </a:xfrm>
          <a:prstGeom prst="rect">
            <a:avLst/>
          </a:prstGeom>
        </p:spPr>
        <p:txBody>
          <a:bodyPr lIns="90000" tIns="45000" rIns="90000" bIns="45000">
            <a:noAutofit/>
          </a:bodyPr>
          <a:lstStyle/>
          <a:p>
            <a:pPr>
              <a:lnSpc>
                <a:spcPct val="100000"/>
              </a:lnSpc>
              <a:tabLst>
                <a:tab pos="0" algn="l"/>
              </a:tabLst>
            </a:pPr>
            <a:r>
              <a:rPr lang="en-US" sz="1800" b="0" strike="noStrike" spc="-1">
                <a:solidFill>
                  <a:srgbClr val="000000"/>
                </a:solidFill>
                <a:latin typeface="Calibri"/>
                <a:ea typeface="Calibri"/>
              </a:rPr>
              <a:t>O. Tengblad CMAM NUC - lines</a:t>
            </a:r>
            <a:endParaRPr lang="en-US" sz="1800" b="0" strike="noStrike" spc="-1">
              <a:latin typeface="Times New Roman"/>
            </a:endParaRPr>
          </a:p>
        </p:txBody>
      </p:sp>
      <p:sp>
        <p:nvSpPr>
          <p:cNvPr id="65" name="PlaceHolder 9"/>
          <p:cNvSpPr>
            <a:spLocks noGrp="1"/>
          </p:cNvSpPr>
          <p:nvPr>
            <p:ph type="sldNum"/>
          </p:nvPr>
        </p:nvSpPr>
        <p:spPr>
          <a:xfrm>
            <a:off x="4419720" y="6172200"/>
            <a:ext cx="2133360" cy="367920"/>
          </a:xfrm>
          <a:prstGeom prst="rect">
            <a:avLst/>
          </a:prstGeom>
        </p:spPr>
        <p:txBody>
          <a:bodyPr lIns="45720" tIns="45000" rIns="45720" bIns="45000" anchor="ctr">
            <a:noAutofit/>
          </a:bodyPr>
          <a:lstStyle/>
          <a:p>
            <a:pPr algn="r">
              <a:lnSpc>
                <a:spcPct val="100000"/>
              </a:lnSpc>
              <a:tabLst>
                <a:tab pos="0" algn="l"/>
              </a:tabLst>
            </a:pPr>
            <a:fld id="{41699361-487C-4E6A-9404-5C1AE613A575}" type="slidenum">
              <a:rPr lang="en-US" sz="1200" b="0" strike="noStrike" spc="-1">
                <a:solidFill>
                  <a:srgbClr val="000000"/>
                </a:solidFill>
                <a:latin typeface="Calibri"/>
                <a:ea typeface="Calibri"/>
              </a:rPr>
              <a:t>‹#›</a:t>
            </a:fld>
            <a:endParaRPr lang="en-US" sz="1200" b="0" strike="noStrike" spc="-1">
              <a:latin typeface="Times New Roman"/>
            </a:endParaRPr>
          </a:p>
        </p:txBody>
      </p:sp>
      <p:sp>
        <p:nvSpPr>
          <p:cNvPr id="66" name="PlaceHolder 10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r>
              <a:rPr lang="en-US" sz="1800" b="0" strike="noStrike" spc="-1">
                <a:solidFill>
                  <a:srgbClr val="000000"/>
                </a:solidFill>
                <a:latin typeface="Calibri"/>
              </a:rPr>
              <a:t>Click to edit the title text format</a:t>
            </a:r>
          </a:p>
        </p:txBody>
      </p:sp>
      <p:sp>
        <p:nvSpPr>
          <p:cNvPr id="67" name="PlaceHolder 11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100" b="0" strike="noStrike" spc="-1">
                <a:solidFill>
                  <a:srgbClr val="000000"/>
                </a:solidFill>
                <a:latin typeface="Calibri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100" b="0" strike="noStrike" spc="-1">
                <a:solidFill>
                  <a:srgbClr val="000000"/>
                </a:solidFill>
                <a:latin typeface="Calibri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100" b="0" strike="noStrike" spc="-1">
                <a:solidFill>
                  <a:srgbClr val="000000"/>
                </a:solidFill>
                <a:latin typeface="Calibri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100" b="0" strike="noStrike" spc="-1">
                <a:solidFill>
                  <a:srgbClr val="000000"/>
                </a:solidFill>
                <a:latin typeface="Calibri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latin typeface="Calibri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latin typeface="Calibri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latin typeface="Calibri"/>
              </a:rPr>
              <a:t>Seventh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CustomShape 1"/>
          <p:cNvSpPr/>
          <p:nvPr/>
        </p:nvSpPr>
        <p:spPr>
          <a:xfrm>
            <a:off x="-9720" y="6353640"/>
            <a:ext cx="9153000" cy="503640"/>
          </a:xfrm>
          <a:prstGeom prst="rect">
            <a:avLst/>
          </a:prstGeom>
          <a:solidFill>
            <a:srgbClr val="0077C8"/>
          </a:solidFill>
          <a:ln w="126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05" name="CustomShape 2"/>
          <p:cNvSpPr/>
          <p:nvPr/>
        </p:nvSpPr>
        <p:spPr>
          <a:xfrm>
            <a:off x="-9720" y="0"/>
            <a:ext cx="1414440" cy="636480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14512" y="21600"/>
                </a:lnTo>
                <a:lnTo>
                  <a:pt x="0" y="21569"/>
                </a:lnTo>
                <a:lnTo>
                  <a:pt x="0" y="0"/>
                </a:lnTo>
                <a:close/>
              </a:path>
            </a:pathLst>
          </a:custGeom>
          <a:solidFill>
            <a:srgbClr val="4A7729"/>
          </a:solidFill>
          <a:ln w="126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106" name="Imagen 10" descr="Imagen 10"/>
          <p:cNvPicPr/>
          <p:nvPr/>
        </p:nvPicPr>
        <p:blipFill>
          <a:blip r:embed="rId14"/>
          <a:stretch/>
        </p:blipFill>
        <p:spPr>
          <a:xfrm>
            <a:off x="86040" y="6134760"/>
            <a:ext cx="1275840" cy="901440"/>
          </a:xfrm>
          <a:prstGeom prst="rect">
            <a:avLst/>
          </a:prstGeom>
          <a:ln w="12600">
            <a:noFill/>
          </a:ln>
        </p:spPr>
      </p:pic>
      <p:pic>
        <p:nvPicPr>
          <p:cNvPr id="107" name="Imagen 15" descr="Imagen 15"/>
          <p:cNvPicPr/>
          <p:nvPr/>
        </p:nvPicPr>
        <p:blipFill>
          <a:blip r:embed="rId15"/>
          <a:stretch/>
        </p:blipFill>
        <p:spPr>
          <a:xfrm>
            <a:off x="41400" y="217080"/>
            <a:ext cx="1280520" cy="816480"/>
          </a:xfrm>
          <a:prstGeom prst="rect">
            <a:avLst/>
          </a:prstGeom>
          <a:ln w="12600">
            <a:noFill/>
          </a:ln>
        </p:spPr>
      </p:pic>
      <p:grpSp>
        <p:nvGrpSpPr>
          <p:cNvPr id="108" name="Group 3"/>
          <p:cNvGrpSpPr/>
          <p:nvPr/>
        </p:nvGrpSpPr>
        <p:grpSpPr>
          <a:xfrm>
            <a:off x="5742000" y="6405480"/>
            <a:ext cx="3367800" cy="365040"/>
            <a:chOff x="5742000" y="6405480"/>
            <a:chExt cx="3367800" cy="365040"/>
          </a:xfrm>
        </p:grpSpPr>
        <p:sp>
          <p:nvSpPr>
            <p:cNvPr id="109" name="CustomShape 4"/>
            <p:cNvSpPr/>
            <p:nvPr/>
          </p:nvSpPr>
          <p:spPr>
            <a:xfrm>
              <a:off x="6661800" y="6525360"/>
              <a:ext cx="1033920" cy="212400"/>
            </a:xfrm>
            <a:prstGeom prst="rect">
              <a:avLst/>
            </a:prstGeom>
            <a:noFill/>
            <a:ln w="1260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45720" tIns="45000" rIns="45720" bIns="45000" anchor="ctr">
              <a:spAutoFit/>
            </a:bodyPr>
            <a:lstStyle/>
            <a:p>
              <a:pPr algn="r">
                <a:lnSpc>
                  <a:spcPct val="100000"/>
                </a:lnSpc>
                <a:tabLst>
                  <a:tab pos="0" algn="l"/>
                </a:tabLst>
              </a:pPr>
              <a:r>
                <a:rPr lang="en-US" sz="800" b="1" strike="noStrike" spc="-1">
                  <a:solidFill>
                    <a:srgbClr val="FFFFFF"/>
                  </a:solidFill>
                  <a:latin typeface="Calibri"/>
                  <a:ea typeface="Calibri"/>
                </a:rPr>
                <a:t>www.cmam.uam.es</a:t>
              </a:r>
              <a:endParaRPr lang="en-US" sz="800" b="0" strike="noStrike" spc="-1">
                <a:latin typeface="Arial"/>
              </a:endParaRPr>
            </a:p>
          </p:txBody>
        </p:sp>
        <p:sp>
          <p:nvSpPr>
            <p:cNvPr id="110" name="CustomShape 5"/>
            <p:cNvSpPr/>
            <p:nvPr/>
          </p:nvSpPr>
          <p:spPr>
            <a:xfrm>
              <a:off x="5742000" y="6519960"/>
              <a:ext cx="1033920" cy="212400"/>
            </a:xfrm>
            <a:prstGeom prst="rect">
              <a:avLst/>
            </a:prstGeom>
            <a:noFill/>
            <a:ln w="1260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45720" tIns="45000" rIns="45720" bIns="45000" anchor="ctr">
              <a:spAutoFit/>
            </a:bodyPr>
            <a:lstStyle/>
            <a:p>
              <a:pPr algn="r">
                <a:lnSpc>
                  <a:spcPct val="100000"/>
                </a:lnSpc>
                <a:tabLst>
                  <a:tab pos="0" algn="l"/>
                </a:tabLst>
              </a:pPr>
              <a:r>
                <a:rPr lang="en-US" sz="800" b="1" u="sng" strike="noStrike" spc="-1">
                  <a:solidFill>
                    <a:srgbClr val="0000FF"/>
                  </a:solidFill>
                  <a:uFillTx/>
                  <a:latin typeface="Calibri"/>
                  <a:ea typeface="Calibri"/>
                  <a:hlinkClick r:id="rId16"/>
                </a:rPr>
                <a:t>www.uam.es</a:t>
              </a:r>
              <a:endParaRPr lang="en-US" sz="800" b="0" strike="noStrike" spc="-1">
                <a:latin typeface="Arial"/>
              </a:endParaRPr>
            </a:p>
          </p:txBody>
        </p:sp>
        <p:sp>
          <p:nvSpPr>
            <p:cNvPr id="111" name="CustomShape 6"/>
            <p:cNvSpPr/>
            <p:nvPr/>
          </p:nvSpPr>
          <p:spPr>
            <a:xfrm>
              <a:off x="6707160" y="6405480"/>
              <a:ext cx="201960" cy="365040"/>
            </a:xfrm>
            <a:prstGeom prst="rect">
              <a:avLst/>
            </a:prstGeom>
            <a:noFill/>
            <a:ln w="1260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45720" tIns="45000" rIns="45720" bIns="45000" anchor="ctr">
              <a:spAutoFit/>
            </a:bodyPr>
            <a:lstStyle/>
            <a:p>
              <a:pPr>
                <a:lnSpc>
                  <a:spcPct val="100000"/>
                </a:lnSpc>
                <a:tabLst>
                  <a:tab pos="0" algn="l"/>
                </a:tabLst>
              </a:pPr>
              <a:r>
                <a:rPr lang="en-US" sz="1000" b="0" strike="noStrike" spc="-1">
                  <a:solidFill>
                    <a:srgbClr val="FFFFFF"/>
                  </a:solidFill>
                  <a:latin typeface="Calibri"/>
                  <a:ea typeface="Calibri"/>
                </a:rPr>
                <a:t>|</a:t>
              </a:r>
              <a:r>
                <a:rPr lang="en-US" sz="1800" b="0" strike="noStrike" spc="-1">
                  <a:solidFill>
                    <a:srgbClr val="FFFFFF"/>
                  </a:solidFill>
                  <a:latin typeface="Calibri"/>
                  <a:ea typeface="Calibri"/>
                </a:rPr>
                <a:t> </a:t>
              </a:r>
              <a:endParaRPr lang="en-US" sz="1800" b="0" strike="noStrike" spc="-1">
                <a:latin typeface="Arial"/>
              </a:endParaRPr>
            </a:p>
          </p:txBody>
        </p:sp>
        <p:pic>
          <p:nvPicPr>
            <p:cNvPr id="112" name="redes.jpg" descr="redes.jpg"/>
            <p:cNvPicPr/>
            <p:nvPr/>
          </p:nvPicPr>
          <p:blipFill>
            <a:blip r:embed="rId17"/>
            <a:stretch/>
          </p:blipFill>
          <p:spPr>
            <a:xfrm>
              <a:off x="7695360" y="6501960"/>
              <a:ext cx="1414440" cy="255960"/>
            </a:xfrm>
            <a:prstGeom prst="rect">
              <a:avLst/>
            </a:prstGeom>
            <a:ln w="12600">
              <a:noFill/>
            </a:ln>
          </p:spPr>
        </p:pic>
      </p:grpSp>
      <p:pic>
        <p:nvPicPr>
          <p:cNvPr id="113" name="CMAM.PNG" descr="CMAM.PNG"/>
          <p:cNvPicPr/>
          <p:nvPr/>
        </p:nvPicPr>
        <p:blipFill>
          <a:blip r:embed="rId18"/>
          <a:srcRect l="648" t="817" r="3893" b="4015"/>
          <a:stretch/>
        </p:blipFill>
        <p:spPr>
          <a:xfrm>
            <a:off x="273240" y="1207800"/>
            <a:ext cx="817200" cy="549360"/>
          </a:xfrm>
          <a:prstGeom prst="rect">
            <a:avLst/>
          </a:prstGeom>
          <a:ln w="12600">
            <a:noFill/>
          </a:ln>
        </p:spPr>
      </p:pic>
      <p:sp>
        <p:nvSpPr>
          <p:cNvPr id="114" name="PlaceHolder 7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r>
              <a:rPr lang="en-US" sz="4400" b="0" strike="noStrike" spc="-1">
                <a:latin typeface="Arial"/>
              </a:rPr>
              <a:t>Click to edit the title text format</a:t>
            </a:r>
          </a:p>
        </p:txBody>
      </p:sp>
      <p:sp>
        <p:nvSpPr>
          <p:cNvPr id="115" name="PlaceHolder 8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3200" b="0" strike="noStrike" spc="-1"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800" b="0" strike="noStrike" spc="-1"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400" b="0" strike="noStrike" spc="-1"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000" b="0" strike="noStrike" spc="-1"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Seventh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  <p:sldLayoutId id="2147483699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CustomShape 1"/>
          <p:cNvSpPr/>
          <p:nvPr/>
        </p:nvSpPr>
        <p:spPr>
          <a:xfrm>
            <a:off x="-9720" y="6353640"/>
            <a:ext cx="9153000" cy="503640"/>
          </a:xfrm>
          <a:prstGeom prst="rect">
            <a:avLst/>
          </a:prstGeom>
          <a:solidFill>
            <a:srgbClr val="0077C8"/>
          </a:solidFill>
          <a:ln w="126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89" name="CustomShape 2"/>
          <p:cNvSpPr/>
          <p:nvPr/>
        </p:nvSpPr>
        <p:spPr>
          <a:xfrm>
            <a:off x="-9720" y="0"/>
            <a:ext cx="1414440" cy="636480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14512" y="21600"/>
                </a:lnTo>
                <a:lnTo>
                  <a:pt x="0" y="21569"/>
                </a:lnTo>
                <a:lnTo>
                  <a:pt x="0" y="0"/>
                </a:lnTo>
                <a:close/>
              </a:path>
            </a:pathLst>
          </a:custGeom>
          <a:solidFill>
            <a:srgbClr val="4A7729"/>
          </a:solidFill>
          <a:ln w="126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190" name="Imagen 10" descr="Imagen 10"/>
          <p:cNvPicPr/>
          <p:nvPr/>
        </p:nvPicPr>
        <p:blipFill>
          <a:blip r:embed="rId14"/>
          <a:stretch/>
        </p:blipFill>
        <p:spPr>
          <a:xfrm>
            <a:off x="86040" y="6134760"/>
            <a:ext cx="1275840" cy="901440"/>
          </a:xfrm>
          <a:prstGeom prst="rect">
            <a:avLst/>
          </a:prstGeom>
          <a:ln w="12600">
            <a:noFill/>
          </a:ln>
        </p:spPr>
      </p:pic>
      <p:pic>
        <p:nvPicPr>
          <p:cNvPr id="191" name="Imagen 15" descr="Imagen 15"/>
          <p:cNvPicPr/>
          <p:nvPr/>
        </p:nvPicPr>
        <p:blipFill>
          <a:blip r:embed="rId15"/>
          <a:stretch/>
        </p:blipFill>
        <p:spPr>
          <a:xfrm>
            <a:off x="41400" y="217080"/>
            <a:ext cx="1280520" cy="816480"/>
          </a:xfrm>
          <a:prstGeom prst="rect">
            <a:avLst/>
          </a:prstGeom>
          <a:ln w="12600">
            <a:noFill/>
          </a:ln>
        </p:spPr>
      </p:pic>
      <p:grpSp>
        <p:nvGrpSpPr>
          <p:cNvPr id="192" name="Group 3"/>
          <p:cNvGrpSpPr/>
          <p:nvPr/>
        </p:nvGrpSpPr>
        <p:grpSpPr>
          <a:xfrm>
            <a:off x="5742000" y="6405480"/>
            <a:ext cx="3367800" cy="365040"/>
            <a:chOff x="5742000" y="6405480"/>
            <a:chExt cx="3367800" cy="365040"/>
          </a:xfrm>
        </p:grpSpPr>
        <p:sp>
          <p:nvSpPr>
            <p:cNvPr id="193" name="CustomShape 4"/>
            <p:cNvSpPr/>
            <p:nvPr/>
          </p:nvSpPr>
          <p:spPr>
            <a:xfrm>
              <a:off x="6661800" y="6525360"/>
              <a:ext cx="1033920" cy="212400"/>
            </a:xfrm>
            <a:prstGeom prst="rect">
              <a:avLst/>
            </a:prstGeom>
            <a:noFill/>
            <a:ln w="1260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45720" tIns="45000" rIns="45720" bIns="45000" anchor="ctr">
              <a:spAutoFit/>
            </a:bodyPr>
            <a:lstStyle/>
            <a:p>
              <a:pPr algn="r">
                <a:lnSpc>
                  <a:spcPct val="100000"/>
                </a:lnSpc>
                <a:tabLst>
                  <a:tab pos="0" algn="l"/>
                </a:tabLst>
              </a:pPr>
              <a:r>
                <a:rPr lang="en-US" sz="800" b="1" strike="noStrike" spc="-1">
                  <a:solidFill>
                    <a:srgbClr val="FFFFFF"/>
                  </a:solidFill>
                  <a:latin typeface="Calibri"/>
                  <a:ea typeface="Calibri"/>
                </a:rPr>
                <a:t>www.cmam.uam.es</a:t>
              </a:r>
              <a:endParaRPr lang="en-US" sz="800" b="0" strike="noStrike" spc="-1">
                <a:latin typeface="Arial"/>
              </a:endParaRPr>
            </a:p>
          </p:txBody>
        </p:sp>
        <p:sp>
          <p:nvSpPr>
            <p:cNvPr id="194" name="CustomShape 5"/>
            <p:cNvSpPr/>
            <p:nvPr/>
          </p:nvSpPr>
          <p:spPr>
            <a:xfrm>
              <a:off x="5742000" y="6519960"/>
              <a:ext cx="1033920" cy="212400"/>
            </a:xfrm>
            <a:prstGeom prst="rect">
              <a:avLst/>
            </a:prstGeom>
            <a:noFill/>
            <a:ln w="1260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45720" tIns="45000" rIns="45720" bIns="45000" anchor="ctr">
              <a:spAutoFit/>
            </a:bodyPr>
            <a:lstStyle/>
            <a:p>
              <a:pPr algn="r">
                <a:lnSpc>
                  <a:spcPct val="100000"/>
                </a:lnSpc>
                <a:tabLst>
                  <a:tab pos="0" algn="l"/>
                </a:tabLst>
              </a:pPr>
              <a:r>
                <a:rPr lang="en-US" sz="800" b="1" u="sng" strike="noStrike" spc="-1">
                  <a:solidFill>
                    <a:srgbClr val="0000FF"/>
                  </a:solidFill>
                  <a:uFillTx/>
                  <a:latin typeface="Calibri"/>
                  <a:ea typeface="Calibri"/>
                  <a:hlinkClick r:id="rId16"/>
                </a:rPr>
                <a:t>www.uam.es</a:t>
              </a:r>
              <a:endParaRPr lang="en-US" sz="800" b="0" strike="noStrike" spc="-1">
                <a:latin typeface="Arial"/>
              </a:endParaRPr>
            </a:p>
          </p:txBody>
        </p:sp>
        <p:sp>
          <p:nvSpPr>
            <p:cNvPr id="195" name="CustomShape 6"/>
            <p:cNvSpPr/>
            <p:nvPr/>
          </p:nvSpPr>
          <p:spPr>
            <a:xfrm>
              <a:off x="6707160" y="6405480"/>
              <a:ext cx="201960" cy="365040"/>
            </a:xfrm>
            <a:prstGeom prst="rect">
              <a:avLst/>
            </a:prstGeom>
            <a:noFill/>
            <a:ln w="1260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45720" tIns="45000" rIns="45720" bIns="45000" anchor="ctr">
              <a:spAutoFit/>
            </a:bodyPr>
            <a:lstStyle/>
            <a:p>
              <a:pPr>
                <a:lnSpc>
                  <a:spcPct val="100000"/>
                </a:lnSpc>
                <a:tabLst>
                  <a:tab pos="0" algn="l"/>
                </a:tabLst>
              </a:pPr>
              <a:r>
                <a:rPr lang="en-US" sz="1000" b="0" strike="noStrike" spc="-1">
                  <a:solidFill>
                    <a:srgbClr val="FFFFFF"/>
                  </a:solidFill>
                  <a:latin typeface="Calibri"/>
                  <a:ea typeface="Calibri"/>
                </a:rPr>
                <a:t>|</a:t>
              </a:r>
              <a:r>
                <a:rPr lang="en-US" sz="1800" b="0" strike="noStrike" spc="-1">
                  <a:solidFill>
                    <a:srgbClr val="FFFFFF"/>
                  </a:solidFill>
                  <a:latin typeface="Calibri"/>
                  <a:ea typeface="Calibri"/>
                </a:rPr>
                <a:t> </a:t>
              </a:r>
              <a:endParaRPr lang="en-US" sz="1800" b="0" strike="noStrike" spc="-1">
                <a:latin typeface="Arial"/>
              </a:endParaRPr>
            </a:p>
          </p:txBody>
        </p:sp>
        <p:pic>
          <p:nvPicPr>
            <p:cNvPr id="196" name="redes.jpg" descr="redes.jpg"/>
            <p:cNvPicPr/>
            <p:nvPr/>
          </p:nvPicPr>
          <p:blipFill>
            <a:blip r:embed="rId17"/>
            <a:stretch/>
          </p:blipFill>
          <p:spPr>
            <a:xfrm>
              <a:off x="7695360" y="6501960"/>
              <a:ext cx="1414440" cy="255960"/>
            </a:xfrm>
            <a:prstGeom prst="rect">
              <a:avLst/>
            </a:prstGeom>
            <a:ln w="12600">
              <a:noFill/>
            </a:ln>
          </p:spPr>
        </p:pic>
      </p:grpSp>
      <p:pic>
        <p:nvPicPr>
          <p:cNvPr id="197" name="CMAM.PNG" descr="CMAM.PNG"/>
          <p:cNvPicPr/>
          <p:nvPr/>
        </p:nvPicPr>
        <p:blipFill>
          <a:blip r:embed="rId18"/>
          <a:srcRect l="648" t="817" r="3893" b="4015"/>
          <a:stretch/>
        </p:blipFill>
        <p:spPr>
          <a:xfrm>
            <a:off x="273240" y="1207800"/>
            <a:ext cx="817200" cy="549360"/>
          </a:xfrm>
          <a:prstGeom prst="rect">
            <a:avLst/>
          </a:prstGeom>
          <a:ln w="12600">
            <a:noFill/>
          </a:ln>
        </p:spPr>
      </p:pic>
      <p:sp>
        <p:nvSpPr>
          <p:cNvPr id="198" name="PlaceHolder 7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r>
              <a:rPr lang="en-US" sz="4400" b="0" strike="noStrike" spc="-1">
                <a:latin typeface="Arial"/>
              </a:rPr>
              <a:t>Click to edit the title text format</a:t>
            </a:r>
          </a:p>
        </p:txBody>
      </p:sp>
      <p:sp>
        <p:nvSpPr>
          <p:cNvPr id="199" name="PlaceHolder 8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3200" b="0" strike="noStrike" spc="-1"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800" b="0" strike="noStrike" spc="-1"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400" b="0" strike="noStrike" spc="-1"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000" b="0" strike="noStrike" spc="-1"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Seventh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  <p:sldLayoutId id="2147483708" r:id="rId8"/>
    <p:sldLayoutId id="2147483709" r:id="rId9"/>
    <p:sldLayoutId id="2147483710" r:id="rId10"/>
    <p:sldLayoutId id="2147483711" r:id="rId11"/>
    <p:sldLayoutId id="2147483712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wmf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49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7.png"/><Relationship Id="rId5" Type="http://schemas.openxmlformats.org/officeDocument/2006/relationships/image" Target="../media/image21.jpeg"/><Relationship Id="rId4" Type="http://schemas.openxmlformats.org/officeDocument/2006/relationships/image" Target="../media/image20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CustomShape 1"/>
          <p:cNvSpPr/>
          <p:nvPr/>
        </p:nvSpPr>
        <p:spPr>
          <a:xfrm>
            <a:off x="2305440" y="306360"/>
            <a:ext cx="4680000" cy="3594600"/>
          </a:xfrm>
          <a:prstGeom prst="ellipse">
            <a:avLst/>
          </a:prstGeom>
          <a:blipFill rotWithShape="0">
            <a:blip r:embed="rId2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rightnessContrast bright="11000" contrast="-5000"/>
                      </a14:imgEffect>
                    </a14:imgLayer>
                  </a14:imgProps>
                </a:ext>
              </a:extLst>
            </a:blip>
            <a:stretch>
              <a:fillRect l="14268" t="22063" r="9627"/>
            </a:stretch>
          </a:blipFill>
          <a:ln w="63360" cap="rnd">
            <a:solidFill>
              <a:srgbClr val="333333"/>
            </a:solidFill>
            <a:round/>
          </a:ln>
          <a:effectLst>
            <a:outerShdw blurRad="381000" dist="29196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37" name="CustomShape 2"/>
          <p:cNvSpPr/>
          <p:nvPr/>
        </p:nvSpPr>
        <p:spPr>
          <a:xfrm>
            <a:off x="1531080" y="3999240"/>
            <a:ext cx="7346160" cy="2262600"/>
          </a:xfrm>
          <a:prstGeom prst="rect">
            <a:avLst/>
          </a:prstGeom>
          <a:noFill/>
          <a:ln w="126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45720" tIns="45000" rIns="45720" bIns="45000" anchor="b">
            <a:normAutofit/>
          </a:bodyPr>
          <a:lstStyle/>
          <a:p>
            <a:pPr algn="ctr">
              <a:lnSpc>
                <a:spcPct val="90000"/>
              </a:lnSpc>
              <a:tabLst>
                <a:tab pos="0" algn="l"/>
              </a:tabLst>
            </a:pPr>
            <a:r>
              <a:rPr lang="en-US" sz="3500" b="1" strike="noStrike" spc="-1">
                <a:solidFill>
                  <a:srgbClr val="000000"/>
                </a:solidFill>
                <a:latin typeface="Calibri"/>
                <a:ea typeface="Calibri"/>
              </a:rPr>
              <a:t>CMAM for Nuclear Physics</a:t>
            </a:r>
            <a:endParaRPr lang="en-US" sz="3500" b="0" strike="noStrike" spc="-1">
              <a:latin typeface="Arial"/>
            </a:endParaRPr>
          </a:p>
          <a:p>
            <a:pPr algn="ctr">
              <a:lnSpc>
                <a:spcPct val="90000"/>
              </a:lnSpc>
              <a:tabLst>
                <a:tab pos="0" algn="l"/>
              </a:tabLst>
            </a:pPr>
            <a:endParaRPr lang="en-US" sz="3500" b="0" strike="noStrike" spc="-1">
              <a:latin typeface="Arial"/>
            </a:endParaRPr>
          </a:p>
          <a:p>
            <a:pPr algn="ctr">
              <a:lnSpc>
                <a:spcPct val="90000"/>
              </a:lnSpc>
              <a:tabLst>
                <a:tab pos="0" algn="l"/>
              </a:tabLst>
            </a:pPr>
            <a:r>
              <a:rPr lang="es-ES" sz="1800" b="1" strike="noStrike" spc="-1">
                <a:solidFill>
                  <a:srgbClr val="000000"/>
                </a:solidFill>
                <a:latin typeface="Calibri"/>
                <a:ea typeface="Calibri"/>
              </a:rPr>
              <a:t>10th March 2026</a:t>
            </a:r>
            <a:endParaRPr lang="en-US" sz="1800" b="0" strike="noStrike" spc="-1">
              <a:latin typeface="Arial"/>
            </a:endParaRPr>
          </a:p>
          <a:p>
            <a:pPr algn="ctr">
              <a:lnSpc>
                <a:spcPct val="90000"/>
              </a:lnSpc>
              <a:tabLst>
                <a:tab pos="0" algn="l"/>
              </a:tabLst>
            </a:pPr>
            <a:endParaRPr lang="en-US" sz="1800" b="0" strike="noStrike" spc="-1">
              <a:latin typeface="Arial"/>
            </a:endParaRPr>
          </a:p>
          <a:p>
            <a:pPr algn="ctr">
              <a:lnSpc>
                <a:spcPct val="90000"/>
              </a:lnSpc>
              <a:tabLst>
                <a:tab pos="0" algn="l"/>
              </a:tabLst>
            </a:pPr>
            <a:r>
              <a:rPr lang="es-ES" sz="1800" b="0" strike="noStrike" spc="-1">
                <a:solidFill>
                  <a:srgbClr val="000000"/>
                </a:solidFill>
                <a:latin typeface="Calibri"/>
                <a:ea typeface="Calibri"/>
              </a:rPr>
              <a:t>Gastón García</a:t>
            </a:r>
            <a:br/>
            <a:endParaRPr lang="en-US" sz="1800" b="0" strike="noStrike" spc="-1">
              <a:latin typeface="Arial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" name="TextShape 1"/>
          <p:cNvSpPr txBox="1"/>
          <p:nvPr/>
        </p:nvSpPr>
        <p:spPr>
          <a:xfrm>
            <a:off x="775440" y="92880"/>
            <a:ext cx="8229240" cy="621000"/>
          </a:xfrm>
          <a:prstGeom prst="rect">
            <a:avLst/>
          </a:prstGeom>
          <a:noFill/>
          <a:ln w="12600">
            <a:noFill/>
          </a:ln>
        </p:spPr>
        <p:txBody>
          <a:bodyPr lIns="45720" tIns="45000" rIns="45720" bIns="45000" anchor="b">
            <a:noAutofit/>
          </a:bodyPr>
          <a:lstStyle/>
          <a:p>
            <a:pPr algn="ctr">
              <a:lnSpc>
                <a:spcPct val="90000"/>
              </a:lnSpc>
              <a:tabLst>
                <a:tab pos="0" algn="l"/>
              </a:tabLst>
            </a:pPr>
            <a:r>
              <a:rPr lang="es-ES" sz="3200" b="1" strike="noStrike" spc="-1" dirty="0" err="1">
                <a:solidFill>
                  <a:srgbClr val="002060"/>
                </a:solidFill>
                <a:latin typeface="Calibri"/>
                <a:ea typeface="Calibri"/>
              </a:rPr>
              <a:t>Pulsed</a:t>
            </a:r>
            <a:r>
              <a:rPr lang="es-ES" sz="3200" b="1" strike="noStrike" spc="-1" dirty="0">
                <a:solidFill>
                  <a:srgbClr val="002060"/>
                </a:solidFill>
                <a:latin typeface="Calibri"/>
                <a:ea typeface="Calibri"/>
              </a:rPr>
              <a:t> </a:t>
            </a:r>
            <a:r>
              <a:rPr lang="es-ES" sz="3200" b="1" strike="noStrike" spc="-1" dirty="0" err="1">
                <a:solidFill>
                  <a:srgbClr val="002060"/>
                </a:solidFill>
                <a:latin typeface="Calibri"/>
                <a:ea typeface="Calibri"/>
              </a:rPr>
              <a:t>beam</a:t>
            </a:r>
            <a:endParaRPr lang="en-US" sz="3200" b="0" strike="noStrike" spc="-1" dirty="0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297" name="Imagen 18"/>
          <p:cNvPicPr/>
          <p:nvPr/>
        </p:nvPicPr>
        <p:blipFill>
          <a:blip r:embed="rId2"/>
          <a:stretch/>
        </p:blipFill>
        <p:spPr>
          <a:xfrm>
            <a:off x="0" y="889560"/>
            <a:ext cx="9143640" cy="3346560"/>
          </a:xfrm>
          <a:prstGeom prst="rect">
            <a:avLst/>
          </a:prstGeom>
          <a:ln>
            <a:noFill/>
          </a:ln>
        </p:spPr>
      </p:pic>
      <p:sp>
        <p:nvSpPr>
          <p:cNvPr id="298" name="CustomShape 2"/>
          <p:cNvSpPr/>
          <p:nvPr/>
        </p:nvSpPr>
        <p:spPr>
          <a:xfrm>
            <a:off x="1461240" y="1430280"/>
            <a:ext cx="1168560" cy="366120"/>
          </a:xfrm>
          <a:prstGeom prst="rect">
            <a:avLst/>
          </a:prstGeom>
          <a:noFill/>
          <a:ln w="126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45720" rIns="45720">
            <a:spAutoFit/>
          </a:bodyPr>
          <a:lstStyle/>
          <a:p>
            <a:pPr>
              <a:lnSpc>
                <a:spcPct val="100000"/>
              </a:lnSpc>
              <a:tabLst>
                <a:tab pos="0" algn="l"/>
              </a:tabLst>
            </a:pPr>
            <a:r>
              <a:rPr lang="es-ES" sz="1800" b="1" strike="noStrike" spc="-1">
                <a:solidFill>
                  <a:srgbClr val="0070C0"/>
                </a:solidFill>
                <a:latin typeface="Calibri"/>
                <a:ea typeface="Calibri"/>
              </a:rPr>
              <a:t>Ion sources</a:t>
            </a:r>
            <a:endParaRPr lang="en-US" sz="1800" b="0" strike="noStrike" spc="-1">
              <a:latin typeface="Arial"/>
            </a:endParaRPr>
          </a:p>
        </p:txBody>
      </p:sp>
      <p:sp>
        <p:nvSpPr>
          <p:cNvPr id="299" name="CustomShape 3"/>
          <p:cNvSpPr/>
          <p:nvPr/>
        </p:nvSpPr>
        <p:spPr>
          <a:xfrm>
            <a:off x="1689840" y="3826080"/>
            <a:ext cx="1759680" cy="366120"/>
          </a:xfrm>
          <a:prstGeom prst="rect">
            <a:avLst/>
          </a:prstGeom>
          <a:noFill/>
          <a:ln w="126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45720" rIns="45720">
            <a:spAutoFit/>
          </a:bodyPr>
          <a:lstStyle/>
          <a:p>
            <a:pPr>
              <a:lnSpc>
                <a:spcPct val="100000"/>
              </a:lnSpc>
              <a:tabLst>
                <a:tab pos="0" algn="l"/>
              </a:tabLst>
            </a:pPr>
            <a:r>
              <a:rPr lang="es-ES" sz="1800" b="1" strike="noStrike" spc="-1">
                <a:solidFill>
                  <a:srgbClr val="0070C0"/>
                </a:solidFill>
                <a:latin typeface="Calibri"/>
                <a:ea typeface="Calibri"/>
              </a:rPr>
              <a:t>Continuous beam</a:t>
            </a:r>
            <a:endParaRPr lang="en-US" sz="1800" b="0" strike="noStrike" spc="-1">
              <a:latin typeface="Arial"/>
            </a:endParaRPr>
          </a:p>
        </p:txBody>
      </p:sp>
      <p:sp>
        <p:nvSpPr>
          <p:cNvPr id="300" name="CustomShape 4"/>
          <p:cNvSpPr/>
          <p:nvPr/>
        </p:nvSpPr>
        <p:spPr>
          <a:xfrm>
            <a:off x="3242520" y="1430280"/>
            <a:ext cx="898560" cy="366120"/>
          </a:xfrm>
          <a:prstGeom prst="rect">
            <a:avLst/>
          </a:prstGeom>
          <a:noFill/>
          <a:ln w="126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45720" rIns="45720">
            <a:spAutoFit/>
          </a:bodyPr>
          <a:lstStyle/>
          <a:p>
            <a:pPr>
              <a:lnSpc>
                <a:spcPct val="100000"/>
              </a:lnSpc>
              <a:tabLst>
                <a:tab pos="0" algn="l"/>
              </a:tabLst>
            </a:pPr>
            <a:r>
              <a:rPr lang="es-ES" sz="1800" b="1" strike="noStrike" spc="-1">
                <a:solidFill>
                  <a:srgbClr val="0070C0"/>
                </a:solidFill>
                <a:latin typeface="Calibri"/>
                <a:ea typeface="Calibri"/>
              </a:rPr>
              <a:t>Chopper</a:t>
            </a:r>
            <a:endParaRPr lang="en-US" sz="1800" b="0" strike="noStrike" spc="-1">
              <a:latin typeface="Arial"/>
            </a:endParaRPr>
          </a:p>
        </p:txBody>
      </p:sp>
      <p:sp>
        <p:nvSpPr>
          <p:cNvPr id="301" name="CustomShape 5"/>
          <p:cNvSpPr/>
          <p:nvPr/>
        </p:nvSpPr>
        <p:spPr>
          <a:xfrm>
            <a:off x="4890240" y="3860640"/>
            <a:ext cx="985320" cy="640440"/>
          </a:xfrm>
          <a:prstGeom prst="rect">
            <a:avLst/>
          </a:prstGeom>
          <a:noFill/>
          <a:ln w="126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45720" rIns="45720">
            <a:spAutoFit/>
          </a:bodyPr>
          <a:lstStyle/>
          <a:p>
            <a:pPr>
              <a:lnSpc>
                <a:spcPct val="100000"/>
              </a:lnSpc>
              <a:tabLst>
                <a:tab pos="0" algn="l"/>
              </a:tabLst>
            </a:pPr>
            <a:r>
              <a:rPr lang="es-ES" sz="1800" b="1" strike="noStrike" spc="-1">
                <a:solidFill>
                  <a:srgbClr val="0070C0"/>
                </a:solidFill>
                <a:latin typeface="Calibri"/>
                <a:ea typeface="Calibri"/>
              </a:rPr>
              <a:t>Chopped bunch</a:t>
            </a:r>
            <a:endParaRPr lang="en-US" sz="1800" b="0" strike="noStrike" spc="-1">
              <a:latin typeface="Arial"/>
            </a:endParaRPr>
          </a:p>
        </p:txBody>
      </p:sp>
      <p:sp>
        <p:nvSpPr>
          <p:cNvPr id="302" name="CustomShape 6"/>
          <p:cNvSpPr/>
          <p:nvPr/>
        </p:nvSpPr>
        <p:spPr>
          <a:xfrm>
            <a:off x="7713360" y="3835440"/>
            <a:ext cx="1291320" cy="640440"/>
          </a:xfrm>
          <a:prstGeom prst="rect">
            <a:avLst/>
          </a:prstGeom>
          <a:noFill/>
          <a:ln w="126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45720" rIns="45720">
            <a:spAutoFit/>
          </a:bodyPr>
          <a:lstStyle/>
          <a:p>
            <a:pPr>
              <a:lnSpc>
                <a:spcPct val="100000"/>
              </a:lnSpc>
              <a:tabLst>
                <a:tab pos="0" algn="l"/>
              </a:tabLst>
            </a:pPr>
            <a:r>
              <a:rPr lang="es-ES" sz="1800" b="1" strike="noStrike" spc="-1">
                <a:solidFill>
                  <a:srgbClr val="0070C0"/>
                </a:solidFill>
                <a:latin typeface="Calibri"/>
                <a:ea typeface="Calibri"/>
              </a:rPr>
              <a:t>Cumpressed bunch</a:t>
            </a:r>
            <a:endParaRPr lang="en-US" sz="1800" b="0" strike="noStrike" spc="-1">
              <a:latin typeface="Arial"/>
            </a:endParaRPr>
          </a:p>
        </p:txBody>
      </p:sp>
      <p:sp>
        <p:nvSpPr>
          <p:cNvPr id="303" name="CustomShape 7"/>
          <p:cNvSpPr/>
          <p:nvPr/>
        </p:nvSpPr>
        <p:spPr>
          <a:xfrm>
            <a:off x="6194880" y="1398240"/>
            <a:ext cx="878760" cy="366120"/>
          </a:xfrm>
          <a:prstGeom prst="rect">
            <a:avLst/>
          </a:prstGeom>
          <a:noFill/>
          <a:ln w="126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45720" rIns="45720">
            <a:spAutoFit/>
          </a:bodyPr>
          <a:lstStyle/>
          <a:p>
            <a:pPr>
              <a:lnSpc>
                <a:spcPct val="100000"/>
              </a:lnSpc>
              <a:tabLst>
                <a:tab pos="0" algn="l"/>
              </a:tabLst>
            </a:pPr>
            <a:r>
              <a:rPr lang="es-ES" sz="1800" b="1" strike="noStrike" spc="-1">
                <a:solidFill>
                  <a:srgbClr val="0070C0"/>
                </a:solidFill>
                <a:latin typeface="Calibri"/>
                <a:ea typeface="Calibri"/>
              </a:rPr>
              <a:t>Buncher</a:t>
            </a:r>
            <a:endParaRPr lang="en-US" sz="1800" b="0" strike="noStrike" spc="-1">
              <a:latin typeface="Arial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4" name="Line 1"/>
          <p:cNvSpPr/>
          <p:nvPr/>
        </p:nvSpPr>
        <p:spPr>
          <a:xfrm>
            <a:off x="2263320" y="1928160"/>
            <a:ext cx="0" cy="1421280"/>
          </a:xfrm>
          <a:prstGeom prst="line">
            <a:avLst/>
          </a:prstGeom>
          <a:ln w="38160">
            <a:solidFill>
              <a:schemeClr val="tx1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05" name="Line 2"/>
          <p:cNvSpPr/>
          <p:nvPr/>
        </p:nvSpPr>
        <p:spPr>
          <a:xfrm>
            <a:off x="5584320" y="1928160"/>
            <a:ext cx="0" cy="1421280"/>
          </a:xfrm>
          <a:prstGeom prst="line">
            <a:avLst/>
          </a:prstGeom>
          <a:ln w="38160">
            <a:solidFill>
              <a:schemeClr val="tx1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06" name="Line 3"/>
          <p:cNvSpPr/>
          <p:nvPr/>
        </p:nvSpPr>
        <p:spPr>
          <a:xfrm flipH="1">
            <a:off x="2263320" y="3348000"/>
            <a:ext cx="1698840" cy="0"/>
          </a:xfrm>
          <a:prstGeom prst="line">
            <a:avLst/>
          </a:prstGeom>
          <a:ln w="38160">
            <a:solidFill>
              <a:schemeClr val="tx1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07" name="Line 4"/>
          <p:cNvSpPr/>
          <p:nvPr/>
        </p:nvSpPr>
        <p:spPr>
          <a:xfrm flipH="1">
            <a:off x="5584320" y="3349440"/>
            <a:ext cx="1698840" cy="0"/>
          </a:xfrm>
          <a:prstGeom prst="line">
            <a:avLst/>
          </a:prstGeom>
          <a:ln w="38160">
            <a:solidFill>
              <a:schemeClr val="tx1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08" name="Line 5"/>
          <p:cNvSpPr/>
          <p:nvPr/>
        </p:nvSpPr>
        <p:spPr>
          <a:xfrm>
            <a:off x="2288880" y="4208040"/>
            <a:ext cx="0" cy="1421640"/>
          </a:xfrm>
          <a:prstGeom prst="line">
            <a:avLst/>
          </a:prstGeom>
          <a:ln w="38160">
            <a:solidFill>
              <a:schemeClr val="tx1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09" name="CustomShape 6"/>
          <p:cNvSpPr/>
          <p:nvPr/>
        </p:nvSpPr>
        <p:spPr>
          <a:xfrm>
            <a:off x="2890440" y="208080"/>
            <a:ext cx="4515120" cy="579240"/>
          </a:xfrm>
          <a:prstGeom prst="rect">
            <a:avLst/>
          </a:prstGeom>
          <a:noFill/>
          <a:ln w="126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45720" rIns="45720">
            <a:spAutoFit/>
          </a:bodyPr>
          <a:lstStyle/>
          <a:p>
            <a:pPr>
              <a:lnSpc>
                <a:spcPct val="100000"/>
              </a:lnSpc>
              <a:tabLst>
                <a:tab pos="0" algn="l"/>
              </a:tabLst>
            </a:pPr>
            <a:r>
              <a:rPr lang="es-ES" sz="3200" b="1" strike="noStrike" spc="-1">
                <a:solidFill>
                  <a:srgbClr val="000000"/>
                </a:solidFill>
                <a:latin typeface="Calibri"/>
                <a:ea typeface="Calibri"/>
              </a:rPr>
              <a:t>Pulsed beam: phase space</a:t>
            </a:r>
            <a:endParaRPr lang="en-US" sz="3200" b="0" strike="noStrike" spc="-1">
              <a:latin typeface="Arial"/>
            </a:endParaRPr>
          </a:p>
        </p:txBody>
      </p:sp>
      <p:sp>
        <p:nvSpPr>
          <p:cNvPr id="310" name="CustomShape 7"/>
          <p:cNvSpPr/>
          <p:nvPr/>
        </p:nvSpPr>
        <p:spPr>
          <a:xfrm>
            <a:off x="1865160" y="2100240"/>
            <a:ext cx="203760" cy="366120"/>
          </a:xfrm>
          <a:prstGeom prst="rect">
            <a:avLst/>
          </a:prstGeom>
          <a:noFill/>
          <a:ln w="126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45720" rIns="45720">
            <a:spAutoFit/>
          </a:bodyPr>
          <a:lstStyle/>
          <a:p>
            <a:pPr>
              <a:lnSpc>
                <a:spcPct val="100000"/>
              </a:lnSpc>
              <a:tabLst>
                <a:tab pos="0" algn="l"/>
              </a:tabLst>
            </a:pPr>
            <a:r>
              <a:rPr lang="es-ES" sz="1800" b="1" strike="noStrike" spc="-1">
                <a:solidFill>
                  <a:srgbClr val="000000"/>
                </a:solidFill>
                <a:latin typeface="Calibri"/>
                <a:ea typeface="Calibri"/>
              </a:rPr>
              <a:t>E</a:t>
            </a:r>
            <a:endParaRPr lang="en-US" sz="1800" b="0" strike="noStrike" spc="-1">
              <a:latin typeface="Arial"/>
            </a:endParaRPr>
          </a:p>
        </p:txBody>
      </p:sp>
      <p:sp>
        <p:nvSpPr>
          <p:cNvPr id="311" name="CustomShape 8"/>
          <p:cNvSpPr/>
          <p:nvPr/>
        </p:nvSpPr>
        <p:spPr>
          <a:xfrm>
            <a:off x="1886040" y="4197960"/>
            <a:ext cx="203760" cy="366120"/>
          </a:xfrm>
          <a:prstGeom prst="rect">
            <a:avLst/>
          </a:prstGeom>
          <a:noFill/>
          <a:ln w="126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45720" rIns="45720">
            <a:spAutoFit/>
          </a:bodyPr>
          <a:lstStyle/>
          <a:p>
            <a:pPr>
              <a:lnSpc>
                <a:spcPct val="100000"/>
              </a:lnSpc>
              <a:tabLst>
                <a:tab pos="0" algn="l"/>
              </a:tabLst>
            </a:pPr>
            <a:r>
              <a:rPr lang="es-ES" sz="1800" b="1" strike="noStrike" spc="-1">
                <a:solidFill>
                  <a:srgbClr val="000000"/>
                </a:solidFill>
                <a:latin typeface="Calibri"/>
                <a:ea typeface="Calibri"/>
              </a:rPr>
              <a:t>E</a:t>
            </a:r>
            <a:endParaRPr lang="en-US" sz="1800" b="0" strike="noStrike" spc="-1">
              <a:latin typeface="Arial"/>
            </a:endParaRPr>
          </a:p>
        </p:txBody>
      </p:sp>
      <p:sp>
        <p:nvSpPr>
          <p:cNvPr id="312" name="CustomShape 9"/>
          <p:cNvSpPr/>
          <p:nvPr/>
        </p:nvSpPr>
        <p:spPr>
          <a:xfrm>
            <a:off x="5185800" y="2009160"/>
            <a:ext cx="203760" cy="366120"/>
          </a:xfrm>
          <a:prstGeom prst="rect">
            <a:avLst/>
          </a:prstGeom>
          <a:noFill/>
          <a:ln w="126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45720" rIns="45720">
            <a:spAutoFit/>
          </a:bodyPr>
          <a:lstStyle/>
          <a:p>
            <a:pPr>
              <a:lnSpc>
                <a:spcPct val="100000"/>
              </a:lnSpc>
              <a:tabLst>
                <a:tab pos="0" algn="l"/>
              </a:tabLst>
            </a:pPr>
            <a:r>
              <a:rPr lang="es-ES" sz="1800" b="1" strike="noStrike" spc="-1">
                <a:solidFill>
                  <a:srgbClr val="000000"/>
                </a:solidFill>
                <a:latin typeface="Calibri"/>
                <a:ea typeface="Calibri"/>
              </a:rPr>
              <a:t>E</a:t>
            </a:r>
            <a:endParaRPr lang="en-US" sz="1800" b="0" strike="noStrike" spc="-1">
              <a:latin typeface="Arial"/>
            </a:endParaRPr>
          </a:p>
        </p:txBody>
      </p:sp>
      <p:sp>
        <p:nvSpPr>
          <p:cNvPr id="313" name="CustomShape 10"/>
          <p:cNvSpPr/>
          <p:nvPr/>
        </p:nvSpPr>
        <p:spPr>
          <a:xfrm>
            <a:off x="3749040" y="3408840"/>
            <a:ext cx="171720" cy="366120"/>
          </a:xfrm>
          <a:prstGeom prst="rect">
            <a:avLst/>
          </a:prstGeom>
          <a:noFill/>
          <a:ln w="126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45720" rIns="45720">
            <a:spAutoFit/>
          </a:bodyPr>
          <a:lstStyle/>
          <a:p>
            <a:pPr>
              <a:lnSpc>
                <a:spcPct val="100000"/>
              </a:lnSpc>
              <a:tabLst>
                <a:tab pos="0" algn="l"/>
              </a:tabLst>
            </a:pPr>
            <a:r>
              <a:rPr lang="es-ES" sz="1800" b="1" strike="noStrike" spc="-1">
                <a:solidFill>
                  <a:srgbClr val="000000"/>
                </a:solidFill>
                <a:latin typeface="Calibri"/>
                <a:ea typeface="Calibri"/>
              </a:rPr>
              <a:t>t</a:t>
            </a:r>
            <a:endParaRPr lang="en-US" sz="1800" b="0" strike="noStrike" spc="-1">
              <a:latin typeface="Arial"/>
            </a:endParaRPr>
          </a:p>
        </p:txBody>
      </p:sp>
      <p:sp>
        <p:nvSpPr>
          <p:cNvPr id="314" name="CustomShape 11"/>
          <p:cNvSpPr/>
          <p:nvPr/>
        </p:nvSpPr>
        <p:spPr>
          <a:xfrm>
            <a:off x="3790080" y="5756040"/>
            <a:ext cx="171720" cy="366120"/>
          </a:xfrm>
          <a:prstGeom prst="rect">
            <a:avLst/>
          </a:prstGeom>
          <a:noFill/>
          <a:ln w="126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45720" rIns="45720">
            <a:spAutoFit/>
          </a:bodyPr>
          <a:lstStyle/>
          <a:p>
            <a:pPr>
              <a:lnSpc>
                <a:spcPct val="100000"/>
              </a:lnSpc>
              <a:tabLst>
                <a:tab pos="0" algn="l"/>
              </a:tabLst>
            </a:pPr>
            <a:r>
              <a:rPr lang="es-ES" sz="1800" b="1" strike="noStrike" spc="-1">
                <a:solidFill>
                  <a:srgbClr val="000000"/>
                </a:solidFill>
                <a:latin typeface="Calibri"/>
                <a:ea typeface="Calibri"/>
              </a:rPr>
              <a:t>t</a:t>
            </a:r>
            <a:endParaRPr lang="en-US" sz="1800" b="0" strike="noStrike" spc="-1">
              <a:latin typeface="Arial"/>
            </a:endParaRPr>
          </a:p>
        </p:txBody>
      </p:sp>
      <p:sp>
        <p:nvSpPr>
          <p:cNvPr id="315" name="CustomShape 12"/>
          <p:cNvSpPr/>
          <p:nvPr/>
        </p:nvSpPr>
        <p:spPr>
          <a:xfrm>
            <a:off x="7111080" y="3408840"/>
            <a:ext cx="171720" cy="366120"/>
          </a:xfrm>
          <a:prstGeom prst="rect">
            <a:avLst/>
          </a:prstGeom>
          <a:noFill/>
          <a:ln w="126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45720" rIns="45720">
            <a:spAutoFit/>
          </a:bodyPr>
          <a:lstStyle/>
          <a:p>
            <a:pPr>
              <a:lnSpc>
                <a:spcPct val="100000"/>
              </a:lnSpc>
              <a:tabLst>
                <a:tab pos="0" algn="l"/>
              </a:tabLst>
            </a:pPr>
            <a:r>
              <a:rPr lang="es-ES" sz="1800" b="1" strike="noStrike" spc="-1">
                <a:solidFill>
                  <a:srgbClr val="000000"/>
                </a:solidFill>
                <a:latin typeface="Calibri"/>
                <a:ea typeface="Calibri"/>
              </a:rPr>
              <a:t>t</a:t>
            </a:r>
            <a:endParaRPr lang="en-US" sz="1800" b="0" strike="noStrike" spc="-1">
              <a:latin typeface="Arial"/>
            </a:endParaRPr>
          </a:p>
        </p:txBody>
      </p:sp>
      <p:sp>
        <p:nvSpPr>
          <p:cNvPr id="316" name="CustomShape 13"/>
          <p:cNvSpPr/>
          <p:nvPr/>
        </p:nvSpPr>
        <p:spPr>
          <a:xfrm>
            <a:off x="2660040" y="2630160"/>
            <a:ext cx="968400" cy="11736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12600">
            <a:solidFill>
              <a:schemeClr val="accent1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17" name="Line 14"/>
          <p:cNvSpPr/>
          <p:nvPr/>
        </p:nvSpPr>
        <p:spPr>
          <a:xfrm>
            <a:off x="2670480" y="1131480"/>
            <a:ext cx="0" cy="2216520"/>
          </a:xfrm>
          <a:prstGeom prst="line">
            <a:avLst/>
          </a:prstGeom>
          <a:ln w="12600">
            <a:solidFill>
              <a:schemeClr val="tx1"/>
            </a:solidFill>
            <a:prstDash val="sysDash"/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18" name="Line 15"/>
          <p:cNvSpPr/>
          <p:nvPr/>
        </p:nvSpPr>
        <p:spPr>
          <a:xfrm>
            <a:off x="3628800" y="1131480"/>
            <a:ext cx="10440" cy="2213640"/>
          </a:xfrm>
          <a:prstGeom prst="line">
            <a:avLst/>
          </a:prstGeom>
          <a:ln w="12600">
            <a:solidFill>
              <a:schemeClr val="tx1"/>
            </a:solidFill>
            <a:prstDash val="sysDash"/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19" name="CustomShape 16"/>
          <p:cNvSpPr/>
          <p:nvPr/>
        </p:nvSpPr>
        <p:spPr>
          <a:xfrm rot="20944200">
            <a:off x="5911560" y="2599920"/>
            <a:ext cx="968400" cy="11736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12600">
            <a:solidFill>
              <a:schemeClr val="accent1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20" name="Line 17"/>
          <p:cNvSpPr/>
          <p:nvPr/>
        </p:nvSpPr>
        <p:spPr>
          <a:xfrm flipH="1">
            <a:off x="5916960" y="2750400"/>
            <a:ext cx="3600" cy="545040"/>
          </a:xfrm>
          <a:prstGeom prst="line">
            <a:avLst/>
          </a:prstGeom>
          <a:ln w="12600">
            <a:solidFill>
              <a:schemeClr val="tx1"/>
            </a:solidFill>
            <a:prstDash val="sysDash"/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21" name="Line 18"/>
          <p:cNvSpPr/>
          <p:nvPr/>
        </p:nvSpPr>
        <p:spPr>
          <a:xfrm>
            <a:off x="6871680" y="2594160"/>
            <a:ext cx="11160" cy="728640"/>
          </a:xfrm>
          <a:prstGeom prst="line">
            <a:avLst/>
          </a:prstGeom>
          <a:ln w="12600">
            <a:solidFill>
              <a:schemeClr val="tx1"/>
            </a:solidFill>
            <a:prstDash val="sysDash"/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22" name="Line 19"/>
          <p:cNvSpPr/>
          <p:nvPr/>
        </p:nvSpPr>
        <p:spPr>
          <a:xfrm flipH="1">
            <a:off x="5591880" y="2813760"/>
            <a:ext cx="328680" cy="0"/>
          </a:xfrm>
          <a:prstGeom prst="line">
            <a:avLst/>
          </a:prstGeom>
          <a:ln w="12600">
            <a:solidFill>
              <a:schemeClr val="tx1"/>
            </a:solidFill>
            <a:prstDash val="sysDash"/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23" name="Line 20"/>
          <p:cNvSpPr/>
          <p:nvPr/>
        </p:nvSpPr>
        <p:spPr>
          <a:xfrm flipH="1">
            <a:off x="5594760" y="2511720"/>
            <a:ext cx="1276920" cy="0"/>
          </a:xfrm>
          <a:prstGeom prst="line">
            <a:avLst/>
          </a:prstGeom>
          <a:ln w="12600">
            <a:solidFill>
              <a:schemeClr val="tx1"/>
            </a:solidFill>
            <a:prstDash val="sysDash"/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24" name="Line 21"/>
          <p:cNvSpPr/>
          <p:nvPr/>
        </p:nvSpPr>
        <p:spPr>
          <a:xfrm flipH="1">
            <a:off x="2260800" y="5618880"/>
            <a:ext cx="1699200" cy="0"/>
          </a:xfrm>
          <a:prstGeom prst="line">
            <a:avLst/>
          </a:prstGeom>
          <a:ln w="38160">
            <a:solidFill>
              <a:schemeClr val="tx1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25" name="CustomShape 22"/>
          <p:cNvSpPr/>
          <p:nvPr/>
        </p:nvSpPr>
        <p:spPr>
          <a:xfrm rot="18753600">
            <a:off x="2994120" y="4917240"/>
            <a:ext cx="469080" cy="12528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12600">
            <a:solidFill>
              <a:schemeClr val="accent1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26" name="Line 23"/>
          <p:cNvSpPr/>
          <p:nvPr/>
        </p:nvSpPr>
        <p:spPr>
          <a:xfrm>
            <a:off x="3070080" y="5152680"/>
            <a:ext cx="0" cy="466200"/>
          </a:xfrm>
          <a:prstGeom prst="line">
            <a:avLst/>
          </a:prstGeom>
          <a:ln w="12600">
            <a:solidFill>
              <a:schemeClr val="tx1"/>
            </a:solidFill>
            <a:prstDash val="sysDash"/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27" name="Line 24"/>
          <p:cNvSpPr/>
          <p:nvPr/>
        </p:nvSpPr>
        <p:spPr>
          <a:xfrm>
            <a:off x="3416400" y="4826160"/>
            <a:ext cx="0" cy="792720"/>
          </a:xfrm>
          <a:prstGeom prst="line">
            <a:avLst/>
          </a:prstGeom>
          <a:ln w="12600">
            <a:solidFill>
              <a:schemeClr val="tx1"/>
            </a:solidFill>
            <a:prstDash val="sysDash"/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28" name="Line 25"/>
          <p:cNvSpPr/>
          <p:nvPr/>
        </p:nvSpPr>
        <p:spPr>
          <a:xfrm flipH="1">
            <a:off x="2268360" y="5110200"/>
            <a:ext cx="755280" cy="0"/>
          </a:xfrm>
          <a:prstGeom prst="line">
            <a:avLst/>
          </a:prstGeom>
          <a:ln w="12600">
            <a:solidFill>
              <a:schemeClr val="tx1"/>
            </a:solidFill>
            <a:prstDash val="sysDash"/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29" name="Line 26"/>
          <p:cNvSpPr/>
          <p:nvPr/>
        </p:nvSpPr>
        <p:spPr>
          <a:xfrm flipH="1">
            <a:off x="2271240" y="4826160"/>
            <a:ext cx="1145160" cy="0"/>
          </a:xfrm>
          <a:prstGeom prst="line">
            <a:avLst/>
          </a:prstGeom>
          <a:ln w="12600">
            <a:solidFill>
              <a:schemeClr val="tx1"/>
            </a:solidFill>
            <a:prstDash val="sysDash"/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30" name="Line 27"/>
          <p:cNvSpPr/>
          <p:nvPr/>
        </p:nvSpPr>
        <p:spPr>
          <a:xfrm flipV="1">
            <a:off x="2263320" y="2664000"/>
            <a:ext cx="4121640" cy="30600"/>
          </a:xfrm>
          <a:prstGeom prst="line">
            <a:avLst/>
          </a:prstGeom>
          <a:ln w="12600">
            <a:solidFill>
              <a:schemeClr val="accent1"/>
            </a:solidFill>
            <a:prstDash val="sysDot"/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31" name="Line 28"/>
          <p:cNvSpPr/>
          <p:nvPr/>
        </p:nvSpPr>
        <p:spPr>
          <a:xfrm>
            <a:off x="5584320" y="4182480"/>
            <a:ext cx="0" cy="1421640"/>
          </a:xfrm>
          <a:prstGeom prst="line">
            <a:avLst/>
          </a:prstGeom>
          <a:ln w="38160">
            <a:solidFill>
              <a:schemeClr val="tx1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32" name="CustomShape 29"/>
          <p:cNvSpPr/>
          <p:nvPr/>
        </p:nvSpPr>
        <p:spPr>
          <a:xfrm>
            <a:off x="5181480" y="4172040"/>
            <a:ext cx="203760" cy="366120"/>
          </a:xfrm>
          <a:prstGeom prst="rect">
            <a:avLst/>
          </a:prstGeom>
          <a:noFill/>
          <a:ln w="126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45720" rIns="45720">
            <a:spAutoFit/>
          </a:bodyPr>
          <a:lstStyle/>
          <a:p>
            <a:pPr>
              <a:lnSpc>
                <a:spcPct val="100000"/>
              </a:lnSpc>
              <a:tabLst>
                <a:tab pos="0" algn="l"/>
              </a:tabLst>
            </a:pPr>
            <a:r>
              <a:rPr lang="es-ES" sz="1800" b="1" strike="noStrike" spc="-1">
                <a:solidFill>
                  <a:srgbClr val="000000"/>
                </a:solidFill>
                <a:latin typeface="Calibri"/>
                <a:ea typeface="Calibri"/>
              </a:rPr>
              <a:t>E</a:t>
            </a:r>
            <a:endParaRPr lang="en-US" sz="1800" b="0" strike="noStrike" spc="-1">
              <a:latin typeface="Arial"/>
            </a:endParaRPr>
          </a:p>
        </p:txBody>
      </p:sp>
      <p:sp>
        <p:nvSpPr>
          <p:cNvPr id="333" name="CustomShape 30"/>
          <p:cNvSpPr/>
          <p:nvPr/>
        </p:nvSpPr>
        <p:spPr>
          <a:xfrm>
            <a:off x="7085160" y="5730480"/>
            <a:ext cx="171720" cy="366120"/>
          </a:xfrm>
          <a:prstGeom prst="rect">
            <a:avLst/>
          </a:prstGeom>
          <a:noFill/>
          <a:ln w="126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45720" rIns="45720">
            <a:spAutoFit/>
          </a:bodyPr>
          <a:lstStyle/>
          <a:p>
            <a:pPr>
              <a:lnSpc>
                <a:spcPct val="100000"/>
              </a:lnSpc>
              <a:tabLst>
                <a:tab pos="0" algn="l"/>
              </a:tabLst>
            </a:pPr>
            <a:r>
              <a:rPr lang="es-ES" sz="1800" b="1" strike="noStrike" spc="-1">
                <a:solidFill>
                  <a:srgbClr val="000000"/>
                </a:solidFill>
                <a:latin typeface="Calibri"/>
                <a:ea typeface="Calibri"/>
              </a:rPr>
              <a:t>t</a:t>
            </a:r>
            <a:endParaRPr lang="en-US" sz="1800" b="0" strike="noStrike" spc="-1">
              <a:latin typeface="Arial"/>
            </a:endParaRPr>
          </a:p>
        </p:txBody>
      </p:sp>
      <p:sp>
        <p:nvSpPr>
          <p:cNvPr id="334" name="Line 31"/>
          <p:cNvSpPr/>
          <p:nvPr/>
        </p:nvSpPr>
        <p:spPr>
          <a:xfrm flipH="1">
            <a:off x="5556240" y="5593320"/>
            <a:ext cx="1698840" cy="0"/>
          </a:xfrm>
          <a:prstGeom prst="line">
            <a:avLst/>
          </a:prstGeom>
          <a:ln w="38160">
            <a:solidFill>
              <a:schemeClr val="tx1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35" name="CustomShape 32"/>
          <p:cNvSpPr/>
          <p:nvPr/>
        </p:nvSpPr>
        <p:spPr>
          <a:xfrm rot="16200000">
            <a:off x="6289200" y="4892040"/>
            <a:ext cx="469080" cy="12528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12600">
            <a:solidFill>
              <a:schemeClr val="accent1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36" name="Line 33"/>
          <p:cNvSpPr/>
          <p:nvPr/>
        </p:nvSpPr>
        <p:spPr>
          <a:xfrm flipH="1">
            <a:off x="6461280" y="5195520"/>
            <a:ext cx="12600" cy="1251360"/>
          </a:xfrm>
          <a:prstGeom prst="line">
            <a:avLst/>
          </a:prstGeom>
          <a:ln w="12600">
            <a:solidFill>
              <a:schemeClr val="tx1"/>
            </a:solidFill>
            <a:prstDash val="sysDash"/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37" name="Line 34"/>
          <p:cNvSpPr/>
          <p:nvPr/>
        </p:nvSpPr>
        <p:spPr>
          <a:xfrm flipH="1">
            <a:off x="5563800" y="5084640"/>
            <a:ext cx="897480" cy="0"/>
          </a:xfrm>
          <a:prstGeom prst="line">
            <a:avLst/>
          </a:prstGeom>
          <a:ln w="12600">
            <a:solidFill>
              <a:schemeClr val="tx1"/>
            </a:solidFill>
            <a:prstDash val="sysDash"/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38" name="Line 35"/>
          <p:cNvSpPr/>
          <p:nvPr/>
        </p:nvSpPr>
        <p:spPr>
          <a:xfrm flipH="1">
            <a:off x="5566680" y="4800600"/>
            <a:ext cx="894600" cy="0"/>
          </a:xfrm>
          <a:prstGeom prst="line">
            <a:avLst/>
          </a:prstGeom>
          <a:ln w="12600">
            <a:solidFill>
              <a:schemeClr val="tx1"/>
            </a:solidFill>
            <a:prstDash val="sysDash"/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39" name="CustomShape 36"/>
          <p:cNvSpPr/>
          <p:nvPr/>
        </p:nvSpPr>
        <p:spPr>
          <a:xfrm>
            <a:off x="3874320" y="1469880"/>
            <a:ext cx="171720" cy="366120"/>
          </a:xfrm>
          <a:prstGeom prst="rect">
            <a:avLst/>
          </a:prstGeom>
          <a:noFill/>
          <a:ln w="126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45720" rIns="45720">
            <a:spAutoFit/>
          </a:bodyPr>
          <a:lstStyle/>
          <a:p>
            <a:pPr>
              <a:lnSpc>
                <a:spcPct val="100000"/>
              </a:lnSpc>
              <a:tabLst>
                <a:tab pos="0" algn="l"/>
              </a:tabLst>
            </a:pPr>
            <a:r>
              <a:rPr lang="es-ES" sz="1800" b="1" strike="noStrike" spc="-1">
                <a:solidFill>
                  <a:srgbClr val="000000"/>
                </a:solidFill>
                <a:latin typeface="Calibri"/>
                <a:ea typeface="Calibri"/>
              </a:rPr>
              <a:t>t</a:t>
            </a:r>
            <a:endParaRPr lang="en-US" sz="1800" b="0" strike="noStrike" spc="-1">
              <a:latin typeface="Arial"/>
            </a:endParaRPr>
          </a:p>
        </p:txBody>
      </p:sp>
      <p:sp>
        <p:nvSpPr>
          <p:cNvPr id="340" name="CustomShape 37"/>
          <p:cNvSpPr/>
          <p:nvPr/>
        </p:nvSpPr>
        <p:spPr>
          <a:xfrm>
            <a:off x="2670840" y="1238760"/>
            <a:ext cx="957960" cy="170280"/>
          </a:xfrm>
          <a:prstGeom prst="roundRect">
            <a:avLst>
              <a:gd name="adj" fmla="val 16667"/>
            </a:avLst>
          </a:prstGeom>
          <a:solidFill>
            <a:schemeClr val="accent1">
              <a:lumMod val="20000"/>
              <a:lumOff val="80000"/>
            </a:schemeClr>
          </a:solidFill>
          <a:ln w="12600">
            <a:solidFill>
              <a:schemeClr val="accent1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41" name="Line 38"/>
          <p:cNvSpPr/>
          <p:nvPr/>
        </p:nvSpPr>
        <p:spPr>
          <a:xfrm flipH="1">
            <a:off x="2271240" y="1409040"/>
            <a:ext cx="1699200" cy="0"/>
          </a:xfrm>
          <a:prstGeom prst="line">
            <a:avLst/>
          </a:prstGeom>
          <a:ln w="38160">
            <a:solidFill>
              <a:schemeClr val="tx1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42" name="CustomShape 39"/>
          <p:cNvSpPr/>
          <p:nvPr/>
        </p:nvSpPr>
        <p:spPr>
          <a:xfrm>
            <a:off x="7227720" y="6446880"/>
            <a:ext cx="171720" cy="366120"/>
          </a:xfrm>
          <a:prstGeom prst="rect">
            <a:avLst/>
          </a:prstGeom>
          <a:noFill/>
          <a:ln w="126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45720" rIns="45720">
            <a:spAutoFit/>
          </a:bodyPr>
          <a:lstStyle/>
          <a:p>
            <a:pPr>
              <a:lnSpc>
                <a:spcPct val="100000"/>
              </a:lnSpc>
              <a:tabLst>
                <a:tab pos="0" algn="l"/>
              </a:tabLst>
            </a:pPr>
            <a:r>
              <a:rPr lang="es-ES" sz="1800" b="1" strike="noStrike" spc="-1">
                <a:solidFill>
                  <a:srgbClr val="000000"/>
                </a:solidFill>
                <a:latin typeface="Calibri"/>
                <a:ea typeface="Calibri"/>
              </a:rPr>
              <a:t>t</a:t>
            </a:r>
            <a:endParaRPr lang="en-US" sz="1800" b="0" strike="noStrike" spc="-1">
              <a:latin typeface="Arial"/>
            </a:endParaRPr>
          </a:p>
        </p:txBody>
      </p:sp>
      <p:sp>
        <p:nvSpPr>
          <p:cNvPr id="343" name="CustomShape 40"/>
          <p:cNvSpPr/>
          <p:nvPr/>
        </p:nvSpPr>
        <p:spPr>
          <a:xfrm>
            <a:off x="6474240" y="5707080"/>
            <a:ext cx="110520" cy="678960"/>
          </a:xfrm>
          <a:prstGeom prst="roundRect">
            <a:avLst>
              <a:gd name="adj" fmla="val 16667"/>
            </a:avLst>
          </a:prstGeom>
          <a:solidFill>
            <a:schemeClr val="accent1">
              <a:lumMod val="20000"/>
              <a:lumOff val="80000"/>
            </a:schemeClr>
          </a:solidFill>
          <a:ln w="12600">
            <a:solidFill>
              <a:schemeClr val="accent1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44" name="Line 41"/>
          <p:cNvSpPr/>
          <p:nvPr/>
        </p:nvSpPr>
        <p:spPr>
          <a:xfrm flipH="1">
            <a:off x="5624640" y="6386040"/>
            <a:ext cx="1698840" cy="0"/>
          </a:xfrm>
          <a:prstGeom prst="line">
            <a:avLst/>
          </a:prstGeom>
          <a:ln w="38160">
            <a:solidFill>
              <a:schemeClr val="tx1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45" name="Line 42"/>
          <p:cNvSpPr/>
          <p:nvPr/>
        </p:nvSpPr>
        <p:spPr>
          <a:xfrm flipH="1">
            <a:off x="6569640" y="5152680"/>
            <a:ext cx="12600" cy="1251720"/>
          </a:xfrm>
          <a:prstGeom prst="line">
            <a:avLst/>
          </a:prstGeom>
          <a:ln w="12600">
            <a:solidFill>
              <a:schemeClr val="tx1"/>
            </a:solidFill>
            <a:prstDash val="sysDash"/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46" name="CustomShape 43"/>
          <p:cNvSpPr/>
          <p:nvPr/>
        </p:nvSpPr>
        <p:spPr>
          <a:xfrm>
            <a:off x="2313720" y="3567240"/>
            <a:ext cx="1118160" cy="304920"/>
          </a:xfrm>
          <a:prstGeom prst="rect">
            <a:avLst/>
          </a:prstGeom>
          <a:noFill/>
          <a:ln w="126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45720" rIns="45720">
            <a:spAutoFit/>
          </a:bodyPr>
          <a:lstStyle/>
          <a:p>
            <a:pPr>
              <a:lnSpc>
                <a:spcPct val="100000"/>
              </a:lnSpc>
              <a:tabLst>
                <a:tab pos="0" algn="l"/>
              </a:tabLst>
            </a:pPr>
            <a:r>
              <a:rPr lang="es-ES" sz="1400" b="1" strike="noStrike" spc="-1">
                <a:solidFill>
                  <a:srgbClr val="2B35F5"/>
                </a:solidFill>
                <a:latin typeface="Calibri"/>
                <a:ea typeface="Calibri"/>
              </a:rPr>
              <a:t>After chopper</a:t>
            </a:r>
            <a:endParaRPr lang="en-US" sz="1400" b="0" strike="noStrike" spc="-1">
              <a:latin typeface="Arial"/>
            </a:endParaRPr>
          </a:p>
        </p:txBody>
      </p:sp>
      <p:sp>
        <p:nvSpPr>
          <p:cNvPr id="347" name="CustomShape 44"/>
          <p:cNvSpPr/>
          <p:nvPr/>
        </p:nvSpPr>
        <p:spPr>
          <a:xfrm>
            <a:off x="5629320" y="3574800"/>
            <a:ext cx="1118160" cy="304920"/>
          </a:xfrm>
          <a:prstGeom prst="rect">
            <a:avLst/>
          </a:prstGeom>
          <a:noFill/>
          <a:ln w="126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45720" rIns="45720">
            <a:spAutoFit/>
          </a:bodyPr>
          <a:lstStyle/>
          <a:p>
            <a:pPr>
              <a:lnSpc>
                <a:spcPct val="100000"/>
              </a:lnSpc>
              <a:tabLst>
                <a:tab pos="0" algn="l"/>
              </a:tabLst>
            </a:pPr>
            <a:r>
              <a:rPr lang="es-ES" sz="1400" b="1" strike="noStrike" spc="-1">
                <a:solidFill>
                  <a:srgbClr val="2B35F5"/>
                </a:solidFill>
                <a:latin typeface="Calibri"/>
                <a:ea typeface="Calibri"/>
              </a:rPr>
              <a:t>After buncher</a:t>
            </a:r>
            <a:endParaRPr lang="en-US" sz="1400" b="0" strike="noStrike" spc="-1">
              <a:latin typeface="Arial"/>
            </a:endParaRPr>
          </a:p>
        </p:txBody>
      </p:sp>
      <p:sp>
        <p:nvSpPr>
          <p:cNvPr id="348" name="CustomShape 45"/>
          <p:cNvSpPr/>
          <p:nvPr/>
        </p:nvSpPr>
        <p:spPr>
          <a:xfrm>
            <a:off x="2261160" y="5912280"/>
            <a:ext cx="931680" cy="518040"/>
          </a:xfrm>
          <a:prstGeom prst="rect">
            <a:avLst/>
          </a:prstGeom>
          <a:noFill/>
          <a:ln w="126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45720" rIns="45720">
            <a:spAutoFit/>
          </a:bodyPr>
          <a:lstStyle/>
          <a:p>
            <a:pPr>
              <a:lnSpc>
                <a:spcPct val="100000"/>
              </a:lnSpc>
              <a:tabLst>
                <a:tab pos="0" algn="l"/>
              </a:tabLst>
            </a:pPr>
            <a:r>
              <a:rPr lang="es-ES" sz="1400" b="1" strike="noStrike" spc="-1">
                <a:solidFill>
                  <a:srgbClr val="2B35F5"/>
                </a:solidFill>
                <a:latin typeface="Calibri"/>
                <a:ea typeface="Calibri"/>
              </a:rPr>
              <a:t>After some drift space</a:t>
            </a:r>
            <a:endParaRPr lang="en-US" sz="1400" b="0" strike="noStrike" spc="-1">
              <a:latin typeface="Arial"/>
            </a:endParaRPr>
          </a:p>
        </p:txBody>
      </p:sp>
      <p:sp>
        <p:nvSpPr>
          <p:cNvPr id="349" name="CustomShape 46"/>
          <p:cNvSpPr/>
          <p:nvPr/>
        </p:nvSpPr>
        <p:spPr>
          <a:xfrm>
            <a:off x="7564680" y="5232600"/>
            <a:ext cx="1198440" cy="518040"/>
          </a:xfrm>
          <a:prstGeom prst="rect">
            <a:avLst/>
          </a:prstGeom>
          <a:noFill/>
          <a:ln w="126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45720" rIns="45720">
            <a:spAutoFit/>
          </a:bodyPr>
          <a:lstStyle/>
          <a:p>
            <a:pPr>
              <a:lnSpc>
                <a:spcPct val="100000"/>
              </a:lnSpc>
              <a:tabLst>
                <a:tab pos="0" algn="l"/>
              </a:tabLst>
            </a:pPr>
            <a:r>
              <a:rPr lang="es-ES" sz="1400" b="1" strike="noStrike" spc="-1">
                <a:solidFill>
                  <a:srgbClr val="2B35F5"/>
                </a:solidFill>
                <a:latin typeface="Calibri"/>
                <a:ea typeface="Calibri"/>
              </a:rPr>
              <a:t>After optimum drift space</a:t>
            </a:r>
            <a:endParaRPr lang="en-US" sz="1400" b="0" strike="noStrike" spc="-1">
              <a:latin typeface="Arial"/>
            </a:endParaRPr>
          </a:p>
        </p:txBody>
      </p:sp>
      <p:sp>
        <p:nvSpPr>
          <p:cNvPr id="350" name="CustomShape 47"/>
          <p:cNvSpPr/>
          <p:nvPr/>
        </p:nvSpPr>
        <p:spPr>
          <a:xfrm flipH="1">
            <a:off x="3436920" y="4800960"/>
            <a:ext cx="311760" cy="36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12600">
            <a:solidFill>
              <a:schemeClr val="accent1"/>
            </a:solidFill>
            <a:miter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51" name="CustomShape 48"/>
          <p:cNvSpPr/>
          <p:nvPr/>
        </p:nvSpPr>
        <p:spPr>
          <a:xfrm>
            <a:off x="2646360" y="5153040"/>
            <a:ext cx="377280" cy="36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12600">
            <a:solidFill>
              <a:schemeClr val="accent1"/>
            </a:solidFill>
            <a:miter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52" name="CustomShape 49"/>
          <p:cNvSpPr/>
          <p:nvPr/>
        </p:nvSpPr>
        <p:spPr>
          <a:xfrm flipH="1">
            <a:off x="3389400" y="4930920"/>
            <a:ext cx="222480" cy="36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12600">
            <a:solidFill>
              <a:schemeClr val="accent1"/>
            </a:solidFill>
            <a:miter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53" name="CustomShape 50"/>
          <p:cNvSpPr/>
          <p:nvPr/>
        </p:nvSpPr>
        <p:spPr>
          <a:xfrm>
            <a:off x="2807280" y="5001840"/>
            <a:ext cx="250560" cy="1620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12600">
            <a:solidFill>
              <a:schemeClr val="accent1"/>
            </a:solidFill>
            <a:miter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4" name="CustomShape 1"/>
          <p:cNvSpPr/>
          <p:nvPr/>
        </p:nvSpPr>
        <p:spPr>
          <a:xfrm>
            <a:off x="1883520" y="168296"/>
            <a:ext cx="5760000" cy="577800"/>
          </a:xfrm>
          <a:prstGeom prst="rect">
            <a:avLst/>
          </a:prstGeom>
          <a:noFill/>
          <a:ln w="126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45720" tIns="45000" rIns="45720" bIns="45000">
            <a:spAutoFit/>
          </a:bodyPr>
          <a:lstStyle/>
          <a:p>
            <a:pPr algn="ctr">
              <a:lnSpc>
                <a:spcPct val="100000"/>
              </a:lnSpc>
              <a:tabLst>
                <a:tab pos="0" algn="l"/>
              </a:tabLst>
            </a:pPr>
            <a:r>
              <a:rPr lang="es-ES" sz="3200" b="1" strike="noStrike" spc="-1" dirty="0" err="1">
                <a:solidFill>
                  <a:srgbClr val="002060"/>
                </a:solidFill>
                <a:latin typeface="Calibri"/>
                <a:ea typeface="Calibri"/>
              </a:rPr>
              <a:t>Pulsed</a:t>
            </a:r>
            <a:r>
              <a:rPr lang="es-ES" sz="3200" b="1" strike="noStrike" spc="-1" dirty="0">
                <a:solidFill>
                  <a:srgbClr val="002060"/>
                </a:solidFill>
                <a:latin typeface="Calibri"/>
                <a:ea typeface="Calibri"/>
              </a:rPr>
              <a:t> </a:t>
            </a:r>
            <a:r>
              <a:rPr lang="es-ES" sz="3200" b="1" strike="noStrike" spc="-1" dirty="0" err="1">
                <a:solidFill>
                  <a:srgbClr val="002060"/>
                </a:solidFill>
                <a:latin typeface="Calibri"/>
                <a:ea typeface="Calibri"/>
              </a:rPr>
              <a:t>proton</a:t>
            </a:r>
            <a:r>
              <a:rPr lang="es-ES" sz="3200" b="1" strike="noStrike" spc="-1" dirty="0">
                <a:solidFill>
                  <a:srgbClr val="002060"/>
                </a:solidFill>
                <a:latin typeface="Calibri"/>
                <a:ea typeface="Calibri"/>
              </a:rPr>
              <a:t> </a:t>
            </a:r>
            <a:r>
              <a:rPr lang="es-ES" sz="3200" b="1" strike="noStrike" spc="-1" dirty="0" err="1">
                <a:solidFill>
                  <a:srgbClr val="002060"/>
                </a:solidFill>
                <a:latin typeface="Calibri"/>
                <a:ea typeface="Calibri"/>
              </a:rPr>
              <a:t>beam</a:t>
            </a:r>
            <a:endParaRPr lang="en-US" sz="3200" b="0" strike="noStrike" spc="-1" dirty="0">
              <a:solidFill>
                <a:srgbClr val="002060"/>
              </a:solidFill>
              <a:latin typeface="Arial"/>
            </a:endParaRPr>
          </a:p>
        </p:txBody>
      </p:sp>
      <p:sp>
        <p:nvSpPr>
          <p:cNvPr id="355" name="CustomShape 2"/>
          <p:cNvSpPr/>
          <p:nvPr/>
        </p:nvSpPr>
        <p:spPr>
          <a:xfrm>
            <a:off x="1280520" y="4480560"/>
            <a:ext cx="3291480" cy="16455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>
              <a:lnSpc>
                <a:spcPct val="100000"/>
              </a:lnSpc>
            </a:pPr>
            <a:r>
              <a:rPr lang="en-US" sz="1800" b="1" u="sng" strike="noStrike" spc="-1" dirty="0">
                <a:solidFill>
                  <a:srgbClr val="002060"/>
                </a:solidFill>
                <a:uFillTx/>
                <a:latin typeface="Calibri"/>
              </a:rPr>
              <a:t>Latest commissioning: (17/02/2026)</a:t>
            </a:r>
            <a:endParaRPr lang="en-US" sz="1800" b="0" strike="noStrike" spc="-1" dirty="0">
              <a:solidFill>
                <a:srgbClr val="002060"/>
              </a:solidFill>
              <a:latin typeface="Calibri"/>
            </a:endParaRPr>
          </a:p>
          <a:p>
            <a:pPr marL="285750" indent="-285750">
              <a:lnSpc>
                <a:spcPct val="100000"/>
              </a:lnSpc>
              <a:spcBef>
                <a:spcPts val="289"/>
              </a:spcBef>
              <a:spcAft>
                <a:spcPts val="289"/>
              </a:spcAft>
              <a:buClr>
                <a:srgbClr val="002060"/>
              </a:buClr>
              <a:buFont typeface="Arial" panose="020B0604020202020204" pitchFamily="34" charset="0"/>
              <a:buChar char="•"/>
            </a:pPr>
            <a:r>
              <a:rPr lang="en-US" sz="1800" b="0" strike="noStrike" spc="-1" dirty="0">
                <a:solidFill>
                  <a:srgbClr val="002060"/>
                </a:solidFill>
                <a:latin typeface="Calibri"/>
              </a:rPr>
              <a:t>NUC-45: FWHM ≈ 2 ns</a:t>
            </a:r>
          </a:p>
          <a:p>
            <a:pPr marL="285750" indent="-285750">
              <a:lnSpc>
                <a:spcPct val="100000"/>
              </a:lnSpc>
              <a:spcBef>
                <a:spcPts val="289"/>
              </a:spcBef>
              <a:spcAft>
                <a:spcPts val="289"/>
              </a:spcAft>
              <a:buClr>
                <a:srgbClr val="002060"/>
              </a:buClr>
              <a:buFont typeface="Arial" panose="020B0604020202020204" pitchFamily="34" charset="0"/>
              <a:buChar char="•"/>
            </a:pPr>
            <a:r>
              <a:rPr lang="en-US" sz="1800" b="0" strike="noStrike" spc="-1" dirty="0">
                <a:solidFill>
                  <a:srgbClr val="002060"/>
                </a:solidFill>
                <a:latin typeface="Calibri"/>
              </a:rPr>
              <a:t>0</a:t>
            </a:r>
            <a:r>
              <a:rPr lang="en-US" sz="1800" b="0" strike="noStrike" spc="-1" baseline="33000" dirty="0">
                <a:solidFill>
                  <a:srgbClr val="002060"/>
                </a:solidFill>
                <a:latin typeface="Calibri"/>
              </a:rPr>
              <a:t>o</a:t>
            </a:r>
            <a:r>
              <a:rPr lang="en-US" sz="1800" b="0" strike="noStrike" spc="-1" dirty="0">
                <a:solidFill>
                  <a:srgbClr val="002060"/>
                </a:solidFill>
                <a:latin typeface="Calibri"/>
              </a:rPr>
              <a:t> degrees: FWHM &lt; 1.5 ns</a:t>
            </a:r>
          </a:p>
        </p:txBody>
      </p:sp>
      <p:sp>
        <p:nvSpPr>
          <p:cNvPr id="356" name="CustomShape 3"/>
          <p:cNvSpPr/>
          <p:nvPr/>
        </p:nvSpPr>
        <p:spPr>
          <a:xfrm>
            <a:off x="1374480" y="2194560"/>
            <a:ext cx="2922840" cy="16992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 algn="just">
              <a:lnSpc>
                <a:spcPct val="100000"/>
              </a:lnSpc>
            </a:pPr>
            <a:r>
              <a:rPr lang="en-US" sz="1800" b="1" u="sng" strike="noStrike" spc="-1" dirty="0">
                <a:solidFill>
                  <a:srgbClr val="002060"/>
                </a:solidFill>
                <a:uFillTx/>
                <a:latin typeface="Calibri"/>
              </a:rPr>
              <a:t>Commissioning on NUC-45: (27/01/2026)</a:t>
            </a:r>
            <a:endParaRPr lang="en-US" sz="1800" b="0" strike="noStrike" spc="-1" dirty="0">
              <a:solidFill>
                <a:srgbClr val="002060"/>
              </a:solidFill>
              <a:latin typeface="Calibri"/>
            </a:endParaRPr>
          </a:p>
          <a:p>
            <a:pPr marL="286110" indent="-285750">
              <a:lnSpc>
                <a:spcPct val="100000"/>
              </a:lnSpc>
              <a:spcBef>
                <a:spcPts val="289"/>
              </a:spcBef>
              <a:spcAft>
                <a:spcPts val="289"/>
              </a:spcAft>
              <a:buClr>
                <a:srgbClr val="002060"/>
              </a:buClr>
              <a:buSzPct val="100000"/>
              <a:buFont typeface="Arial" panose="020B0604020202020204" pitchFamily="34" charset="0"/>
              <a:buChar char="•"/>
            </a:pPr>
            <a:r>
              <a:rPr lang="en-US" sz="1800" b="0" strike="noStrike" spc="-1" baseline="33000" dirty="0">
                <a:solidFill>
                  <a:srgbClr val="002060"/>
                </a:solidFill>
                <a:latin typeface="Calibri"/>
              </a:rPr>
              <a:t>27</a:t>
            </a:r>
            <a:r>
              <a:rPr lang="en-US" sz="1800" b="0" strike="noStrike" spc="-1" dirty="0">
                <a:solidFill>
                  <a:srgbClr val="002060"/>
                </a:solidFill>
                <a:latin typeface="Calibri"/>
              </a:rPr>
              <a:t>Al(</a:t>
            </a:r>
            <a:r>
              <a:rPr lang="en-US" sz="1800" b="0" strike="noStrike" spc="-1" dirty="0" err="1">
                <a:solidFill>
                  <a:srgbClr val="002060"/>
                </a:solidFill>
                <a:latin typeface="Calibri"/>
              </a:rPr>
              <a:t>p,γ</a:t>
            </a:r>
            <a:r>
              <a:rPr lang="en-US" sz="1800" b="0" strike="noStrike" spc="-1" dirty="0">
                <a:solidFill>
                  <a:srgbClr val="002060"/>
                </a:solidFill>
                <a:latin typeface="Calibri"/>
              </a:rPr>
              <a:t>)</a:t>
            </a:r>
            <a:r>
              <a:rPr lang="en-US" sz="1800" b="0" strike="noStrike" spc="-1" baseline="33000" dirty="0">
                <a:solidFill>
                  <a:srgbClr val="002060"/>
                </a:solidFill>
                <a:latin typeface="Calibri"/>
              </a:rPr>
              <a:t>28</a:t>
            </a:r>
            <a:r>
              <a:rPr lang="en-US" sz="1800" b="0" strike="noStrike" spc="-1" dirty="0">
                <a:solidFill>
                  <a:srgbClr val="002060"/>
                </a:solidFill>
                <a:latin typeface="Calibri"/>
              </a:rPr>
              <a:t>Si</a:t>
            </a:r>
          </a:p>
          <a:p>
            <a:pPr marL="286110" indent="-285750">
              <a:lnSpc>
                <a:spcPct val="100000"/>
              </a:lnSpc>
              <a:spcBef>
                <a:spcPts val="289"/>
              </a:spcBef>
              <a:spcAft>
                <a:spcPts val="289"/>
              </a:spcAft>
              <a:buClr>
                <a:srgbClr val="002060"/>
              </a:buClr>
              <a:buSzPct val="100000"/>
              <a:buFont typeface="Arial" panose="020B0604020202020204" pitchFamily="34" charset="0"/>
              <a:buChar char="•"/>
            </a:pPr>
            <a:r>
              <a:rPr lang="en-US" sz="1800" b="0" strike="noStrike" spc="-1" dirty="0">
                <a:solidFill>
                  <a:srgbClr val="002060"/>
                </a:solidFill>
                <a:latin typeface="Calibri"/>
              </a:rPr>
              <a:t>Beam energy: 4 MeV</a:t>
            </a:r>
          </a:p>
          <a:p>
            <a:pPr marL="286110" indent="-285750">
              <a:lnSpc>
                <a:spcPct val="100000"/>
              </a:lnSpc>
              <a:spcBef>
                <a:spcPts val="289"/>
              </a:spcBef>
              <a:spcAft>
                <a:spcPts val="289"/>
              </a:spcAft>
              <a:buClr>
                <a:srgbClr val="002060"/>
              </a:buClr>
              <a:buSzPct val="100000"/>
              <a:buFont typeface="Arial" panose="020B0604020202020204" pitchFamily="34" charset="0"/>
              <a:buChar char="•"/>
            </a:pPr>
            <a:r>
              <a:rPr lang="en-US" sz="1800" b="0" strike="noStrike" spc="-1" dirty="0">
                <a:solidFill>
                  <a:srgbClr val="002060"/>
                </a:solidFill>
                <a:latin typeface="Calibri"/>
              </a:rPr>
              <a:t>FWHM ≈ 3.26 ns</a:t>
            </a:r>
          </a:p>
        </p:txBody>
      </p:sp>
      <p:pic>
        <p:nvPicPr>
          <p:cNvPr id="357" name="Picture 356"/>
          <p:cNvPicPr/>
          <p:nvPr/>
        </p:nvPicPr>
        <p:blipFill>
          <a:blip r:embed="rId2"/>
          <a:stretch/>
        </p:blipFill>
        <p:spPr>
          <a:xfrm>
            <a:off x="4297320" y="1354183"/>
            <a:ext cx="4762646" cy="3126377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" name="CustomShape 1"/>
          <p:cNvSpPr/>
          <p:nvPr/>
        </p:nvSpPr>
        <p:spPr>
          <a:xfrm>
            <a:off x="1831268" y="154080"/>
            <a:ext cx="5760000" cy="577800"/>
          </a:xfrm>
          <a:prstGeom prst="rect">
            <a:avLst/>
          </a:prstGeom>
          <a:noFill/>
          <a:ln w="126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45720" tIns="45000" rIns="45720" bIns="45000">
            <a:spAutoFit/>
          </a:bodyPr>
          <a:lstStyle/>
          <a:p>
            <a:pPr algn="ctr">
              <a:lnSpc>
                <a:spcPct val="100000"/>
              </a:lnSpc>
              <a:tabLst>
                <a:tab pos="0" algn="l"/>
              </a:tabLst>
            </a:pPr>
            <a:r>
              <a:rPr lang="es-ES" sz="3200" b="1" strike="noStrike" spc="-1" dirty="0" err="1">
                <a:solidFill>
                  <a:srgbClr val="002060"/>
                </a:solidFill>
                <a:latin typeface="Calibri"/>
                <a:ea typeface="Calibri"/>
              </a:rPr>
              <a:t>Pulsed</a:t>
            </a:r>
            <a:r>
              <a:rPr lang="es-ES" sz="3200" b="1" strike="noStrike" spc="-1" dirty="0">
                <a:solidFill>
                  <a:srgbClr val="002060"/>
                </a:solidFill>
                <a:latin typeface="Calibri"/>
                <a:ea typeface="Calibri"/>
              </a:rPr>
              <a:t> </a:t>
            </a:r>
            <a:r>
              <a:rPr lang="es-ES" sz="3200" b="1" strike="noStrike" spc="-1" dirty="0" err="1">
                <a:solidFill>
                  <a:srgbClr val="002060"/>
                </a:solidFill>
                <a:latin typeface="Calibri"/>
                <a:ea typeface="Calibri"/>
              </a:rPr>
              <a:t>alpha</a:t>
            </a:r>
            <a:r>
              <a:rPr lang="es-ES" sz="3200" b="1" strike="noStrike" spc="-1" dirty="0">
                <a:solidFill>
                  <a:srgbClr val="002060"/>
                </a:solidFill>
                <a:latin typeface="Calibri"/>
                <a:ea typeface="Calibri"/>
              </a:rPr>
              <a:t> </a:t>
            </a:r>
            <a:r>
              <a:rPr lang="es-ES" sz="3200" b="1" strike="noStrike" spc="-1" dirty="0" err="1">
                <a:solidFill>
                  <a:srgbClr val="002060"/>
                </a:solidFill>
                <a:latin typeface="Calibri"/>
                <a:ea typeface="Calibri"/>
              </a:rPr>
              <a:t>beam</a:t>
            </a:r>
            <a:endParaRPr lang="en-US" sz="3200" b="0" strike="noStrike" spc="-1" dirty="0">
              <a:solidFill>
                <a:srgbClr val="002060"/>
              </a:solidFill>
              <a:latin typeface="Arial"/>
            </a:endParaRPr>
          </a:p>
        </p:txBody>
      </p:sp>
      <p:sp>
        <p:nvSpPr>
          <p:cNvPr id="359" name="CustomShape 2"/>
          <p:cNvSpPr/>
          <p:nvPr/>
        </p:nvSpPr>
        <p:spPr>
          <a:xfrm>
            <a:off x="1280520" y="4480560"/>
            <a:ext cx="3291480" cy="16455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60" name="CustomShape 3"/>
          <p:cNvSpPr/>
          <p:nvPr/>
        </p:nvSpPr>
        <p:spPr>
          <a:xfrm>
            <a:off x="1374480" y="2194560"/>
            <a:ext cx="2922840" cy="16992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361" name="Picture 360"/>
          <p:cNvPicPr/>
          <p:nvPr/>
        </p:nvPicPr>
        <p:blipFill>
          <a:blip r:embed="rId2"/>
          <a:stretch/>
        </p:blipFill>
        <p:spPr>
          <a:xfrm>
            <a:off x="4088160" y="1645920"/>
            <a:ext cx="4964760" cy="3749040"/>
          </a:xfrm>
          <a:prstGeom prst="rect">
            <a:avLst/>
          </a:prstGeom>
          <a:ln>
            <a:noFill/>
          </a:ln>
        </p:spPr>
      </p:pic>
      <p:sp>
        <p:nvSpPr>
          <p:cNvPr id="362" name="CustomShape 4"/>
          <p:cNvSpPr/>
          <p:nvPr/>
        </p:nvSpPr>
        <p:spPr>
          <a:xfrm>
            <a:off x="1283040" y="2560320"/>
            <a:ext cx="2922840" cy="16992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 algn="just">
              <a:lnSpc>
                <a:spcPct val="100000"/>
              </a:lnSpc>
            </a:pPr>
            <a:r>
              <a:rPr lang="en-US" sz="1800" b="1" u="sng" strike="noStrike" spc="-1" dirty="0">
                <a:solidFill>
                  <a:srgbClr val="002060"/>
                </a:solidFill>
                <a:uFillTx/>
                <a:latin typeface="Calibri"/>
              </a:rPr>
              <a:t>Commissioning on NUC-45:  (29/01/2026)</a:t>
            </a:r>
            <a:endParaRPr lang="en-US" sz="1800" b="0" strike="noStrike" spc="-1" dirty="0">
              <a:solidFill>
                <a:srgbClr val="002060"/>
              </a:solidFill>
              <a:latin typeface="Arial"/>
            </a:endParaRPr>
          </a:p>
          <a:p>
            <a:pPr algn="just">
              <a:lnSpc>
                <a:spcPct val="100000"/>
              </a:lnSpc>
            </a:pPr>
            <a:endParaRPr lang="en-US" sz="1800" b="0" strike="noStrike" spc="-1" dirty="0">
              <a:solidFill>
                <a:srgbClr val="002060"/>
              </a:solidFill>
              <a:latin typeface="Arial"/>
            </a:endParaRPr>
          </a:p>
          <a:p>
            <a:pPr marL="286110" indent="-285750">
              <a:lnSpc>
                <a:spcPct val="100000"/>
              </a:lnSpc>
              <a:buClr>
                <a:srgbClr val="002060"/>
              </a:buClr>
              <a:buSzPct val="100000"/>
              <a:buFont typeface="Arial" panose="020B0604020202020204" pitchFamily="34" charset="0"/>
              <a:buChar char="•"/>
            </a:pPr>
            <a:r>
              <a:rPr lang="en-US" sz="1800" b="0" strike="noStrike" spc="-1" baseline="33000" dirty="0">
                <a:solidFill>
                  <a:srgbClr val="002060"/>
                </a:solidFill>
                <a:latin typeface="Calibri"/>
              </a:rPr>
              <a:t>27</a:t>
            </a:r>
            <a:r>
              <a:rPr lang="en-US" sz="1800" b="0" strike="noStrike" spc="-1" dirty="0">
                <a:solidFill>
                  <a:srgbClr val="002060"/>
                </a:solidFill>
                <a:latin typeface="Calibri"/>
              </a:rPr>
              <a:t>Al(α,γ)</a:t>
            </a:r>
            <a:r>
              <a:rPr lang="en-US" sz="1800" b="0" strike="noStrike" spc="-1" baseline="33000" dirty="0">
                <a:solidFill>
                  <a:srgbClr val="002060"/>
                </a:solidFill>
                <a:latin typeface="Calibri"/>
              </a:rPr>
              <a:t>30</a:t>
            </a:r>
            <a:r>
              <a:rPr lang="en-US" sz="1800" b="0" strike="noStrike" spc="-1" dirty="0">
                <a:solidFill>
                  <a:srgbClr val="002060"/>
                </a:solidFill>
                <a:latin typeface="Calibri"/>
              </a:rPr>
              <a:t>Si</a:t>
            </a:r>
            <a:endParaRPr lang="en-US" sz="1800" b="0" strike="noStrike" spc="-1" dirty="0">
              <a:solidFill>
                <a:srgbClr val="002060"/>
              </a:solidFill>
              <a:latin typeface="Arial"/>
            </a:endParaRPr>
          </a:p>
          <a:p>
            <a:pPr marL="286110" indent="-285750">
              <a:lnSpc>
                <a:spcPct val="100000"/>
              </a:lnSpc>
              <a:buClr>
                <a:srgbClr val="002060"/>
              </a:buClr>
              <a:buSzPct val="100000"/>
              <a:buFont typeface="Arial" panose="020B0604020202020204" pitchFamily="34" charset="0"/>
              <a:buChar char="•"/>
            </a:pPr>
            <a:r>
              <a:rPr lang="en-US" sz="1800" b="0" strike="noStrike" spc="-1" dirty="0">
                <a:solidFill>
                  <a:srgbClr val="002060"/>
                </a:solidFill>
                <a:latin typeface="Calibri"/>
              </a:rPr>
              <a:t>Beam energy: 6.5 MeV</a:t>
            </a:r>
            <a:endParaRPr lang="en-US" sz="1800" b="0" strike="noStrike" spc="-1" dirty="0">
              <a:solidFill>
                <a:srgbClr val="002060"/>
              </a:solidFill>
              <a:latin typeface="Arial"/>
            </a:endParaRPr>
          </a:p>
          <a:p>
            <a:pPr marL="286110" indent="-285750">
              <a:lnSpc>
                <a:spcPct val="100000"/>
              </a:lnSpc>
              <a:buClr>
                <a:srgbClr val="002060"/>
              </a:buClr>
              <a:buSzPct val="100000"/>
              <a:buFont typeface="Arial" panose="020B0604020202020204" pitchFamily="34" charset="0"/>
              <a:buChar char="•"/>
            </a:pPr>
            <a:r>
              <a:rPr lang="en-US" sz="1800" b="0" strike="noStrike" spc="-1" dirty="0">
                <a:solidFill>
                  <a:srgbClr val="002060"/>
                </a:solidFill>
                <a:latin typeface="Calibri"/>
                <a:ea typeface="Noto Sans CJK SC"/>
              </a:rPr>
              <a:t>FWHM </a:t>
            </a:r>
            <a:r>
              <a:rPr lang="en-US" sz="1800" b="0" strike="noStrike" spc="-1" dirty="0">
                <a:solidFill>
                  <a:srgbClr val="002060"/>
                </a:solidFill>
                <a:latin typeface="Calibri"/>
              </a:rPr>
              <a:t>≈ 5.3 n</a:t>
            </a:r>
            <a:r>
              <a:rPr lang="en-US" sz="1800" b="0" strike="noStrike" spc="-1" dirty="0">
                <a:solidFill>
                  <a:srgbClr val="002060"/>
                </a:solidFill>
                <a:latin typeface="Cambria"/>
              </a:rPr>
              <a:t>s</a:t>
            </a:r>
            <a:endParaRPr lang="en-US" sz="1800" b="0" strike="noStrike" spc="-1" dirty="0">
              <a:solidFill>
                <a:srgbClr val="002060"/>
              </a:solidFill>
              <a:latin typeface="Arial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3" name="TextShape 1"/>
          <p:cNvSpPr txBox="1"/>
          <p:nvPr/>
        </p:nvSpPr>
        <p:spPr>
          <a:xfrm>
            <a:off x="1632960" y="4188240"/>
            <a:ext cx="7382520" cy="621000"/>
          </a:xfrm>
          <a:prstGeom prst="rect">
            <a:avLst/>
          </a:prstGeom>
          <a:noFill/>
          <a:ln w="12600">
            <a:noFill/>
          </a:ln>
        </p:spPr>
        <p:txBody>
          <a:bodyPr lIns="45720" tIns="45000" rIns="45720" bIns="45000" anchor="b">
            <a:noAutofit/>
          </a:bodyPr>
          <a:lstStyle/>
          <a:p>
            <a:pPr>
              <a:lnSpc>
                <a:spcPct val="90000"/>
              </a:lnSpc>
              <a:tabLst>
                <a:tab pos="0" algn="l"/>
              </a:tabLst>
            </a:pPr>
            <a:r>
              <a:rPr lang="es-ES" sz="2000" b="1" strike="noStrike" spc="-1" dirty="0" err="1">
                <a:solidFill>
                  <a:srgbClr val="002060"/>
                </a:solidFill>
                <a:latin typeface="Calibri"/>
                <a:ea typeface="Calibri"/>
              </a:rPr>
              <a:t>Pulsed</a:t>
            </a:r>
            <a:r>
              <a:rPr lang="es-ES" sz="2000" b="1" strike="noStrike" spc="-1" dirty="0">
                <a:solidFill>
                  <a:srgbClr val="002060"/>
                </a:solidFill>
                <a:latin typeface="Calibri"/>
                <a:ea typeface="Calibri"/>
              </a:rPr>
              <a:t> </a:t>
            </a:r>
            <a:r>
              <a:rPr lang="es-ES" sz="2000" b="1" strike="noStrike" spc="-1" dirty="0" err="1">
                <a:solidFill>
                  <a:srgbClr val="002060"/>
                </a:solidFill>
                <a:latin typeface="Calibri"/>
                <a:ea typeface="Calibri"/>
              </a:rPr>
              <a:t>beam</a:t>
            </a:r>
            <a:r>
              <a:rPr lang="es-ES" sz="2000" b="1" strike="noStrike" spc="-1" dirty="0">
                <a:solidFill>
                  <a:srgbClr val="002060"/>
                </a:solidFill>
                <a:latin typeface="Calibri"/>
                <a:ea typeface="Calibri"/>
              </a:rPr>
              <a:t> </a:t>
            </a:r>
            <a:r>
              <a:rPr lang="es-ES" sz="2000" b="1" strike="noStrike" spc="-1" dirty="0" err="1">
                <a:solidFill>
                  <a:srgbClr val="002060"/>
                </a:solidFill>
                <a:latin typeface="Calibri"/>
                <a:ea typeface="Calibri"/>
              </a:rPr>
              <a:t>with</a:t>
            </a:r>
            <a:r>
              <a:rPr lang="es-ES" sz="2000" b="1" strike="noStrike" spc="-1" dirty="0">
                <a:solidFill>
                  <a:srgbClr val="002060"/>
                </a:solidFill>
                <a:latin typeface="Calibri"/>
                <a:ea typeface="Calibri"/>
              </a:rPr>
              <a:t> </a:t>
            </a:r>
            <a:r>
              <a:rPr lang="es-ES" sz="2000" b="1" strike="noStrike" spc="-1" dirty="0" err="1">
                <a:solidFill>
                  <a:srgbClr val="002060"/>
                </a:solidFill>
                <a:latin typeface="Calibri"/>
                <a:ea typeface="Calibri"/>
              </a:rPr>
              <a:t>protons</a:t>
            </a:r>
            <a:r>
              <a:rPr lang="es-ES" sz="2000" b="1" strike="noStrike" spc="-1" dirty="0">
                <a:solidFill>
                  <a:srgbClr val="002060"/>
                </a:solidFill>
                <a:latin typeface="Calibri"/>
                <a:ea typeface="Calibri"/>
              </a:rPr>
              <a:t> </a:t>
            </a:r>
            <a:r>
              <a:rPr lang="es-ES" sz="2000" b="1" strike="noStrike" spc="-1" dirty="0" err="1">
                <a:solidFill>
                  <a:srgbClr val="002060"/>
                </a:solidFill>
                <a:latin typeface="Calibri"/>
                <a:ea typeface="Calibri"/>
              </a:rPr>
              <a:t>optimized</a:t>
            </a:r>
            <a:r>
              <a:rPr lang="es-ES" sz="2000" b="1" strike="noStrike" spc="-1" dirty="0">
                <a:solidFill>
                  <a:srgbClr val="002060"/>
                </a:solidFill>
                <a:latin typeface="Calibri"/>
                <a:ea typeface="Calibri"/>
              </a:rPr>
              <a:t> (</a:t>
            </a:r>
            <a:r>
              <a:rPr lang="el-GR" sz="2000" b="1" strike="noStrike" spc="-1" dirty="0">
                <a:solidFill>
                  <a:srgbClr val="002060"/>
                </a:solidFill>
                <a:latin typeface="Calibri"/>
                <a:ea typeface="Calibri"/>
              </a:rPr>
              <a:t>Δ</a:t>
            </a:r>
            <a:r>
              <a:rPr lang="es-ES" sz="2000" b="1" strike="noStrike" spc="-1" dirty="0">
                <a:solidFill>
                  <a:srgbClr val="002060"/>
                </a:solidFill>
                <a:latin typeface="Calibri"/>
                <a:ea typeface="Calibri"/>
              </a:rPr>
              <a:t>t &lt; 2 </a:t>
            </a:r>
            <a:r>
              <a:rPr lang="es-ES" sz="2000" b="1" strike="noStrike" spc="-1" dirty="0" err="1">
                <a:solidFill>
                  <a:srgbClr val="002060"/>
                </a:solidFill>
                <a:latin typeface="Calibri"/>
                <a:ea typeface="Calibri"/>
              </a:rPr>
              <a:t>ns</a:t>
            </a:r>
            <a:r>
              <a:rPr lang="es-ES" sz="2000" b="1" strike="noStrike" spc="-1" dirty="0">
                <a:solidFill>
                  <a:srgbClr val="002060"/>
                </a:solidFill>
                <a:latin typeface="Calibri"/>
                <a:ea typeface="Calibri"/>
              </a:rPr>
              <a:t>)</a:t>
            </a:r>
            <a:br>
              <a:rPr dirty="0"/>
            </a:br>
            <a:br>
              <a:rPr dirty="0"/>
            </a:br>
            <a:r>
              <a:rPr lang="es-ES" sz="2000" b="1" strike="noStrike" spc="-1" dirty="0" err="1">
                <a:solidFill>
                  <a:srgbClr val="002060"/>
                </a:solidFill>
                <a:latin typeface="Calibri"/>
                <a:ea typeface="Calibri"/>
              </a:rPr>
              <a:t>Pulsed</a:t>
            </a:r>
            <a:r>
              <a:rPr lang="es-ES" sz="2000" b="1" strike="noStrike" spc="-1" dirty="0">
                <a:solidFill>
                  <a:srgbClr val="002060"/>
                </a:solidFill>
                <a:latin typeface="Calibri"/>
                <a:ea typeface="Calibri"/>
              </a:rPr>
              <a:t> </a:t>
            </a:r>
            <a:r>
              <a:rPr lang="es-ES" sz="2000" b="1" strike="noStrike" spc="-1" dirty="0" err="1">
                <a:solidFill>
                  <a:srgbClr val="002060"/>
                </a:solidFill>
                <a:latin typeface="Calibri"/>
                <a:ea typeface="Calibri"/>
              </a:rPr>
              <a:t>beam</a:t>
            </a:r>
            <a:r>
              <a:rPr lang="es-ES" sz="2000" b="1" strike="noStrike" spc="-1" dirty="0">
                <a:solidFill>
                  <a:srgbClr val="002060"/>
                </a:solidFill>
                <a:latin typeface="Calibri"/>
                <a:ea typeface="Calibri"/>
              </a:rPr>
              <a:t> </a:t>
            </a:r>
            <a:r>
              <a:rPr lang="es-ES" sz="2000" b="1" strike="noStrike" spc="-1" dirty="0" err="1">
                <a:solidFill>
                  <a:srgbClr val="002060"/>
                </a:solidFill>
                <a:latin typeface="Calibri"/>
                <a:ea typeface="Calibri"/>
              </a:rPr>
              <a:t>for</a:t>
            </a:r>
            <a:r>
              <a:rPr lang="es-ES" sz="2000" b="1" strike="noStrike" spc="-1" dirty="0">
                <a:solidFill>
                  <a:srgbClr val="002060"/>
                </a:solidFill>
                <a:latin typeface="Calibri"/>
                <a:ea typeface="Calibri"/>
              </a:rPr>
              <a:t> </a:t>
            </a:r>
            <a:r>
              <a:rPr lang="es-ES" sz="2000" b="1" strike="noStrike" spc="-1" dirty="0" err="1">
                <a:solidFill>
                  <a:srgbClr val="002060"/>
                </a:solidFill>
                <a:latin typeface="Calibri"/>
                <a:ea typeface="Calibri"/>
              </a:rPr>
              <a:t>alphas</a:t>
            </a:r>
            <a:r>
              <a:rPr lang="es-ES" sz="2000" b="1" strike="noStrike" spc="-1" dirty="0">
                <a:solidFill>
                  <a:srgbClr val="002060"/>
                </a:solidFill>
                <a:latin typeface="Calibri"/>
                <a:ea typeface="Calibri"/>
              </a:rPr>
              <a:t> </a:t>
            </a:r>
            <a:r>
              <a:rPr lang="es-ES" sz="2000" b="1" strike="noStrike" spc="-1" dirty="0" err="1">
                <a:solidFill>
                  <a:srgbClr val="002060"/>
                </a:solidFill>
                <a:latin typeface="Calibri"/>
                <a:ea typeface="Calibri"/>
              </a:rPr>
              <a:t>limited</a:t>
            </a:r>
            <a:r>
              <a:rPr lang="es-ES" sz="2000" b="1" strike="noStrike" spc="-1" dirty="0">
                <a:solidFill>
                  <a:srgbClr val="002060"/>
                </a:solidFill>
                <a:latin typeface="Calibri"/>
                <a:ea typeface="Calibri"/>
              </a:rPr>
              <a:t> </a:t>
            </a:r>
            <a:r>
              <a:rPr lang="es-ES" sz="2000" b="1" strike="noStrike" spc="-1" dirty="0" err="1">
                <a:solidFill>
                  <a:srgbClr val="002060"/>
                </a:solidFill>
                <a:latin typeface="Calibri"/>
                <a:ea typeface="Calibri"/>
              </a:rPr>
              <a:t>to</a:t>
            </a:r>
            <a:r>
              <a:rPr lang="es-ES" sz="2000" b="1" strike="noStrike" spc="-1" dirty="0">
                <a:solidFill>
                  <a:srgbClr val="002060"/>
                </a:solidFill>
                <a:latin typeface="Calibri"/>
                <a:ea typeface="Calibri"/>
              </a:rPr>
              <a:t> </a:t>
            </a:r>
            <a:r>
              <a:rPr lang="el-GR" sz="2000" b="1" strike="noStrike" spc="-1" dirty="0">
                <a:solidFill>
                  <a:srgbClr val="002060"/>
                </a:solidFill>
                <a:latin typeface="Calibri"/>
                <a:ea typeface="Calibri"/>
              </a:rPr>
              <a:t>Δ</a:t>
            </a:r>
            <a:r>
              <a:rPr lang="es-ES" sz="2000" b="1" strike="noStrike" spc="-1" dirty="0">
                <a:solidFill>
                  <a:srgbClr val="002060"/>
                </a:solidFill>
                <a:latin typeface="Calibri"/>
                <a:ea typeface="Calibri"/>
              </a:rPr>
              <a:t>t ~ 5ns</a:t>
            </a:r>
            <a:br>
              <a:rPr dirty="0"/>
            </a:br>
            <a:br>
              <a:rPr dirty="0"/>
            </a:br>
            <a:r>
              <a:rPr lang="es-ES" sz="2000" b="1" strike="noStrike" spc="-1" dirty="0" err="1">
                <a:solidFill>
                  <a:srgbClr val="002060"/>
                </a:solidFill>
                <a:latin typeface="Calibri"/>
                <a:ea typeface="Calibri"/>
              </a:rPr>
              <a:t>Most</a:t>
            </a:r>
            <a:r>
              <a:rPr lang="es-ES" sz="2000" b="1" strike="noStrike" spc="-1" dirty="0">
                <a:solidFill>
                  <a:srgbClr val="002060"/>
                </a:solidFill>
                <a:latin typeface="Calibri"/>
                <a:ea typeface="Calibri"/>
              </a:rPr>
              <a:t> </a:t>
            </a:r>
            <a:r>
              <a:rPr lang="es-ES" sz="2000" b="1" strike="noStrike" spc="-1" dirty="0" err="1">
                <a:solidFill>
                  <a:srgbClr val="002060"/>
                </a:solidFill>
                <a:latin typeface="Calibri"/>
                <a:ea typeface="Calibri"/>
              </a:rPr>
              <a:t>likely</a:t>
            </a:r>
            <a:r>
              <a:rPr lang="es-ES" sz="2000" b="1" strike="noStrike" spc="-1" dirty="0">
                <a:solidFill>
                  <a:srgbClr val="002060"/>
                </a:solidFill>
                <a:latin typeface="Calibri"/>
                <a:ea typeface="Calibri"/>
              </a:rPr>
              <a:t> </a:t>
            </a:r>
            <a:r>
              <a:rPr lang="es-ES" sz="2000" b="1" strike="noStrike" spc="-1" dirty="0" err="1">
                <a:solidFill>
                  <a:srgbClr val="002060"/>
                </a:solidFill>
                <a:latin typeface="Calibri"/>
                <a:ea typeface="Calibri"/>
              </a:rPr>
              <a:t>explanation</a:t>
            </a:r>
            <a:r>
              <a:rPr lang="es-ES" sz="2000" b="1" strike="noStrike" spc="-1" dirty="0">
                <a:solidFill>
                  <a:srgbClr val="002060"/>
                </a:solidFill>
                <a:latin typeface="Calibri"/>
                <a:ea typeface="Calibri"/>
              </a:rPr>
              <a:t> </a:t>
            </a:r>
            <a:r>
              <a:rPr lang="es-ES" sz="2000" b="1" strike="noStrike" spc="-1" dirty="0" err="1">
                <a:solidFill>
                  <a:srgbClr val="002060"/>
                </a:solidFill>
                <a:latin typeface="Calibri"/>
                <a:ea typeface="Calibri"/>
              </a:rPr>
              <a:t>is</a:t>
            </a:r>
            <a:r>
              <a:rPr lang="es-ES" sz="2000" b="1" strike="noStrike" spc="-1" dirty="0">
                <a:solidFill>
                  <a:srgbClr val="002060"/>
                </a:solidFill>
                <a:latin typeface="Calibri"/>
                <a:ea typeface="Calibri"/>
              </a:rPr>
              <a:t> dispersive </a:t>
            </a:r>
            <a:r>
              <a:rPr lang="es-ES" sz="2000" b="1" strike="noStrike" spc="-1" dirty="0" err="1">
                <a:solidFill>
                  <a:srgbClr val="002060"/>
                </a:solidFill>
                <a:latin typeface="Calibri"/>
                <a:ea typeface="Calibri"/>
              </a:rPr>
              <a:t>contribution</a:t>
            </a:r>
            <a:r>
              <a:rPr lang="es-ES" sz="2000" b="1" strike="noStrike" spc="-1" dirty="0">
                <a:solidFill>
                  <a:srgbClr val="002060"/>
                </a:solidFill>
                <a:latin typeface="Calibri"/>
                <a:ea typeface="Calibri"/>
              </a:rPr>
              <a:t> </a:t>
            </a:r>
            <a:r>
              <a:rPr lang="es-ES" sz="2000" b="1" strike="noStrike" spc="-1" dirty="0" err="1">
                <a:solidFill>
                  <a:srgbClr val="002060"/>
                </a:solidFill>
                <a:latin typeface="Calibri"/>
                <a:ea typeface="Calibri"/>
              </a:rPr>
              <a:t>of</a:t>
            </a:r>
            <a:r>
              <a:rPr lang="es-ES" sz="2000" b="1" strike="noStrike" spc="-1" dirty="0">
                <a:solidFill>
                  <a:srgbClr val="002060"/>
                </a:solidFill>
                <a:latin typeface="Calibri"/>
                <a:ea typeface="Calibri"/>
              </a:rPr>
              <a:t> </a:t>
            </a:r>
            <a:r>
              <a:rPr lang="es-ES" sz="2000" b="1" strike="noStrike" spc="-1" dirty="0" err="1">
                <a:solidFill>
                  <a:srgbClr val="002060"/>
                </a:solidFill>
                <a:latin typeface="Calibri"/>
                <a:ea typeface="Calibri"/>
              </a:rPr>
              <a:t>magnet</a:t>
            </a:r>
            <a:r>
              <a:rPr lang="es-ES" sz="2000" b="1" strike="noStrike" spc="-1" dirty="0">
                <a:solidFill>
                  <a:srgbClr val="002060"/>
                </a:solidFill>
                <a:latin typeface="Calibri"/>
                <a:ea typeface="Calibri"/>
              </a:rPr>
              <a:t> at </a:t>
            </a:r>
            <a:r>
              <a:rPr lang="es-ES" sz="2000" b="1" strike="noStrike" spc="-1" dirty="0" err="1">
                <a:solidFill>
                  <a:srgbClr val="002060"/>
                </a:solidFill>
                <a:latin typeface="Calibri"/>
                <a:ea typeface="Calibri"/>
              </a:rPr>
              <a:t>large</a:t>
            </a:r>
            <a:r>
              <a:rPr lang="es-ES" sz="2000" b="1" strike="noStrike" spc="-1" dirty="0">
                <a:solidFill>
                  <a:srgbClr val="002060"/>
                </a:solidFill>
                <a:latin typeface="Calibri"/>
                <a:ea typeface="Calibri"/>
              </a:rPr>
              <a:t> angles (30-45deg)</a:t>
            </a:r>
            <a:br>
              <a:rPr dirty="0"/>
            </a:br>
            <a:br>
              <a:rPr dirty="0"/>
            </a:br>
            <a:r>
              <a:rPr lang="es-ES" sz="2000" b="1" strike="noStrike" spc="-1" dirty="0" err="1">
                <a:solidFill>
                  <a:srgbClr val="002060"/>
                </a:solidFill>
                <a:latin typeface="Calibri"/>
                <a:ea typeface="Calibri"/>
              </a:rPr>
              <a:t>Investing</a:t>
            </a:r>
            <a:r>
              <a:rPr lang="es-ES" sz="2000" b="1" strike="noStrike" spc="-1" dirty="0">
                <a:solidFill>
                  <a:srgbClr val="002060"/>
                </a:solidFill>
                <a:latin typeface="Calibri"/>
                <a:ea typeface="Calibri"/>
              </a:rPr>
              <a:t> </a:t>
            </a:r>
            <a:r>
              <a:rPr lang="es-ES" sz="2000" b="1" strike="noStrike" spc="-1" dirty="0" err="1">
                <a:solidFill>
                  <a:srgbClr val="002060"/>
                </a:solidFill>
                <a:latin typeface="Calibri"/>
                <a:ea typeface="Calibri"/>
              </a:rPr>
              <a:t>efforts</a:t>
            </a:r>
            <a:r>
              <a:rPr lang="es-ES" sz="2000" b="1" strike="noStrike" spc="-1" dirty="0">
                <a:solidFill>
                  <a:srgbClr val="002060"/>
                </a:solidFill>
                <a:latin typeface="Calibri"/>
                <a:ea typeface="Calibri"/>
              </a:rPr>
              <a:t> in </a:t>
            </a:r>
            <a:r>
              <a:rPr lang="es-ES" sz="2000" b="1" strike="noStrike" spc="-1" dirty="0" err="1">
                <a:solidFill>
                  <a:srgbClr val="002060"/>
                </a:solidFill>
                <a:latin typeface="Calibri"/>
                <a:ea typeface="Calibri"/>
              </a:rPr>
              <a:t>understanding</a:t>
            </a:r>
            <a:r>
              <a:rPr lang="es-ES" sz="2000" b="1" strike="noStrike" spc="-1" dirty="0">
                <a:solidFill>
                  <a:srgbClr val="002060"/>
                </a:solidFill>
                <a:latin typeface="Calibri"/>
                <a:ea typeface="Calibri"/>
              </a:rPr>
              <a:t> </a:t>
            </a:r>
            <a:r>
              <a:rPr lang="es-ES" sz="2000" b="1" strike="noStrike" spc="-1" dirty="0" err="1">
                <a:solidFill>
                  <a:srgbClr val="002060"/>
                </a:solidFill>
                <a:latin typeface="Calibri"/>
                <a:ea typeface="Calibri"/>
              </a:rPr>
              <a:t>better</a:t>
            </a:r>
            <a:r>
              <a:rPr lang="es-ES" sz="2000" b="1" strike="noStrike" spc="-1" dirty="0">
                <a:solidFill>
                  <a:srgbClr val="002060"/>
                </a:solidFill>
                <a:latin typeface="Calibri"/>
                <a:ea typeface="Calibri"/>
              </a:rPr>
              <a:t> </a:t>
            </a:r>
            <a:r>
              <a:rPr lang="es-ES" sz="2000" b="1" strike="noStrike" spc="-1" dirty="0" err="1">
                <a:solidFill>
                  <a:srgbClr val="002060"/>
                </a:solidFill>
                <a:latin typeface="Calibri"/>
                <a:ea typeface="Calibri"/>
              </a:rPr>
              <a:t>these</a:t>
            </a:r>
            <a:r>
              <a:rPr lang="es-ES" sz="2000" b="1" strike="noStrike" spc="-1" dirty="0">
                <a:solidFill>
                  <a:srgbClr val="002060"/>
                </a:solidFill>
                <a:latin typeface="Calibri"/>
                <a:ea typeface="Calibri"/>
              </a:rPr>
              <a:t> </a:t>
            </a:r>
            <a:r>
              <a:rPr lang="es-ES" sz="2000" b="1" strike="noStrike" spc="-1" dirty="0" err="1">
                <a:solidFill>
                  <a:srgbClr val="002060"/>
                </a:solidFill>
                <a:latin typeface="Calibri"/>
                <a:ea typeface="Calibri"/>
              </a:rPr>
              <a:t>limitations</a:t>
            </a:r>
            <a:endParaRPr lang="en-US" sz="2000" b="0" strike="noStrike" spc="-1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64" name="CustomShape 2"/>
          <p:cNvSpPr/>
          <p:nvPr/>
        </p:nvSpPr>
        <p:spPr>
          <a:xfrm>
            <a:off x="775440" y="403200"/>
            <a:ext cx="8229240" cy="621000"/>
          </a:xfrm>
          <a:prstGeom prst="rect">
            <a:avLst/>
          </a:prstGeom>
          <a:noFill/>
          <a:ln w="126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45720" tIns="45000" rIns="45720" bIns="45000" anchor="b">
            <a:noAutofit/>
          </a:bodyPr>
          <a:lstStyle/>
          <a:p>
            <a:pPr algn="ctr">
              <a:lnSpc>
                <a:spcPct val="90000"/>
              </a:lnSpc>
              <a:tabLst>
                <a:tab pos="0" algn="l"/>
              </a:tabLst>
            </a:pPr>
            <a:r>
              <a:rPr lang="es-ES" sz="3200" b="1" strike="noStrike" spc="-1">
                <a:solidFill>
                  <a:srgbClr val="002060"/>
                </a:solidFill>
                <a:latin typeface="Calibri"/>
                <a:ea typeface="Calibri"/>
              </a:rPr>
              <a:t>Pulsed beam: status</a:t>
            </a:r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8" name="Imagen 3" descr="Imagen que contiene interior, edificio, viejo, sucio&#10;&#10;Descripción generada automáticamente"/>
          <p:cNvPicPr/>
          <p:nvPr/>
        </p:nvPicPr>
        <p:blipFill>
          <a:blip r:embed="rId2"/>
          <a:stretch/>
        </p:blipFill>
        <p:spPr>
          <a:xfrm>
            <a:off x="0" y="-1080"/>
            <a:ext cx="9143640" cy="6858720"/>
          </a:xfrm>
          <a:prstGeom prst="rect">
            <a:avLst/>
          </a:prstGeom>
          <a:ln>
            <a:noFill/>
          </a:ln>
        </p:spPr>
      </p:pic>
      <p:sp>
        <p:nvSpPr>
          <p:cNvPr id="239" name="CustomShape 1"/>
          <p:cNvSpPr/>
          <p:nvPr/>
        </p:nvSpPr>
        <p:spPr>
          <a:xfrm>
            <a:off x="3334680" y="2139120"/>
            <a:ext cx="2667240" cy="1175040"/>
          </a:xfrm>
          <a:prstGeom prst="rect">
            <a:avLst/>
          </a:prstGeom>
          <a:noFill/>
          <a:ln w="126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45720" rIns="45720">
            <a:spAutoFit/>
          </a:bodyPr>
          <a:lstStyle/>
          <a:p>
            <a:pPr marL="285840" indent="-285480" algn="just">
              <a:lnSpc>
                <a:spcPct val="107000"/>
              </a:lnSpc>
              <a:spcAft>
                <a:spcPts val="799"/>
              </a:spcAft>
              <a:buClr>
                <a:srgbClr val="2B35F5"/>
              </a:buClr>
              <a:buFont typeface="Arial"/>
              <a:buChar char="•"/>
            </a:pPr>
            <a:r>
              <a:rPr lang="es-ES" sz="1800" b="1" strike="noStrike" spc="-1">
                <a:solidFill>
                  <a:srgbClr val="2B35F5"/>
                </a:solidFill>
                <a:latin typeface="Calibri"/>
                <a:ea typeface="Calibri"/>
              </a:rPr>
              <a:t>Accelerator, beamlines</a:t>
            </a:r>
            <a:endParaRPr lang="en-US" sz="1800" b="0" strike="noStrike" spc="-1">
              <a:latin typeface="Arial"/>
            </a:endParaRPr>
          </a:p>
          <a:p>
            <a:pPr marL="285840" indent="-285480" algn="just">
              <a:lnSpc>
                <a:spcPct val="107000"/>
              </a:lnSpc>
              <a:spcAft>
                <a:spcPts val="799"/>
              </a:spcAft>
              <a:buClr>
                <a:srgbClr val="2B35F5"/>
              </a:buClr>
              <a:buFont typeface="Arial"/>
              <a:buChar char="•"/>
            </a:pPr>
            <a:r>
              <a:rPr lang="es-ES" sz="1800" b="1" strike="noStrike" spc="-1">
                <a:solidFill>
                  <a:srgbClr val="2B35F5"/>
                </a:solidFill>
                <a:latin typeface="Calibri"/>
                <a:ea typeface="Calibri"/>
              </a:rPr>
              <a:t>Nuclear Physics BLs</a:t>
            </a:r>
            <a:endParaRPr lang="en-US" sz="1800" b="0" strike="noStrike" spc="-1">
              <a:latin typeface="Arial"/>
            </a:endParaRPr>
          </a:p>
          <a:p>
            <a:pPr marL="285840" indent="-285480" algn="just">
              <a:lnSpc>
                <a:spcPct val="107000"/>
              </a:lnSpc>
              <a:spcAft>
                <a:spcPts val="799"/>
              </a:spcAft>
              <a:buClr>
                <a:srgbClr val="2B35F5"/>
              </a:buClr>
              <a:buFont typeface="Arial"/>
              <a:buChar char="•"/>
            </a:pPr>
            <a:r>
              <a:rPr lang="es-ES" sz="1800" b="1" strike="noStrike" spc="-1">
                <a:solidFill>
                  <a:srgbClr val="2B35F5"/>
                </a:solidFill>
                <a:latin typeface="Calibri"/>
                <a:ea typeface="Calibri"/>
              </a:rPr>
              <a:t>Pulsed beam</a:t>
            </a:r>
            <a:endParaRPr lang="en-US" sz="1800" b="0" strike="noStrike" spc="-1">
              <a:latin typeface="Arial"/>
            </a:endParaRPr>
          </a:p>
        </p:txBody>
      </p:sp>
      <p:sp>
        <p:nvSpPr>
          <p:cNvPr id="240" name="CustomShape 2"/>
          <p:cNvSpPr/>
          <p:nvPr/>
        </p:nvSpPr>
        <p:spPr>
          <a:xfrm>
            <a:off x="775440" y="92880"/>
            <a:ext cx="8229240" cy="621000"/>
          </a:xfrm>
          <a:prstGeom prst="rect">
            <a:avLst/>
          </a:prstGeom>
          <a:noFill/>
          <a:ln w="126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45720" tIns="45000" rIns="45720" bIns="45000" anchor="b">
            <a:noAutofit/>
          </a:bodyPr>
          <a:lstStyle/>
          <a:p>
            <a:pPr algn="ctr">
              <a:lnSpc>
                <a:spcPct val="90000"/>
              </a:lnSpc>
              <a:tabLst>
                <a:tab pos="0" algn="l"/>
              </a:tabLst>
            </a:pPr>
            <a:r>
              <a:rPr lang="es-ES" sz="4400" b="1" strike="noStrike" spc="-1">
                <a:solidFill>
                  <a:srgbClr val="FFFF00"/>
                </a:solidFill>
                <a:latin typeface="Calibri"/>
                <a:ea typeface="Calibri"/>
              </a:rPr>
              <a:t>Contents</a:t>
            </a:r>
            <a:endParaRPr lang="en-US" sz="4400" b="0" strike="noStrike" spc="-1">
              <a:latin typeface="Arial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TextShape 1"/>
          <p:cNvSpPr txBox="1"/>
          <p:nvPr/>
        </p:nvSpPr>
        <p:spPr>
          <a:xfrm>
            <a:off x="775440" y="92880"/>
            <a:ext cx="8229240" cy="621000"/>
          </a:xfrm>
          <a:prstGeom prst="rect">
            <a:avLst/>
          </a:prstGeom>
          <a:noFill/>
          <a:ln w="12600">
            <a:noFill/>
          </a:ln>
        </p:spPr>
        <p:txBody>
          <a:bodyPr lIns="45720" tIns="45000" rIns="45720" bIns="45000" anchor="b">
            <a:noAutofit/>
          </a:bodyPr>
          <a:lstStyle/>
          <a:p>
            <a:pPr algn="ctr">
              <a:lnSpc>
                <a:spcPct val="90000"/>
              </a:lnSpc>
              <a:tabLst>
                <a:tab pos="0" algn="l"/>
              </a:tabLst>
            </a:pPr>
            <a:r>
              <a:rPr lang="es-ES" sz="4400" b="1" strike="noStrike" spc="-1">
                <a:solidFill>
                  <a:srgbClr val="002060"/>
                </a:solidFill>
                <a:latin typeface="Calibri"/>
                <a:ea typeface="Calibri"/>
              </a:rPr>
              <a:t>Accelerator</a:t>
            </a:r>
            <a:endParaRPr lang="en-US" sz="4400" b="0" strike="noStrike" spc="-1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242" name="Picture 5"/>
          <p:cNvPicPr/>
          <p:nvPr/>
        </p:nvPicPr>
        <p:blipFill>
          <a:blip r:embed="rId2"/>
          <a:stretch/>
        </p:blipFill>
        <p:spPr>
          <a:xfrm>
            <a:off x="179640" y="4077000"/>
            <a:ext cx="5796000" cy="2230920"/>
          </a:xfrm>
          <a:prstGeom prst="rect">
            <a:avLst/>
          </a:prstGeom>
          <a:ln>
            <a:noFill/>
          </a:ln>
        </p:spPr>
      </p:pic>
      <p:grpSp>
        <p:nvGrpSpPr>
          <p:cNvPr id="243" name="Group 2"/>
          <p:cNvGrpSpPr/>
          <p:nvPr/>
        </p:nvGrpSpPr>
        <p:grpSpPr>
          <a:xfrm>
            <a:off x="76680" y="1124640"/>
            <a:ext cx="5617440" cy="2923920"/>
            <a:chOff x="76680" y="1124640"/>
            <a:chExt cx="5617440" cy="2923920"/>
          </a:xfrm>
        </p:grpSpPr>
        <p:grpSp>
          <p:nvGrpSpPr>
            <p:cNvPr id="244" name="Group 3"/>
            <p:cNvGrpSpPr/>
            <p:nvPr/>
          </p:nvGrpSpPr>
          <p:grpSpPr>
            <a:xfrm>
              <a:off x="380160" y="2054160"/>
              <a:ext cx="4806720" cy="1843560"/>
              <a:chOff x="380160" y="2054160"/>
              <a:chExt cx="4806720" cy="1843560"/>
            </a:xfrm>
          </p:grpSpPr>
          <p:pic>
            <p:nvPicPr>
              <p:cNvPr id="245" name="Picture 4"/>
              <p:cNvPicPr/>
              <p:nvPr/>
            </p:nvPicPr>
            <p:blipFill>
              <a:blip r:embed="rId3"/>
              <a:srcRect l="534"/>
              <a:stretch/>
            </p:blipFill>
            <p:spPr>
              <a:xfrm>
                <a:off x="380520" y="2054160"/>
                <a:ext cx="4806360" cy="1843560"/>
              </a:xfrm>
              <a:prstGeom prst="rect">
                <a:avLst/>
              </a:prstGeom>
              <a:ln w="50760">
                <a:noFill/>
              </a:ln>
            </p:spPr>
          </p:pic>
          <p:sp>
            <p:nvSpPr>
              <p:cNvPr id="246" name="Line 4"/>
              <p:cNvSpPr/>
              <p:nvPr/>
            </p:nvSpPr>
            <p:spPr>
              <a:xfrm>
                <a:off x="380160" y="2952360"/>
                <a:ext cx="0" cy="875160"/>
              </a:xfrm>
              <a:prstGeom prst="line">
                <a:avLst/>
              </a:prstGeom>
              <a:ln w="12600">
                <a:solidFill>
                  <a:schemeClr val="tx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/>
            </p:style>
          </p:sp>
        </p:grpSp>
        <p:sp>
          <p:nvSpPr>
            <p:cNvPr id="247" name="CustomShape 5"/>
            <p:cNvSpPr/>
            <p:nvPr/>
          </p:nvSpPr>
          <p:spPr>
            <a:xfrm>
              <a:off x="1607040" y="1124640"/>
              <a:ext cx="2264400" cy="331920"/>
            </a:xfrm>
            <a:prstGeom prst="rect">
              <a:avLst/>
            </a:prstGeom>
            <a:noFill/>
            <a:ln w="5076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45000" rIns="90000" bIns="45000">
              <a:spAutoFit/>
            </a:bodyPr>
            <a:lstStyle/>
            <a:p>
              <a:pPr marL="343080" indent="-342720">
                <a:lnSpc>
                  <a:spcPct val="100000"/>
                </a:lnSpc>
                <a:tabLst>
                  <a:tab pos="0" algn="l"/>
                </a:tabLst>
              </a:pPr>
              <a:r>
                <a:rPr lang="es-ES" sz="1400" b="0" strike="noStrike" spc="-1">
                  <a:solidFill>
                    <a:srgbClr val="AD1B6D"/>
                  </a:solidFill>
                  <a:latin typeface="Calibri"/>
                  <a:ea typeface="Calibri"/>
                </a:rPr>
                <a:t>E</a:t>
              </a:r>
              <a:r>
                <a:rPr lang="es-ES" sz="1400" b="0" strike="noStrike" spc="-1" baseline="-25000">
                  <a:solidFill>
                    <a:srgbClr val="AD1B6D"/>
                  </a:solidFill>
                  <a:latin typeface="Calibri"/>
                  <a:ea typeface="Calibri"/>
                </a:rPr>
                <a:t>max</a:t>
              </a:r>
              <a:r>
                <a:rPr lang="es-ES" sz="1400" b="0" strike="noStrike" spc="-1">
                  <a:solidFill>
                    <a:srgbClr val="AD1B6D"/>
                  </a:solidFill>
                  <a:latin typeface="Calibri"/>
                  <a:ea typeface="Calibri"/>
                </a:rPr>
                <a:t>=E</a:t>
              </a:r>
              <a:r>
                <a:rPr lang="es-ES" sz="1400" b="0" strike="noStrike" spc="-1" baseline="-25000">
                  <a:solidFill>
                    <a:srgbClr val="AD1B6D"/>
                  </a:solidFill>
                  <a:latin typeface="Calibri"/>
                  <a:ea typeface="Calibri"/>
                </a:rPr>
                <a:t>ext</a:t>
              </a:r>
              <a:r>
                <a:rPr lang="es-ES" sz="1400" b="0" strike="noStrike" spc="-1">
                  <a:solidFill>
                    <a:srgbClr val="AD1B6D"/>
                  </a:solidFill>
                  <a:latin typeface="Calibri"/>
                  <a:ea typeface="Calibri"/>
                </a:rPr>
                <a:t>+VT·(q+1)·</a:t>
              </a:r>
              <a:r>
                <a:rPr lang="es-ES" sz="1400" b="0" i="1" strike="noStrike" spc="-1">
                  <a:solidFill>
                    <a:srgbClr val="AD1B6D"/>
                  </a:solidFill>
                  <a:latin typeface="Calibri"/>
                  <a:ea typeface="Calibri"/>
                </a:rPr>
                <a:t>e</a:t>
              </a:r>
              <a:endParaRPr lang="en-US" sz="1400" b="0" strike="noStrike" spc="-1">
                <a:latin typeface="Arial"/>
              </a:endParaRPr>
            </a:p>
          </p:txBody>
        </p:sp>
        <p:sp>
          <p:nvSpPr>
            <p:cNvPr id="248" name="CustomShape 6"/>
            <p:cNvSpPr/>
            <p:nvPr/>
          </p:nvSpPr>
          <p:spPr>
            <a:xfrm rot="5400000">
              <a:off x="1882080" y="1274760"/>
              <a:ext cx="126000" cy="1389240"/>
            </a:xfrm>
            <a:prstGeom prst="leftBrace">
              <a:avLst>
                <a:gd name="adj1" fmla="val 86213"/>
                <a:gd name="adj2" fmla="val 50000"/>
              </a:avLst>
            </a:prstGeom>
            <a:noFill/>
            <a:ln w="3240">
              <a:solidFill>
                <a:srgbClr val="AD1B6D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249" name="CustomShape 7"/>
            <p:cNvSpPr/>
            <p:nvPr/>
          </p:nvSpPr>
          <p:spPr>
            <a:xfrm rot="5400000">
              <a:off x="3316320" y="1274760"/>
              <a:ext cx="126000" cy="1389240"/>
            </a:xfrm>
            <a:prstGeom prst="leftBrace">
              <a:avLst>
                <a:gd name="adj1" fmla="val 86213"/>
                <a:gd name="adj2" fmla="val 50000"/>
              </a:avLst>
            </a:prstGeom>
            <a:noFill/>
            <a:ln w="3240">
              <a:solidFill>
                <a:srgbClr val="AD1B6D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250" name="CustomShape 8"/>
            <p:cNvSpPr/>
            <p:nvPr/>
          </p:nvSpPr>
          <p:spPr>
            <a:xfrm>
              <a:off x="1369800" y="1616760"/>
              <a:ext cx="1234440" cy="280080"/>
            </a:xfrm>
            <a:prstGeom prst="rect">
              <a:avLst/>
            </a:prstGeom>
            <a:noFill/>
            <a:ln w="5076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>
              <a:spAutoFit/>
            </a:bodyPr>
            <a:lstStyle/>
            <a:p>
              <a:pPr marL="343080" indent="-342720">
                <a:lnSpc>
                  <a:spcPct val="100000"/>
                </a:lnSpc>
                <a:spcBef>
                  <a:spcPts val="550"/>
                </a:spcBef>
                <a:tabLst>
                  <a:tab pos="0" algn="l"/>
                </a:tabLst>
              </a:pPr>
              <a:r>
                <a:rPr lang="es-ES" sz="1100" b="0" strike="noStrike" spc="-1">
                  <a:solidFill>
                    <a:srgbClr val="AD1B6D"/>
                  </a:solidFill>
                  <a:latin typeface="Calibri"/>
                  <a:ea typeface="Calibri"/>
                </a:rPr>
                <a:t>E</a:t>
              </a:r>
              <a:r>
                <a:rPr lang="es-ES" sz="1100" b="0" strike="noStrike" spc="-1" baseline="-25000">
                  <a:solidFill>
                    <a:srgbClr val="AD1B6D"/>
                  </a:solidFill>
                  <a:latin typeface="Calibri"/>
                  <a:ea typeface="Calibri"/>
                </a:rPr>
                <a:t>1</a:t>
              </a:r>
              <a:r>
                <a:rPr lang="es-ES" sz="1100" b="0" strike="noStrike" spc="-1">
                  <a:solidFill>
                    <a:srgbClr val="AD1B6D"/>
                  </a:solidFill>
                  <a:latin typeface="Calibri"/>
                  <a:ea typeface="Calibri"/>
                </a:rPr>
                <a:t> (MeV)=1·VT·</a:t>
              </a:r>
              <a:r>
                <a:rPr lang="es-ES" sz="1100" b="0" i="1" strike="noStrike" spc="-1">
                  <a:solidFill>
                    <a:srgbClr val="AD1B6D"/>
                  </a:solidFill>
                  <a:latin typeface="Calibri"/>
                  <a:ea typeface="Calibri"/>
                </a:rPr>
                <a:t>e</a:t>
              </a:r>
              <a:endParaRPr lang="en-US" sz="1100" b="0" strike="noStrike" spc="-1">
                <a:latin typeface="Arial"/>
              </a:endParaRPr>
            </a:p>
          </p:txBody>
        </p:sp>
        <p:sp>
          <p:nvSpPr>
            <p:cNvPr id="251" name="CustomShape 9"/>
            <p:cNvSpPr/>
            <p:nvPr/>
          </p:nvSpPr>
          <p:spPr>
            <a:xfrm>
              <a:off x="2707200" y="1616760"/>
              <a:ext cx="1256760" cy="280080"/>
            </a:xfrm>
            <a:prstGeom prst="rect">
              <a:avLst/>
            </a:prstGeom>
            <a:noFill/>
            <a:ln w="5076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>
              <a:spAutoFit/>
            </a:bodyPr>
            <a:lstStyle/>
            <a:p>
              <a:pPr marL="343080" indent="-342720">
                <a:lnSpc>
                  <a:spcPct val="100000"/>
                </a:lnSpc>
                <a:spcBef>
                  <a:spcPts val="550"/>
                </a:spcBef>
                <a:tabLst>
                  <a:tab pos="0" algn="l"/>
                </a:tabLst>
              </a:pPr>
              <a:r>
                <a:rPr lang="es-ES" sz="1100" b="0" strike="noStrike" spc="-1">
                  <a:solidFill>
                    <a:srgbClr val="AD1B6D"/>
                  </a:solidFill>
                  <a:latin typeface="Calibri"/>
                  <a:ea typeface="Calibri"/>
                </a:rPr>
                <a:t>E</a:t>
              </a:r>
              <a:r>
                <a:rPr lang="es-ES" sz="1100" b="0" strike="noStrike" spc="-1" baseline="-25000">
                  <a:solidFill>
                    <a:srgbClr val="AD1B6D"/>
                  </a:solidFill>
                  <a:latin typeface="Calibri"/>
                  <a:ea typeface="Calibri"/>
                </a:rPr>
                <a:t>2</a:t>
              </a:r>
              <a:r>
                <a:rPr lang="es-ES" sz="1100" b="0" strike="noStrike" spc="-1">
                  <a:solidFill>
                    <a:srgbClr val="AD1B6D"/>
                  </a:solidFill>
                  <a:latin typeface="Calibri"/>
                  <a:ea typeface="Calibri"/>
                </a:rPr>
                <a:t> (MeV)=q·VT·</a:t>
              </a:r>
              <a:r>
                <a:rPr lang="es-ES" sz="1100" b="0" i="1" strike="noStrike" spc="-1">
                  <a:solidFill>
                    <a:srgbClr val="AD1B6D"/>
                  </a:solidFill>
                  <a:latin typeface="Calibri"/>
                  <a:ea typeface="Calibri"/>
                </a:rPr>
                <a:t>e</a:t>
              </a:r>
              <a:endParaRPr lang="en-US" sz="1100" b="0" strike="noStrike" spc="-1">
                <a:latin typeface="Arial"/>
              </a:endParaRPr>
            </a:p>
          </p:txBody>
        </p:sp>
        <p:sp>
          <p:nvSpPr>
            <p:cNvPr id="252" name="CustomShape 10"/>
            <p:cNvSpPr/>
            <p:nvPr/>
          </p:nvSpPr>
          <p:spPr>
            <a:xfrm>
              <a:off x="3958560" y="1624320"/>
              <a:ext cx="1735560" cy="257760"/>
            </a:xfrm>
            <a:prstGeom prst="rect">
              <a:avLst/>
            </a:prstGeom>
            <a:noFill/>
            <a:ln w="5076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45000" rIns="90000" bIns="45000">
              <a:spAutoFit/>
            </a:bodyPr>
            <a:lstStyle/>
            <a:p>
              <a:pPr marL="343080" indent="-342720">
                <a:lnSpc>
                  <a:spcPct val="100000"/>
                </a:lnSpc>
                <a:tabLst>
                  <a:tab pos="0" algn="l"/>
                </a:tabLst>
              </a:pPr>
              <a:r>
                <a:rPr lang="en-GB" sz="1100" b="0" strike="noStrike" spc="-1">
                  <a:solidFill>
                    <a:srgbClr val="AD1B6D"/>
                  </a:solidFill>
                  <a:latin typeface="Calibri"/>
                  <a:ea typeface="Calibri"/>
                </a:rPr>
                <a:t>q= charge state</a:t>
              </a:r>
              <a:endParaRPr lang="en-US" sz="1100" b="0" strike="noStrike" spc="-1">
                <a:latin typeface="Arial"/>
              </a:endParaRPr>
            </a:p>
          </p:txBody>
        </p:sp>
        <p:sp>
          <p:nvSpPr>
            <p:cNvPr id="253" name="CustomShape 11"/>
            <p:cNvSpPr/>
            <p:nvPr/>
          </p:nvSpPr>
          <p:spPr>
            <a:xfrm>
              <a:off x="76680" y="2222640"/>
              <a:ext cx="1234440" cy="280080"/>
            </a:xfrm>
            <a:prstGeom prst="rect">
              <a:avLst/>
            </a:prstGeom>
            <a:noFill/>
            <a:ln w="5076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>
              <a:spAutoFit/>
            </a:bodyPr>
            <a:lstStyle/>
            <a:p>
              <a:pPr marL="343080" indent="-342720">
                <a:lnSpc>
                  <a:spcPct val="100000"/>
                </a:lnSpc>
                <a:spcBef>
                  <a:spcPts val="550"/>
                </a:spcBef>
                <a:tabLst>
                  <a:tab pos="0" algn="l"/>
                </a:tabLst>
              </a:pPr>
              <a:r>
                <a:rPr lang="es-ES" sz="1100" b="0" strike="noStrike" spc="-1">
                  <a:solidFill>
                    <a:srgbClr val="AD1B6D"/>
                  </a:solidFill>
                  <a:latin typeface="Calibri"/>
                  <a:ea typeface="Calibri"/>
                </a:rPr>
                <a:t>E</a:t>
              </a:r>
              <a:r>
                <a:rPr lang="es-ES" sz="1100" b="0" strike="noStrike" spc="-1" baseline="-25000">
                  <a:solidFill>
                    <a:srgbClr val="AD1B6D"/>
                  </a:solidFill>
                  <a:latin typeface="Calibri"/>
                  <a:ea typeface="Calibri"/>
                </a:rPr>
                <a:t>ext</a:t>
              </a:r>
              <a:r>
                <a:rPr lang="es-ES" sz="1100" b="0" strike="noStrike" spc="-1">
                  <a:solidFill>
                    <a:srgbClr val="AD1B6D"/>
                  </a:solidFill>
                  <a:latin typeface="Calibri"/>
                  <a:ea typeface="Calibri"/>
                </a:rPr>
                <a:t> =V</a:t>
              </a:r>
              <a:r>
                <a:rPr lang="es-ES" sz="1100" b="0" strike="noStrike" spc="-1" baseline="-25000">
                  <a:solidFill>
                    <a:srgbClr val="AD1B6D"/>
                  </a:solidFill>
                  <a:latin typeface="Calibri"/>
                  <a:ea typeface="Calibri"/>
                </a:rPr>
                <a:t>ext</a:t>
              </a:r>
              <a:r>
                <a:rPr lang="es-ES" sz="1100" b="0" strike="noStrike" spc="-1">
                  <a:solidFill>
                    <a:srgbClr val="AD1B6D"/>
                  </a:solidFill>
                  <a:latin typeface="Calibri"/>
                  <a:ea typeface="Calibri"/>
                </a:rPr>
                <a:t>·1·</a:t>
              </a:r>
              <a:r>
                <a:rPr lang="es-ES" sz="1100" b="0" i="1" strike="noStrike" spc="-1">
                  <a:solidFill>
                    <a:srgbClr val="AD1B6D"/>
                  </a:solidFill>
                  <a:latin typeface="Calibri"/>
                  <a:ea typeface="Calibri"/>
                </a:rPr>
                <a:t>e</a:t>
              </a:r>
              <a:endParaRPr lang="en-US" sz="1100" b="0" strike="noStrike" spc="-1">
                <a:latin typeface="Arial"/>
              </a:endParaRPr>
            </a:p>
          </p:txBody>
        </p:sp>
        <p:sp>
          <p:nvSpPr>
            <p:cNvPr id="254" name="CustomShape 12"/>
            <p:cNvSpPr/>
            <p:nvPr/>
          </p:nvSpPr>
          <p:spPr>
            <a:xfrm>
              <a:off x="694080" y="3851640"/>
              <a:ext cx="1234440" cy="196920"/>
            </a:xfrm>
            <a:prstGeom prst="rect">
              <a:avLst/>
            </a:prstGeom>
            <a:noFill/>
            <a:ln w="5076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>
              <a:spAutoFit/>
            </a:bodyPr>
            <a:lstStyle/>
            <a:p>
              <a:pPr marL="343080" indent="-342720">
                <a:lnSpc>
                  <a:spcPct val="100000"/>
                </a:lnSpc>
                <a:spcBef>
                  <a:spcPts val="349"/>
                </a:spcBef>
                <a:tabLst>
                  <a:tab pos="0" algn="l"/>
                </a:tabLst>
              </a:pPr>
              <a:r>
                <a:rPr lang="en-US" sz="700" b="0" strike="noStrike" spc="-1">
                  <a:solidFill>
                    <a:srgbClr val="AD1B6D"/>
                  </a:solidFill>
                  <a:latin typeface="Calibri"/>
                  <a:ea typeface="Calibri"/>
                </a:rPr>
                <a:t>Ion sources</a:t>
              </a:r>
              <a:endParaRPr lang="en-US" sz="700" b="0" strike="noStrike" spc="-1">
                <a:latin typeface="Arial"/>
              </a:endParaRPr>
            </a:p>
          </p:txBody>
        </p:sp>
      </p:grpSp>
      <p:sp>
        <p:nvSpPr>
          <p:cNvPr id="255" name="CustomShape 13"/>
          <p:cNvSpPr/>
          <p:nvPr/>
        </p:nvSpPr>
        <p:spPr>
          <a:xfrm>
            <a:off x="5866200" y="2891520"/>
            <a:ext cx="3097800" cy="18720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>
            <a:normAutofit/>
          </a:bodyPr>
          <a:lstStyle/>
          <a:p>
            <a:pPr marL="343080" indent="-342720">
              <a:lnSpc>
                <a:spcPct val="100000"/>
              </a:lnSpc>
              <a:spcBef>
                <a:spcPts val="400"/>
              </a:spcBef>
              <a:buClr>
                <a:srgbClr val="002060"/>
              </a:buClr>
              <a:buFont typeface="Arial"/>
              <a:buChar char="•"/>
            </a:pPr>
            <a:r>
              <a:rPr lang="es-ES" sz="2000" b="0" strike="noStrike" spc="-1">
                <a:solidFill>
                  <a:srgbClr val="002060"/>
                </a:solidFill>
                <a:latin typeface="Arial"/>
                <a:ea typeface="Arial"/>
              </a:rPr>
              <a:t>High stability (ripple below 1E-5)</a:t>
            </a:r>
            <a:endParaRPr lang="en-US" sz="2000" b="0" strike="noStrike" spc="-1">
              <a:latin typeface="Arial"/>
            </a:endParaRPr>
          </a:p>
        </p:txBody>
      </p:sp>
      <p:sp>
        <p:nvSpPr>
          <p:cNvPr id="256" name="CustomShape 14"/>
          <p:cNvSpPr/>
          <p:nvPr/>
        </p:nvSpPr>
        <p:spPr>
          <a:xfrm>
            <a:off x="5976000" y="3976560"/>
            <a:ext cx="3097800" cy="2040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>
            <a:normAutofit fontScale="51000"/>
          </a:bodyPr>
          <a:lstStyle/>
          <a:p>
            <a:pPr>
              <a:lnSpc>
                <a:spcPct val="100000"/>
              </a:lnSpc>
              <a:spcBef>
                <a:spcPts val="479"/>
              </a:spcBef>
              <a:tabLst>
                <a:tab pos="0" algn="l"/>
              </a:tabLst>
            </a:pPr>
            <a:r>
              <a:rPr lang="es-ES" sz="2400" b="0" strike="noStrike" spc="-1">
                <a:solidFill>
                  <a:srgbClr val="000000"/>
                </a:solidFill>
                <a:latin typeface="Arial"/>
                <a:ea typeface="Arial"/>
              </a:rPr>
              <a:t>Four sources:</a:t>
            </a:r>
            <a:endParaRPr lang="en-US" sz="2400" b="0" strike="noStrike" spc="-1">
              <a:latin typeface="Arial"/>
            </a:endParaRPr>
          </a:p>
          <a:p>
            <a:pPr marL="343080" indent="-342720">
              <a:lnSpc>
                <a:spcPct val="100000"/>
              </a:lnSpc>
              <a:spcBef>
                <a:spcPts val="400"/>
              </a:spcBef>
              <a:buClr>
                <a:srgbClr val="0070C0"/>
              </a:buClr>
              <a:buFont typeface="Arial"/>
              <a:buChar char="•"/>
              <a:tabLst>
                <a:tab pos="0" algn="l"/>
              </a:tabLst>
            </a:pPr>
            <a:r>
              <a:rPr lang="es-ES" sz="2000" b="0" strike="noStrike" spc="-1">
                <a:solidFill>
                  <a:srgbClr val="0070C0"/>
                </a:solidFill>
                <a:latin typeface="Arial"/>
                <a:ea typeface="Arial"/>
              </a:rPr>
              <a:t>Duoplasmatron: He</a:t>
            </a:r>
            <a:endParaRPr lang="en-US" sz="2000" b="0" strike="noStrike" spc="-1">
              <a:latin typeface="Arial"/>
            </a:endParaRPr>
          </a:p>
          <a:p>
            <a:pPr marL="343080" indent="-342720">
              <a:lnSpc>
                <a:spcPct val="100000"/>
              </a:lnSpc>
              <a:spcBef>
                <a:spcPts val="400"/>
              </a:spcBef>
              <a:buClr>
                <a:srgbClr val="0070C0"/>
              </a:buClr>
              <a:buFont typeface="Arial"/>
              <a:buChar char="•"/>
              <a:tabLst>
                <a:tab pos="0" algn="l"/>
              </a:tabLst>
            </a:pPr>
            <a:r>
              <a:rPr lang="es-ES" sz="2000" b="0" strike="noStrike" spc="-1">
                <a:solidFill>
                  <a:srgbClr val="0070C0"/>
                </a:solidFill>
                <a:latin typeface="Arial"/>
                <a:ea typeface="Arial"/>
              </a:rPr>
              <a:t>2 x pulsed duoplasmatron (He and H)</a:t>
            </a:r>
            <a:endParaRPr lang="en-US" sz="2000" b="0" strike="noStrike" spc="-1">
              <a:latin typeface="Arial"/>
            </a:endParaRPr>
          </a:p>
          <a:p>
            <a:pPr marL="343080" indent="-342720">
              <a:lnSpc>
                <a:spcPct val="100000"/>
              </a:lnSpc>
              <a:spcBef>
                <a:spcPts val="400"/>
              </a:spcBef>
              <a:buClr>
                <a:srgbClr val="0070C0"/>
              </a:buClr>
              <a:buFont typeface="Arial"/>
              <a:buChar char="•"/>
              <a:tabLst>
                <a:tab pos="0" algn="l"/>
              </a:tabLst>
            </a:pPr>
            <a:r>
              <a:rPr lang="es-ES" sz="2000" b="0" strike="noStrike" spc="-1">
                <a:solidFill>
                  <a:srgbClr val="0070C0"/>
                </a:solidFill>
                <a:latin typeface="Arial"/>
                <a:ea typeface="Arial"/>
              </a:rPr>
              <a:t>Sputtering: Solid targets, many beam species used &amp; molecular beams posible, energy 10´s of MeV</a:t>
            </a:r>
            <a:endParaRPr lang="en-US" sz="2000" b="0" strike="noStrike" spc="-1"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 additive="repl">
                                        <p:cTn id="7" dur="750"/>
                                        <p:tgtEl>
                                          <p:spTgt spid="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0" dur="500" fill="hold"/>
                                        <p:tgtEl>
                                          <p:spTgt spid="2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1" dur="500" fill="hold"/>
                                        <p:tgtEl>
                                          <p:spTgt spid="2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75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5" dur="500" fill="hold"/>
                                        <p:tgtEl>
                                          <p:spTgt spid="2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6" dur="500" fill="hold"/>
                                        <p:tgtEl>
                                          <p:spTgt spid="2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" name="CustomShape 1"/>
          <p:cNvSpPr/>
          <p:nvPr/>
        </p:nvSpPr>
        <p:spPr>
          <a:xfrm>
            <a:off x="914400" y="19800"/>
            <a:ext cx="8229240" cy="621000"/>
          </a:xfrm>
          <a:prstGeom prst="rect">
            <a:avLst/>
          </a:prstGeom>
          <a:noFill/>
          <a:ln w="126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45720" tIns="45000" rIns="45720" bIns="45000" anchor="b">
            <a:noAutofit/>
          </a:bodyPr>
          <a:lstStyle/>
          <a:p>
            <a:pPr algn="ctr">
              <a:lnSpc>
                <a:spcPct val="90000"/>
              </a:lnSpc>
              <a:tabLst>
                <a:tab pos="0" algn="l"/>
              </a:tabLst>
            </a:pPr>
            <a:r>
              <a:rPr lang="es-ES" sz="4000" b="1" strike="noStrike" spc="-1" dirty="0" err="1">
                <a:solidFill>
                  <a:srgbClr val="002060"/>
                </a:solidFill>
                <a:latin typeface="Calibri"/>
                <a:ea typeface="Calibri"/>
              </a:rPr>
              <a:t>Beamlines</a:t>
            </a:r>
            <a:endParaRPr lang="en-US" sz="4000" b="0" strike="noStrike" spc="-1" dirty="0">
              <a:solidFill>
                <a:srgbClr val="002060"/>
              </a:solidFill>
              <a:latin typeface="Arial"/>
            </a:endParaRPr>
          </a:p>
        </p:txBody>
      </p:sp>
      <p:pic>
        <p:nvPicPr>
          <p:cNvPr id="258" name="Imagen 9" descr="Vista de una ciudad&#10;&#10;Descripción generada automáticamente con confianza media"/>
          <p:cNvPicPr/>
          <p:nvPr/>
        </p:nvPicPr>
        <p:blipFill>
          <a:blip r:embed="rId2"/>
          <a:stretch/>
        </p:blipFill>
        <p:spPr>
          <a:xfrm>
            <a:off x="703800" y="528480"/>
            <a:ext cx="8439840" cy="6329160"/>
          </a:xfrm>
          <a:prstGeom prst="rect">
            <a:avLst/>
          </a:prstGeom>
          <a:ln>
            <a:noFill/>
          </a:ln>
        </p:spPr>
      </p:pic>
      <p:sp>
        <p:nvSpPr>
          <p:cNvPr id="259" name="CustomShape 2"/>
          <p:cNvSpPr/>
          <p:nvPr/>
        </p:nvSpPr>
        <p:spPr>
          <a:xfrm>
            <a:off x="1899000" y="1980360"/>
            <a:ext cx="1401840" cy="13701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>
            <a:spAutoFit/>
          </a:bodyPr>
          <a:lstStyle/>
          <a:p>
            <a:pPr algn="ctr">
              <a:lnSpc>
                <a:spcPct val="100000"/>
              </a:lnSpc>
              <a:tabLst>
                <a:tab pos="0" algn="l"/>
              </a:tabLst>
            </a:pPr>
            <a:r>
              <a:rPr lang="es-ES" sz="2800" b="1" strike="noStrike" spc="-1">
                <a:solidFill>
                  <a:srgbClr val="FFFF00"/>
                </a:solidFill>
                <a:latin typeface="Calibri"/>
                <a:ea typeface="Calibri"/>
              </a:rPr>
              <a:t>Nuclear </a:t>
            </a:r>
            <a:endParaRPr lang="en-US" sz="2800" b="0" strike="noStrike" spc="-1">
              <a:latin typeface="Arial"/>
            </a:endParaRPr>
          </a:p>
          <a:p>
            <a:pPr algn="ctr">
              <a:lnSpc>
                <a:spcPct val="100000"/>
              </a:lnSpc>
              <a:tabLst>
                <a:tab pos="0" algn="l"/>
              </a:tabLst>
            </a:pPr>
            <a:r>
              <a:rPr lang="es-ES" sz="2800" b="1" strike="noStrike" spc="-1">
                <a:solidFill>
                  <a:srgbClr val="FFFF00"/>
                </a:solidFill>
                <a:latin typeface="Calibri"/>
                <a:ea typeface="Calibri"/>
              </a:rPr>
              <a:t>physics </a:t>
            </a:r>
            <a:endParaRPr lang="en-US" sz="2800" b="0" strike="noStrike" spc="-1">
              <a:latin typeface="Arial"/>
            </a:endParaRPr>
          </a:p>
          <a:p>
            <a:pPr algn="ctr">
              <a:lnSpc>
                <a:spcPct val="100000"/>
              </a:lnSpc>
              <a:tabLst>
                <a:tab pos="0" algn="l"/>
              </a:tabLst>
            </a:pPr>
            <a:r>
              <a:rPr lang="es-ES" sz="2800" b="1" strike="noStrike" spc="-1">
                <a:solidFill>
                  <a:srgbClr val="FFFF00"/>
                </a:solidFill>
                <a:latin typeface="Calibri"/>
                <a:ea typeface="Calibri"/>
              </a:rPr>
              <a:t>BL</a:t>
            </a:r>
            <a:endParaRPr lang="en-US" sz="2800" b="0" strike="noStrike" spc="-1">
              <a:latin typeface="Arial"/>
            </a:endParaRPr>
          </a:p>
        </p:txBody>
      </p:sp>
      <p:sp>
        <p:nvSpPr>
          <p:cNvPr id="260" name="CustomShape 3"/>
          <p:cNvSpPr/>
          <p:nvPr/>
        </p:nvSpPr>
        <p:spPr>
          <a:xfrm>
            <a:off x="3124800" y="1608480"/>
            <a:ext cx="1394280" cy="9435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>
            <a:spAutoFit/>
          </a:bodyPr>
          <a:lstStyle/>
          <a:p>
            <a:pPr algn="ctr">
              <a:lnSpc>
                <a:spcPct val="100000"/>
              </a:lnSpc>
              <a:tabLst>
                <a:tab pos="0" algn="l"/>
              </a:tabLst>
            </a:pPr>
            <a:r>
              <a:rPr lang="es-ES" sz="2800" b="1" strike="noStrike" spc="-1">
                <a:solidFill>
                  <a:srgbClr val="FFC000"/>
                </a:solidFill>
                <a:latin typeface="Calibri"/>
                <a:ea typeface="Calibri"/>
              </a:rPr>
              <a:t>External</a:t>
            </a:r>
            <a:endParaRPr lang="en-US" sz="2800" b="0" strike="noStrike" spc="-1">
              <a:latin typeface="Arial"/>
            </a:endParaRPr>
          </a:p>
          <a:p>
            <a:pPr algn="ctr">
              <a:lnSpc>
                <a:spcPct val="100000"/>
              </a:lnSpc>
              <a:tabLst>
                <a:tab pos="0" algn="l"/>
              </a:tabLst>
            </a:pPr>
            <a:r>
              <a:rPr lang="el-GR" sz="2800" b="1" strike="noStrike" spc="-1">
                <a:solidFill>
                  <a:srgbClr val="FFC000"/>
                </a:solidFill>
                <a:latin typeface="Calibri"/>
                <a:ea typeface="Calibri"/>
              </a:rPr>
              <a:t>μ</a:t>
            </a:r>
            <a:r>
              <a:rPr lang="es-ES" sz="2800" b="1" strike="noStrike" spc="-1">
                <a:solidFill>
                  <a:srgbClr val="FFC000"/>
                </a:solidFill>
                <a:latin typeface="Calibri"/>
                <a:ea typeface="Calibri"/>
              </a:rPr>
              <a:t>BL</a:t>
            </a:r>
            <a:endParaRPr lang="en-US" sz="2800" b="0" strike="noStrike" spc="-1">
              <a:latin typeface="Arial"/>
            </a:endParaRPr>
          </a:p>
        </p:txBody>
      </p:sp>
      <p:sp>
        <p:nvSpPr>
          <p:cNvPr id="261" name="CustomShape 4"/>
          <p:cNvSpPr/>
          <p:nvPr/>
        </p:nvSpPr>
        <p:spPr>
          <a:xfrm>
            <a:off x="2778840" y="549720"/>
            <a:ext cx="2086200" cy="9435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>
            <a:spAutoFit/>
          </a:bodyPr>
          <a:lstStyle/>
          <a:p>
            <a:pPr algn="ctr">
              <a:lnSpc>
                <a:spcPct val="100000"/>
              </a:lnSpc>
              <a:tabLst>
                <a:tab pos="0" algn="l"/>
              </a:tabLst>
            </a:pPr>
            <a:r>
              <a:rPr lang="es-ES" sz="2800" b="1" strike="noStrike" spc="-1">
                <a:solidFill>
                  <a:srgbClr val="FFFF00"/>
                </a:solidFill>
                <a:latin typeface="Calibri"/>
                <a:ea typeface="Calibri"/>
              </a:rPr>
              <a:t>Implantation</a:t>
            </a:r>
            <a:endParaRPr lang="en-US" sz="2800" b="0" strike="noStrike" spc="-1">
              <a:latin typeface="Arial"/>
            </a:endParaRPr>
          </a:p>
          <a:p>
            <a:pPr algn="ctr">
              <a:lnSpc>
                <a:spcPct val="100000"/>
              </a:lnSpc>
              <a:tabLst>
                <a:tab pos="0" algn="l"/>
              </a:tabLst>
            </a:pPr>
            <a:r>
              <a:rPr lang="es-ES" sz="2800" b="1" strike="noStrike" spc="-1">
                <a:solidFill>
                  <a:srgbClr val="FFFF00"/>
                </a:solidFill>
                <a:latin typeface="Calibri"/>
                <a:ea typeface="Calibri"/>
              </a:rPr>
              <a:t>BL (+fs laser)</a:t>
            </a:r>
            <a:endParaRPr lang="en-US" sz="2800" b="0" strike="noStrike" spc="-1">
              <a:latin typeface="Arial"/>
            </a:endParaRPr>
          </a:p>
        </p:txBody>
      </p:sp>
      <p:sp>
        <p:nvSpPr>
          <p:cNvPr id="262" name="CustomShape 5"/>
          <p:cNvSpPr/>
          <p:nvPr/>
        </p:nvSpPr>
        <p:spPr>
          <a:xfrm>
            <a:off x="7047000" y="1123920"/>
            <a:ext cx="1339200" cy="9435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>
            <a:spAutoFit/>
          </a:bodyPr>
          <a:lstStyle/>
          <a:p>
            <a:pPr algn="ctr">
              <a:lnSpc>
                <a:spcPct val="100000"/>
              </a:lnSpc>
              <a:tabLst>
                <a:tab pos="0" algn="l"/>
              </a:tabLst>
            </a:pPr>
            <a:r>
              <a:rPr lang="es-ES" sz="2800" b="1" strike="noStrike" spc="-1">
                <a:solidFill>
                  <a:srgbClr val="FFC000"/>
                </a:solidFill>
                <a:latin typeface="Calibri"/>
                <a:ea typeface="Calibri"/>
              </a:rPr>
              <a:t>Internal</a:t>
            </a:r>
            <a:endParaRPr lang="en-US" sz="2800" b="0" strike="noStrike" spc="-1">
              <a:latin typeface="Arial"/>
            </a:endParaRPr>
          </a:p>
          <a:p>
            <a:pPr algn="ctr">
              <a:lnSpc>
                <a:spcPct val="100000"/>
              </a:lnSpc>
              <a:tabLst>
                <a:tab pos="0" algn="l"/>
              </a:tabLst>
            </a:pPr>
            <a:r>
              <a:rPr lang="el-GR" sz="2800" b="1" strike="noStrike" spc="-1">
                <a:solidFill>
                  <a:srgbClr val="FFC000"/>
                </a:solidFill>
                <a:latin typeface="Calibri"/>
                <a:ea typeface="Calibri"/>
              </a:rPr>
              <a:t>μ</a:t>
            </a:r>
            <a:r>
              <a:rPr lang="es-ES" sz="2800" b="1" strike="noStrike" spc="-1">
                <a:solidFill>
                  <a:srgbClr val="FFC000"/>
                </a:solidFill>
                <a:latin typeface="Calibri"/>
                <a:ea typeface="Calibri"/>
              </a:rPr>
              <a:t>BL</a:t>
            </a:r>
            <a:endParaRPr lang="en-US" sz="2800" b="0" strike="noStrike" spc="-1">
              <a:latin typeface="Arial"/>
            </a:endParaRPr>
          </a:p>
        </p:txBody>
      </p:sp>
      <p:sp>
        <p:nvSpPr>
          <p:cNvPr id="263" name="CustomShape 6"/>
          <p:cNvSpPr/>
          <p:nvPr/>
        </p:nvSpPr>
        <p:spPr>
          <a:xfrm>
            <a:off x="6058080" y="3043800"/>
            <a:ext cx="1513080" cy="9435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>
            <a:spAutoFit/>
          </a:bodyPr>
          <a:lstStyle/>
          <a:p>
            <a:pPr algn="ctr">
              <a:lnSpc>
                <a:spcPct val="100000"/>
              </a:lnSpc>
              <a:tabLst>
                <a:tab pos="0" algn="l"/>
              </a:tabLst>
            </a:pPr>
            <a:r>
              <a:rPr lang="es-ES" sz="2800" b="1" strike="noStrike" spc="-1">
                <a:solidFill>
                  <a:srgbClr val="FFFF00"/>
                </a:solidFill>
                <a:latin typeface="Calibri"/>
                <a:ea typeface="Calibri"/>
              </a:rPr>
              <a:t>Standard</a:t>
            </a:r>
            <a:endParaRPr lang="en-US" sz="2800" b="0" strike="noStrike" spc="-1">
              <a:latin typeface="Arial"/>
            </a:endParaRPr>
          </a:p>
          <a:p>
            <a:pPr algn="ctr">
              <a:lnSpc>
                <a:spcPct val="100000"/>
              </a:lnSpc>
              <a:tabLst>
                <a:tab pos="0" algn="l"/>
              </a:tabLst>
            </a:pPr>
            <a:r>
              <a:rPr lang="es-ES" sz="2800" b="1" strike="noStrike" spc="-1">
                <a:solidFill>
                  <a:srgbClr val="FFFF00"/>
                </a:solidFill>
                <a:latin typeface="Calibri"/>
                <a:ea typeface="Calibri"/>
              </a:rPr>
              <a:t>BL</a:t>
            </a:r>
            <a:endParaRPr lang="en-US" sz="2800" b="0" strike="noStrike" spc="-1">
              <a:latin typeface="Arial"/>
            </a:endParaRPr>
          </a:p>
        </p:txBody>
      </p:sp>
      <p:sp>
        <p:nvSpPr>
          <p:cNvPr id="264" name="CustomShape 7"/>
          <p:cNvSpPr/>
          <p:nvPr/>
        </p:nvSpPr>
        <p:spPr>
          <a:xfrm>
            <a:off x="5163120" y="1615680"/>
            <a:ext cx="1432440" cy="9435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>
            <a:spAutoFit/>
          </a:bodyPr>
          <a:lstStyle/>
          <a:p>
            <a:pPr algn="ctr">
              <a:lnSpc>
                <a:spcPct val="100000"/>
              </a:lnSpc>
              <a:tabLst>
                <a:tab pos="0" algn="l"/>
              </a:tabLst>
            </a:pPr>
            <a:r>
              <a:rPr lang="es-ES" sz="2800" b="1" strike="noStrike" spc="-1">
                <a:solidFill>
                  <a:srgbClr val="FFC000"/>
                </a:solidFill>
                <a:latin typeface="Calibri"/>
                <a:ea typeface="Calibri"/>
              </a:rPr>
              <a:t>ERD-TOF</a:t>
            </a:r>
            <a:endParaRPr lang="en-US" sz="2800" b="0" strike="noStrike" spc="-1">
              <a:latin typeface="Arial"/>
            </a:endParaRPr>
          </a:p>
          <a:p>
            <a:pPr algn="ctr">
              <a:lnSpc>
                <a:spcPct val="100000"/>
              </a:lnSpc>
              <a:tabLst>
                <a:tab pos="0" algn="l"/>
              </a:tabLst>
            </a:pPr>
            <a:r>
              <a:rPr lang="es-ES" sz="2800" b="1" strike="noStrike" spc="-1">
                <a:solidFill>
                  <a:srgbClr val="FFC000"/>
                </a:solidFill>
                <a:latin typeface="Calibri"/>
                <a:ea typeface="Calibri"/>
              </a:rPr>
              <a:t>BL</a:t>
            </a:r>
            <a:endParaRPr lang="en-US" sz="2800" b="0" strike="noStrike" spc="-1">
              <a:latin typeface="Arial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5" name="Picture 3"/>
          <p:cNvPicPr/>
          <p:nvPr/>
        </p:nvPicPr>
        <p:blipFill>
          <a:blip r:embed="rId2"/>
          <a:stretch/>
        </p:blipFill>
        <p:spPr>
          <a:xfrm>
            <a:off x="639360" y="2281320"/>
            <a:ext cx="7833960" cy="3428280"/>
          </a:xfrm>
          <a:prstGeom prst="rect">
            <a:avLst/>
          </a:prstGeom>
          <a:ln>
            <a:noFill/>
          </a:ln>
        </p:spPr>
      </p:pic>
      <p:sp>
        <p:nvSpPr>
          <p:cNvPr id="266" name="CustomShape 1"/>
          <p:cNvSpPr/>
          <p:nvPr/>
        </p:nvSpPr>
        <p:spPr>
          <a:xfrm>
            <a:off x="1749240" y="328320"/>
            <a:ext cx="6586920" cy="9446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>
              <a:lnSpc>
                <a:spcPct val="150000"/>
              </a:lnSpc>
              <a:tabLst>
                <a:tab pos="0" algn="l"/>
              </a:tabLst>
            </a:pPr>
            <a:r>
              <a:rPr lang="es-ES" sz="2100" b="1" strike="noStrike" spc="-1">
                <a:solidFill>
                  <a:srgbClr val="2C7C9F"/>
                </a:solidFill>
                <a:latin typeface="ACADEMY ENGRAVED LET PLAIN:1.0"/>
                <a:ea typeface="ＭＳ Ｐゴシック"/>
              </a:rPr>
              <a:t>Nuclear Physics: NUC-30 &amp; NUC-45º  beamlines </a:t>
            </a:r>
            <a:endParaRPr lang="en-US" sz="2100" b="0" strike="noStrike" spc="-1">
              <a:latin typeface="Arial"/>
            </a:endParaRPr>
          </a:p>
        </p:txBody>
      </p:sp>
      <p:sp>
        <p:nvSpPr>
          <p:cNvPr id="267" name="CustomShape 2"/>
          <p:cNvSpPr/>
          <p:nvPr/>
        </p:nvSpPr>
        <p:spPr>
          <a:xfrm rot="21261000">
            <a:off x="4136040" y="2782080"/>
            <a:ext cx="2575440" cy="944640"/>
          </a:xfrm>
          <a:prstGeom prst="decagon">
            <a:avLst>
              <a:gd name="vf" fmla="val 105146"/>
            </a:avLst>
          </a:prstGeom>
          <a:noFill/>
          <a:ln w="38160">
            <a:solidFill>
              <a:srgbClr val="FF0000"/>
            </a:solidFill>
            <a:rou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/>
        </p:style>
      </p:sp>
      <p:pic>
        <p:nvPicPr>
          <p:cNvPr id="268" name="Imagen 6"/>
          <p:cNvPicPr/>
          <p:nvPr/>
        </p:nvPicPr>
        <p:blipFill>
          <a:blip r:embed="rId3"/>
          <a:stretch/>
        </p:blipFill>
        <p:spPr>
          <a:xfrm>
            <a:off x="639360" y="2282760"/>
            <a:ext cx="737640" cy="497520"/>
          </a:xfrm>
          <a:prstGeom prst="rect">
            <a:avLst/>
          </a:prstGeom>
          <a:ln>
            <a:noFill/>
          </a:ln>
        </p:spPr>
      </p:pic>
      <p:sp>
        <p:nvSpPr>
          <p:cNvPr id="269" name="TextShape 3"/>
          <p:cNvSpPr txBox="1"/>
          <p:nvPr/>
        </p:nvSpPr>
        <p:spPr>
          <a:xfrm>
            <a:off x="4419720" y="6172200"/>
            <a:ext cx="2133360" cy="367920"/>
          </a:xfrm>
          <a:prstGeom prst="rect">
            <a:avLst/>
          </a:prstGeom>
          <a:noFill/>
          <a:ln w="12600">
            <a:noFill/>
          </a:ln>
        </p:spPr>
        <p:txBody>
          <a:bodyPr lIns="45720" tIns="45000" rIns="45720" bIns="45000" anchor="ctr">
            <a:noAutofit/>
          </a:bodyPr>
          <a:lstStyle/>
          <a:p>
            <a:pPr algn="r">
              <a:lnSpc>
                <a:spcPct val="100000"/>
              </a:lnSpc>
              <a:tabLst>
                <a:tab pos="0" algn="l"/>
              </a:tabLst>
            </a:pPr>
            <a:fld id="{A7C5ED21-B1CA-43F7-89C8-0E4539D7B39C}" type="slidenum">
              <a:rPr lang="en-US" sz="1200" b="0" strike="noStrike" spc="-1">
                <a:solidFill>
                  <a:srgbClr val="FFFFFF"/>
                </a:solidFill>
                <a:latin typeface="News Gothic MT"/>
                <a:ea typeface="Calibri"/>
              </a:rPr>
              <a:t>5</a:t>
            </a:fld>
            <a:endParaRPr lang="en-US" sz="1200" b="0" strike="noStrike" spc="-1">
              <a:latin typeface="Times New Roman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" name="CustomShape 1"/>
          <p:cNvSpPr/>
          <p:nvPr/>
        </p:nvSpPr>
        <p:spPr>
          <a:xfrm>
            <a:off x="2962800" y="312840"/>
            <a:ext cx="3687480" cy="579240"/>
          </a:xfrm>
          <a:prstGeom prst="rect">
            <a:avLst/>
          </a:prstGeom>
          <a:noFill/>
          <a:ln w="126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45720" rIns="45720">
            <a:spAutoFit/>
          </a:bodyPr>
          <a:lstStyle/>
          <a:p>
            <a:pPr>
              <a:lnSpc>
                <a:spcPct val="100000"/>
              </a:lnSpc>
              <a:tabLst>
                <a:tab pos="0" algn="l"/>
              </a:tabLst>
            </a:pPr>
            <a:r>
              <a:rPr lang="es-ES" sz="3200" b="1" strike="noStrike" spc="-1">
                <a:solidFill>
                  <a:srgbClr val="000000"/>
                </a:solidFill>
                <a:latin typeface="Calibri"/>
                <a:ea typeface="Calibri"/>
              </a:rPr>
              <a:t>NUCLEAR  BeamLines</a:t>
            </a:r>
            <a:endParaRPr lang="en-US" sz="3200" b="0" strike="noStrike" spc="-1">
              <a:latin typeface="Arial"/>
            </a:endParaRPr>
          </a:p>
        </p:txBody>
      </p:sp>
      <p:pic>
        <p:nvPicPr>
          <p:cNvPr id="271" name="Imagen 6"/>
          <p:cNvPicPr/>
          <p:nvPr/>
        </p:nvPicPr>
        <p:blipFill>
          <a:blip r:embed="rId2"/>
          <a:stretch/>
        </p:blipFill>
        <p:spPr>
          <a:xfrm>
            <a:off x="1132560" y="1362600"/>
            <a:ext cx="3945240" cy="4499280"/>
          </a:xfrm>
          <a:prstGeom prst="rect">
            <a:avLst/>
          </a:prstGeom>
          <a:ln>
            <a:noFill/>
          </a:ln>
        </p:spPr>
      </p:pic>
      <p:sp>
        <p:nvSpPr>
          <p:cNvPr id="272" name="Line 2"/>
          <p:cNvSpPr/>
          <p:nvPr/>
        </p:nvSpPr>
        <p:spPr>
          <a:xfrm>
            <a:off x="5148000" y="1611000"/>
            <a:ext cx="0" cy="4509000"/>
          </a:xfrm>
          <a:prstGeom prst="line">
            <a:avLst/>
          </a:prstGeom>
          <a:ln w="50760">
            <a:solidFill>
              <a:schemeClr val="accent5">
                <a:lumMod val="75000"/>
              </a:schemeClr>
            </a:solidFill>
            <a:prstDash val="dashDot"/>
            <a:round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/>
        </p:style>
      </p:sp>
      <p:pic>
        <p:nvPicPr>
          <p:cNvPr id="273" name="Imagen 8"/>
          <p:cNvPicPr/>
          <p:nvPr/>
        </p:nvPicPr>
        <p:blipFill>
          <a:blip r:embed="rId3"/>
          <a:stretch/>
        </p:blipFill>
        <p:spPr>
          <a:xfrm>
            <a:off x="5324760" y="1362600"/>
            <a:ext cx="3779640" cy="450000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4" name="Imagen 19"/>
          <p:cNvPicPr/>
          <p:nvPr/>
        </p:nvPicPr>
        <p:blipFill>
          <a:blip r:embed="rId2"/>
          <a:stretch/>
        </p:blipFill>
        <p:spPr>
          <a:xfrm>
            <a:off x="1653840" y="1369440"/>
            <a:ext cx="4350960" cy="4689000"/>
          </a:xfrm>
          <a:prstGeom prst="rect">
            <a:avLst/>
          </a:prstGeom>
          <a:ln>
            <a:noFill/>
          </a:ln>
        </p:spPr>
      </p:pic>
      <p:pic>
        <p:nvPicPr>
          <p:cNvPr id="275" name="Imagen 7"/>
          <p:cNvPicPr/>
          <p:nvPr/>
        </p:nvPicPr>
        <p:blipFill>
          <a:blip r:embed="rId3"/>
          <a:stretch/>
        </p:blipFill>
        <p:spPr>
          <a:xfrm>
            <a:off x="6254640" y="1464840"/>
            <a:ext cx="2650320" cy="4323600"/>
          </a:xfrm>
          <a:prstGeom prst="rect">
            <a:avLst/>
          </a:prstGeom>
          <a:ln>
            <a:noFill/>
          </a:ln>
        </p:spPr>
      </p:pic>
      <p:sp>
        <p:nvSpPr>
          <p:cNvPr id="276" name="CustomShape 1"/>
          <p:cNvSpPr/>
          <p:nvPr/>
        </p:nvSpPr>
        <p:spPr>
          <a:xfrm>
            <a:off x="3203280" y="542880"/>
            <a:ext cx="576720" cy="162648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57240">
            <a:solidFill>
              <a:srgbClr val="FF0000"/>
            </a:solidFill>
            <a:round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/>
        </p:style>
      </p:sp>
      <p:sp>
        <p:nvSpPr>
          <p:cNvPr id="277" name="CustomShape 2"/>
          <p:cNvSpPr/>
          <p:nvPr/>
        </p:nvSpPr>
        <p:spPr>
          <a:xfrm flipH="1">
            <a:off x="5223600" y="594360"/>
            <a:ext cx="333000" cy="189648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57240">
            <a:solidFill>
              <a:srgbClr val="FF0000"/>
            </a:solidFill>
            <a:round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/>
        </p:style>
      </p:sp>
      <p:sp>
        <p:nvSpPr>
          <p:cNvPr id="278" name="CustomShape 3"/>
          <p:cNvSpPr/>
          <p:nvPr/>
        </p:nvSpPr>
        <p:spPr>
          <a:xfrm>
            <a:off x="4539240" y="555840"/>
            <a:ext cx="2181960" cy="36468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>
            <a:spAutoFit/>
          </a:bodyPr>
          <a:lstStyle/>
          <a:p>
            <a:pPr>
              <a:lnSpc>
                <a:spcPct val="100000"/>
              </a:lnSpc>
              <a:tabLst>
                <a:tab pos="0" algn="l"/>
              </a:tabLst>
            </a:pPr>
            <a:r>
              <a:rPr lang="es-ES" sz="1800" b="0" strike="noStrike" spc="-1">
                <a:solidFill>
                  <a:srgbClr val="000000"/>
                </a:solidFill>
                <a:latin typeface="Calibri"/>
                <a:ea typeface="Calibri"/>
              </a:rPr>
              <a:t>4‑axis collimator slits.</a:t>
            </a:r>
            <a:endParaRPr lang="en-US" sz="1800" b="0" strike="noStrike" spc="-1">
              <a:latin typeface="Arial"/>
            </a:endParaRPr>
          </a:p>
        </p:txBody>
      </p:sp>
      <p:sp>
        <p:nvSpPr>
          <p:cNvPr id="279" name="CustomShape 4"/>
          <p:cNvSpPr/>
          <p:nvPr/>
        </p:nvSpPr>
        <p:spPr>
          <a:xfrm>
            <a:off x="2601000" y="540720"/>
            <a:ext cx="1339200" cy="57708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>
            <a:spAutoFit/>
          </a:bodyPr>
          <a:lstStyle/>
          <a:p>
            <a:pPr algn="ctr">
              <a:lnSpc>
                <a:spcPct val="100000"/>
              </a:lnSpc>
              <a:tabLst>
                <a:tab pos="0" algn="l"/>
              </a:tabLst>
            </a:pPr>
            <a:r>
              <a:rPr lang="es-ES_tradnl" sz="1600" b="0" strike="noStrike" spc="-1">
                <a:solidFill>
                  <a:srgbClr val="000000"/>
                </a:solidFill>
                <a:latin typeface="Calibri"/>
                <a:ea typeface="Calibri"/>
              </a:rPr>
              <a:t>F-cup</a:t>
            </a:r>
            <a:endParaRPr lang="en-US" sz="1600" b="0" strike="noStrike" spc="-1">
              <a:latin typeface="Arial"/>
            </a:endParaRPr>
          </a:p>
          <a:p>
            <a:pPr algn="ctr">
              <a:lnSpc>
                <a:spcPct val="100000"/>
              </a:lnSpc>
              <a:tabLst>
                <a:tab pos="0" algn="l"/>
              </a:tabLst>
            </a:pPr>
            <a:r>
              <a:rPr lang="es-ES_tradnl" sz="1600" b="0" strike="noStrike" spc="-1">
                <a:solidFill>
                  <a:srgbClr val="000000"/>
                </a:solidFill>
                <a:latin typeface="Calibri"/>
                <a:ea typeface="Calibri"/>
              </a:rPr>
              <a:t>X/Y Z  scanner</a:t>
            </a:r>
            <a:endParaRPr lang="en-US" sz="1600" b="0" strike="noStrike" spc="-1">
              <a:latin typeface="Arial"/>
            </a:endParaRPr>
          </a:p>
        </p:txBody>
      </p:sp>
      <p:sp>
        <p:nvSpPr>
          <p:cNvPr id="280" name="CustomShape 5"/>
          <p:cNvSpPr/>
          <p:nvPr/>
        </p:nvSpPr>
        <p:spPr>
          <a:xfrm flipH="1">
            <a:off x="7579080" y="542880"/>
            <a:ext cx="558000" cy="120384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57240">
            <a:solidFill>
              <a:srgbClr val="FF0000"/>
            </a:solidFill>
            <a:round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/>
        </p:style>
      </p:sp>
      <p:sp>
        <p:nvSpPr>
          <p:cNvPr id="281" name="CustomShape 6"/>
          <p:cNvSpPr/>
          <p:nvPr/>
        </p:nvSpPr>
        <p:spPr>
          <a:xfrm>
            <a:off x="7437960" y="514080"/>
            <a:ext cx="1283040" cy="33372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>
            <a:spAutoFit/>
          </a:bodyPr>
          <a:lstStyle/>
          <a:p>
            <a:pPr>
              <a:lnSpc>
                <a:spcPct val="100000"/>
              </a:lnSpc>
              <a:tabLst>
                <a:tab pos="0" algn="l"/>
              </a:tabLst>
            </a:pPr>
            <a:r>
              <a:rPr lang="es-ES_tradnl" sz="1600" b="0" strike="noStrike" spc="-1">
                <a:solidFill>
                  <a:srgbClr val="000000"/>
                </a:solidFill>
                <a:latin typeface="Calibri"/>
                <a:ea typeface="Calibri"/>
              </a:rPr>
              <a:t>Collimator &lt;&gt;</a:t>
            </a:r>
            <a:endParaRPr lang="en-US" sz="1600" b="0" strike="noStrike" spc="-1">
              <a:latin typeface="Arial"/>
            </a:endParaRPr>
          </a:p>
        </p:txBody>
      </p:sp>
      <p:sp>
        <p:nvSpPr>
          <p:cNvPr id="282" name="CustomShape 7"/>
          <p:cNvSpPr/>
          <p:nvPr/>
        </p:nvSpPr>
        <p:spPr>
          <a:xfrm>
            <a:off x="1625040" y="-28800"/>
            <a:ext cx="3785040" cy="579240"/>
          </a:xfrm>
          <a:prstGeom prst="rect">
            <a:avLst/>
          </a:prstGeom>
          <a:noFill/>
          <a:ln w="126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45720" rIns="45720">
            <a:spAutoFit/>
          </a:bodyPr>
          <a:lstStyle/>
          <a:p>
            <a:pPr>
              <a:lnSpc>
                <a:spcPct val="100000"/>
              </a:lnSpc>
              <a:tabLst>
                <a:tab pos="0" algn="l"/>
              </a:tabLst>
            </a:pPr>
            <a:r>
              <a:rPr lang="es-ES" sz="3200" b="1" strike="noStrike" spc="-1">
                <a:solidFill>
                  <a:srgbClr val="000000"/>
                </a:solidFill>
                <a:latin typeface="Calibri"/>
                <a:ea typeface="Calibri"/>
              </a:rPr>
              <a:t>NUC30  Upgrade 2026</a:t>
            </a:r>
            <a:endParaRPr lang="en-US" sz="3200" b="0" strike="noStrike" spc="-1">
              <a:latin typeface="Arial"/>
            </a:endParaRPr>
          </a:p>
        </p:txBody>
      </p:sp>
      <p:pic>
        <p:nvPicPr>
          <p:cNvPr id="283" name="Picture 2"/>
          <p:cNvPicPr/>
          <p:nvPr/>
        </p:nvPicPr>
        <p:blipFill>
          <a:blip r:embed="rId4"/>
          <a:stretch/>
        </p:blipFill>
        <p:spPr>
          <a:xfrm>
            <a:off x="5961600" y="5470200"/>
            <a:ext cx="585360" cy="51444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" name="CustomShape 1"/>
          <p:cNvSpPr/>
          <p:nvPr/>
        </p:nvSpPr>
        <p:spPr>
          <a:xfrm>
            <a:off x="1521000" y="745920"/>
            <a:ext cx="6957720" cy="959040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tIns="91440" bIns="91440">
            <a:noAutofit/>
          </a:bodyPr>
          <a:lstStyle/>
          <a:p>
            <a:pPr>
              <a:lnSpc>
                <a:spcPct val="90000"/>
              </a:lnSpc>
              <a:tabLst>
                <a:tab pos="0" algn="l"/>
              </a:tabLst>
            </a:pPr>
            <a:r>
              <a:rPr lang="es-ES" sz="1600" b="0" strike="noStrike" spc="-1">
                <a:solidFill>
                  <a:srgbClr val="000000"/>
                </a:solidFill>
                <a:latin typeface="Arial"/>
                <a:ea typeface="Calibri"/>
              </a:rPr>
              <a:t>Computer controlled Rotary  target developed for NUC-45 </a:t>
            </a:r>
            <a:endParaRPr lang="en-US" sz="1600" b="0" strike="noStrike" spc="-1">
              <a:latin typeface="Arial"/>
            </a:endParaRPr>
          </a:p>
          <a:p>
            <a:pPr marL="285840" indent="-285480">
              <a:lnSpc>
                <a:spcPct val="90000"/>
              </a:lnSpc>
              <a:buClr>
                <a:srgbClr val="000000"/>
              </a:buClr>
              <a:buFont typeface="Arial"/>
              <a:buChar char="•"/>
              <a:tabLst>
                <a:tab pos="0" algn="l"/>
              </a:tabLst>
            </a:pPr>
            <a:r>
              <a:rPr lang="es-ES" sz="1400" b="0" strike="noStrike" spc="-1">
                <a:solidFill>
                  <a:srgbClr val="000000"/>
                </a:solidFill>
                <a:latin typeface="Arial"/>
                <a:ea typeface="Calibri"/>
              </a:rPr>
              <a:t>remotly &amp; automatic change of different targets and F-cup without breaking vacuum</a:t>
            </a:r>
            <a:endParaRPr lang="en-US" sz="1400" b="0" strike="noStrike" spc="-1">
              <a:latin typeface="Arial"/>
            </a:endParaRPr>
          </a:p>
          <a:p>
            <a:pPr marL="285840" indent="-285480">
              <a:lnSpc>
                <a:spcPct val="90000"/>
              </a:lnSpc>
              <a:buClr>
                <a:srgbClr val="000000"/>
              </a:buClr>
              <a:buFont typeface="Arial"/>
              <a:buChar char="•"/>
              <a:tabLst>
                <a:tab pos="0" algn="l"/>
              </a:tabLst>
            </a:pPr>
            <a:r>
              <a:rPr lang="es-ES" sz="1400" b="0" strike="noStrike" spc="-1">
                <a:solidFill>
                  <a:srgbClr val="000000"/>
                </a:solidFill>
                <a:latin typeface="Arial"/>
                <a:ea typeface="Calibri"/>
              </a:rPr>
              <a:t>automatic cyclic change in/off beam and current measurement.</a:t>
            </a:r>
            <a:endParaRPr lang="en-US" sz="1400" b="0" strike="noStrike" spc="-1">
              <a:latin typeface="Arial"/>
            </a:endParaRPr>
          </a:p>
        </p:txBody>
      </p:sp>
      <p:pic>
        <p:nvPicPr>
          <p:cNvPr id="285" name="Google Shape;64;p14"/>
          <p:cNvPicPr/>
          <p:nvPr/>
        </p:nvPicPr>
        <p:blipFill>
          <a:blip r:embed="rId2"/>
          <a:stretch/>
        </p:blipFill>
        <p:spPr>
          <a:xfrm>
            <a:off x="4416120" y="3109680"/>
            <a:ext cx="1473480" cy="2790720"/>
          </a:xfrm>
          <a:prstGeom prst="rect">
            <a:avLst/>
          </a:prstGeom>
          <a:ln>
            <a:noFill/>
          </a:ln>
        </p:spPr>
      </p:pic>
      <p:pic>
        <p:nvPicPr>
          <p:cNvPr id="286" name="Google Shape;72;p15"/>
          <p:cNvPicPr/>
          <p:nvPr/>
        </p:nvPicPr>
        <p:blipFill>
          <a:blip r:embed="rId3"/>
          <a:stretch/>
        </p:blipFill>
        <p:spPr>
          <a:xfrm rot="5400000">
            <a:off x="2043000" y="3803760"/>
            <a:ext cx="1350000" cy="2884680"/>
          </a:xfrm>
          <a:prstGeom prst="rect">
            <a:avLst/>
          </a:prstGeom>
          <a:ln>
            <a:noFill/>
          </a:ln>
        </p:spPr>
      </p:pic>
      <p:sp>
        <p:nvSpPr>
          <p:cNvPr id="287" name="CustomShape 2"/>
          <p:cNvSpPr/>
          <p:nvPr/>
        </p:nvSpPr>
        <p:spPr>
          <a:xfrm>
            <a:off x="1383120" y="1936800"/>
            <a:ext cx="2396520" cy="1196640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>
              <a:lnSpc>
                <a:spcPct val="100000"/>
              </a:lnSpc>
              <a:tabLst>
                <a:tab pos="0" algn="l"/>
              </a:tabLst>
            </a:pPr>
            <a:r>
              <a:rPr lang="es" sz="1200" b="1" strike="noStrike" spc="-1">
                <a:solidFill>
                  <a:srgbClr val="000000"/>
                </a:solidFill>
                <a:latin typeface="Calibri"/>
                <a:ea typeface="Calibri"/>
              </a:rPr>
              <a:t>Rotatory target holder</a:t>
            </a:r>
            <a:endParaRPr lang="en-US" sz="1200" b="0" strike="noStrike" spc="-1">
              <a:latin typeface="Arial"/>
            </a:endParaRPr>
          </a:p>
          <a:p>
            <a:pPr marL="457200" indent="-342360">
              <a:lnSpc>
                <a:spcPct val="150000"/>
              </a:lnSpc>
              <a:buClr>
                <a:srgbClr val="A7A7A7"/>
              </a:buClr>
              <a:buFont typeface="StarSymbol"/>
              <a:buAutoNum type="arabicPeriod"/>
              <a:tabLst>
                <a:tab pos="0" algn="l"/>
              </a:tabLst>
            </a:pPr>
            <a:r>
              <a:rPr lang="es-ES" sz="1350" b="0" strike="noStrike" spc="-1">
                <a:solidFill>
                  <a:srgbClr val="A7A7A7"/>
                </a:solidFill>
                <a:latin typeface="Calibri"/>
                <a:ea typeface="Calibri"/>
              </a:rPr>
              <a:t>teflon (pos. 2127)</a:t>
            </a:r>
            <a:endParaRPr lang="en-US" sz="1350" b="0" strike="noStrike" spc="-1">
              <a:latin typeface="Arial"/>
            </a:endParaRPr>
          </a:p>
          <a:p>
            <a:pPr marL="457200" indent="-342360">
              <a:lnSpc>
                <a:spcPct val="150000"/>
              </a:lnSpc>
              <a:buClr>
                <a:srgbClr val="A7A7A7"/>
              </a:buClr>
              <a:buFont typeface="StarSymbol"/>
              <a:buAutoNum type="arabicPeriod"/>
              <a:tabLst>
                <a:tab pos="0" algn="l"/>
              </a:tabLst>
            </a:pPr>
            <a:r>
              <a:rPr lang="es-ES" sz="1350" b="0" strike="noStrike" spc="-1">
                <a:solidFill>
                  <a:srgbClr val="A7A7A7"/>
                </a:solidFill>
                <a:latin typeface="Calibri"/>
                <a:ea typeface="Calibri"/>
              </a:rPr>
              <a:t>graphite (pos. 1474)</a:t>
            </a:r>
            <a:endParaRPr lang="en-US" sz="1350" b="0" strike="noStrike" spc="-1">
              <a:latin typeface="Arial"/>
            </a:endParaRPr>
          </a:p>
          <a:p>
            <a:pPr marL="457200" indent="-342360">
              <a:lnSpc>
                <a:spcPct val="150000"/>
              </a:lnSpc>
              <a:buClr>
                <a:srgbClr val="A7A7A7"/>
              </a:buClr>
              <a:buFont typeface="StarSymbol"/>
              <a:buAutoNum type="arabicPeriod"/>
              <a:tabLst>
                <a:tab pos="0" algn="l"/>
              </a:tabLst>
            </a:pPr>
            <a:r>
              <a:rPr lang="es-ES" sz="1350" b="0" strike="noStrike" spc="-1">
                <a:solidFill>
                  <a:srgbClr val="A7A7A7"/>
                </a:solidFill>
                <a:latin typeface="Calibri"/>
                <a:ea typeface="Calibri"/>
              </a:rPr>
              <a:t>nylon (pos. 871)</a:t>
            </a:r>
            <a:endParaRPr lang="en-US" sz="1350" b="0" strike="noStrike" spc="-1">
              <a:latin typeface="Arial"/>
            </a:endParaRPr>
          </a:p>
        </p:txBody>
      </p:sp>
      <p:pic>
        <p:nvPicPr>
          <p:cNvPr id="288" name="Google Shape;71;p15"/>
          <p:cNvPicPr/>
          <p:nvPr/>
        </p:nvPicPr>
        <p:blipFill>
          <a:blip r:embed="rId4"/>
          <a:stretch/>
        </p:blipFill>
        <p:spPr>
          <a:xfrm>
            <a:off x="1383120" y="3165480"/>
            <a:ext cx="2176560" cy="1165320"/>
          </a:xfrm>
          <a:prstGeom prst="rect">
            <a:avLst/>
          </a:prstGeom>
          <a:ln>
            <a:noFill/>
          </a:ln>
        </p:spPr>
      </p:pic>
      <p:sp>
        <p:nvSpPr>
          <p:cNvPr id="289" name="CustomShape 3"/>
          <p:cNvSpPr/>
          <p:nvPr/>
        </p:nvSpPr>
        <p:spPr>
          <a:xfrm>
            <a:off x="2445120" y="41040"/>
            <a:ext cx="4550400" cy="579240"/>
          </a:xfrm>
          <a:prstGeom prst="rect">
            <a:avLst/>
          </a:prstGeom>
          <a:noFill/>
          <a:ln w="126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45720" rIns="45720">
            <a:spAutoFit/>
          </a:bodyPr>
          <a:lstStyle/>
          <a:p>
            <a:pPr>
              <a:lnSpc>
                <a:spcPct val="100000"/>
              </a:lnSpc>
              <a:tabLst>
                <a:tab pos="0" algn="l"/>
              </a:tabLst>
            </a:pPr>
            <a:r>
              <a:rPr lang="es-ES" sz="3200" b="1" strike="noStrike" spc="-1">
                <a:solidFill>
                  <a:srgbClr val="000000"/>
                </a:solidFill>
                <a:latin typeface="Calibri"/>
                <a:ea typeface="Calibri"/>
              </a:rPr>
              <a:t>NUCLEAR  BeamLines R&amp;D</a:t>
            </a:r>
            <a:endParaRPr lang="en-US" sz="3200" b="0" strike="noStrike" spc="-1">
              <a:latin typeface="Arial"/>
            </a:endParaRPr>
          </a:p>
        </p:txBody>
      </p:sp>
      <p:pic>
        <p:nvPicPr>
          <p:cNvPr id="290" name="Imagen 10"/>
          <p:cNvPicPr/>
          <p:nvPr/>
        </p:nvPicPr>
        <p:blipFill>
          <a:blip r:embed="rId5"/>
          <a:stretch/>
        </p:blipFill>
        <p:spPr>
          <a:xfrm>
            <a:off x="6600600" y="2781360"/>
            <a:ext cx="2319480" cy="3098520"/>
          </a:xfrm>
          <a:prstGeom prst="rect">
            <a:avLst/>
          </a:prstGeom>
          <a:ln>
            <a:noFill/>
          </a:ln>
        </p:spPr>
      </p:pic>
      <p:sp>
        <p:nvSpPr>
          <p:cNvPr id="291" name="CustomShape 4"/>
          <p:cNvSpPr/>
          <p:nvPr/>
        </p:nvSpPr>
        <p:spPr>
          <a:xfrm>
            <a:off x="3900960" y="2343240"/>
            <a:ext cx="1976040" cy="640440"/>
          </a:xfrm>
          <a:prstGeom prst="rect">
            <a:avLst/>
          </a:prstGeom>
          <a:solidFill>
            <a:srgbClr val="92D050"/>
          </a:solidFill>
          <a:ln w="126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45720" rIns="45720">
            <a:spAutoFit/>
          </a:bodyPr>
          <a:lstStyle/>
          <a:p>
            <a:pPr>
              <a:lnSpc>
                <a:spcPct val="100000"/>
              </a:lnSpc>
              <a:tabLst>
                <a:tab pos="0" algn="l"/>
              </a:tabLst>
            </a:pPr>
            <a:r>
              <a:rPr lang="en-GB" sz="1800" b="0" strike="noStrike" spc="-1">
                <a:solidFill>
                  <a:srgbClr val="000000"/>
                </a:solidFill>
                <a:latin typeface="Calibri"/>
                <a:ea typeface="Calibri"/>
              </a:rPr>
              <a:t>Target for:</a:t>
            </a:r>
            <a:endParaRPr lang="en-US" sz="1800" b="0" strike="noStrike" spc="-1">
              <a:latin typeface="Arial"/>
            </a:endParaRPr>
          </a:p>
          <a:p>
            <a:pPr>
              <a:lnSpc>
                <a:spcPct val="100000"/>
              </a:lnSpc>
              <a:tabLst>
                <a:tab pos="0" algn="l"/>
              </a:tabLst>
            </a:pPr>
            <a:r>
              <a:rPr lang="en-GB" sz="1800" b="0" strike="noStrike" spc="-1">
                <a:solidFill>
                  <a:srgbClr val="000000"/>
                </a:solidFill>
                <a:latin typeface="Calibri"/>
                <a:ea typeface="Calibri"/>
              </a:rPr>
              <a:t> Minibelen &amp; GARRY</a:t>
            </a:r>
            <a:endParaRPr lang="en-US" sz="1800" b="0" strike="noStrike" spc="-1">
              <a:latin typeface="Arial"/>
            </a:endParaRPr>
          </a:p>
        </p:txBody>
      </p:sp>
      <p:sp>
        <p:nvSpPr>
          <p:cNvPr id="292" name="CustomShape 5"/>
          <p:cNvSpPr/>
          <p:nvPr/>
        </p:nvSpPr>
        <p:spPr>
          <a:xfrm>
            <a:off x="6626880" y="2333160"/>
            <a:ext cx="1825200" cy="366120"/>
          </a:xfrm>
          <a:prstGeom prst="rect">
            <a:avLst/>
          </a:prstGeom>
          <a:solidFill>
            <a:srgbClr val="92D050"/>
          </a:solidFill>
          <a:ln w="126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45720" rIns="45720">
            <a:spAutoFit/>
          </a:bodyPr>
          <a:lstStyle/>
          <a:p>
            <a:pPr>
              <a:lnSpc>
                <a:spcPct val="100000"/>
              </a:lnSpc>
              <a:tabLst>
                <a:tab pos="0" algn="l"/>
              </a:tabLst>
            </a:pPr>
            <a:r>
              <a:rPr lang="en-GB" sz="1800" b="0" strike="noStrike" spc="-1">
                <a:solidFill>
                  <a:srgbClr val="000000"/>
                </a:solidFill>
                <a:latin typeface="Calibri"/>
                <a:ea typeface="Calibri"/>
              </a:rPr>
              <a:t>Target for Monster</a:t>
            </a:r>
            <a:endParaRPr lang="en-US" sz="1800" b="0" strike="noStrike" spc="-1">
              <a:latin typeface="Arial"/>
            </a:endParaRPr>
          </a:p>
        </p:txBody>
      </p:sp>
      <p:pic>
        <p:nvPicPr>
          <p:cNvPr id="293" name="Picture 2"/>
          <p:cNvPicPr/>
          <p:nvPr/>
        </p:nvPicPr>
        <p:blipFill>
          <a:blip r:embed="rId6"/>
          <a:stretch/>
        </p:blipFill>
        <p:spPr>
          <a:xfrm>
            <a:off x="8364960" y="2781360"/>
            <a:ext cx="555480" cy="48816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" name="CustomShape 1"/>
          <p:cNvSpPr/>
          <p:nvPr/>
        </p:nvSpPr>
        <p:spPr>
          <a:xfrm>
            <a:off x="2457720" y="486720"/>
            <a:ext cx="4743720" cy="579240"/>
          </a:xfrm>
          <a:prstGeom prst="rect">
            <a:avLst/>
          </a:prstGeom>
          <a:noFill/>
          <a:ln w="126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45720" rIns="45720">
            <a:spAutoFit/>
          </a:bodyPr>
          <a:lstStyle/>
          <a:p>
            <a:pPr>
              <a:lnSpc>
                <a:spcPct val="100000"/>
              </a:lnSpc>
              <a:tabLst>
                <a:tab pos="0" algn="l"/>
              </a:tabLst>
            </a:pPr>
            <a:r>
              <a:rPr lang="es-ES" sz="3200" b="1" strike="noStrike" spc="-1">
                <a:solidFill>
                  <a:srgbClr val="000000"/>
                </a:solidFill>
                <a:latin typeface="Calibri"/>
                <a:ea typeface="Calibri"/>
              </a:rPr>
              <a:t>Summary status of NUC BLs</a:t>
            </a:r>
            <a:endParaRPr lang="en-US" sz="3200" b="0" strike="noStrike" spc="-1">
              <a:latin typeface="Arial"/>
            </a:endParaRPr>
          </a:p>
        </p:txBody>
      </p:sp>
      <p:sp>
        <p:nvSpPr>
          <p:cNvPr id="295" name="CustomShape 2"/>
          <p:cNvSpPr/>
          <p:nvPr/>
        </p:nvSpPr>
        <p:spPr>
          <a:xfrm>
            <a:off x="1546560" y="1698840"/>
            <a:ext cx="7322760" cy="1737720"/>
          </a:xfrm>
          <a:prstGeom prst="rect">
            <a:avLst/>
          </a:prstGeom>
          <a:noFill/>
          <a:ln w="126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45720" rIns="45720">
            <a:spAutoFit/>
          </a:bodyPr>
          <a:lstStyle/>
          <a:p>
            <a:pPr marL="285840" indent="-28548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es-ES" sz="1800" b="0" strike="noStrike" spc="-1" dirty="0">
                <a:solidFill>
                  <a:srgbClr val="000000"/>
                </a:solidFill>
                <a:latin typeface="Calibri"/>
                <a:ea typeface="Calibri"/>
              </a:rPr>
              <a:t>NUC30 </a:t>
            </a:r>
            <a:r>
              <a:rPr lang="es-ES" sz="1800" b="0" strike="noStrike" spc="-1" dirty="0" err="1">
                <a:solidFill>
                  <a:srgbClr val="000000"/>
                </a:solidFill>
                <a:latin typeface="Calibri"/>
                <a:ea typeface="Calibri"/>
              </a:rPr>
              <a:t>needs</a:t>
            </a:r>
            <a:r>
              <a:rPr lang="es-ES" sz="1800" b="0" strike="noStrike" spc="-1" dirty="0">
                <a:solidFill>
                  <a:srgbClr val="000000"/>
                </a:solidFill>
                <a:latin typeface="Calibri"/>
                <a:ea typeface="Calibri"/>
              </a:rPr>
              <a:t> </a:t>
            </a:r>
            <a:r>
              <a:rPr lang="es-ES" sz="1800" b="0" strike="noStrike" spc="-1" dirty="0" err="1">
                <a:solidFill>
                  <a:srgbClr val="000000"/>
                </a:solidFill>
                <a:latin typeface="Calibri"/>
                <a:ea typeface="Calibri"/>
              </a:rPr>
              <a:t>some</a:t>
            </a:r>
            <a:r>
              <a:rPr lang="es-ES" sz="1800" b="0" strike="noStrike" spc="-1" dirty="0">
                <a:solidFill>
                  <a:srgbClr val="000000"/>
                </a:solidFill>
                <a:latin typeface="Calibri"/>
                <a:ea typeface="Calibri"/>
              </a:rPr>
              <a:t> </a:t>
            </a:r>
            <a:r>
              <a:rPr lang="es-ES" sz="1800" b="0" strike="noStrike" spc="-1" dirty="0" err="1">
                <a:solidFill>
                  <a:srgbClr val="000000"/>
                </a:solidFill>
                <a:latin typeface="Calibri"/>
                <a:ea typeface="Calibri"/>
              </a:rPr>
              <a:t>refurbishment</a:t>
            </a:r>
            <a:r>
              <a:rPr lang="es-ES" sz="1800" b="0" strike="noStrike" spc="-1" dirty="0">
                <a:solidFill>
                  <a:srgbClr val="000000"/>
                </a:solidFill>
                <a:latin typeface="Calibri"/>
                <a:ea typeface="Calibri"/>
              </a:rPr>
              <a:t>, </a:t>
            </a:r>
            <a:r>
              <a:rPr lang="es-ES" sz="1800" b="0" strike="noStrike" spc="-1" dirty="0" err="1">
                <a:solidFill>
                  <a:srgbClr val="000000"/>
                </a:solidFill>
                <a:latin typeface="Calibri"/>
                <a:ea typeface="Calibri"/>
              </a:rPr>
              <a:t>but</a:t>
            </a:r>
            <a:r>
              <a:rPr lang="es-ES" sz="1800" b="0" strike="noStrike" spc="-1" dirty="0">
                <a:solidFill>
                  <a:srgbClr val="000000"/>
                </a:solidFill>
                <a:latin typeface="Calibri"/>
                <a:ea typeface="Calibri"/>
              </a:rPr>
              <a:t> </a:t>
            </a:r>
            <a:r>
              <a:rPr lang="es-ES" sz="1800" b="0" strike="noStrike" spc="-1" dirty="0" err="1">
                <a:solidFill>
                  <a:srgbClr val="000000"/>
                </a:solidFill>
                <a:latin typeface="Calibri"/>
                <a:ea typeface="Calibri"/>
              </a:rPr>
              <a:t>is</a:t>
            </a:r>
            <a:r>
              <a:rPr lang="es-ES" sz="1800" b="0" strike="noStrike" spc="-1" dirty="0">
                <a:solidFill>
                  <a:srgbClr val="000000"/>
                </a:solidFill>
                <a:latin typeface="Calibri"/>
                <a:ea typeface="Calibri"/>
              </a:rPr>
              <a:t> a flexible </a:t>
            </a:r>
            <a:r>
              <a:rPr lang="es-ES" sz="1800" b="0" strike="noStrike" spc="-1" dirty="0" err="1">
                <a:solidFill>
                  <a:srgbClr val="000000"/>
                </a:solidFill>
                <a:latin typeface="Calibri"/>
                <a:ea typeface="Calibri"/>
              </a:rPr>
              <a:t>tool</a:t>
            </a:r>
            <a:r>
              <a:rPr lang="es-ES" sz="1800" b="0" strike="noStrike" spc="-1" dirty="0">
                <a:solidFill>
                  <a:srgbClr val="000000"/>
                </a:solidFill>
                <a:latin typeface="Calibri"/>
                <a:ea typeface="Calibri"/>
              </a:rPr>
              <a:t> </a:t>
            </a:r>
            <a:r>
              <a:rPr lang="es-ES" sz="1800" b="0" strike="noStrike" spc="-1" dirty="0" err="1">
                <a:solidFill>
                  <a:srgbClr val="000000"/>
                </a:solidFill>
                <a:latin typeface="Calibri"/>
                <a:ea typeface="Calibri"/>
              </a:rPr>
              <a:t>for</a:t>
            </a:r>
            <a:r>
              <a:rPr lang="es-ES" sz="1800" b="0" strike="noStrike" spc="-1" dirty="0">
                <a:solidFill>
                  <a:srgbClr val="000000"/>
                </a:solidFill>
                <a:latin typeface="Calibri"/>
                <a:ea typeface="Calibri"/>
              </a:rPr>
              <a:t> NUC </a:t>
            </a:r>
            <a:r>
              <a:rPr lang="es-ES" sz="1800" b="0" strike="noStrike" spc="-1" dirty="0" err="1">
                <a:solidFill>
                  <a:srgbClr val="000000"/>
                </a:solidFill>
                <a:latin typeface="Calibri"/>
                <a:ea typeface="Calibri"/>
              </a:rPr>
              <a:t>experiments</a:t>
            </a:r>
            <a:endParaRPr lang="en-US" sz="1800" b="0" strike="noStrike" spc="-1" dirty="0">
              <a:latin typeface="Arial"/>
            </a:endParaRPr>
          </a:p>
          <a:p>
            <a:pPr>
              <a:lnSpc>
                <a:spcPct val="100000"/>
              </a:lnSpc>
              <a:tabLst>
                <a:tab pos="0" algn="l"/>
              </a:tabLst>
            </a:pPr>
            <a:endParaRPr lang="en-US" sz="1800" b="0" strike="noStrike" spc="-1" dirty="0">
              <a:latin typeface="Arial"/>
            </a:endParaRPr>
          </a:p>
          <a:p>
            <a:pPr marL="285840" indent="-285480">
              <a:lnSpc>
                <a:spcPct val="100000"/>
              </a:lnSpc>
              <a:buClr>
                <a:srgbClr val="000000"/>
              </a:buClr>
              <a:buFont typeface="Arial"/>
              <a:buChar char="•"/>
              <a:tabLst>
                <a:tab pos="0" algn="l"/>
              </a:tabLst>
            </a:pPr>
            <a:r>
              <a:rPr lang="es-ES" sz="1800" b="0" strike="noStrike" spc="-1" dirty="0">
                <a:solidFill>
                  <a:srgbClr val="000000"/>
                </a:solidFill>
                <a:latin typeface="Calibri"/>
                <a:ea typeface="Calibri"/>
              </a:rPr>
              <a:t>NUC45 has </a:t>
            </a:r>
            <a:r>
              <a:rPr lang="es-ES" sz="1800" b="0" strike="noStrike" spc="-1" dirty="0" err="1">
                <a:solidFill>
                  <a:srgbClr val="000000"/>
                </a:solidFill>
                <a:latin typeface="Calibri"/>
                <a:ea typeface="Calibri"/>
              </a:rPr>
              <a:t>very</a:t>
            </a:r>
            <a:r>
              <a:rPr lang="es-ES" sz="1800" b="0" strike="noStrike" spc="-1" dirty="0">
                <a:solidFill>
                  <a:srgbClr val="000000"/>
                </a:solidFill>
                <a:latin typeface="Calibri"/>
                <a:ea typeface="Calibri"/>
              </a:rPr>
              <a:t> </a:t>
            </a:r>
            <a:r>
              <a:rPr lang="es-ES" sz="1800" b="0" strike="noStrike" spc="-1" dirty="0" err="1">
                <a:solidFill>
                  <a:srgbClr val="000000"/>
                </a:solidFill>
                <a:latin typeface="Calibri"/>
                <a:ea typeface="Calibri"/>
              </a:rPr>
              <a:t>limited</a:t>
            </a:r>
            <a:r>
              <a:rPr lang="es-ES" sz="1800" b="0" strike="noStrike" spc="-1" dirty="0">
                <a:solidFill>
                  <a:srgbClr val="000000"/>
                </a:solidFill>
                <a:latin typeface="Calibri"/>
                <a:ea typeface="Calibri"/>
              </a:rPr>
              <a:t> </a:t>
            </a:r>
            <a:r>
              <a:rPr lang="es-ES" sz="1800" b="0" strike="noStrike" spc="-1" dirty="0" err="1">
                <a:solidFill>
                  <a:srgbClr val="000000"/>
                </a:solidFill>
                <a:latin typeface="Calibri"/>
                <a:ea typeface="Calibri"/>
              </a:rPr>
              <a:t>diagnostics</a:t>
            </a:r>
            <a:r>
              <a:rPr lang="es-ES" sz="1800" b="0" strike="noStrike" spc="-1" dirty="0">
                <a:solidFill>
                  <a:srgbClr val="000000"/>
                </a:solidFill>
                <a:latin typeface="Calibri"/>
                <a:ea typeface="Calibri"/>
              </a:rPr>
              <a:t> and </a:t>
            </a:r>
            <a:r>
              <a:rPr lang="es-ES" sz="1800" b="0" strike="noStrike" spc="-1" dirty="0" err="1">
                <a:solidFill>
                  <a:srgbClr val="000000"/>
                </a:solidFill>
                <a:latin typeface="Calibri"/>
                <a:ea typeface="Calibri"/>
              </a:rPr>
              <a:t>strong</a:t>
            </a:r>
            <a:r>
              <a:rPr lang="es-ES" sz="1800" b="0" strike="noStrike" spc="-1" dirty="0">
                <a:solidFill>
                  <a:srgbClr val="000000"/>
                </a:solidFill>
                <a:latin typeface="Calibri"/>
                <a:ea typeface="Calibri"/>
              </a:rPr>
              <a:t> </a:t>
            </a:r>
            <a:r>
              <a:rPr lang="es-ES" sz="1800" b="0" strike="noStrike" spc="-1" dirty="0" err="1">
                <a:solidFill>
                  <a:srgbClr val="000000"/>
                </a:solidFill>
                <a:latin typeface="Calibri"/>
                <a:ea typeface="Calibri"/>
              </a:rPr>
              <a:t>optics</a:t>
            </a:r>
            <a:r>
              <a:rPr lang="es-ES" sz="1800" b="0" strike="noStrike" spc="-1" dirty="0">
                <a:solidFill>
                  <a:srgbClr val="000000"/>
                </a:solidFill>
                <a:latin typeface="Calibri"/>
                <a:ea typeface="Calibri"/>
              </a:rPr>
              <a:t> </a:t>
            </a:r>
            <a:r>
              <a:rPr lang="es-ES" sz="1800" b="0" strike="noStrike" spc="-1" dirty="0" err="1">
                <a:solidFill>
                  <a:srgbClr val="000000"/>
                </a:solidFill>
                <a:latin typeface="Calibri"/>
                <a:ea typeface="Calibri"/>
              </a:rPr>
              <a:t>limitations</a:t>
            </a:r>
            <a:r>
              <a:rPr lang="es-ES" sz="1800" b="0" strike="noStrike" spc="-1" dirty="0">
                <a:solidFill>
                  <a:srgbClr val="000000"/>
                </a:solidFill>
                <a:latin typeface="Calibri"/>
                <a:ea typeface="Calibri"/>
              </a:rPr>
              <a:t>, </a:t>
            </a:r>
            <a:r>
              <a:rPr lang="es-ES" sz="1800" b="0" strike="noStrike" spc="-1" dirty="0" err="1">
                <a:solidFill>
                  <a:srgbClr val="000000"/>
                </a:solidFill>
                <a:latin typeface="Calibri"/>
                <a:ea typeface="Calibri"/>
              </a:rPr>
              <a:t>but</a:t>
            </a:r>
            <a:r>
              <a:rPr lang="es-ES" sz="1800" b="0" strike="noStrike" spc="-1" dirty="0">
                <a:solidFill>
                  <a:srgbClr val="000000"/>
                </a:solidFill>
                <a:latin typeface="Calibri"/>
                <a:ea typeface="Calibri"/>
              </a:rPr>
              <a:t> </a:t>
            </a:r>
            <a:r>
              <a:rPr lang="es-ES" sz="1800" b="0" strike="noStrike" spc="-1" dirty="0" err="1">
                <a:solidFill>
                  <a:srgbClr val="000000"/>
                </a:solidFill>
                <a:latin typeface="Calibri"/>
                <a:ea typeface="Calibri"/>
              </a:rPr>
              <a:t>is</a:t>
            </a:r>
            <a:r>
              <a:rPr lang="es-ES" sz="1800" b="0" strike="noStrike" spc="-1" dirty="0">
                <a:solidFill>
                  <a:srgbClr val="000000"/>
                </a:solidFill>
                <a:latin typeface="Calibri"/>
                <a:ea typeface="Calibri"/>
              </a:rPr>
              <a:t> </a:t>
            </a:r>
            <a:r>
              <a:rPr lang="es-ES" sz="1800" b="0" strike="noStrike" spc="-1" dirty="0" err="1">
                <a:solidFill>
                  <a:srgbClr val="000000"/>
                </a:solidFill>
                <a:latin typeface="Calibri"/>
                <a:ea typeface="Calibri"/>
              </a:rPr>
              <a:t>very</a:t>
            </a:r>
            <a:r>
              <a:rPr lang="es-ES" sz="1800" b="0" strike="noStrike" spc="-1" dirty="0">
                <a:solidFill>
                  <a:srgbClr val="000000"/>
                </a:solidFill>
                <a:latin typeface="Calibri"/>
                <a:ea typeface="Calibri"/>
              </a:rPr>
              <a:t> flexible </a:t>
            </a:r>
            <a:r>
              <a:rPr lang="es-ES" sz="1800" b="0" strike="noStrike" spc="-1" dirty="0" err="1">
                <a:solidFill>
                  <a:srgbClr val="000000"/>
                </a:solidFill>
                <a:latin typeface="Calibri"/>
                <a:ea typeface="Calibri"/>
              </a:rPr>
              <a:t>for</a:t>
            </a:r>
            <a:r>
              <a:rPr lang="es-ES" sz="1800" b="0" strike="noStrike" spc="-1" dirty="0">
                <a:solidFill>
                  <a:srgbClr val="000000"/>
                </a:solidFill>
                <a:latin typeface="Calibri"/>
                <a:ea typeface="Calibri"/>
              </a:rPr>
              <a:t> ad-hoc </a:t>
            </a:r>
            <a:r>
              <a:rPr lang="es-ES" sz="1800" b="0" strike="noStrike" spc="-1" dirty="0" err="1">
                <a:solidFill>
                  <a:srgbClr val="000000"/>
                </a:solidFill>
                <a:latin typeface="Calibri"/>
                <a:ea typeface="Calibri"/>
              </a:rPr>
              <a:t>setups</a:t>
            </a:r>
            <a:endParaRPr lang="en-US" sz="1800" b="0" strike="noStrike" spc="-1" dirty="0">
              <a:latin typeface="Arial"/>
            </a:endParaRPr>
          </a:p>
          <a:p>
            <a:pPr>
              <a:lnSpc>
                <a:spcPct val="100000"/>
              </a:lnSpc>
              <a:tabLst>
                <a:tab pos="0" algn="l"/>
              </a:tabLst>
            </a:pPr>
            <a:endParaRPr lang="en-US" sz="1800" b="0" strike="noStrike" spc="-1" dirty="0">
              <a:latin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A7A7A7"/>
      </a:dk2>
      <a:lt2>
        <a:srgbClr val="535353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0000FF"/>
      </a:hlink>
      <a:folHlink>
        <a:srgbClr val="FF00FF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A7A7A7"/>
      </a:dk2>
      <a:lt2>
        <a:srgbClr val="535353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0000FF"/>
      </a:hlink>
      <a:folHlink>
        <a:srgbClr val="FF00FF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A7A7A7"/>
      </a:dk2>
      <a:lt2>
        <a:srgbClr val="535353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0000FF"/>
      </a:hlink>
      <a:folHlink>
        <a:srgbClr val="FF00FF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A7A7A7"/>
      </a:dk2>
      <a:lt2>
        <a:srgbClr val="535353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0000FF"/>
      </a:hlink>
      <a:folHlink>
        <a:srgbClr val="FF00FF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A7A7A7"/>
      </a:dk2>
      <a:lt2>
        <a:srgbClr val="535353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0000FF"/>
      </a:hlink>
      <a:folHlink>
        <a:srgbClr val="FF00FF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1705</TotalTime>
  <Words>415</Words>
  <Application>Microsoft Office PowerPoint</Application>
  <PresentationFormat>On-screen Show (4:3)</PresentationFormat>
  <Paragraphs>96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5</vt:i4>
      </vt:variant>
      <vt:variant>
        <vt:lpstr>Slide Titles</vt:lpstr>
      </vt:variant>
      <vt:variant>
        <vt:i4>14</vt:i4>
      </vt:variant>
    </vt:vector>
  </HeadingPairs>
  <TitlesOfParts>
    <vt:vector size="28" baseType="lpstr">
      <vt:lpstr>ACADEMY ENGRAVED LET PLAIN:1.0</vt:lpstr>
      <vt:lpstr>Arial</vt:lpstr>
      <vt:lpstr>Calibri</vt:lpstr>
      <vt:lpstr>Cambria</vt:lpstr>
      <vt:lpstr>News Gothic MT</vt:lpstr>
      <vt:lpstr>StarSymbol</vt:lpstr>
      <vt:lpstr>Symbol</vt:lpstr>
      <vt:lpstr>Times New Roman</vt:lpstr>
      <vt:lpstr>Wingdings</vt:lpstr>
      <vt:lpstr>Office Theme</vt:lpstr>
      <vt:lpstr>Office Theme</vt:lpstr>
      <vt:lpstr>Office Theme</vt:lpstr>
      <vt:lpstr>Office Theme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subject/>
  <dc:creator>Gastón García López</dc:creator>
  <dc:description/>
  <cp:lastModifiedBy>Κωνσταντίνα Πάλλη</cp:lastModifiedBy>
  <cp:revision>185</cp:revision>
  <dcterms:modified xsi:type="dcterms:W3CDTF">2026-03-06T09:12:48Z</dcterms:modified>
  <dc:language>en-US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16.0000</vt:lpwstr>
  </property>
  <property fmtid="{D5CDD505-2E9C-101B-9397-08002B2CF9AE}" pid="3" name="HiddenSlides">
    <vt:i4>0</vt:i4>
  </property>
  <property fmtid="{D5CDD505-2E9C-101B-9397-08002B2CF9AE}" pid="4" name="HyperlinksChanged">
    <vt:bool>false</vt:bool>
  </property>
  <property fmtid="{D5CDD505-2E9C-101B-9397-08002B2CF9AE}" pid="5" name="LinksUpToDate">
    <vt:bool>false</vt:bool>
  </property>
  <property fmtid="{D5CDD505-2E9C-101B-9397-08002B2CF9AE}" pid="6" name="MMClips">
    <vt:i4>0</vt:i4>
  </property>
  <property fmtid="{D5CDD505-2E9C-101B-9397-08002B2CF9AE}" pid="7" name="Notes">
    <vt:i4>0</vt:i4>
  </property>
  <property fmtid="{D5CDD505-2E9C-101B-9397-08002B2CF9AE}" pid="8" name="PresentationFormat">
    <vt:lpwstr>On-screen Show (4:3)</vt:lpwstr>
  </property>
  <property fmtid="{D5CDD505-2E9C-101B-9397-08002B2CF9AE}" pid="9" name="ScaleCrop">
    <vt:bool>false</vt:bool>
  </property>
  <property fmtid="{D5CDD505-2E9C-101B-9397-08002B2CF9AE}" pid="10" name="ShareDoc">
    <vt:bool>false</vt:bool>
  </property>
  <property fmtid="{D5CDD505-2E9C-101B-9397-08002B2CF9AE}" pid="11" name="Slides">
    <vt:i4>13</vt:i4>
  </property>
</Properties>
</file>