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 id="2147483693" r:id="rId2"/>
    <p:sldMasterId id="2147483712" r:id="rId3"/>
    <p:sldMasterId id="2147483729" r:id="rId4"/>
  </p:sldMasterIdLst>
  <p:notesMasterIdLst>
    <p:notesMasterId r:id="rId38"/>
  </p:notesMasterIdLst>
  <p:sldIdLst>
    <p:sldId id="321" r:id="rId5"/>
    <p:sldId id="510" r:id="rId6"/>
    <p:sldId id="553" r:id="rId7"/>
    <p:sldId id="555" r:id="rId8"/>
    <p:sldId id="554" r:id="rId9"/>
    <p:sldId id="556" r:id="rId10"/>
    <p:sldId id="557" r:id="rId11"/>
    <p:sldId id="596" r:id="rId12"/>
    <p:sldId id="558" r:id="rId13"/>
    <p:sldId id="853" r:id="rId14"/>
    <p:sldId id="600" r:id="rId15"/>
    <p:sldId id="560" r:id="rId16"/>
    <p:sldId id="585" r:id="rId17"/>
    <p:sldId id="586" r:id="rId18"/>
    <p:sldId id="587" r:id="rId19"/>
    <p:sldId id="588" r:id="rId20"/>
    <p:sldId id="590" r:id="rId21"/>
    <p:sldId id="591" r:id="rId22"/>
    <p:sldId id="592" r:id="rId23"/>
    <p:sldId id="593" r:id="rId24"/>
    <p:sldId id="854" r:id="rId25"/>
    <p:sldId id="594" r:id="rId26"/>
    <p:sldId id="567" r:id="rId27"/>
    <p:sldId id="589" r:id="rId28"/>
    <p:sldId id="595" r:id="rId29"/>
    <p:sldId id="548" r:id="rId30"/>
    <p:sldId id="532" r:id="rId31"/>
    <p:sldId id="533" r:id="rId32"/>
    <p:sldId id="534" r:id="rId33"/>
    <p:sldId id="326" r:id="rId34"/>
    <p:sldId id="351" r:id="rId35"/>
    <p:sldId id="851" r:id="rId36"/>
    <p:sldId id="852" r:id="rId3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2" userDrawn="1">
          <p15:clr>
            <a:srgbClr val="A4A3A4"/>
          </p15:clr>
        </p15:guide>
        <p15:guide id="3" orient="horz" pos="408"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9129"/>
    <a:srgbClr val="00AA64"/>
    <a:srgbClr val="0A197E"/>
    <a:srgbClr val="69C3FF"/>
    <a:srgbClr val="0070C1"/>
    <a:srgbClr val="000F7E"/>
    <a:srgbClr val="09198D"/>
    <a:srgbClr val="1A70B8"/>
    <a:srgbClr val="000000"/>
    <a:srgbClr val="EB0F1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743D1AE-04AF-924E-B198-78B1AD8149B7}" v="7" dt="2026-06-05T13:05:24.200"/>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7461"/>
    <p:restoredTop sz="95808"/>
  </p:normalViewPr>
  <p:slideViewPr>
    <p:cSldViewPr snapToGrid="0" snapToObjects="1" showGuides="1">
      <p:cViewPr varScale="1">
        <p:scale>
          <a:sx n="106" d="100"/>
          <a:sy n="106" d="100"/>
        </p:scale>
        <p:origin x="1112" y="176"/>
      </p:cViewPr>
      <p:guideLst>
        <p:guide/>
        <p:guide orient="horz" pos="408"/>
      </p:guideLst>
    </p:cSldViewPr>
  </p:slideViewPr>
  <p:outlineViewPr>
    <p:cViewPr>
      <p:scale>
        <a:sx n="33" d="100"/>
        <a:sy n="33" d="100"/>
      </p:scale>
      <p:origin x="0" y="-38112"/>
    </p:cViewPr>
  </p:outlineViewPr>
  <p:notesTextViewPr>
    <p:cViewPr>
      <p:scale>
        <a:sx n="1" d="1"/>
        <a:sy n="1" d="1"/>
      </p:scale>
      <p:origin x="0" y="0"/>
    </p:cViewPr>
  </p:notesTextViewPr>
  <p:sorterViewPr>
    <p:cViewPr>
      <p:scale>
        <a:sx n="150" d="100"/>
        <a:sy n="150"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presProps" Target="presProps.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tableStyles" Target="tableStyles.xml"/><Relationship Id="rId7" Type="http://schemas.openxmlformats.org/officeDocument/2006/relationships/slide" Target="slides/slide3.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microsoft.com/office/2015/10/relationships/revisionInfo" Target="revisionInfo.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microsoft.com/office/2016/11/relationships/changesInfo" Target="changesInfos/changesInfo1.xml"/><Relationship Id="rId8" Type="http://schemas.openxmlformats.org/officeDocument/2006/relationships/slide" Target="slides/slide4.xml"/><Relationship Id="rId3" Type="http://schemas.openxmlformats.org/officeDocument/2006/relationships/slideMaster" Target="slideMasters/slideMaster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notesMaster" Target="notesMasters/notesMaster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tamatopoulos, Thanos" userId="62f7b62d-1403-4877-8c91-ec13a938639b" providerId="ADAL" clId="{B26BA8E0-FFEF-5364-9683-63F43429D38D}"/>
    <pc:docChg chg="custSel addSld delSld modSld">
      <pc:chgData name="Stamatopoulos, Thanos" userId="62f7b62d-1403-4877-8c91-ec13a938639b" providerId="ADAL" clId="{B26BA8E0-FFEF-5364-9683-63F43429D38D}" dt="2026-06-05T13:07:38.473" v="246" actId="403"/>
      <pc:docMkLst>
        <pc:docMk/>
      </pc:docMkLst>
      <pc:sldChg chg="new del">
        <pc:chgData name="Stamatopoulos, Thanos" userId="62f7b62d-1403-4877-8c91-ec13a938639b" providerId="ADAL" clId="{B26BA8E0-FFEF-5364-9683-63F43429D38D}" dt="2026-06-05T12:54:13.537" v="1" actId="2696"/>
        <pc:sldMkLst>
          <pc:docMk/>
          <pc:sldMk cId="2703135549" sldId="854"/>
        </pc:sldMkLst>
      </pc:sldChg>
      <pc:sldChg chg="addSp delSp modSp add mod">
        <pc:chgData name="Stamatopoulos, Thanos" userId="62f7b62d-1403-4877-8c91-ec13a938639b" providerId="ADAL" clId="{B26BA8E0-FFEF-5364-9683-63F43429D38D}" dt="2026-06-05T13:07:38.473" v="246" actId="403"/>
        <pc:sldMkLst>
          <pc:docMk/>
          <pc:sldMk cId="3913822802" sldId="854"/>
        </pc:sldMkLst>
        <pc:spChg chg="add mod">
          <ac:chgData name="Stamatopoulos, Thanos" userId="62f7b62d-1403-4877-8c91-ec13a938639b" providerId="ADAL" clId="{B26BA8E0-FFEF-5364-9683-63F43429D38D}" dt="2026-06-05T12:59:47.931" v="81" actId="1076"/>
          <ac:spMkLst>
            <pc:docMk/>
            <pc:sldMk cId="3913822802" sldId="854"/>
            <ac:spMk id="5" creationId="{B6DB0706-97EB-789D-6907-F9D3F65C34F8}"/>
          </ac:spMkLst>
        </pc:spChg>
        <pc:spChg chg="add mod">
          <ac:chgData name="Stamatopoulos, Thanos" userId="62f7b62d-1403-4877-8c91-ec13a938639b" providerId="ADAL" clId="{B26BA8E0-FFEF-5364-9683-63F43429D38D}" dt="2026-06-05T13:05:37.343" v="225" actId="1076"/>
          <ac:spMkLst>
            <pc:docMk/>
            <pc:sldMk cId="3913822802" sldId="854"/>
            <ac:spMk id="10" creationId="{B018E8F5-19CE-7FDC-4AF5-344C44FD9632}"/>
          </ac:spMkLst>
        </pc:spChg>
        <pc:spChg chg="mod">
          <ac:chgData name="Stamatopoulos, Thanos" userId="62f7b62d-1403-4877-8c91-ec13a938639b" providerId="ADAL" clId="{B26BA8E0-FFEF-5364-9683-63F43429D38D}" dt="2026-06-05T13:00:59.370" v="170" actId="20577"/>
          <ac:spMkLst>
            <pc:docMk/>
            <pc:sldMk cId="3913822802" sldId="854"/>
            <ac:spMk id="12" creationId="{D5692E09-7295-A621-C0DC-1BAFA99F4B7E}"/>
          </ac:spMkLst>
        </pc:spChg>
        <pc:spChg chg="add mod">
          <ac:chgData name="Stamatopoulos, Thanos" userId="62f7b62d-1403-4877-8c91-ec13a938639b" providerId="ADAL" clId="{B26BA8E0-FFEF-5364-9683-63F43429D38D}" dt="2026-06-05T13:07:38.473" v="246" actId="403"/>
          <ac:spMkLst>
            <pc:docMk/>
            <pc:sldMk cId="3913822802" sldId="854"/>
            <ac:spMk id="13" creationId="{0E73D3F7-371E-08C4-7ACF-C482F808EBA0}"/>
          </ac:spMkLst>
        </pc:spChg>
        <pc:picChg chg="del">
          <ac:chgData name="Stamatopoulos, Thanos" userId="62f7b62d-1403-4877-8c91-ec13a938639b" providerId="ADAL" clId="{B26BA8E0-FFEF-5364-9683-63F43429D38D}" dt="2026-06-05T12:54:35.720" v="40" actId="478"/>
          <ac:picMkLst>
            <pc:docMk/>
            <pc:sldMk cId="3913822802" sldId="854"/>
            <ac:picMk id="3" creationId="{19A63252-1E18-9521-7431-4EB92374B469}"/>
          </ac:picMkLst>
        </pc:picChg>
        <pc:picChg chg="add mod">
          <ac:chgData name="Stamatopoulos, Thanos" userId="62f7b62d-1403-4877-8c91-ec13a938639b" providerId="ADAL" clId="{B26BA8E0-FFEF-5364-9683-63F43429D38D}" dt="2026-06-05T12:59:39.529" v="79" actId="14100"/>
          <ac:picMkLst>
            <pc:docMk/>
            <pc:sldMk cId="3913822802" sldId="854"/>
            <ac:picMk id="4" creationId="{AF4EA3C4-4921-897B-EB68-41FFAE4BF6C2}"/>
          </ac:picMkLst>
        </pc:picChg>
        <pc:picChg chg="add del mod">
          <ac:chgData name="Stamatopoulos, Thanos" userId="62f7b62d-1403-4877-8c91-ec13a938639b" providerId="ADAL" clId="{B26BA8E0-FFEF-5364-9683-63F43429D38D}" dt="2026-06-05T12:59:23.056" v="75" actId="478"/>
          <ac:picMkLst>
            <pc:docMk/>
            <pc:sldMk cId="3913822802" sldId="854"/>
            <ac:picMk id="6" creationId="{83AEF53E-1407-06D6-8E8B-FCEF2BF4E4E3}"/>
          </ac:picMkLst>
        </pc:picChg>
        <pc:picChg chg="add mod">
          <ac:chgData name="Stamatopoulos, Thanos" userId="62f7b62d-1403-4877-8c91-ec13a938639b" providerId="ADAL" clId="{B26BA8E0-FFEF-5364-9683-63F43429D38D}" dt="2026-06-05T12:59:41.929" v="80" actId="14100"/>
          <ac:picMkLst>
            <pc:docMk/>
            <pc:sldMk cId="3913822802" sldId="854"/>
            <ac:picMk id="7" creationId="{35345F23-D28D-E5D5-40B7-5745DA5A7A74}"/>
          </ac:picMkLst>
        </pc:picChg>
        <pc:picChg chg="add mod modCrop">
          <ac:chgData name="Stamatopoulos, Thanos" userId="62f7b62d-1403-4877-8c91-ec13a938639b" providerId="ADAL" clId="{B26BA8E0-FFEF-5364-9683-63F43429D38D}" dt="2026-06-05T13:05:21.355" v="209" actId="1038"/>
          <ac:picMkLst>
            <pc:docMk/>
            <pc:sldMk cId="3913822802" sldId="854"/>
            <ac:picMk id="8" creationId="{0620CEC0-54DA-8D43-5A92-A131E696A174}"/>
          </ac:picMkLst>
        </pc:picChg>
        <pc:picChg chg="add mod">
          <ac:chgData name="Stamatopoulos, Thanos" userId="62f7b62d-1403-4877-8c91-ec13a938639b" providerId="ADAL" clId="{B26BA8E0-FFEF-5364-9683-63F43429D38D}" dt="2026-06-05T13:05:21.355" v="209" actId="1038"/>
          <ac:picMkLst>
            <pc:docMk/>
            <pc:sldMk cId="3913822802" sldId="854"/>
            <ac:picMk id="9" creationId="{CBEDE844-1B9E-BC90-2682-C960C3A75C1D}"/>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B3F264E-8066-E947-B6B5-B5BD434D7B6B}" type="datetimeFigureOut">
              <a:rPr lang="en-US" smtClean="0"/>
              <a:t>6/5/26</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AD8D52D-A3F1-4B43-9554-93E43582DB8E}" type="slidenum">
              <a:rPr lang="en-US" smtClean="0"/>
              <a:t>‹#›</a:t>
            </a:fld>
            <a:endParaRPr lang="en-US"/>
          </a:p>
        </p:txBody>
      </p:sp>
    </p:spTree>
    <p:extLst>
      <p:ext uri="{BB962C8B-B14F-4D97-AF65-F5344CB8AC3E}">
        <p14:creationId xmlns:p14="http://schemas.microsoft.com/office/powerpoint/2010/main" val="793839484"/>
      </p:ext>
    </p:extLst>
  </p:cSld>
  <p:clrMap bg1="lt1" tx1="dk1" bg2="lt2" tx2="dk2" accent1="accent1" accent2="accent2" accent3="accent3" accent4="accent4" accent5="accent5" accent6="accent6" hlink="hlink" folHlink="folHlink"/>
  <p:notesStyle>
    <a:lvl1pPr marL="0" algn="l" defTabSz="685800" rtl="0" eaLnBrk="1" latinLnBrk="0" hangingPunct="1">
      <a:defRPr sz="900" kern="1200">
        <a:solidFill>
          <a:schemeClr val="tx1"/>
        </a:solidFill>
        <a:latin typeface="+mn-lt"/>
        <a:ea typeface="+mn-ea"/>
        <a:cs typeface="+mn-cs"/>
      </a:defRPr>
    </a:lvl1pPr>
    <a:lvl2pPr marL="342900" algn="l" defTabSz="685800" rtl="0" eaLnBrk="1" latinLnBrk="0" hangingPunct="1">
      <a:defRPr sz="900" kern="1200">
        <a:solidFill>
          <a:schemeClr val="tx1"/>
        </a:solidFill>
        <a:latin typeface="+mn-lt"/>
        <a:ea typeface="+mn-ea"/>
        <a:cs typeface="+mn-cs"/>
      </a:defRPr>
    </a:lvl2pPr>
    <a:lvl3pPr marL="685800" algn="l" defTabSz="685800" rtl="0" eaLnBrk="1" latinLnBrk="0" hangingPunct="1">
      <a:defRPr sz="900" kern="1200">
        <a:solidFill>
          <a:schemeClr val="tx1"/>
        </a:solidFill>
        <a:latin typeface="+mn-lt"/>
        <a:ea typeface="+mn-ea"/>
        <a:cs typeface="+mn-cs"/>
      </a:defRPr>
    </a:lvl3pPr>
    <a:lvl4pPr marL="1028700" algn="l" defTabSz="685800" rtl="0" eaLnBrk="1" latinLnBrk="0" hangingPunct="1">
      <a:defRPr sz="900" kern="1200">
        <a:solidFill>
          <a:schemeClr val="tx1"/>
        </a:solidFill>
        <a:latin typeface="+mn-lt"/>
        <a:ea typeface="+mn-ea"/>
        <a:cs typeface="+mn-cs"/>
      </a:defRPr>
    </a:lvl4pPr>
    <a:lvl5pPr marL="1371600" algn="l" defTabSz="685800" rtl="0" eaLnBrk="1" latinLnBrk="0" hangingPunct="1">
      <a:defRPr sz="900" kern="1200">
        <a:solidFill>
          <a:schemeClr val="tx1"/>
        </a:solidFill>
        <a:latin typeface="+mn-lt"/>
        <a:ea typeface="+mn-ea"/>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7.png"/><Relationship Id="rId1" Type="http://schemas.openxmlformats.org/officeDocument/2006/relationships/slideMaster" Target="../slideMasters/slideMaster3.xml"/><Relationship Id="rId4" Type="http://schemas.openxmlformats.org/officeDocument/2006/relationships/image" Target="../media/image4.png"/></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rgbClr val="000F7E"/>
        </a:solidFill>
        <a:effectLst/>
      </p:bgPr>
    </p:bg>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79A88CB3-351F-294D-B203-3E3755AD914A}"/>
              </a:ext>
            </a:extLst>
          </p:cNvPr>
          <p:cNvPicPr>
            <a:picLocks noChangeAspect="1"/>
          </p:cNvPicPr>
          <p:nvPr userDrawn="1"/>
        </p:nvPicPr>
        <p:blipFill rotWithShape="1">
          <a:blip r:embed="rId2"/>
          <a:srcRect l="45455" t="-1" b="-5861"/>
          <a:stretch/>
        </p:blipFill>
        <p:spPr>
          <a:xfrm>
            <a:off x="2800593" y="298702"/>
            <a:ext cx="6343408" cy="6925058"/>
          </a:xfrm>
          <a:prstGeom prst="rect">
            <a:avLst/>
          </a:prstGeom>
        </p:spPr>
      </p:pic>
      <p:sp>
        <p:nvSpPr>
          <p:cNvPr id="2" name="Title 1"/>
          <p:cNvSpPr>
            <a:spLocks noGrp="1"/>
          </p:cNvSpPr>
          <p:nvPr>
            <p:ph type="ctrTitle" hasCustomPrompt="1"/>
          </p:nvPr>
        </p:nvSpPr>
        <p:spPr>
          <a:xfrm>
            <a:off x="594360" y="1981872"/>
            <a:ext cx="3830320" cy="1559401"/>
          </a:xfrm>
        </p:spPr>
        <p:txBody>
          <a:bodyPr lIns="0" tIns="0" rIns="0" bIns="0" anchor="t" anchorCtr="0">
            <a:normAutofit/>
          </a:bodyPr>
          <a:lstStyle>
            <a:lvl1pPr algn="l" fontAlgn="t">
              <a:lnSpc>
                <a:spcPct val="100000"/>
              </a:lnSpc>
              <a:defRPr sz="2400" b="1" i="0">
                <a:solidFill>
                  <a:schemeClr val="bg1"/>
                </a:solidFill>
                <a:latin typeface="Arial" panose="020B0604020202020204" pitchFamily="34" charset="0"/>
                <a:cs typeface="Arial" panose="020B0604020202020204" pitchFamily="34" charset="0"/>
              </a:defRPr>
            </a:lvl1pPr>
          </a:lstStyle>
          <a:p>
            <a:r>
              <a:rPr lang="en-US" dirty="0"/>
              <a:t>Click to add title of presentation</a:t>
            </a:r>
          </a:p>
        </p:txBody>
      </p:sp>
      <p:sp>
        <p:nvSpPr>
          <p:cNvPr id="3" name="Subtitle 2"/>
          <p:cNvSpPr>
            <a:spLocks noGrp="1"/>
          </p:cNvSpPr>
          <p:nvPr>
            <p:ph type="subTitle" idx="1" hasCustomPrompt="1"/>
          </p:nvPr>
        </p:nvSpPr>
        <p:spPr>
          <a:xfrm>
            <a:off x="594360" y="3561746"/>
            <a:ext cx="3830320" cy="646853"/>
          </a:xfrm>
        </p:spPr>
        <p:txBody>
          <a:bodyPr lIns="0" tIns="0" rIns="0" bIns="0"/>
          <a:lstStyle>
            <a:lvl1pPr marL="0" indent="0" algn="l">
              <a:buNone/>
              <a:defRPr sz="1600" b="0" i="0">
                <a:solidFill>
                  <a:schemeClr val="bg1"/>
                </a:solidFill>
                <a:latin typeface="Arial" panose="020B0604020202020204" pitchFamily="34" charset="0"/>
                <a:ea typeface="Source Sans Pro Semibold" panose="020B0503030403020204" pitchFamily="34" charset="0"/>
                <a:cs typeface="Arial" panose="020B0604020202020204" pitchFamily="34" charset="0"/>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add presenter or presenting org</a:t>
            </a:r>
          </a:p>
        </p:txBody>
      </p:sp>
      <p:sp>
        <p:nvSpPr>
          <p:cNvPr id="8" name="Text Placeholder 7">
            <a:extLst>
              <a:ext uri="{FF2B5EF4-FFF2-40B4-BE49-F238E27FC236}">
                <a16:creationId xmlns:a16="http://schemas.microsoft.com/office/drawing/2014/main" id="{D1000446-DC24-2642-A21F-0BEA0073149F}"/>
              </a:ext>
            </a:extLst>
          </p:cNvPr>
          <p:cNvSpPr>
            <a:spLocks noGrp="1"/>
          </p:cNvSpPr>
          <p:nvPr>
            <p:ph type="body" sz="quarter" idx="13" hasCustomPrompt="1"/>
          </p:nvPr>
        </p:nvSpPr>
        <p:spPr>
          <a:xfrm>
            <a:off x="594360" y="4396170"/>
            <a:ext cx="2714105" cy="324812"/>
          </a:xfrm>
        </p:spPr>
        <p:txBody>
          <a:bodyPr lIns="0" tIns="0" rIns="0" bIns="0"/>
          <a:lstStyle>
            <a:lvl1pPr>
              <a:buNone/>
              <a:defRPr sz="1200" b="0" i="0">
                <a:solidFill>
                  <a:schemeClr val="bg1"/>
                </a:solidFill>
                <a:latin typeface="Arial" panose="020B0604020202020204" pitchFamily="34" charset="0"/>
                <a:cs typeface="Arial" panose="020B0604020202020204" pitchFamily="34" charset="0"/>
              </a:defRPr>
            </a:lvl1pPr>
          </a:lstStyle>
          <a:p>
            <a:pPr lvl="0"/>
            <a:r>
              <a:rPr lang="en-US" dirty="0"/>
              <a:t>Click to add the date of the presentation</a:t>
            </a:r>
          </a:p>
        </p:txBody>
      </p:sp>
      <p:sp>
        <p:nvSpPr>
          <p:cNvPr id="5" name="Text Placeholder 4">
            <a:extLst>
              <a:ext uri="{FF2B5EF4-FFF2-40B4-BE49-F238E27FC236}">
                <a16:creationId xmlns:a16="http://schemas.microsoft.com/office/drawing/2014/main" id="{D8615BFA-90C1-0F46-AAA7-8C67D48F4666}"/>
              </a:ext>
            </a:extLst>
          </p:cNvPr>
          <p:cNvSpPr>
            <a:spLocks noGrp="1"/>
          </p:cNvSpPr>
          <p:nvPr>
            <p:ph type="body" sz="quarter" idx="14" hasCustomPrompt="1"/>
          </p:nvPr>
        </p:nvSpPr>
        <p:spPr>
          <a:xfrm>
            <a:off x="594360" y="5520163"/>
            <a:ext cx="2597150" cy="505883"/>
          </a:xfrm>
        </p:spPr>
        <p:txBody>
          <a:bodyPr lIns="0" tIns="0" rIns="0" bIns="0" anchor="t" anchorCtr="0"/>
          <a:lstStyle>
            <a:lvl1pPr>
              <a:buFontTx/>
              <a:buNone/>
              <a:defRPr sz="1000">
                <a:solidFill>
                  <a:schemeClr val="bg1">
                    <a:lumMod val="65000"/>
                  </a:schemeClr>
                </a:solidFill>
              </a:defRPr>
            </a:lvl1pPr>
            <a:lvl2pPr>
              <a:buFontTx/>
              <a:buNone/>
              <a:defRPr sz="1200">
                <a:solidFill>
                  <a:schemeClr val="bg1">
                    <a:lumMod val="65000"/>
                  </a:schemeClr>
                </a:solidFill>
              </a:defRPr>
            </a:lvl2pPr>
            <a:lvl3pPr>
              <a:buFontTx/>
              <a:buNone/>
              <a:defRPr sz="1200">
                <a:solidFill>
                  <a:schemeClr val="bg1">
                    <a:lumMod val="65000"/>
                  </a:schemeClr>
                </a:solidFill>
              </a:defRPr>
            </a:lvl3pPr>
            <a:lvl4pPr>
              <a:buFontTx/>
              <a:buNone/>
              <a:defRPr sz="1200">
                <a:solidFill>
                  <a:schemeClr val="bg1">
                    <a:lumMod val="65000"/>
                  </a:schemeClr>
                </a:solidFill>
              </a:defRPr>
            </a:lvl4pPr>
            <a:lvl5pPr>
              <a:buFontTx/>
              <a:buNone/>
              <a:defRPr sz="1200">
                <a:solidFill>
                  <a:schemeClr val="bg1">
                    <a:lumMod val="65000"/>
                  </a:schemeClr>
                </a:solidFill>
              </a:defRPr>
            </a:lvl5pPr>
          </a:lstStyle>
          <a:p>
            <a:pPr lvl="0"/>
            <a:r>
              <a:rPr lang="en-US" dirty="0"/>
              <a:t>Click to add LA-UR number</a:t>
            </a:r>
          </a:p>
        </p:txBody>
      </p:sp>
      <p:sp>
        <p:nvSpPr>
          <p:cNvPr id="15" name="TextBox 14">
            <a:extLst>
              <a:ext uri="{FF2B5EF4-FFF2-40B4-BE49-F238E27FC236}">
                <a16:creationId xmlns:a16="http://schemas.microsoft.com/office/drawing/2014/main" id="{B45E8F88-2F04-A24D-B64D-D31A64C16106}"/>
              </a:ext>
            </a:extLst>
          </p:cNvPr>
          <p:cNvSpPr txBox="1"/>
          <p:nvPr userDrawn="1"/>
        </p:nvSpPr>
        <p:spPr>
          <a:xfrm>
            <a:off x="1247380" y="6504590"/>
            <a:ext cx="3888259" cy="76944"/>
          </a:xfrm>
          <a:prstGeom prst="rect">
            <a:avLst/>
          </a:prstGeom>
          <a:noFill/>
        </p:spPr>
        <p:txBody>
          <a:bodyPr wrap="square" lIns="0" tIns="0" rIns="0" bIns="0" rtlCol="0">
            <a:spAutoFit/>
          </a:bodyPr>
          <a:lstStyle/>
          <a:p>
            <a:r>
              <a:rPr lang="en-US" sz="500" dirty="0">
                <a:solidFill>
                  <a:schemeClr val="bg1"/>
                </a:solidFill>
                <a:latin typeface="Arial" panose="020B0604020202020204" pitchFamily="34" charset="0"/>
                <a:cs typeface="Arial" panose="020B0604020202020204" pitchFamily="34" charset="0"/>
              </a:rPr>
              <a:t>Managed by Triad National Security, LLC, for the U.S. Department of Energy’s NNSA.</a:t>
            </a:r>
          </a:p>
        </p:txBody>
      </p:sp>
      <p:pic>
        <p:nvPicPr>
          <p:cNvPr id="17" name="Picture 16">
            <a:extLst>
              <a:ext uri="{FF2B5EF4-FFF2-40B4-BE49-F238E27FC236}">
                <a16:creationId xmlns:a16="http://schemas.microsoft.com/office/drawing/2014/main" id="{7CA5E6A1-8400-5543-A539-750F492A4E9E}"/>
              </a:ext>
            </a:extLst>
          </p:cNvPr>
          <p:cNvPicPr>
            <a:picLocks noChangeAspect="1"/>
          </p:cNvPicPr>
          <p:nvPr userDrawn="1"/>
        </p:nvPicPr>
        <p:blipFill>
          <a:blip r:embed="rId3"/>
          <a:stretch>
            <a:fillRect/>
          </a:stretch>
        </p:blipFill>
        <p:spPr>
          <a:xfrm>
            <a:off x="487266" y="466724"/>
            <a:ext cx="2957369" cy="865846"/>
          </a:xfrm>
          <a:prstGeom prst="rect">
            <a:avLst/>
          </a:prstGeom>
        </p:spPr>
      </p:pic>
      <p:sp>
        <p:nvSpPr>
          <p:cNvPr id="4" name="Rectangle 3">
            <a:extLst>
              <a:ext uri="{FF2B5EF4-FFF2-40B4-BE49-F238E27FC236}">
                <a16:creationId xmlns:a16="http://schemas.microsoft.com/office/drawing/2014/main" id="{6CC4CCD8-670C-C247-A670-D2A0A7CC0B40}"/>
              </a:ext>
            </a:extLst>
          </p:cNvPr>
          <p:cNvSpPr/>
          <p:nvPr userDrawn="1"/>
        </p:nvSpPr>
        <p:spPr>
          <a:xfrm>
            <a:off x="323850" y="6138506"/>
            <a:ext cx="923530" cy="570027"/>
          </a:xfrm>
          <a:prstGeom prst="rect">
            <a:avLst/>
          </a:prstGeom>
          <a:solidFill>
            <a:srgbClr val="000F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1" name="Picture 10">
            <a:extLst>
              <a:ext uri="{FF2B5EF4-FFF2-40B4-BE49-F238E27FC236}">
                <a16:creationId xmlns:a16="http://schemas.microsoft.com/office/drawing/2014/main" id="{AB31FDCC-6089-9549-867D-AA161AFF6943}"/>
              </a:ext>
            </a:extLst>
          </p:cNvPr>
          <p:cNvPicPr>
            <a:picLocks noChangeAspect="1"/>
          </p:cNvPicPr>
          <p:nvPr userDrawn="1"/>
        </p:nvPicPr>
        <p:blipFill>
          <a:blip r:embed="rId4"/>
          <a:stretch>
            <a:fillRect/>
          </a:stretch>
        </p:blipFill>
        <p:spPr>
          <a:xfrm>
            <a:off x="594360" y="6376337"/>
            <a:ext cx="590382" cy="283004"/>
          </a:xfrm>
          <a:prstGeom prst="rect">
            <a:avLst/>
          </a:prstGeom>
        </p:spPr>
      </p:pic>
      <p:sp>
        <p:nvSpPr>
          <p:cNvPr id="23" name="Slide Number Placeholder 3">
            <a:extLst>
              <a:ext uri="{FF2B5EF4-FFF2-40B4-BE49-F238E27FC236}">
                <a16:creationId xmlns:a16="http://schemas.microsoft.com/office/drawing/2014/main" id="{D7CC174E-53C7-1C49-8CF1-B008CEDC8F30}"/>
              </a:ext>
            </a:extLst>
          </p:cNvPr>
          <p:cNvSpPr txBox="1">
            <a:spLocks/>
          </p:cNvSpPr>
          <p:nvPr userDrawn="1"/>
        </p:nvSpPr>
        <p:spPr>
          <a:xfrm>
            <a:off x="8641080" y="6501384"/>
            <a:ext cx="220485" cy="270473"/>
          </a:xfrm>
          <a:prstGeom prst="rect">
            <a:avLst/>
          </a:prstGeom>
        </p:spPr>
        <p:txBody>
          <a:bodyPr vert="horz" lIns="0" tIns="0" rIns="0" bIns="0" rtlCol="0" anchor="t" anchorCtr="0"/>
          <a:lstStyle>
            <a:defPPr>
              <a:defRPr lang="en-US"/>
            </a:defPPr>
            <a:lvl1pPr marL="0" algn="r" defTabSz="457200" rtl="0" eaLnBrk="1" latinLnBrk="0" hangingPunct="1">
              <a:defRPr sz="700" b="0" i="0"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700" dirty="0">
                <a:solidFill>
                  <a:schemeClr val="bg1">
                    <a:lumMod val="65000"/>
                  </a:schemeClr>
                </a:solidFill>
              </a:rPr>
              <a:t>  </a:t>
            </a:r>
            <a:fld id="{F16E1515-8F3D-DE4D-94E5-8D9BEBCD7A49}" type="slidenum">
              <a:rPr lang="en-US" sz="700" smtClean="0">
                <a:solidFill>
                  <a:schemeClr val="bg1">
                    <a:lumMod val="65000"/>
                  </a:schemeClr>
                </a:solidFill>
              </a:rPr>
              <a:pPr/>
              <a:t>‹#›</a:t>
            </a:fld>
            <a:endParaRPr lang="en-US" sz="700" dirty="0">
              <a:solidFill>
                <a:schemeClr val="bg1">
                  <a:lumMod val="65000"/>
                </a:schemeClr>
              </a:solidFill>
            </a:endParaRPr>
          </a:p>
        </p:txBody>
      </p:sp>
      <p:sp>
        <p:nvSpPr>
          <p:cNvPr id="13" name="Date Placeholder 3">
            <a:extLst>
              <a:ext uri="{FF2B5EF4-FFF2-40B4-BE49-F238E27FC236}">
                <a16:creationId xmlns:a16="http://schemas.microsoft.com/office/drawing/2014/main" id="{7064C590-9A87-3D4E-AB4F-7D32D78B18F2}"/>
              </a:ext>
            </a:extLst>
          </p:cNvPr>
          <p:cNvSpPr txBox="1">
            <a:spLocks/>
          </p:cNvSpPr>
          <p:nvPr userDrawn="1"/>
        </p:nvSpPr>
        <p:spPr>
          <a:xfrm>
            <a:off x="8074152" y="6501384"/>
            <a:ext cx="609914" cy="198005"/>
          </a:xfrm>
          <a:prstGeom prst="rect">
            <a:avLst/>
          </a:prstGeom>
        </p:spPr>
        <p:txBody>
          <a:bodyPr vert="horz" lIns="0" tIns="0" rIns="0" bIns="0" rtlCol="0" anchor="t" anchorCtr="0"/>
          <a:lstStyle>
            <a:defPPr>
              <a:defRPr lang="en-US"/>
            </a:defPPr>
            <a:lvl1pPr marL="0" algn="r" defTabSz="457200" rtl="0" eaLnBrk="1" latinLnBrk="0" hangingPunct="1">
              <a:defRPr sz="700" b="0" i="0" kern="1200">
                <a:solidFill>
                  <a:schemeClr val="bg1">
                    <a:lumMod val="65000"/>
                  </a:schemeClr>
                </a:solidFill>
                <a:latin typeface="Arial" panose="020B0604020202020204" pitchFamily="34" charset="0"/>
                <a:ea typeface="Source Sans Pro Semibold" panose="020B0503030403020204" pitchFamily="34" charset="0"/>
                <a:cs typeface="Arial" panose="020B060402020202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700" dirty="0"/>
              <a:t>4/5/21</a:t>
            </a:r>
          </a:p>
          <a:p>
            <a:endParaRPr lang="en-US" sz="700" dirty="0"/>
          </a:p>
        </p:txBody>
      </p:sp>
    </p:spTree>
    <p:extLst>
      <p:ext uri="{BB962C8B-B14F-4D97-AF65-F5344CB8AC3E}">
        <p14:creationId xmlns:p14="http://schemas.microsoft.com/office/powerpoint/2010/main" val="1132053157"/>
      </p:ext>
    </p:extLst>
  </p:cSld>
  <p:clrMapOvr>
    <a:masterClrMapping/>
  </p:clrMapOvr>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2 Text Areas_White Background">
    <p:spTree>
      <p:nvGrpSpPr>
        <p:cNvPr id="1" name=""/>
        <p:cNvGrpSpPr/>
        <p:nvPr/>
      </p:nvGrpSpPr>
      <p:grpSpPr>
        <a:xfrm>
          <a:off x="0" y="0"/>
          <a:ext cx="0" cy="0"/>
          <a:chOff x="0" y="0"/>
          <a:chExt cx="0" cy="0"/>
        </a:xfrm>
      </p:grpSpPr>
      <p:sp>
        <p:nvSpPr>
          <p:cNvPr id="12" name="Text Placeholder 12">
            <a:extLst>
              <a:ext uri="{FF2B5EF4-FFF2-40B4-BE49-F238E27FC236}">
                <a16:creationId xmlns:a16="http://schemas.microsoft.com/office/drawing/2014/main" id="{D46214E2-32D4-424B-9DE1-4EDE4429688D}"/>
              </a:ext>
            </a:extLst>
          </p:cNvPr>
          <p:cNvSpPr>
            <a:spLocks noGrp="1"/>
          </p:cNvSpPr>
          <p:nvPr>
            <p:ph type="body" sz="quarter" idx="15" hasCustomPrompt="1"/>
          </p:nvPr>
        </p:nvSpPr>
        <p:spPr>
          <a:xfrm>
            <a:off x="594360" y="1524001"/>
            <a:ext cx="3840480" cy="363175"/>
          </a:xfrm>
        </p:spPr>
        <p:txBody>
          <a:bodyPr lIns="0" tIns="0" rIns="0" bIns="0"/>
          <a:lstStyle>
            <a:lvl1pPr marL="0" indent="0">
              <a:lnSpc>
                <a:spcPct val="100000"/>
              </a:lnSpc>
              <a:spcBef>
                <a:spcPts val="0"/>
              </a:spcBef>
              <a:buNone/>
              <a:defRPr sz="1800" b="1" i="0">
                <a:solidFill>
                  <a:srgbClr val="000F7E"/>
                </a:solidFill>
                <a:latin typeface="Arial" panose="020B0604020202020204" pitchFamily="34" charset="0"/>
                <a:cs typeface="Arial" panose="020B0604020202020204" pitchFamily="34" charset="0"/>
              </a:defRPr>
            </a:lvl1pPr>
          </a:lstStyle>
          <a:p>
            <a:pPr lvl="0"/>
            <a:r>
              <a:rPr lang="en-US" dirty="0"/>
              <a:t>Click to add subhead</a:t>
            </a:r>
          </a:p>
        </p:txBody>
      </p:sp>
      <p:sp>
        <p:nvSpPr>
          <p:cNvPr id="13" name="Text Placeholder 9">
            <a:extLst>
              <a:ext uri="{FF2B5EF4-FFF2-40B4-BE49-F238E27FC236}">
                <a16:creationId xmlns:a16="http://schemas.microsoft.com/office/drawing/2014/main" id="{240E4E95-1B27-5348-9471-7BB69800EDD4}"/>
              </a:ext>
            </a:extLst>
          </p:cNvPr>
          <p:cNvSpPr>
            <a:spLocks noGrp="1"/>
          </p:cNvSpPr>
          <p:nvPr>
            <p:ph type="body" sz="quarter" idx="14" hasCustomPrompt="1"/>
          </p:nvPr>
        </p:nvSpPr>
        <p:spPr>
          <a:xfrm>
            <a:off x="594360" y="609600"/>
            <a:ext cx="7991856" cy="886968"/>
          </a:xfrm>
        </p:spPr>
        <p:txBody>
          <a:bodyPr lIns="0" tIns="0" rIns="0" bIns="0">
            <a:noAutofit/>
          </a:bodyPr>
          <a:lstStyle>
            <a:lvl1pPr marL="0" indent="0">
              <a:lnSpc>
                <a:spcPct val="100000"/>
              </a:lnSpc>
              <a:spcBef>
                <a:spcPts val="0"/>
              </a:spcBef>
              <a:buNone/>
              <a:defRPr sz="2400" b="1" i="0">
                <a:solidFill>
                  <a:srgbClr val="000F7E"/>
                </a:solidFill>
                <a:latin typeface="Arial" panose="020B0604020202020204" pitchFamily="34" charset="0"/>
                <a:cs typeface="Arial" panose="020B0604020202020204" pitchFamily="34" charset="0"/>
              </a:defRPr>
            </a:lvl1pPr>
            <a:lvl2pPr>
              <a:buNone/>
              <a:defRPr b="1" i="0">
                <a:latin typeface="Acumin Pro" panose="020B0504020202020204" pitchFamily="34" charset="77"/>
              </a:defRPr>
            </a:lvl2pPr>
            <a:lvl3pPr>
              <a:buNone/>
              <a:defRPr b="1" i="0">
                <a:latin typeface="Acumin Pro" panose="020B0504020202020204" pitchFamily="34" charset="77"/>
              </a:defRPr>
            </a:lvl3pPr>
            <a:lvl4pPr>
              <a:buNone/>
              <a:defRPr b="1" i="0">
                <a:latin typeface="Acumin Pro" panose="020B0504020202020204" pitchFamily="34" charset="77"/>
              </a:defRPr>
            </a:lvl4pPr>
            <a:lvl5pPr>
              <a:buNone/>
              <a:defRPr b="1" i="0">
                <a:latin typeface="Acumin Pro" panose="020B0504020202020204" pitchFamily="34" charset="77"/>
              </a:defRPr>
            </a:lvl5pPr>
          </a:lstStyle>
          <a:p>
            <a:pPr lvl="0"/>
            <a:r>
              <a:rPr lang="en-US" dirty="0"/>
              <a:t>Click to add a brief slide title</a:t>
            </a:r>
          </a:p>
        </p:txBody>
      </p:sp>
      <p:sp>
        <p:nvSpPr>
          <p:cNvPr id="28" name="Text Placeholder 12">
            <a:extLst>
              <a:ext uri="{FF2B5EF4-FFF2-40B4-BE49-F238E27FC236}">
                <a16:creationId xmlns:a16="http://schemas.microsoft.com/office/drawing/2014/main" id="{1B65E676-959E-0E41-8EAD-45D6F7E076BD}"/>
              </a:ext>
            </a:extLst>
          </p:cNvPr>
          <p:cNvSpPr>
            <a:spLocks noGrp="1"/>
          </p:cNvSpPr>
          <p:nvPr>
            <p:ph type="body" sz="quarter" idx="18" hasCustomPrompt="1"/>
          </p:nvPr>
        </p:nvSpPr>
        <p:spPr>
          <a:xfrm>
            <a:off x="4749800" y="1524001"/>
            <a:ext cx="3840480" cy="363175"/>
          </a:xfrm>
        </p:spPr>
        <p:txBody>
          <a:bodyPr lIns="0" tIns="0" rIns="0" bIns="0"/>
          <a:lstStyle>
            <a:lvl1pPr marL="0" indent="0">
              <a:lnSpc>
                <a:spcPct val="100000"/>
              </a:lnSpc>
              <a:spcBef>
                <a:spcPts val="0"/>
              </a:spcBef>
              <a:buNone/>
              <a:defRPr sz="1800" b="1" i="0">
                <a:solidFill>
                  <a:srgbClr val="000F7E"/>
                </a:solidFill>
                <a:latin typeface="Arial" panose="020B0604020202020204" pitchFamily="34" charset="0"/>
                <a:cs typeface="Arial" panose="020B0604020202020204" pitchFamily="34" charset="0"/>
              </a:defRPr>
            </a:lvl1pPr>
          </a:lstStyle>
          <a:p>
            <a:pPr lvl="0"/>
            <a:r>
              <a:rPr lang="en-US" dirty="0"/>
              <a:t>Click to add subhead</a:t>
            </a:r>
          </a:p>
        </p:txBody>
      </p:sp>
      <p:sp>
        <p:nvSpPr>
          <p:cNvPr id="8" name="Text Placeholder 2">
            <a:extLst>
              <a:ext uri="{FF2B5EF4-FFF2-40B4-BE49-F238E27FC236}">
                <a16:creationId xmlns:a16="http://schemas.microsoft.com/office/drawing/2014/main" id="{181900B1-3D44-764E-9A42-70386E05E549}"/>
              </a:ext>
            </a:extLst>
          </p:cNvPr>
          <p:cNvSpPr>
            <a:spLocks noGrp="1"/>
          </p:cNvSpPr>
          <p:nvPr>
            <p:ph type="body" sz="quarter" idx="20" hasCustomPrompt="1"/>
          </p:nvPr>
        </p:nvSpPr>
        <p:spPr>
          <a:xfrm>
            <a:off x="594360" y="2011679"/>
            <a:ext cx="3840480" cy="4076605"/>
          </a:xfrm>
        </p:spPr>
        <p:txBody>
          <a:bodyPr lIns="0" tIns="0" rIns="0" bIns="0">
            <a:noAutofit/>
          </a:bodyPr>
          <a:lstStyle>
            <a:lvl1pPr marL="182880" indent="-182880">
              <a:lnSpc>
                <a:spcPct val="100000"/>
              </a:lnSpc>
              <a:spcBef>
                <a:spcPts val="600"/>
              </a:spcBef>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stStyle>
          <a:p>
            <a:pPr lvl="0"/>
            <a:r>
              <a:rPr lang="en-US" dirty="0"/>
              <a:t>Click to add first bullet</a:t>
            </a:r>
          </a:p>
          <a:p>
            <a:pPr lvl="1"/>
            <a:r>
              <a:rPr lang="en-US" dirty="0"/>
              <a:t>Second level</a:t>
            </a:r>
          </a:p>
          <a:p>
            <a:pPr lvl="2"/>
            <a:r>
              <a:rPr lang="en-US" dirty="0"/>
              <a:t>Third level</a:t>
            </a:r>
          </a:p>
          <a:p>
            <a:pPr lvl="3"/>
            <a:r>
              <a:rPr lang="en-US" dirty="0"/>
              <a:t>Fourth level</a:t>
            </a:r>
          </a:p>
        </p:txBody>
      </p:sp>
      <p:sp>
        <p:nvSpPr>
          <p:cNvPr id="9" name="Text Placeholder 2">
            <a:extLst>
              <a:ext uri="{FF2B5EF4-FFF2-40B4-BE49-F238E27FC236}">
                <a16:creationId xmlns:a16="http://schemas.microsoft.com/office/drawing/2014/main" id="{28685422-C0F4-174C-BFA6-015246A3D42C}"/>
              </a:ext>
            </a:extLst>
          </p:cNvPr>
          <p:cNvSpPr>
            <a:spLocks noGrp="1"/>
          </p:cNvSpPr>
          <p:nvPr>
            <p:ph type="body" sz="quarter" idx="21" hasCustomPrompt="1"/>
          </p:nvPr>
        </p:nvSpPr>
        <p:spPr>
          <a:xfrm>
            <a:off x="4749800" y="2011679"/>
            <a:ext cx="3840480" cy="4076605"/>
          </a:xfrm>
        </p:spPr>
        <p:txBody>
          <a:bodyPr lIns="0" tIns="0" rIns="0" bIns="0">
            <a:noAutofit/>
          </a:bodyPr>
          <a:lstStyle>
            <a:lvl1pPr marL="182880" indent="-182880">
              <a:lnSpc>
                <a:spcPct val="100000"/>
              </a:lnSpc>
              <a:spcBef>
                <a:spcPts val="600"/>
              </a:spcBef>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stStyle>
          <a:p>
            <a:pPr lvl="0"/>
            <a:r>
              <a:rPr lang="en-US" dirty="0"/>
              <a:t>Click to add first bullet</a:t>
            </a:r>
          </a:p>
          <a:p>
            <a:pPr lvl="1"/>
            <a:r>
              <a:rPr lang="en-US" dirty="0"/>
              <a:t>Second level</a:t>
            </a:r>
          </a:p>
          <a:p>
            <a:pPr lvl="2"/>
            <a:r>
              <a:rPr lang="en-US" dirty="0"/>
              <a:t>Third level</a:t>
            </a:r>
          </a:p>
          <a:p>
            <a:pPr lvl="3"/>
            <a:r>
              <a:rPr lang="en-US" dirty="0"/>
              <a:t>Fourth level</a:t>
            </a:r>
          </a:p>
        </p:txBody>
      </p:sp>
    </p:spTree>
    <p:extLst>
      <p:ext uri="{BB962C8B-B14F-4D97-AF65-F5344CB8AC3E}">
        <p14:creationId xmlns:p14="http://schemas.microsoft.com/office/powerpoint/2010/main" val="1878109069"/>
      </p:ext>
    </p:extLst>
  </p:cSld>
  <p:clrMapOvr>
    <a:masterClrMapping/>
  </p:clrMapOvr>
  <p:extLst>
    <p:ext uri="{DCECCB84-F9BA-43D5-87BE-67443E8EF086}">
      <p15:sldGuideLst xmlns:p15="http://schemas.microsoft.com/office/powerpoint/2012/main"/>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2 Photos and Text_White Background">
    <p:spTree>
      <p:nvGrpSpPr>
        <p:cNvPr id="1" name=""/>
        <p:cNvGrpSpPr/>
        <p:nvPr/>
      </p:nvGrpSpPr>
      <p:grpSpPr>
        <a:xfrm>
          <a:off x="0" y="0"/>
          <a:ext cx="0" cy="0"/>
          <a:chOff x="0" y="0"/>
          <a:chExt cx="0" cy="0"/>
        </a:xfrm>
      </p:grpSpPr>
      <p:sp>
        <p:nvSpPr>
          <p:cNvPr id="19" name="Title 1">
            <a:extLst>
              <a:ext uri="{FF2B5EF4-FFF2-40B4-BE49-F238E27FC236}">
                <a16:creationId xmlns:a16="http://schemas.microsoft.com/office/drawing/2014/main" id="{84D7D689-7F2D-0348-816C-97C77A8DA13C}"/>
              </a:ext>
            </a:extLst>
          </p:cNvPr>
          <p:cNvSpPr>
            <a:spLocks noGrp="1"/>
          </p:cNvSpPr>
          <p:nvPr>
            <p:ph type="title" hasCustomPrompt="1"/>
          </p:nvPr>
        </p:nvSpPr>
        <p:spPr>
          <a:xfrm>
            <a:off x="594360" y="609600"/>
            <a:ext cx="7991856" cy="890016"/>
          </a:xfrm>
        </p:spPr>
        <p:txBody>
          <a:bodyPr lIns="0" tIns="0" rIns="0" bIns="0" anchor="t" anchorCtr="0">
            <a:normAutofit/>
          </a:bodyPr>
          <a:lstStyle>
            <a:lvl1pPr algn="l">
              <a:lnSpc>
                <a:spcPct val="100000"/>
              </a:lnSpc>
              <a:defRPr sz="2400" b="1" i="0">
                <a:solidFill>
                  <a:srgbClr val="000F7E"/>
                </a:solidFill>
                <a:latin typeface="Arial" panose="020B0604020202020204" pitchFamily="34" charset="0"/>
                <a:cs typeface="Arial" panose="020B0604020202020204" pitchFamily="34" charset="0"/>
              </a:defRPr>
            </a:lvl1pPr>
          </a:lstStyle>
          <a:p>
            <a:pPr lvl="0"/>
            <a:r>
              <a:rPr lang="en-US" dirty="0"/>
              <a:t>Click to add a brief slide title</a:t>
            </a:r>
          </a:p>
        </p:txBody>
      </p:sp>
      <p:sp>
        <p:nvSpPr>
          <p:cNvPr id="24" name="Picture Placeholder 9">
            <a:extLst>
              <a:ext uri="{FF2B5EF4-FFF2-40B4-BE49-F238E27FC236}">
                <a16:creationId xmlns:a16="http://schemas.microsoft.com/office/drawing/2014/main" id="{DB2A39F7-5A62-2B4C-A657-BD57B5768EF5}"/>
              </a:ext>
            </a:extLst>
          </p:cNvPr>
          <p:cNvSpPr>
            <a:spLocks noGrp="1"/>
          </p:cNvSpPr>
          <p:nvPr>
            <p:ph type="pic" sz="quarter" idx="32"/>
          </p:nvPr>
        </p:nvSpPr>
        <p:spPr>
          <a:xfrm>
            <a:off x="594360" y="1524000"/>
            <a:ext cx="3685032" cy="2706624"/>
          </a:xfrm>
        </p:spPr>
        <p:txBody>
          <a:bodyPr/>
          <a:lstStyle>
            <a:lvl1pPr marL="171450" marR="0" indent="-17145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solidFill>
                  <a:srgbClr val="000F7E"/>
                </a:solidFill>
                <a:latin typeface="Arial" panose="020B0604020202020204" pitchFamily="34" charset="0"/>
                <a:cs typeface="Arial" panose="020B0604020202020204" pitchFamily="34" charset="0"/>
              </a:defRPr>
            </a:lvl1pPr>
          </a:lstStyle>
          <a:p>
            <a:pPr marL="171450" marR="0" lvl="0" indent="-17145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lang="en-US" dirty="0"/>
              <a:t>Click icon to add picture</a:t>
            </a:r>
          </a:p>
          <a:p>
            <a:endParaRPr lang="en-US" dirty="0"/>
          </a:p>
        </p:txBody>
      </p:sp>
      <p:sp>
        <p:nvSpPr>
          <p:cNvPr id="25" name="Text Placeholder 12">
            <a:extLst>
              <a:ext uri="{FF2B5EF4-FFF2-40B4-BE49-F238E27FC236}">
                <a16:creationId xmlns:a16="http://schemas.microsoft.com/office/drawing/2014/main" id="{6CCEB416-B433-8F46-8DFF-FFAC7ACCA5F6}"/>
              </a:ext>
            </a:extLst>
          </p:cNvPr>
          <p:cNvSpPr>
            <a:spLocks noGrp="1"/>
          </p:cNvSpPr>
          <p:nvPr>
            <p:ph type="body" sz="quarter" idx="33" hasCustomPrompt="1"/>
          </p:nvPr>
        </p:nvSpPr>
        <p:spPr>
          <a:xfrm>
            <a:off x="594360" y="4693920"/>
            <a:ext cx="3685032" cy="241445"/>
          </a:xfrm>
        </p:spPr>
        <p:txBody>
          <a:bodyPr lIns="0" tIns="0" rIns="0" bIns="0"/>
          <a:lstStyle>
            <a:lvl1pPr marL="0" indent="0">
              <a:lnSpc>
                <a:spcPct val="100000"/>
              </a:lnSpc>
              <a:spcBef>
                <a:spcPts val="0"/>
              </a:spcBef>
              <a:buNone/>
              <a:defRPr sz="1400" b="1" i="0">
                <a:solidFill>
                  <a:srgbClr val="000F7E"/>
                </a:solidFill>
                <a:latin typeface="Arial" panose="020B0604020202020204" pitchFamily="34" charset="0"/>
                <a:cs typeface="Arial" panose="020B0604020202020204" pitchFamily="34" charset="0"/>
              </a:defRPr>
            </a:lvl1pPr>
          </a:lstStyle>
          <a:p>
            <a:pPr lvl="0"/>
            <a:r>
              <a:rPr lang="en-US" dirty="0"/>
              <a:t>Click to add subhead</a:t>
            </a:r>
          </a:p>
        </p:txBody>
      </p:sp>
      <p:sp>
        <p:nvSpPr>
          <p:cNvPr id="26" name="Text Placeholder 12">
            <a:extLst>
              <a:ext uri="{FF2B5EF4-FFF2-40B4-BE49-F238E27FC236}">
                <a16:creationId xmlns:a16="http://schemas.microsoft.com/office/drawing/2014/main" id="{66B16311-DD9F-7D43-964B-E92B217DC39E}"/>
              </a:ext>
            </a:extLst>
          </p:cNvPr>
          <p:cNvSpPr>
            <a:spLocks noGrp="1"/>
          </p:cNvSpPr>
          <p:nvPr>
            <p:ph type="body" sz="quarter" idx="34" hasCustomPrompt="1"/>
          </p:nvPr>
        </p:nvSpPr>
        <p:spPr>
          <a:xfrm>
            <a:off x="594360" y="5120640"/>
            <a:ext cx="3685032" cy="975360"/>
          </a:xfrm>
        </p:spPr>
        <p:txBody>
          <a:bodyPr lIns="0" tIns="0" rIns="0" bIns="0"/>
          <a:lstStyle>
            <a:lvl1pPr marL="0" indent="0">
              <a:lnSpc>
                <a:spcPct val="100000"/>
              </a:lnSpc>
              <a:spcBef>
                <a:spcPts val="600"/>
              </a:spcBef>
              <a:buFont typeface="Arial" panose="020B0604020202020204" pitchFamily="34" charset="0"/>
              <a:buNone/>
              <a:defRPr sz="1100" b="0" i="0">
                <a:solidFill>
                  <a:schemeClr val="tx1"/>
                </a:solidFill>
                <a:latin typeface="Arial" panose="020B0604020202020204" pitchFamily="34" charset="0"/>
                <a:cs typeface="Arial" panose="020B0604020202020204" pitchFamily="34" charset="0"/>
              </a:defRPr>
            </a:lvl1pPr>
          </a:lstStyle>
          <a:p>
            <a:pPr lvl="0"/>
            <a:r>
              <a:rPr lang="en-US" dirty="0"/>
              <a:t>Click to add text </a:t>
            </a:r>
          </a:p>
        </p:txBody>
      </p:sp>
      <p:sp>
        <p:nvSpPr>
          <p:cNvPr id="23" name="Text Placeholder 13">
            <a:extLst>
              <a:ext uri="{FF2B5EF4-FFF2-40B4-BE49-F238E27FC236}">
                <a16:creationId xmlns:a16="http://schemas.microsoft.com/office/drawing/2014/main" id="{023AA45D-8199-F644-847B-E64A5EC3FB87}"/>
              </a:ext>
            </a:extLst>
          </p:cNvPr>
          <p:cNvSpPr>
            <a:spLocks noGrp="1"/>
          </p:cNvSpPr>
          <p:nvPr>
            <p:ph type="body" sz="quarter" idx="18" hasCustomPrompt="1"/>
          </p:nvPr>
        </p:nvSpPr>
        <p:spPr>
          <a:xfrm>
            <a:off x="594360" y="4328160"/>
            <a:ext cx="3685032" cy="243840"/>
          </a:xfrm>
        </p:spPr>
        <p:txBody>
          <a:bodyPr lIns="0" tIns="0" rIns="0" bIns="0">
            <a:normAutofit/>
          </a:bodyPr>
          <a:lstStyle>
            <a:lvl1pPr marL="0" indent="0">
              <a:lnSpc>
                <a:spcPct val="100000"/>
              </a:lnSpc>
              <a:spcBef>
                <a:spcPts val="0"/>
              </a:spcBef>
              <a:buNone/>
              <a:defRPr sz="1000" b="0" i="0">
                <a:solidFill>
                  <a:schemeClr val="bg1">
                    <a:lumMod val="65000"/>
                  </a:schemeClr>
                </a:solidFill>
                <a:latin typeface="Arial" panose="020B0604020202020204" pitchFamily="34" charset="0"/>
                <a:cs typeface="Arial" panose="020B0604020202020204" pitchFamily="34" charset="0"/>
              </a:defRPr>
            </a:lvl1pPr>
          </a:lstStyle>
          <a:p>
            <a:pPr lvl="0"/>
            <a:r>
              <a:rPr lang="en-US" dirty="0"/>
              <a:t>Click to add caption for image</a:t>
            </a:r>
          </a:p>
        </p:txBody>
      </p:sp>
      <p:sp>
        <p:nvSpPr>
          <p:cNvPr id="33" name="Picture Placeholder 9">
            <a:extLst>
              <a:ext uri="{FF2B5EF4-FFF2-40B4-BE49-F238E27FC236}">
                <a16:creationId xmlns:a16="http://schemas.microsoft.com/office/drawing/2014/main" id="{2652C890-3579-2E47-9AB6-1D78A5E47643}"/>
              </a:ext>
            </a:extLst>
          </p:cNvPr>
          <p:cNvSpPr>
            <a:spLocks noGrp="1"/>
          </p:cNvSpPr>
          <p:nvPr>
            <p:ph type="pic" sz="quarter" idx="36"/>
          </p:nvPr>
        </p:nvSpPr>
        <p:spPr>
          <a:xfrm>
            <a:off x="4901184" y="1524000"/>
            <a:ext cx="3685032" cy="2706624"/>
          </a:xfrm>
        </p:spPr>
        <p:txBody>
          <a:bodyPr/>
          <a:lstStyle>
            <a:lvl1pPr marL="171450" marR="0" indent="-17145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solidFill>
                  <a:srgbClr val="000F7E"/>
                </a:solidFill>
                <a:latin typeface="Arial" panose="020B0604020202020204" pitchFamily="34" charset="0"/>
                <a:cs typeface="Arial" panose="020B0604020202020204" pitchFamily="34" charset="0"/>
              </a:defRPr>
            </a:lvl1pPr>
          </a:lstStyle>
          <a:p>
            <a:pPr marL="171450" marR="0" lvl="0" indent="-17145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lang="en-US" dirty="0"/>
              <a:t>Click icon to add picture</a:t>
            </a:r>
          </a:p>
          <a:p>
            <a:endParaRPr lang="en-US" dirty="0"/>
          </a:p>
        </p:txBody>
      </p:sp>
      <p:sp>
        <p:nvSpPr>
          <p:cNvPr id="34" name="Text Placeholder 12">
            <a:extLst>
              <a:ext uri="{FF2B5EF4-FFF2-40B4-BE49-F238E27FC236}">
                <a16:creationId xmlns:a16="http://schemas.microsoft.com/office/drawing/2014/main" id="{DD1D0C09-D811-144F-BEBD-275B6A12072D}"/>
              </a:ext>
            </a:extLst>
          </p:cNvPr>
          <p:cNvSpPr>
            <a:spLocks noGrp="1"/>
          </p:cNvSpPr>
          <p:nvPr>
            <p:ph type="body" sz="quarter" idx="37" hasCustomPrompt="1"/>
          </p:nvPr>
        </p:nvSpPr>
        <p:spPr>
          <a:xfrm>
            <a:off x="4901184" y="4693920"/>
            <a:ext cx="3685032" cy="241445"/>
          </a:xfrm>
        </p:spPr>
        <p:txBody>
          <a:bodyPr lIns="0" tIns="0" rIns="0" bIns="0"/>
          <a:lstStyle>
            <a:lvl1pPr marL="0" indent="0">
              <a:lnSpc>
                <a:spcPct val="100000"/>
              </a:lnSpc>
              <a:spcBef>
                <a:spcPts val="0"/>
              </a:spcBef>
              <a:buNone/>
              <a:defRPr sz="1400" b="1" i="0">
                <a:solidFill>
                  <a:srgbClr val="000F7E"/>
                </a:solidFill>
                <a:latin typeface="Arial" panose="020B0604020202020204" pitchFamily="34" charset="0"/>
                <a:cs typeface="Arial" panose="020B0604020202020204" pitchFamily="34" charset="0"/>
              </a:defRPr>
            </a:lvl1pPr>
          </a:lstStyle>
          <a:p>
            <a:pPr lvl="0"/>
            <a:r>
              <a:rPr lang="en-US" dirty="0"/>
              <a:t>Click to add subhead</a:t>
            </a:r>
          </a:p>
        </p:txBody>
      </p:sp>
      <p:sp>
        <p:nvSpPr>
          <p:cNvPr id="35" name="Text Placeholder 12">
            <a:extLst>
              <a:ext uri="{FF2B5EF4-FFF2-40B4-BE49-F238E27FC236}">
                <a16:creationId xmlns:a16="http://schemas.microsoft.com/office/drawing/2014/main" id="{2213ED2D-D77F-7D49-9E2D-96B09A5A751F}"/>
              </a:ext>
            </a:extLst>
          </p:cNvPr>
          <p:cNvSpPr>
            <a:spLocks noGrp="1"/>
          </p:cNvSpPr>
          <p:nvPr>
            <p:ph type="body" sz="quarter" idx="38" hasCustomPrompt="1"/>
          </p:nvPr>
        </p:nvSpPr>
        <p:spPr>
          <a:xfrm>
            <a:off x="4901184" y="5120640"/>
            <a:ext cx="3685032" cy="975360"/>
          </a:xfrm>
        </p:spPr>
        <p:txBody>
          <a:bodyPr lIns="0" tIns="0" rIns="0" bIns="0"/>
          <a:lstStyle>
            <a:lvl1pPr marL="0" indent="0">
              <a:lnSpc>
                <a:spcPct val="100000"/>
              </a:lnSpc>
              <a:spcBef>
                <a:spcPts val="600"/>
              </a:spcBef>
              <a:buFont typeface="Arial" panose="020B0604020202020204" pitchFamily="34" charset="0"/>
              <a:buNone/>
              <a:defRPr sz="1100" b="0" i="0">
                <a:solidFill>
                  <a:schemeClr val="tx1"/>
                </a:solidFill>
                <a:latin typeface="Arial" panose="020B0604020202020204" pitchFamily="34" charset="0"/>
                <a:cs typeface="Arial" panose="020B0604020202020204" pitchFamily="34" charset="0"/>
              </a:defRPr>
            </a:lvl1pPr>
          </a:lstStyle>
          <a:p>
            <a:pPr lvl="0"/>
            <a:r>
              <a:rPr lang="en-US" dirty="0"/>
              <a:t>Click to add text </a:t>
            </a:r>
          </a:p>
        </p:txBody>
      </p:sp>
      <p:sp>
        <p:nvSpPr>
          <p:cNvPr id="36" name="Text Placeholder 13">
            <a:extLst>
              <a:ext uri="{FF2B5EF4-FFF2-40B4-BE49-F238E27FC236}">
                <a16:creationId xmlns:a16="http://schemas.microsoft.com/office/drawing/2014/main" id="{5AA83665-F240-0345-B903-C8950DEFAF0A}"/>
              </a:ext>
            </a:extLst>
          </p:cNvPr>
          <p:cNvSpPr>
            <a:spLocks noGrp="1"/>
          </p:cNvSpPr>
          <p:nvPr>
            <p:ph type="body" sz="quarter" idx="39" hasCustomPrompt="1"/>
          </p:nvPr>
        </p:nvSpPr>
        <p:spPr>
          <a:xfrm>
            <a:off x="4901184" y="4328160"/>
            <a:ext cx="3685032" cy="243840"/>
          </a:xfrm>
        </p:spPr>
        <p:txBody>
          <a:bodyPr lIns="0" tIns="0" rIns="0" bIns="0">
            <a:normAutofit/>
          </a:bodyPr>
          <a:lstStyle>
            <a:lvl1pPr marL="0" indent="0">
              <a:lnSpc>
                <a:spcPct val="100000"/>
              </a:lnSpc>
              <a:spcBef>
                <a:spcPts val="0"/>
              </a:spcBef>
              <a:buNone/>
              <a:defRPr sz="1000" b="0" i="0">
                <a:solidFill>
                  <a:schemeClr val="bg1">
                    <a:lumMod val="65000"/>
                  </a:schemeClr>
                </a:solidFill>
                <a:latin typeface="Arial" panose="020B0604020202020204" pitchFamily="34" charset="0"/>
                <a:cs typeface="Arial" panose="020B0604020202020204" pitchFamily="34" charset="0"/>
              </a:defRPr>
            </a:lvl1pPr>
          </a:lstStyle>
          <a:p>
            <a:pPr lvl="0"/>
            <a:r>
              <a:rPr lang="en-US" dirty="0"/>
              <a:t>Click to add caption for image</a:t>
            </a:r>
          </a:p>
        </p:txBody>
      </p:sp>
    </p:spTree>
    <p:extLst>
      <p:ext uri="{BB962C8B-B14F-4D97-AF65-F5344CB8AC3E}">
        <p14:creationId xmlns:p14="http://schemas.microsoft.com/office/powerpoint/2010/main" val="3352064635"/>
      </p:ext>
    </p:extLst>
  </p:cSld>
  <p:clrMapOvr>
    <a:masterClrMapping/>
  </p:clrMapOvr>
  <p:extLst>
    <p:ext uri="{DCECCB84-F9BA-43D5-87BE-67443E8EF086}">
      <p15:sldGuideLst xmlns:p15="http://schemas.microsoft.com/office/powerpoint/2012/main"/>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3 Images_White Background">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113F276B-7B5E-4A45-AB9F-2B475F2AEAB2}"/>
              </a:ext>
            </a:extLst>
          </p:cNvPr>
          <p:cNvSpPr>
            <a:spLocks noGrp="1"/>
          </p:cNvSpPr>
          <p:nvPr>
            <p:ph type="pic" sz="quarter" idx="13"/>
          </p:nvPr>
        </p:nvSpPr>
        <p:spPr>
          <a:xfrm>
            <a:off x="594360" y="1524000"/>
            <a:ext cx="2493282" cy="2706624"/>
          </a:xfrm>
        </p:spPr>
        <p:txBody>
          <a:bodyPr/>
          <a:lstStyle>
            <a:lvl1pPr marL="171450" marR="0" indent="-17145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solidFill>
                  <a:srgbClr val="000F7E"/>
                </a:solidFill>
                <a:latin typeface="Arial" panose="020B0604020202020204" pitchFamily="34" charset="0"/>
                <a:cs typeface="Arial" panose="020B0604020202020204" pitchFamily="34" charset="0"/>
              </a:defRPr>
            </a:lvl1pPr>
          </a:lstStyle>
          <a:p>
            <a:pPr marL="171450" marR="0" lvl="0" indent="-17145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lang="en-US" dirty="0"/>
              <a:t>Click icon to add picture</a:t>
            </a:r>
          </a:p>
          <a:p>
            <a:endParaRPr lang="en-US" dirty="0"/>
          </a:p>
        </p:txBody>
      </p:sp>
      <p:sp>
        <p:nvSpPr>
          <p:cNvPr id="13" name="Text Placeholder 12">
            <a:extLst>
              <a:ext uri="{FF2B5EF4-FFF2-40B4-BE49-F238E27FC236}">
                <a16:creationId xmlns:a16="http://schemas.microsoft.com/office/drawing/2014/main" id="{7225D86E-8C5D-1841-9FAC-7F27816076DA}"/>
              </a:ext>
            </a:extLst>
          </p:cNvPr>
          <p:cNvSpPr>
            <a:spLocks noGrp="1"/>
          </p:cNvSpPr>
          <p:nvPr>
            <p:ph type="body" sz="quarter" idx="15" hasCustomPrompt="1"/>
          </p:nvPr>
        </p:nvSpPr>
        <p:spPr>
          <a:xfrm>
            <a:off x="594360" y="4693920"/>
            <a:ext cx="2496312" cy="243840"/>
          </a:xfrm>
        </p:spPr>
        <p:txBody>
          <a:bodyPr lIns="0" tIns="0" rIns="0" bIns="0"/>
          <a:lstStyle>
            <a:lvl1pPr marL="0" indent="0">
              <a:lnSpc>
                <a:spcPct val="100000"/>
              </a:lnSpc>
              <a:spcBef>
                <a:spcPts val="0"/>
              </a:spcBef>
              <a:buNone/>
              <a:defRPr sz="1400" b="1" i="0">
                <a:solidFill>
                  <a:srgbClr val="000F7E"/>
                </a:solidFill>
                <a:latin typeface="Arial" panose="020B0604020202020204" pitchFamily="34" charset="0"/>
                <a:cs typeface="Arial" panose="020B0604020202020204" pitchFamily="34" charset="0"/>
              </a:defRPr>
            </a:lvl1pPr>
          </a:lstStyle>
          <a:p>
            <a:pPr lvl="0"/>
            <a:r>
              <a:rPr lang="en-US" dirty="0"/>
              <a:t>Click to add subhead</a:t>
            </a:r>
          </a:p>
        </p:txBody>
      </p:sp>
      <p:sp>
        <p:nvSpPr>
          <p:cNvPr id="24" name="Text Placeholder 12">
            <a:extLst>
              <a:ext uri="{FF2B5EF4-FFF2-40B4-BE49-F238E27FC236}">
                <a16:creationId xmlns:a16="http://schemas.microsoft.com/office/drawing/2014/main" id="{3F0E9DEE-404F-3B49-8159-94FE1CD3739D}"/>
              </a:ext>
            </a:extLst>
          </p:cNvPr>
          <p:cNvSpPr>
            <a:spLocks noGrp="1"/>
          </p:cNvSpPr>
          <p:nvPr>
            <p:ph type="body" sz="quarter" idx="30" hasCustomPrompt="1"/>
          </p:nvPr>
        </p:nvSpPr>
        <p:spPr>
          <a:xfrm>
            <a:off x="594360" y="5120640"/>
            <a:ext cx="2496312" cy="975360"/>
          </a:xfrm>
        </p:spPr>
        <p:txBody>
          <a:bodyPr lIns="0" tIns="0" rIns="0" bIns="0"/>
          <a:lstStyle>
            <a:lvl1pPr marL="0" indent="0">
              <a:lnSpc>
                <a:spcPct val="100000"/>
              </a:lnSpc>
              <a:spcBef>
                <a:spcPts val="0"/>
              </a:spcBef>
              <a:buFont typeface="Arial" panose="020B0604020202020204" pitchFamily="34" charset="0"/>
              <a:buNone/>
              <a:defRPr sz="1100" b="0" i="0">
                <a:solidFill>
                  <a:schemeClr val="tx1"/>
                </a:solidFill>
                <a:latin typeface="Arial" panose="020B0604020202020204" pitchFamily="34" charset="0"/>
                <a:cs typeface="Arial" panose="020B0604020202020204" pitchFamily="34" charset="0"/>
              </a:defRPr>
            </a:lvl1pPr>
          </a:lstStyle>
          <a:p>
            <a:pPr lvl="0"/>
            <a:r>
              <a:rPr lang="en-US" dirty="0"/>
              <a:t>Click to add text </a:t>
            </a:r>
          </a:p>
        </p:txBody>
      </p:sp>
      <p:sp>
        <p:nvSpPr>
          <p:cNvPr id="22" name="Title 1">
            <a:extLst>
              <a:ext uri="{FF2B5EF4-FFF2-40B4-BE49-F238E27FC236}">
                <a16:creationId xmlns:a16="http://schemas.microsoft.com/office/drawing/2014/main" id="{F7A3DBA4-BE0E-254D-B5C0-8A64DDD66A6B}"/>
              </a:ext>
            </a:extLst>
          </p:cNvPr>
          <p:cNvSpPr>
            <a:spLocks noGrp="1"/>
          </p:cNvSpPr>
          <p:nvPr>
            <p:ph type="title" hasCustomPrompt="1"/>
          </p:nvPr>
        </p:nvSpPr>
        <p:spPr>
          <a:xfrm>
            <a:off x="594360" y="609600"/>
            <a:ext cx="7991856" cy="890016"/>
          </a:xfrm>
        </p:spPr>
        <p:txBody>
          <a:bodyPr lIns="0" tIns="0" rIns="0" bIns="0" anchor="t" anchorCtr="0">
            <a:normAutofit/>
          </a:bodyPr>
          <a:lstStyle>
            <a:lvl1pPr algn="l">
              <a:lnSpc>
                <a:spcPct val="100000"/>
              </a:lnSpc>
              <a:defRPr sz="2400" b="1" i="0">
                <a:solidFill>
                  <a:srgbClr val="000F7E"/>
                </a:solidFill>
                <a:latin typeface="Arial" panose="020B0604020202020204" pitchFamily="34" charset="0"/>
                <a:cs typeface="Arial" panose="020B0604020202020204" pitchFamily="34" charset="0"/>
              </a:defRPr>
            </a:lvl1pPr>
          </a:lstStyle>
          <a:p>
            <a:pPr lvl="0"/>
            <a:r>
              <a:rPr lang="en-US" dirty="0"/>
              <a:t>Click to add a brief slide title</a:t>
            </a:r>
          </a:p>
        </p:txBody>
      </p:sp>
      <p:sp>
        <p:nvSpPr>
          <p:cNvPr id="33" name="Text Placeholder 13">
            <a:extLst>
              <a:ext uri="{FF2B5EF4-FFF2-40B4-BE49-F238E27FC236}">
                <a16:creationId xmlns:a16="http://schemas.microsoft.com/office/drawing/2014/main" id="{41D2BBC2-2746-3640-A719-673E2A8446C3}"/>
              </a:ext>
            </a:extLst>
          </p:cNvPr>
          <p:cNvSpPr>
            <a:spLocks noGrp="1"/>
          </p:cNvSpPr>
          <p:nvPr>
            <p:ph type="body" sz="quarter" idx="33" hasCustomPrompt="1"/>
          </p:nvPr>
        </p:nvSpPr>
        <p:spPr>
          <a:xfrm>
            <a:off x="594360" y="4328160"/>
            <a:ext cx="2496312" cy="243840"/>
          </a:xfrm>
        </p:spPr>
        <p:txBody>
          <a:bodyPr lIns="0" tIns="0" rIns="0" bIns="0">
            <a:normAutofit/>
          </a:bodyPr>
          <a:lstStyle>
            <a:lvl1pPr marL="0" indent="0">
              <a:lnSpc>
                <a:spcPct val="100000"/>
              </a:lnSpc>
              <a:spcBef>
                <a:spcPts val="0"/>
              </a:spcBef>
              <a:buNone/>
              <a:defRPr sz="900" b="0" i="0">
                <a:solidFill>
                  <a:schemeClr val="bg1">
                    <a:lumMod val="65000"/>
                  </a:schemeClr>
                </a:solidFill>
                <a:latin typeface="Arial" panose="020B0604020202020204" pitchFamily="34" charset="0"/>
                <a:cs typeface="Arial" panose="020B0604020202020204" pitchFamily="34" charset="0"/>
              </a:defRPr>
            </a:lvl1pPr>
          </a:lstStyle>
          <a:p>
            <a:pPr lvl="0"/>
            <a:r>
              <a:rPr lang="en-US" dirty="0"/>
              <a:t>Click to add caption for image</a:t>
            </a:r>
          </a:p>
        </p:txBody>
      </p:sp>
      <p:sp>
        <p:nvSpPr>
          <p:cNvPr id="34" name="Picture Placeholder 9">
            <a:extLst>
              <a:ext uri="{FF2B5EF4-FFF2-40B4-BE49-F238E27FC236}">
                <a16:creationId xmlns:a16="http://schemas.microsoft.com/office/drawing/2014/main" id="{89502A4B-C79D-094E-AB5C-63DF6E12EF81}"/>
              </a:ext>
            </a:extLst>
          </p:cNvPr>
          <p:cNvSpPr>
            <a:spLocks noGrp="1"/>
          </p:cNvSpPr>
          <p:nvPr>
            <p:ph type="pic" sz="quarter" idx="34"/>
          </p:nvPr>
        </p:nvSpPr>
        <p:spPr>
          <a:xfrm>
            <a:off x="3354540" y="1524000"/>
            <a:ext cx="2496312" cy="2706624"/>
          </a:xfrm>
        </p:spPr>
        <p:txBody>
          <a:bodyPr/>
          <a:lstStyle>
            <a:lvl1pPr marL="171450" marR="0" indent="-17145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solidFill>
                  <a:srgbClr val="000F7E"/>
                </a:solidFill>
                <a:latin typeface="Arial" panose="020B0604020202020204" pitchFamily="34" charset="0"/>
                <a:cs typeface="Arial" panose="020B0604020202020204" pitchFamily="34" charset="0"/>
              </a:defRPr>
            </a:lvl1pPr>
          </a:lstStyle>
          <a:p>
            <a:pPr marL="171450" marR="0" lvl="0" indent="-17145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lang="en-US" dirty="0"/>
              <a:t>Click icon to add picture</a:t>
            </a:r>
          </a:p>
          <a:p>
            <a:endParaRPr lang="en-US" dirty="0"/>
          </a:p>
        </p:txBody>
      </p:sp>
      <p:sp>
        <p:nvSpPr>
          <p:cNvPr id="35" name="Text Placeholder 12">
            <a:extLst>
              <a:ext uri="{FF2B5EF4-FFF2-40B4-BE49-F238E27FC236}">
                <a16:creationId xmlns:a16="http://schemas.microsoft.com/office/drawing/2014/main" id="{5EAC29D9-3DBA-0242-8290-359D5CA84B64}"/>
              </a:ext>
            </a:extLst>
          </p:cNvPr>
          <p:cNvSpPr>
            <a:spLocks noGrp="1"/>
          </p:cNvSpPr>
          <p:nvPr>
            <p:ph type="body" sz="quarter" idx="35" hasCustomPrompt="1"/>
          </p:nvPr>
        </p:nvSpPr>
        <p:spPr>
          <a:xfrm>
            <a:off x="3363132" y="4693920"/>
            <a:ext cx="2496312" cy="243840"/>
          </a:xfrm>
        </p:spPr>
        <p:txBody>
          <a:bodyPr lIns="0" tIns="0" rIns="0" bIns="0"/>
          <a:lstStyle>
            <a:lvl1pPr marL="0" indent="0">
              <a:lnSpc>
                <a:spcPct val="100000"/>
              </a:lnSpc>
              <a:spcBef>
                <a:spcPts val="0"/>
              </a:spcBef>
              <a:buNone/>
              <a:defRPr sz="1400" b="1" i="0">
                <a:solidFill>
                  <a:srgbClr val="000F7E"/>
                </a:solidFill>
                <a:latin typeface="Arial" panose="020B0604020202020204" pitchFamily="34" charset="0"/>
                <a:cs typeface="Arial" panose="020B0604020202020204" pitchFamily="34" charset="0"/>
              </a:defRPr>
            </a:lvl1pPr>
          </a:lstStyle>
          <a:p>
            <a:pPr lvl="0"/>
            <a:r>
              <a:rPr lang="en-US" dirty="0"/>
              <a:t>Click to add subhead</a:t>
            </a:r>
          </a:p>
        </p:txBody>
      </p:sp>
      <p:sp>
        <p:nvSpPr>
          <p:cNvPr id="36" name="Text Placeholder 12">
            <a:extLst>
              <a:ext uri="{FF2B5EF4-FFF2-40B4-BE49-F238E27FC236}">
                <a16:creationId xmlns:a16="http://schemas.microsoft.com/office/drawing/2014/main" id="{3F9A309D-AA80-C54C-9A92-012D53D91C2B}"/>
              </a:ext>
            </a:extLst>
          </p:cNvPr>
          <p:cNvSpPr>
            <a:spLocks noGrp="1"/>
          </p:cNvSpPr>
          <p:nvPr>
            <p:ph type="body" sz="quarter" idx="36" hasCustomPrompt="1"/>
          </p:nvPr>
        </p:nvSpPr>
        <p:spPr>
          <a:xfrm>
            <a:off x="3363132" y="5120640"/>
            <a:ext cx="2496312" cy="975360"/>
          </a:xfrm>
        </p:spPr>
        <p:txBody>
          <a:bodyPr lIns="0" tIns="0" rIns="0" bIns="0"/>
          <a:lstStyle>
            <a:lvl1pPr marL="0" indent="0">
              <a:lnSpc>
                <a:spcPct val="100000"/>
              </a:lnSpc>
              <a:spcBef>
                <a:spcPts val="0"/>
              </a:spcBef>
              <a:buFont typeface="Arial" panose="020B0604020202020204" pitchFamily="34" charset="0"/>
              <a:buNone/>
              <a:defRPr sz="1100" b="0" i="0">
                <a:solidFill>
                  <a:schemeClr val="tx1"/>
                </a:solidFill>
                <a:latin typeface="Arial" panose="020B0604020202020204" pitchFamily="34" charset="0"/>
                <a:cs typeface="Arial" panose="020B0604020202020204" pitchFamily="34" charset="0"/>
              </a:defRPr>
            </a:lvl1pPr>
          </a:lstStyle>
          <a:p>
            <a:pPr lvl="0"/>
            <a:r>
              <a:rPr lang="en-US" dirty="0"/>
              <a:t>Click to add text </a:t>
            </a:r>
          </a:p>
        </p:txBody>
      </p:sp>
      <p:sp>
        <p:nvSpPr>
          <p:cNvPr id="37" name="Text Placeholder 13">
            <a:extLst>
              <a:ext uri="{FF2B5EF4-FFF2-40B4-BE49-F238E27FC236}">
                <a16:creationId xmlns:a16="http://schemas.microsoft.com/office/drawing/2014/main" id="{03EA5BB2-66F6-4F44-964B-E9F9D73F216A}"/>
              </a:ext>
            </a:extLst>
          </p:cNvPr>
          <p:cNvSpPr>
            <a:spLocks noGrp="1"/>
          </p:cNvSpPr>
          <p:nvPr>
            <p:ph type="body" sz="quarter" idx="37" hasCustomPrompt="1"/>
          </p:nvPr>
        </p:nvSpPr>
        <p:spPr>
          <a:xfrm>
            <a:off x="3363131" y="4328160"/>
            <a:ext cx="2496312" cy="243840"/>
          </a:xfrm>
        </p:spPr>
        <p:txBody>
          <a:bodyPr lIns="0" tIns="0" rIns="0" bIns="0">
            <a:normAutofit/>
          </a:bodyPr>
          <a:lstStyle>
            <a:lvl1pPr marL="0" indent="0">
              <a:lnSpc>
                <a:spcPct val="100000"/>
              </a:lnSpc>
              <a:spcBef>
                <a:spcPts val="0"/>
              </a:spcBef>
              <a:buNone/>
              <a:defRPr sz="900" b="0" i="0">
                <a:solidFill>
                  <a:schemeClr val="bg1">
                    <a:lumMod val="65000"/>
                  </a:schemeClr>
                </a:solidFill>
                <a:latin typeface="Arial" panose="020B0604020202020204" pitchFamily="34" charset="0"/>
                <a:cs typeface="Arial" panose="020B0604020202020204" pitchFamily="34" charset="0"/>
              </a:defRPr>
            </a:lvl1pPr>
          </a:lstStyle>
          <a:p>
            <a:pPr lvl="0"/>
            <a:r>
              <a:rPr lang="en-US" dirty="0"/>
              <a:t>Click to add caption for image</a:t>
            </a:r>
          </a:p>
        </p:txBody>
      </p:sp>
      <p:sp>
        <p:nvSpPr>
          <p:cNvPr id="38" name="Picture Placeholder 9">
            <a:extLst>
              <a:ext uri="{FF2B5EF4-FFF2-40B4-BE49-F238E27FC236}">
                <a16:creationId xmlns:a16="http://schemas.microsoft.com/office/drawing/2014/main" id="{898309A4-718B-084E-8229-17E4D40AEA42}"/>
              </a:ext>
            </a:extLst>
          </p:cNvPr>
          <p:cNvSpPr>
            <a:spLocks noGrp="1"/>
          </p:cNvSpPr>
          <p:nvPr>
            <p:ph type="pic" sz="quarter" idx="38"/>
          </p:nvPr>
        </p:nvSpPr>
        <p:spPr>
          <a:xfrm>
            <a:off x="6093968" y="1524000"/>
            <a:ext cx="2496312" cy="2706624"/>
          </a:xfrm>
        </p:spPr>
        <p:txBody>
          <a:bodyPr/>
          <a:lstStyle>
            <a:lvl1pPr marL="171450" marR="0" indent="-17145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solidFill>
                  <a:srgbClr val="000F7E"/>
                </a:solidFill>
                <a:latin typeface="Arial" panose="020B0604020202020204" pitchFamily="34" charset="0"/>
                <a:cs typeface="Arial" panose="020B0604020202020204" pitchFamily="34" charset="0"/>
              </a:defRPr>
            </a:lvl1pPr>
          </a:lstStyle>
          <a:p>
            <a:pPr marL="171450" marR="0" lvl="0" indent="-17145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lang="en-US" dirty="0"/>
              <a:t>Click icon to add picture</a:t>
            </a:r>
          </a:p>
          <a:p>
            <a:endParaRPr lang="en-US" dirty="0"/>
          </a:p>
        </p:txBody>
      </p:sp>
      <p:sp>
        <p:nvSpPr>
          <p:cNvPr id="39" name="Text Placeholder 12">
            <a:extLst>
              <a:ext uri="{FF2B5EF4-FFF2-40B4-BE49-F238E27FC236}">
                <a16:creationId xmlns:a16="http://schemas.microsoft.com/office/drawing/2014/main" id="{36A0BC0D-8996-364B-A361-13CBBB9B4789}"/>
              </a:ext>
            </a:extLst>
          </p:cNvPr>
          <p:cNvSpPr>
            <a:spLocks noGrp="1"/>
          </p:cNvSpPr>
          <p:nvPr>
            <p:ph type="body" sz="quarter" idx="39" hasCustomPrompt="1"/>
          </p:nvPr>
        </p:nvSpPr>
        <p:spPr>
          <a:xfrm>
            <a:off x="6104128" y="4693920"/>
            <a:ext cx="2496312" cy="243840"/>
          </a:xfrm>
        </p:spPr>
        <p:txBody>
          <a:bodyPr lIns="0" tIns="0" rIns="0" bIns="0"/>
          <a:lstStyle>
            <a:lvl1pPr marL="0" indent="0">
              <a:lnSpc>
                <a:spcPct val="100000"/>
              </a:lnSpc>
              <a:spcBef>
                <a:spcPts val="0"/>
              </a:spcBef>
              <a:buNone/>
              <a:defRPr sz="1400" b="1" i="0">
                <a:solidFill>
                  <a:srgbClr val="09198D"/>
                </a:solidFill>
                <a:latin typeface="Arial" panose="020B0604020202020204" pitchFamily="34" charset="0"/>
                <a:cs typeface="Arial" panose="020B0604020202020204" pitchFamily="34" charset="0"/>
              </a:defRPr>
            </a:lvl1pPr>
          </a:lstStyle>
          <a:p>
            <a:pPr lvl="0"/>
            <a:r>
              <a:rPr lang="en-US" dirty="0"/>
              <a:t>Click to add subhead</a:t>
            </a:r>
          </a:p>
        </p:txBody>
      </p:sp>
      <p:sp>
        <p:nvSpPr>
          <p:cNvPr id="40" name="Text Placeholder 12">
            <a:extLst>
              <a:ext uri="{FF2B5EF4-FFF2-40B4-BE49-F238E27FC236}">
                <a16:creationId xmlns:a16="http://schemas.microsoft.com/office/drawing/2014/main" id="{8D60D97D-2394-F140-9FBA-975ED64074F0}"/>
              </a:ext>
            </a:extLst>
          </p:cNvPr>
          <p:cNvSpPr>
            <a:spLocks noGrp="1"/>
          </p:cNvSpPr>
          <p:nvPr>
            <p:ph type="body" sz="quarter" idx="40" hasCustomPrompt="1"/>
          </p:nvPr>
        </p:nvSpPr>
        <p:spPr>
          <a:xfrm>
            <a:off x="6104983" y="5120640"/>
            <a:ext cx="2496312" cy="975360"/>
          </a:xfrm>
        </p:spPr>
        <p:txBody>
          <a:bodyPr lIns="0" tIns="0" rIns="0" bIns="0"/>
          <a:lstStyle>
            <a:lvl1pPr marL="0" indent="0">
              <a:lnSpc>
                <a:spcPct val="100000"/>
              </a:lnSpc>
              <a:spcBef>
                <a:spcPts val="0"/>
              </a:spcBef>
              <a:buFont typeface="Arial" panose="020B0604020202020204" pitchFamily="34" charset="0"/>
              <a:buNone/>
              <a:defRPr sz="1100" b="0" i="0">
                <a:solidFill>
                  <a:schemeClr val="tx1"/>
                </a:solidFill>
                <a:latin typeface="Arial" panose="020B0604020202020204" pitchFamily="34" charset="0"/>
                <a:cs typeface="Arial" panose="020B0604020202020204" pitchFamily="34" charset="0"/>
              </a:defRPr>
            </a:lvl1pPr>
          </a:lstStyle>
          <a:p>
            <a:pPr lvl="0"/>
            <a:r>
              <a:rPr lang="en-US" dirty="0"/>
              <a:t>Click to add text </a:t>
            </a:r>
          </a:p>
        </p:txBody>
      </p:sp>
      <p:sp>
        <p:nvSpPr>
          <p:cNvPr id="41" name="Text Placeholder 13">
            <a:extLst>
              <a:ext uri="{FF2B5EF4-FFF2-40B4-BE49-F238E27FC236}">
                <a16:creationId xmlns:a16="http://schemas.microsoft.com/office/drawing/2014/main" id="{5AA90BFA-AE15-3049-88D8-EA2FDB94E716}"/>
              </a:ext>
            </a:extLst>
          </p:cNvPr>
          <p:cNvSpPr>
            <a:spLocks noGrp="1"/>
          </p:cNvSpPr>
          <p:nvPr>
            <p:ph type="body" sz="quarter" idx="41" hasCustomPrompt="1"/>
          </p:nvPr>
        </p:nvSpPr>
        <p:spPr>
          <a:xfrm>
            <a:off x="6103418" y="4328160"/>
            <a:ext cx="2496312" cy="243840"/>
          </a:xfrm>
        </p:spPr>
        <p:txBody>
          <a:bodyPr lIns="0" tIns="0" rIns="0" bIns="0">
            <a:normAutofit/>
          </a:bodyPr>
          <a:lstStyle>
            <a:lvl1pPr marL="0" indent="0">
              <a:lnSpc>
                <a:spcPct val="100000"/>
              </a:lnSpc>
              <a:spcBef>
                <a:spcPts val="0"/>
              </a:spcBef>
              <a:buNone/>
              <a:defRPr sz="900" b="0" i="0">
                <a:solidFill>
                  <a:schemeClr val="bg1">
                    <a:lumMod val="65000"/>
                  </a:schemeClr>
                </a:solidFill>
                <a:latin typeface="Arial" panose="020B0604020202020204" pitchFamily="34" charset="0"/>
                <a:cs typeface="Arial" panose="020B0604020202020204" pitchFamily="34" charset="0"/>
              </a:defRPr>
            </a:lvl1pPr>
          </a:lstStyle>
          <a:p>
            <a:pPr lvl="0"/>
            <a:r>
              <a:rPr lang="en-US" dirty="0"/>
              <a:t>Click to add caption for image</a:t>
            </a:r>
          </a:p>
        </p:txBody>
      </p:sp>
    </p:spTree>
    <p:extLst>
      <p:ext uri="{BB962C8B-B14F-4D97-AF65-F5344CB8AC3E}">
        <p14:creationId xmlns:p14="http://schemas.microsoft.com/office/powerpoint/2010/main" val="2929323039"/>
      </p:ext>
    </p:extLst>
  </p:cSld>
  <p:clrMapOvr>
    <a:masterClrMapping/>
  </p:clrMapOvr>
  <p:extLst>
    <p:ext uri="{DCECCB84-F9BA-43D5-87BE-67443E8EF086}">
      <p15:sldGuideLst xmlns:p15="http://schemas.microsoft.com/office/powerpoint/2012/main">
        <p15:guide id="1" orient="horz" pos="48" userDrawn="1">
          <p15:clr>
            <a:srgbClr val="FBAE40"/>
          </p15:clr>
        </p15:guide>
        <p15:guide id="2" pos="48" userDrawn="1">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4 Images_White Background">
    <p:spTree>
      <p:nvGrpSpPr>
        <p:cNvPr id="1" name=""/>
        <p:cNvGrpSpPr/>
        <p:nvPr/>
      </p:nvGrpSpPr>
      <p:grpSpPr>
        <a:xfrm>
          <a:off x="0" y="0"/>
          <a:ext cx="0" cy="0"/>
          <a:chOff x="0" y="0"/>
          <a:chExt cx="0" cy="0"/>
        </a:xfrm>
      </p:grpSpPr>
      <p:sp>
        <p:nvSpPr>
          <p:cNvPr id="30" name="Picture Placeholder 9">
            <a:extLst>
              <a:ext uri="{FF2B5EF4-FFF2-40B4-BE49-F238E27FC236}">
                <a16:creationId xmlns:a16="http://schemas.microsoft.com/office/drawing/2014/main" id="{61FE822B-AC64-EF4D-8FBA-F5A67DA6075B}"/>
              </a:ext>
            </a:extLst>
          </p:cNvPr>
          <p:cNvSpPr>
            <a:spLocks noGrp="1"/>
          </p:cNvSpPr>
          <p:nvPr>
            <p:ph type="pic" sz="quarter" idx="49"/>
          </p:nvPr>
        </p:nvSpPr>
        <p:spPr>
          <a:xfrm>
            <a:off x="594360" y="1524000"/>
            <a:ext cx="1828800" cy="2706624"/>
          </a:xfrm>
        </p:spPr>
        <p:txBody>
          <a:bodyPr/>
          <a:lstStyle>
            <a:lvl1pPr marL="171450" marR="0" indent="-17145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solidFill>
                  <a:srgbClr val="000F7E"/>
                </a:solidFill>
                <a:latin typeface="Arial" panose="020B0604020202020204" pitchFamily="34" charset="0"/>
                <a:cs typeface="Arial" panose="020B0604020202020204" pitchFamily="34" charset="0"/>
              </a:defRPr>
            </a:lvl1pPr>
          </a:lstStyle>
          <a:p>
            <a:pPr marL="171450" marR="0" lvl="0" indent="-17145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lang="en-US" dirty="0"/>
              <a:t>Click icon to add picture</a:t>
            </a:r>
          </a:p>
          <a:p>
            <a:endParaRPr lang="en-US" dirty="0"/>
          </a:p>
        </p:txBody>
      </p:sp>
      <p:sp>
        <p:nvSpPr>
          <p:cNvPr id="31" name="Text Placeholder 12">
            <a:extLst>
              <a:ext uri="{FF2B5EF4-FFF2-40B4-BE49-F238E27FC236}">
                <a16:creationId xmlns:a16="http://schemas.microsoft.com/office/drawing/2014/main" id="{55F05C8A-25A6-8743-93FA-19E18F32CEE5}"/>
              </a:ext>
            </a:extLst>
          </p:cNvPr>
          <p:cNvSpPr>
            <a:spLocks noGrp="1"/>
          </p:cNvSpPr>
          <p:nvPr>
            <p:ph type="body" sz="quarter" idx="50" hasCustomPrompt="1"/>
          </p:nvPr>
        </p:nvSpPr>
        <p:spPr>
          <a:xfrm>
            <a:off x="594360" y="4693920"/>
            <a:ext cx="1828800" cy="243840"/>
          </a:xfrm>
        </p:spPr>
        <p:txBody>
          <a:bodyPr lIns="0" tIns="0" rIns="0" bIns="0"/>
          <a:lstStyle>
            <a:lvl1pPr marL="0" indent="0">
              <a:lnSpc>
                <a:spcPct val="100000"/>
              </a:lnSpc>
              <a:spcBef>
                <a:spcPts val="0"/>
              </a:spcBef>
              <a:buNone/>
              <a:defRPr sz="1400" b="1" i="0">
                <a:solidFill>
                  <a:srgbClr val="000F7E"/>
                </a:solidFill>
                <a:latin typeface="Arial" panose="020B0604020202020204" pitchFamily="34" charset="0"/>
                <a:cs typeface="Arial" panose="020B0604020202020204" pitchFamily="34" charset="0"/>
              </a:defRPr>
            </a:lvl1pPr>
          </a:lstStyle>
          <a:p>
            <a:pPr lvl="0"/>
            <a:r>
              <a:rPr lang="en-US" dirty="0"/>
              <a:t>Click to add subhead</a:t>
            </a:r>
          </a:p>
        </p:txBody>
      </p:sp>
      <p:sp>
        <p:nvSpPr>
          <p:cNvPr id="35" name="Text Placeholder 12">
            <a:extLst>
              <a:ext uri="{FF2B5EF4-FFF2-40B4-BE49-F238E27FC236}">
                <a16:creationId xmlns:a16="http://schemas.microsoft.com/office/drawing/2014/main" id="{5FCE87CD-A10E-D049-9E39-8C800BEF41A7}"/>
              </a:ext>
            </a:extLst>
          </p:cNvPr>
          <p:cNvSpPr>
            <a:spLocks noGrp="1"/>
          </p:cNvSpPr>
          <p:nvPr>
            <p:ph type="body" sz="quarter" idx="30" hasCustomPrompt="1"/>
          </p:nvPr>
        </p:nvSpPr>
        <p:spPr>
          <a:xfrm>
            <a:off x="594360" y="5120640"/>
            <a:ext cx="1828800" cy="975360"/>
          </a:xfrm>
        </p:spPr>
        <p:txBody>
          <a:bodyPr lIns="0" tIns="0" rIns="0" bIns="0"/>
          <a:lstStyle>
            <a:lvl1pPr marL="0" indent="0">
              <a:lnSpc>
                <a:spcPct val="100000"/>
              </a:lnSpc>
              <a:spcBef>
                <a:spcPts val="0"/>
              </a:spcBef>
              <a:buFont typeface="Arial" panose="020B0604020202020204" pitchFamily="34" charset="0"/>
              <a:buNone/>
              <a:defRPr sz="1100" b="0" i="0">
                <a:solidFill>
                  <a:schemeClr val="tx1"/>
                </a:solidFill>
                <a:latin typeface="Arial" panose="020B0604020202020204" pitchFamily="34" charset="0"/>
                <a:cs typeface="Arial" panose="020B0604020202020204" pitchFamily="34" charset="0"/>
              </a:defRPr>
            </a:lvl1pPr>
          </a:lstStyle>
          <a:p>
            <a:pPr lvl="0"/>
            <a:r>
              <a:rPr lang="en-US" dirty="0"/>
              <a:t>Click to add text </a:t>
            </a:r>
          </a:p>
        </p:txBody>
      </p:sp>
      <p:sp>
        <p:nvSpPr>
          <p:cNvPr id="50" name="Text Placeholder 13">
            <a:extLst>
              <a:ext uri="{FF2B5EF4-FFF2-40B4-BE49-F238E27FC236}">
                <a16:creationId xmlns:a16="http://schemas.microsoft.com/office/drawing/2014/main" id="{7B382B21-A741-2447-9794-C4BAAA2A3487}"/>
              </a:ext>
            </a:extLst>
          </p:cNvPr>
          <p:cNvSpPr>
            <a:spLocks noGrp="1"/>
          </p:cNvSpPr>
          <p:nvPr>
            <p:ph type="body" sz="quarter" idx="33" hasCustomPrompt="1"/>
          </p:nvPr>
        </p:nvSpPr>
        <p:spPr>
          <a:xfrm>
            <a:off x="594360" y="4328160"/>
            <a:ext cx="1828800" cy="243840"/>
          </a:xfrm>
        </p:spPr>
        <p:txBody>
          <a:bodyPr lIns="0" tIns="0" rIns="0" bIns="0">
            <a:normAutofit/>
          </a:bodyPr>
          <a:lstStyle>
            <a:lvl1pPr marL="0" indent="0">
              <a:lnSpc>
                <a:spcPct val="100000"/>
              </a:lnSpc>
              <a:spcBef>
                <a:spcPts val="0"/>
              </a:spcBef>
              <a:buNone/>
              <a:defRPr sz="900" b="0" i="0">
                <a:solidFill>
                  <a:schemeClr val="bg1">
                    <a:lumMod val="65000"/>
                  </a:schemeClr>
                </a:solidFill>
                <a:latin typeface="Arial" panose="020B0604020202020204" pitchFamily="34" charset="0"/>
                <a:cs typeface="Arial" panose="020B0604020202020204" pitchFamily="34" charset="0"/>
              </a:defRPr>
            </a:lvl1pPr>
          </a:lstStyle>
          <a:p>
            <a:pPr lvl="0"/>
            <a:r>
              <a:rPr lang="en-US" dirty="0"/>
              <a:t>Click to add caption for image</a:t>
            </a:r>
          </a:p>
        </p:txBody>
      </p:sp>
      <p:sp>
        <p:nvSpPr>
          <p:cNvPr id="71" name="Title 1">
            <a:extLst>
              <a:ext uri="{FF2B5EF4-FFF2-40B4-BE49-F238E27FC236}">
                <a16:creationId xmlns:a16="http://schemas.microsoft.com/office/drawing/2014/main" id="{819E2C4F-8306-5F45-9827-3921D5E3EBB9}"/>
              </a:ext>
            </a:extLst>
          </p:cNvPr>
          <p:cNvSpPr>
            <a:spLocks noGrp="1"/>
          </p:cNvSpPr>
          <p:nvPr>
            <p:ph type="title" hasCustomPrompt="1"/>
          </p:nvPr>
        </p:nvSpPr>
        <p:spPr>
          <a:xfrm>
            <a:off x="594360" y="609600"/>
            <a:ext cx="7991856" cy="890016"/>
          </a:xfrm>
        </p:spPr>
        <p:txBody>
          <a:bodyPr lIns="0" tIns="0" rIns="0" bIns="0" anchor="t" anchorCtr="0">
            <a:normAutofit/>
          </a:bodyPr>
          <a:lstStyle>
            <a:lvl1pPr algn="l">
              <a:lnSpc>
                <a:spcPct val="100000"/>
              </a:lnSpc>
              <a:defRPr sz="2400" b="1" i="0">
                <a:solidFill>
                  <a:srgbClr val="000F7E"/>
                </a:solidFill>
                <a:latin typeface="Arial" panose="020B0604020202020204" pitchFamily="34" charset="0"/>
                <a:cs typeface="Arial" panose="020B0604020202020204" pitchFamily="34" charset="0"/>
              </a:defRPr>
            </a:lvl1pPr>
          </a:lstStyle>
          <a:p>
            <a:pPr lvl="0"/>
            <a:r>
              <a:rPr lang="en-US" dirty="0"/>
              <a:t>Click to add a brief slide title</a:t>
            </a:r>
          </a:p>
        </p:txBody>
      </p:sp>
      <p:sp>
        <p:nvSpPr>
          <p:cNvPr id="20" name="Picture Placeholder 9">
            <a:extLst>
              <a:ext uri="{FF2B5EF4-FFF2-40B4-BE49-F238E27FC236}">
                <a16:creationId xmlns:a16="http://schemas.microsoft.com/office/drawing/2014/main" id="{D4247F89-81E5-374A-93B4-95F0EBEEB198}"/>
              </a:ext>
            </a:extLst>
          </p:cNvPr>
          <p:cNvSpPr>
            <a:spLocks noGrp="1"/>
          </p:cNvSpPr>
          <p:nvPr>
            <p:ph type="pic" sz="quarter" idx="51"/>
          </p:nvPr>
        </p:nvSpPr>
        <p:spPr>
          <a:xfrm>
            <a:off x="2638260" y="1524000"/>
            <a:ext cx="1828800" cy="2706624"/>
          </a:xfrm>
        </p:spPr>
        <p:txBody>
          <a:bodyPr/>
          <a:lstStyle>
            <a:lvl1pPr marL="171450" marR="0" indent="-17145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solidFill>
                  <a:srgbClr val="000F7E"/>
                </a:solidFill>
                <a:latin typeface="Arial" panose="020B0604020202020204" pitchFamily="34" charset="0"/>
                <a:cs typeface="Arial" panose="020B0604020202020204" pitchFamily="34" charset="0"/>
              </a:defRPr>
            </a:lvl1pPr>
          </a:lstStyle>
          <a:p>
            <a:pPr marL="171450" marR="0" lvl="0" indent="-17145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lang="en-US" dirty="0"/>
              <a:t>Click icon to add picture</a:t>
            </a:r>
          </a:p>
          <a:p>
            <a:endParaRPr lang="en-US" dirty="0"/>
          </a:p>
        </p:txBody>
      </p:sp>
      <p:sp>
        <p:nvSpPr>
          <p:cNvPr id="21" name="Text Placeholder 12">
            <a:extLst>
              <a:ext uri="{FF2B5EF4-FFF2-40B4-BE49-F238E27FC236}">
                <a16:creationId xmlns:a16="http://schemas.microsoft.com/office/drawing/2014/main" id="{F7F65FAA-0013-D547-8E1C-08509B0C9756}"/>
              </a:ext>
            </a:extLst>
          </p:cNvPr>
          <p:cNvSpPr>
            <a:spLocks noGrp="1"/>
          </p:cNvSpPr>
          <p:nvPr>
            <p:ph type="body" sz="quarter" idx="52" hasCustomPrompt="1"/>
          </p:nvPr>
        </p:nvSpPr>
        <p:spPr>
          <a:xfrm>
            <a:off x="2638260" y="4693920"/>
            <a:ext cx="1828800" cy="243840"/>
          </a:xfrm>
        </p:spPr>
        <p:txBody>
          <a:bodyPr lIns="0" tIns="0" rIns="0" bIns="0"/>
          <a:lstStyle>
            <a:lvl1pPr marL="0" indent="0">
              <a:lnSpc>
                <a:spcPct val="100000"/>
              </a:lnSpc>
              <a:spcBef>
                <a:spcPts val="0"/>
              </a:spcBef>
              <a:buNone/>
              <a:defRPr sz="1400" b="1" i="0">
                <a:solidFill>
                  <a:srgbClr val="000F7E"/>
                </a:solidFill>
                <a:latin typeface="Arial" panose="020B0604020202020204" pitchFamily="34" charset="0"/>
                <a:cs typeface="Arial" panose="020B0604020202020204" pitchFamily="34" charset="0"/>
              </a:defRPr>
            </a:lvl1pPr>
          </a:lstStyle>
          <a:p>
            <a:pPr lvl="0"/>
            <a:r>
              <a:rPr lang="en-US" dirty="0"/>
              <a:t>Click to add subhead</a:t>
            </a:r>
          </a:p>
        </p:txBody>
      </p:sp>
      <p:sp>
        <p:nvSpPr>
          <p:cNvPr id="22" name="Text Placeholder 12">
            <a:extLst>
              <a:ext uri="{FF2B5EF4-FFF2-40B4-BE49-F238E27FC236}">
                <a16:creationId xmlns:a16="http://schemas.microsoft.com/office/drawing/2014/main" id="{E0CC8275-50BB-9D46-8CBD-03E17397C17B}"/>
              </a:ext>
            </a:extLst>
          </p:cNvPr>
          <p:cNvSpPr>
            <a:spLocks noGrp="1"/>
          </p:cNvSpPr>
          <p:nvPr>
            <p:ph type="body" sz="quarter" idx="53" hasCustomPrompt="1"/>
          </p:nvPr>
        </p:nvSpPr>
        <p:spPr>
          <a:xfrm>
            <a:off x="2638260" y="5120640"/>
            <a:ext cx="1828800" cy="975360"/>
          </a:xfrm>
        </p:spPr>
        <p:txBody>
          <a:bodyPr lIns="0" tIns="0" rIns="0" bIns="0"/>
          <a:lstStyle>
            <a:lvl1pPr marL="0" indent="0">
              <a:lnSpc>
                <a:spcPct val="100000"/>
              </a:lnSpc>
              <a:spcBef>
                <a:spcPts val="0"/>
              </a:spcBef>
              <a:buFont typeface="Arial" panose="020B0604020202020204" pitchFamily="34" charset="0"/>
              <a:buNone/>
              <a:defRPr sz="1100" b="0" i="0">
                <a:solidFill>
                  <a:schemeClr val="tx1"/>
                </a:solidFill>
                <a:latin typeface="Arial" panose="020B0604020202020204" pitchFamily="34" charset="0"/>
                <a:cs typeface="Arial" panose="020B0604020202020204" pitchFamily="34" charset="0"/>
              </a:defRPr>
            </a:lvl1pPr>
          </a:lstStyle>
          <a:p>
            <a:pPr lvl="0"/>
            <a:r>
              <a:rPr lang="en-US" dirty="0"/>
              <a:t>Click to add text </a:t>
            </a:r>
          </a:p>
        </p:txBody>
      </p:sp>
      <p:sp>
        <p:nvSpPr>
          <p:cNvPr id="23" name="Text Placeholder 13">
            <a:extLst>
              <a:ext uri="{FF2B5EF4-FFF2-40B4-BE49-F238E27FC236}">
                <a16:creationId xmlns:a16="http://schemas.microsoft.com/office/drawing/2014/main" id="{657B4D06-BD92-7545-B5A7-8502A750427B}"/>
              </a:ext>
            </a:extLst>
          </p:cNvPr>
          <p:cNvSpPr>
            <a:spLocks noGrp="1"/>
          </p:cNvSpPr>
          <p:nvPr>
            <p:ph type="body" sz="quarter" idx="54" hasCustomPrompt="1"/>
          </p:nvPr>
        </p:nvSpPr>
        <p:spPr>
          <a:xfrm>
            <a:off x="2638260" y="4328160"/>
            <a:ext cx="1828800" cy="243840"/>
          </a:xfrm>
        </p:spPr>
        <p:txBody>
          <a:bodyPr lIns="0" tIns="0" rIns="0" bIns="0">
            <a:normAutofit/>
          </a:bodyPr>
          <a:lstStyle>
            <a:lvl1pPr marL="0" indent="0">
              <a:lnSpc>
                <a:spcPct val="100000"/>
              </a:lnSpc>
              <a:spcBef>
                <a:spcPts val="0"/>
              </a:spcBef>
              <a:buNone/>
              <a:defRPr sz="900" b="0" i="0">
                <a:solidFill>
                  <a:schemeClr val="bg1">
                    <a:lumMod val="65000"/>
                  </a:schemeClr>
                </a:solidFill>
                <a:latin typeface="Arial" panose="020B0604020202020204" pitchFamily="34" charset="0"/>
                <a:cs typeface="Arial" panose="020B0604020202020204" pitchFamily="34" charset="0"/>
              </a:defRPr>
            </a:lvl1pPr>
          </a:lstStyle>
          <a:p>
            <a:pPr lvl="0"/>
            <a:r>
              <a:rPr lang="en-US" dirty="0"/>
              <a:t>Click to add caption for image</a:t>
            </a:r>
          </a:p>
        </p:txBody>
      </p:sp>
      <p:sp>
        <p:nvSpPr>
          <p:cNvPr id="24" name="Picture Placeholder 9">
            <a:extLst>
              <a:ext uri="{FF2B5EF4-FFF2-40B4-BE49-F238E27FC236}">
                <a16:creationId xmlns:a16="http://schemas.microsoft.com/office/drawing/2014/main" id="{CF4ED884-6C25-824B-BDBF-AF0431A6640B}"/>
              </a:ext>
            </a:extLst>
          </p:cNvPr>
          <p:cNvSpPr>
            <a:spLocks noGrp="1"/>
          </p:cNvSpPr>
          <p:nvPr>
            <p:ph type="pic" sz="quarter" idx="55"/>
          </p:nvPr>
        </p:nvSpPr>
        <p:spPr>
          <a:xfrm>
            <a:off x="4700740" y="1524000"/>
            <a:ext cx="1828800" cy="2706624"/>
          </a:xfrm>
        </p:spPr>
        <p:txBody>
          <a:bodyPr/>
          <a:lstStyle>
            <a:lvl1pPr marL="171450" marR="0" indent="-17145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solidFill>
                  <a:srgbClr val="000F7E"/>
                </a:solidFill>
                <a:latin typeface="Arial" panose="020B0604020202020204" pitchFamily="34" charset="0"/>
                <a:cs typeface="Arial" panose="020B0604020202020204" pitchFamily="34" charset="0"/>
              </a:defRPr>
            </a:lvl1pPr>
          </a:lstStyle>
          <a:p>
            <a:pPr marL="171450" marR="0" lvl="0" indent="-17145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lang="en-US" dirty="0"/>
              <a:t>Click icon to add picture</a:t>
            </a:r>
          </a:p>
          <a:p>
            <a:endParaRPr lang="en-US" dirty="0"/>
          </a:p>
        </p:txBody>
      </p:sp>
      <p:sp>
        <p:nvSpPr>
          <p:cNvPr id="25" name="Text Placeholder 12">
            <a:extLst>
              <a:ext uri="{FF2B5EF4-FFF2-40B4-BE49-F238E27FC236}">
                <a16:creationId xmlns:a16="http://schemas.microsoft.com/office/drawing/2014/main" id="{AA0BC496-BA6C-7C4D-AC5E-A59885AE42AF}"/>
              </a:ext>
            </a:extLst>
          </p:cNvPr>
          <p:cNvSpPr>
            <a:spLocks noGrp="1"/>
          </p:cNvSpPr>
          <p:nvPr>
            <p:ph type="body" sz="quarter" idx="56" hasCustomPrompt="1"/>
          </p:nvPr>
        </p:nvSpPr>
        <p:spPr>
          <a:xfrm>
            <a:off x="4700740" y="4693920"/>
            <a:ext cx="1828800" cy="243840"/>
          </a:xfrm>
        </p:spPr>
        <p:txBody>
          <a:bodyPr lIns="0" tIns="0" rIns="0" bIns="0"/>
          <a:lstStyle>
            <a:lvl1pPr marL="0" indent="0">
              <a:lnSpc>
                <a:spcPct val="100000"/>
              </a:lnSpc>
              <a:spcBef>
                <a:spcPts val="0"/>
              </a:spcBef>
              <a:buNone/>
              <a:defRPr sz="1400" b="1" i="0">
                <a:solidFill>
                  <a:srgbClr val="000F7E"/>
                </a:solidFill>
                <a:latin typeface="Arial" panose="020B0604020202020204" pitchFamily="34" charset="0"/>
                <a:cs typeface="Arial" panose="020B0604020202020204" pitchFamily="34" charset="0"/>
              </a:defRPr>
            </a:lvl1pPr>
          </a:lstStyle>
          <a:p>
            <a:pPr lvl="0"/>
            <a:r>
              <a:rPr lang="en-US" dirty="0"/>
              <a:t>Click to add subhead</a:t>
            </a:r>
          </a:p>
        </p:txBody>
      </p:sp>
      <p:sp>
        <p:nvSpPr>
          <p:cNvPr id="26" name="Text Placeholder 12">
            <a:extLst>
              <a:ext uri="{FF2B5EF4-FFF2-40B4-BE49-F238E27FC236}">
                <a16:creationId xmlns:a16="http://schemas.microsoft.com/office/drawing/2014/main" id="{07D1AADA-118E-BE41-B80B-51BBD18F656A}"/>
              </a:ext>
            </a:extLst>
          </p:cNvPr>
          <p:cNvSpPr>
            <a:spLocks noGrp="1"/>
          </p:cNvSpPr>
          <p:nvPr>
            <p:ph type="body" sz="quarter" idx="57" hasCustomPrompt="1"/>
          </p:nvPr>
        </p:nvSpPr>
        <p:spPr>
          <a:xfrm>
            <a:off x="4700740" y="5120640"/>
            <a:ext cx="1828800" cy="975360"/>
          </a:xfrm>
        </p:spPr>
        <p:txBody>
          <a:bodyPr lIns="0" tIns="0" rIns="0" bIns="0"/>
          <a:lstStyle>
            <a:lvl1pPr marL="0" indent="0">
              <a:lnSpc>
                <a:spcPct val="100000"/>
              </a:lnSpc>
              <a:spcBef>
                <a:spcPts val="0"/>
              </a:spcBef>
              <a:buFont typeface="Arial" panose="020B0604020202020204" pitchFamily="34" charset="0"/>
              <a:buNone/>
              <a:defRPr sz="1100" b="0" i="0">
                <a:solidFill>
                  <a:schemeClr val="tx1"/>
                </a:solidFill>
                <a:latin typeface="Arial" panose="020B0604020202020204" pitchFamily="34" charset="0"/>
                <a:cs typeface="Arial" panose="020B0604020202020204" pitchFamily="34" charset="0"/>
              </a:defRPr>
            </a:lvl1pPr>
          </a:lstStyle>
          <a:p>
            <a:pPr lvl="0"/>
            <a:r>
              <a:rPr lang="en-US" dirty="0"/>
              <a:t>Click to add text </a:t>
            </a:r>
          </a:p>
        </p:txBody>
      </p:sp>
      <p:sp>
        <p:nvSpPr>
          <p:cNvPr id="27" name="Text Placeholder 13">
            <a:extLst>
              <a:ext uri="{FF2B5EF4-FFF2-40B4-BE49-F238E27FC236}">
                <a16:creationId xmlns:a16="http://schemas.microsoft.com/office/drawing/2014/main" id="{E24E11C2-3904-B24A-8E60-8EA03D6D30B9}"/>
              </a:ext>
            </a:extLst>
          </p:cNvPr>
          <p:cNvSpPr>
            <a:spLocks noGrp="1"/>
          </p:cNvSpPr>
          <p:nvPr>
            <p:ph type="body" sz="quarter" idx="58" hasCustomPrompt="1"/>
          </p:nvPr>
        </p:nvSpPr>
        <p:spPr>
          <a:xfrm>
            <a:off x="4700740" y="4328160"/>
            <a:ext cx="1828800" cy="243840"/>
          </a:xfrm>
        </p:spPr>
        <p:txBody>
          <a:bodyPr lIns="0" tIns="0" rIns="0" bIns="0">
            <a:normAutofit/>
          </a:bodyPr>
          <a:lstStyle>
            <a:lvl1pPr marL="0" indent="0">
              <a:lnSpc>
                <a:spcPct val="100000"/>
              </a:lnSpc>
              <a:spcBef>
                <a:spcPts val="0"/>
              </a:spcBef>
              <a:buNone/>
              <a:defRPr sz="900" b="0" i="0">
                <a:solidFill>
                  <a:schemeClr val="bg1">
                    <a:lumMod val="65000"/>
                  </a:schemeClr>
                </a:solidFill>
                <a:latin typeface="Arial" panose="020B0604020202020204" pitchFamily="34" charset="0"/>
                <a:cs typeface="Arial" panose="020B0604020202020204" pitchFamily="34" charset="0"/>
              </a:defRPr>
            </a:lvl1pPr>
          </a:lstStyle>
          <a:p>
            <a:pPr lvl="0"/>
            <a:r>
              <a:rPr lang="en-US" dirty="0"/>
              <a:t>Click to add caption for image</a:t>
            </a:r>
          </a:p>
        </p:txBody>
      </p:sp>
      <p:sp>
        <p:nvSpPr>
          <p:cNvPr id="28" name="Picture Placeholder 9">
            <a:extLst>
              <a:ext uri="{FF2B5EF4-FFF2-40B4-BE49-F238E27FC236}">
                <a16:creationId xmlns:a16="http://schemas.microsoft.com/office/drawing/2014/main" id="{17E6B775-F183-E24D-B8C8-C5A9D75E35BE}"/>
              </a:ext>
            </a:extLst>
          </p:cNvPr>
          <p:cNvSpPr>
            <a:spLocks noGrp="1"/>
          </p:cNvSpPr>
          <p:nvPr>
            <p:ph type="pic" sz="quarter" idx="59"/>
          </p:nvPr>
        </p:nvSpPr>
        <p:spPr>
          <a:xfrm>
            <a:off x="6757416" y="1524000"/>
            <a:ext cx="1828800" cy="2706624"/>
          </a:xfrm>
        </p:spPr>
        <p:txBody>
          <a:bodyPr/>
          <a:lstStyle>
            <a:lvl1pPr marL="171450" marR="0" indent="-17145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solidFill>
                  <a:srgbClr val="000F7E"/>
                </a:solidFill>
                <a:latin typeface="Arial" panose="020B0604020202020204" pitchFamily="34" charset="0"/>
                <a:cs typeface="Arial" panose="020B0604020202020204" pitchFamily="34" charset="0"/>
              </a:defRPr>
            </a:lvl1pPr>
          </a:lstStyle>
          <a:p>
            <a:pPr marL="171450" marR="0" lvl="0" indent="-17145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lang="en-US" dirty="0"/>
              <a:t>Click icon to add picture</a:t>
            </a:r>
          </a:p>
          <a:p>
            <a:endParaRPr lang="en-US" dirty="0"/>
          </a:p>
        </p:txBody>
      </p:sp>
      <p:sp>
        <p:nvSpPr>
          <p:cNvPr id="29" name="Text Placeholder 12">
            <a:extLst>
              <a:ext uri="{FF2B5EF4-FFF2-40B4-BE49-F238E27FC236}">
                <a16:creationId xmlns:a16="http://schemas.microsoft.com/office/drawing/2014/main" id="{7BA052C5-1320-4341-BC7F-17F881F3CCB5}"/>
              </a:ext>
            </a:extLst>
          </p:cNvPr>
          <p:cNvSpPr>
            <a:spLocks noGrp="1"/>
          </p:cNvSpPr>
          <p:nvPr>
            <p:ph type="body" sz="quarter" idx="60" hasCustomPrompt="1"/>
          </p:nvPr>
        </p:nvSpPr>
        <p:spPr>
          <a:xfrm>
            <a:off x="6757416" y="4693920"/>
            <a:ext cx="1828800" cy="243840"/>
          </a:xfrm>
        </p:spPr>
        <p:txBody>
          <a:bodyPr lIns="0" tIns="0" rIns="0" bIns="0"/>
          <a:lstStyle>
            <a:lvl1pPr marL="0" indent="0">
              <a:lnSpc>
                <a:spcPct val="100000"/>
              </a:lnSpc>
              <a:spcBef>
                <a:spcPts val="0"/>
              </a:spcBef>
              <a:buNone/>
              <a:defRPr sz="1400" b="1" i="0">
                <a:solidFill>
                  <a:srgbClr val="000F7E"/>
                </a:solidFill>
                <a:latin typeface="Arial" panose="020B0604020202020204" pitchFamily="34" charset="0"/>
                <a:cs typeface="Arial" panose="020B0604020202020204" pitchFamily="34" charset="0"/>
              </a:defRPr>
            </a:lvl1pPr>
          </a:lstStyle>
          <a:p>
            <a:pPr lvl="0"/>
            <a:r>
              <a:rPr lang="en-US" dirty="0"/>
              <a:t>Click to add subhead</a:t>
            </a:r>
          </a:p>
        </p:txBody>
      </p:sp>
      <p:sp>
        <p:nvSpPr>
          <p:cNvPr id="32" name="Text Placeholder 12">
            <a:extLst>
              <a:ext uri="{FF2B5EF4-FFF2-40B4-BE49-F238E27FC236}">
                <a16:creationId xmlns:a16="http://schemas.microsoft.com/office/drawing/2014/main" id="{2BD7FEF4-B67E-064E-B1C5-49DA8EA68519}"/>
              </a:ext>
            </a:extLst>
          </p:cNvPr>
          <p:cNvSpPr>
            <a:spLocks noGrp="1"/>
          </p:cNvSpPr>
          <p:nvPr>
            <p:ph type="body" sz="quarter" idx="61" hasCustomPrompt="1"/>
          </p:nvPr>
        </p:nvSpPr>
        <p:spPr>
          <a:xfrm>
            <a:off x="6757416" y="5120640"/>
            <a:ext cx="1828800" cy="975360"/>
          </a:xfrm>
        </p:spPr>
        <p:txBody>
          <a:bodyPr lIns="0" tIns="0" rIns="0" bIns="0"/>
          <a:lstStyle>
            <a:lvl1pPr marL="0" indent="0">
              <a:lnSpc>
                <a:spcPct val="100000"/>
              </a:lnSpc>
              <a:spcBef>
                <a:spcPts val="0"/>
              </a:spcBef>
              <a:buFont typeface="Arial" panose="020B0604020202020204" pitchFamily="34" charset="0"/>
              <a:buNone/>
              <a:defRPr sz="1100" b="0" i="0">
                <a:solidFill>
                  <a:schemeClr val="tx1"/>
                </a:solidFill>
                <a:latin typeface="Arial" panose="020B0604020202020204" pitchFamily="34" charset="0"/>
                <a:cs typeface="Arial" panose="020B0604020202020204" pitchFamily="34" charset="0"/>
              </a:defRPr>
            </a:lvl1pPr>
          </a:lstStyle>
          <a:p>
            <a:pPr lvl="0"/>
            <a:r>
              <a:rPr lang="en-US" dirty="0"/>
              <a:t>Click to add text </a:t>
            </a:r>
          </a:p>
        </p:txBody>
      </p:sp>
      <p:sp>
        <p:nvSpPr>
          <p:cNvPr id="33" name="Text Placeholder 13">
            <a:extLst>
              <a:ext uri="{FF2B5EF4-FFF2-40B4-BE49-F238E27FC236}">
                <a16:creationId xmlns:a16="http://schemas.microsoft.com/office/drawing/2014/main" id="{EF1030E4-D0AC-614F-A18A-38721222865A}"/>
              </a:ext>
            </a:extLst>
          </p:cNvPr>
          <p:cNvSpPr>
            <a:spLocks noGrp="1"/>
          </p:cNvSpPr>
          <p:nvPr>
            <p:ph type="body" sz="quarter" idx="62" hasCustomPrompt="1"/>
          </p:nvPr>
        </p:nvSpPr>
        <p:spPr>
          <a:xfrm>
            <a:off x="6757416" y="4328160"/>
            <a:ext cx="1828800" cy="243840"/>
          </a:xfrm>
        </p:spPr>
        <p:txBody>
          <a:bodyPr lIns="0" tIns="0" rIns="0" bIns="0">
            <a:normAutofit/>
          </a:bodyPr>
          <a:lstStyle>
            <a:lvl1pPr marL="0" indent="0">
              <a:lnSpc>
                <a:spcPct val="100000"/>
              </a:lnSpc>
              <a:spcBef>
                <a:spcPts val="0"/>
              </a:spcBef>
              <a:buNone/>
              <a:defRPr sz="900" b="0" i="0">
                <a:solidFill>
                  <a:schemeClr val="bg1">
                    <a:lumMod val="65000"/>
                  </a:schemeClr>
                </a:solidFill>
                <a:latin typeface="Arial" panose="020B0604020202020204" pitchFamily="34" charset="0"/>
                <a:cs typeface="Arial" panose="020B0604020202020204" pitchFamily="34" charset="0"/>
              </a:defRPr>
            </a:lvl1pPr>
          </a:lstStyle>
          <a:p>
            <a:pPr lvl="0"/>
            <a:r>
              <a:rPr lang="en-US" dirty="0"/>
              <a:t>Click to add caption for image</a:t>
            </a:r>
          </a:p>
        </p:txBody>
      </p:sp>
    </p:spTree>
    <p:extLst>
      <p:ext uri="{BB962C8B-B14F-4D97-AF65-F5344CB8AC3E}">
        <p14:creationId xmlns:p14="http://schemas.microsoft.com/office/powerpoint/2010/main" val="2619495603"/>
      </p:ext>
    </p:extLst>
  </p:cSld>
  <p:clrMapOvr>
    <a:masterClrMapping/>
  </p:clrMapOvr>
  <p:extLst>
    <p:ext uri="{DCECCB84-F9BA-43D5-87BE-67443E8EF086}">
      <p15:sldGuideLst xmlns:p15="http://schemas.microsoft.com/office/powerpoint/2012/main"/>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All White_Visual Data">
    <p:spTree>
      <p:nvGrpSpPr>
        <p:cNvPr id="1" name=""/>
        <p:cNvGrpSpPr/>
        <p:nvPr/>
      </p:nvGrpSpPr>
      <p:grpSpPr>
        <a:xfrm>
          <a:off x="0" y="0"/>
          <a:ext cx="0" cy="0"/>
          <a:chOff x="0" y="0"/>
          <a:chExt cx="0" cy="0"/>
        </a:xfrm>
      </p:grpSpPr>
      <p:sp>
        <p:nvSpPr>
          <p:cNvPr id="11" name="Title 1">
            <a:extLst>
              <a:ext uri="{FF2B5EF4-FFF2-40B4-BE49-F238E27FC236}">
                <a16:creationId xmlns:a16="http://schemas.microsoft.com/office/drawing/2014/main" id="{50C70A86-A745-E949-B1D0-41B5D2173BC5}"/>
              </a:ext>
            </a:extLst>
          </p:cNvPr>
          <p:cNvSpPr>
            <a:spLocks noGrp="1"/>
          </p:cNvSpPr>
          <p:nvPr>
            <p:ph type="title" hasCustomPrompt="1"/>
          </p:nvPr>
        </p:nvSpPr>
        <p:spPr>
          <a:xfrm>
            <a:off x="594360" y="609600"/>
            <a:ext cx="7991856" cy="890016"/>
          </a:xfrm>
        </p:spPr>
        <p:txBody>
          <a:bodyPr lIns="0" tIns="0" rIns="0" bIns="0" anchor="t" anchorCtr="0">
            <a:normAutofit/>
          </a:bodyPr>
          <a:lstStyle>
            <a:lvl1pPr algn="l">
              <a:lnSpc>
                <a:spcPct val="100000"/>
              </a:lnSpc>
              <a:defRPr sz="2400" b="1" i="0">
                <a:solidFill>
                  <a:srgbClr val="000F7E"/>
                </a:solidFill>
                <a:latin typeface="Arial" panose="020B0604020202020204" pitchFamily="34" charset="0"/>
                <a:cs typeface="Arial" panose="020B0604020202020204" pitchFamily="34" charset="0"/>
              </a:defRPr>
            </a:lvl1pPr>
          </a:lstStyle>
          <a:p>
            <a:pPr lvl="0"/>
            <a:r>
              <a:rPr lang="en-US" dirty="0"/>
              <a:t>Click to add a brief slide title</a:t>
            </a:r>
          </a:p>
        </p:txBody>
      </p:sp>
      <p:sp>
        <p:nvSpPr>
          <p:cNvPr id="14" name="Picture Placeholder 13">
            <a:extLst>
              <a:ext uri="{FF2B5EF4-FFF2-40B4-BE49-F238E27FC236}">
                <a16:creationId xmlns:a16="http://schemas.microsoft.com/office/drawing/2014/main" id="{3374AFBB-4A85-9144-9EB0-15F9294B61FD}"/>
              </a:ext>
            </a:extLst>
          </p:cNvPr>
          <p:cNvSpPr>
            <a:spLocks noGrp="1"/>
          </p:cNvSpPr>
          <p:nvPr>
            <p:ph type="pic" sz="quarter" idx="12" hasCustomPrompt="1"/>
          </p:nvPr>
        </p:nvSpPr>
        <p:spPr>
          <a:xfrm>
            <a:off x="594361" y="1524000"/>
            <a:ext cx="7991856" cy="4141621"/>
          </a:xfrm>
        </p:spPr>
        <p:txBody>
          <a:bodyPr/>
          <a:lstStyle>
            <a:lvl1pPr>
              <a:buNone/>
              <a:defRPr sz="1600">
                <a:latin typeface="Arial" panose="020B0604020202020204" pitchFamily="34" charset="0"/>
                <a:cs typeface="Arial" panose="020B0604020202020204" pitchFamily="34" charset="0"/>
              </a:defRPr>
            </a:lvl1pPr>
          </a:lstStyle>
          <a:p>
            <a:r>
              <a:rPr lang="en-US" dirty="0"/>
              <a:t>Click icon to add graph, photo, or data visualization</a:t>
            </a:r>
          </a:p>
        </p:txBody>
      </p:sp>
      <p:sp>
        <p:nvSpPr>
          <p:cNvPr id="17" name="Text Placeholder 13">
            <a:extLst>
              <a:ext uri="{FF2B5EF4-FFF2-40B4-BE49-F238E27FC236}">
                <a16:creationId xmlns:a16="http://schemas.microsoft.com/office/drawing/2014/main" id="{F0B3C679-22DF-8940-B381-273549871C67}"/>
              </a:ext>
            </a:extLst>
          </p:cNvPr>
          <p:cNvSpPr>
            <a:spLocks noGrp="1"/>
          </p:cNvSpPr>
          <p:nvPr>
            <p:ph type="body" sz="quarter" idx="18" hasCustomPrompt="1"/>
          </p:nvPr>
        </p:nvSpPr>
        <p:spPr>
          <a:xfrm>
            <a:off x="594360" y="5862323"/>
            <a:ext cx="7991856" cy="243840"/>
          </a:xfrm>
        </p:spPr>
        <p:txBody>
          <a:bodyPr lIns="0" tIns="0" rIns="0" bIns="0">
            <a:normAutofit/>
          </a:bodyPr>
          <a:lstStyle>
            <a:lvl1pPr marL="0" indent="0">
              <a:lnSpc>
                <a:spcPct val="100000"/>
              </a:lnSpc>
              <a:spcBef>
                <a:spcPts val="0"/>
              </a:spcBef>
              <a:buNone/>
              <a:defRPr sz="1000" b="0" i="0">
                <a:solidFill>
                  <a:schemeClr val="bg1">
                    <a:lumMod val="65000"/>
                  </a:schemeClr>
                </a:solidFill>
                <a:latin typeface="Arial" panose="020B0604020202020204" pitchFamily="34" charset="0"/>
                <a:cs typeface="Arial" panose="020B0604020202020204" pitchFamily="34" charset="0"/>
              </a:defRPr>
            </a:lvl1pPr>
          </a:lstStyle>
          <a:p>
            <a:pPr lvl="0"/>
            <a:r>
              <a:rPr lang="en-US" dirty="0"/>
              <a:t>Click to add caption for image</a:t>
            </a:r>
          </a:p>
        </p:txBody>
      </p:sp>
      <p:sp>
        <p:nvSpPr>
          <p:cNvPr id="2" name="Rectangle 1">
            <a:extLst>
              <a:ext uri="{FF2B5EF4-FFF2-40B4-BE49-F238E27FC236}">
                <a16:creationId xmlns:a16="http://schemas.microsoft.com/office/drawing/2014/main" id="{B371237F-D7E9-904A-BC33-1E69BDE7303D}"/>
              </a:ext>
            </a:extLst>
          </p:cNvPr>
          <p:cNvSpPr/>
          <p:nvPr userDrawn="1"/>
        </p:nvSpPr>
        <p:spPr>
          <a:xfrm>
            <a:off x="-1053548" y="1"/>
            <a:ext cx="787021" cy="754145"/>
          </a:xfrm>
          <a:prstGeom prst="rect">
            <a:avLst/>
          </a:prstGeom>
          <a:solidFill>
            <a:srgbClr val="0A197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8" name="Rectangle 17">
            <a:extLst>
              <a:ext uri="{FF2B5EF4-FFF2-40B4-BE49-F238E27FC236}">
                <a16:creationId xmlns:a16="http://schemas.microsoft.com/office/drawing/2014/main" id="{2A7B0030-82A1-3149-AAC5-8B912D85AC60}"/>
              </a:ext>
            </a:extLst>
          </p:cNvPr>
          <p:cNvSpPr/>
          <p:nvPr userDrawn="1"/>
        </p:nvSpPr>
        <p:spPr>
          <a:xfrm>
            <a:off x="-1053548" y="1332324"/>
            <a:ext cx="787021" cy="754145"/>
          </a:xfrm>
          <a:prstGeom prst="rect">
            <a:avLst/>
          </a:prstGeom>
          <a:solidFill>
            <a:srgbClr val="1A70B8"/>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9" name="Rectangle 18">
            <a:extLst>
              <a:ext uri="{FF2B5EF4-FFF2-40B4-BE49-F238E27FC236}">
                <a16:creationId xmlns:a16="http://schemas.microsoft.com/office/drawing/2014/main" id="{4F678108-D8E6-6F48-9E71-79B4060AB9EF}"/>
              </a:ext>
            </a:extLst>
          </p:cNvPr>
          <p:cNvSpPr/>
          <p:nvPr userDrawn="1"/>
        </p:nvSpPr>
        <p:spPr>
          <a:xfrm>
            <a:off x="-1053548" y="2714922"/>
            <a:ext cx="787021" cy="754145"/>
          </a:xfrm>
          <a:prstGeom prst="rect">
            <a:avLst/>
          </a:prstGeom>
          <a:solidFill>
            <a:srgbClr val="00AA6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0" name="Rectangle 19">
            <a:extLst>
              <a:ext uri="{FF2B5EF4-FFF2-40B4-BE49-F238E27FC236}">
                <a16:creationId xmlns:a16="http://schemas.microsoft.com/office/drawing/2014/main" id="{C2500438-DFE5-1541-A57C-CCDAE308867C}"/>
              </a:ext>
            </a:extLst>
          </p:cNvPr>
          <p:cNvSpPr/>
          <p:nvPr userDrawn="1"/>
        </p:nvSpPr>
        <p:spPr>
          <a:xfrm>
            <a:off x="-1053548" y="4097521"/>
            <a:ext cx="787021" cy="754145"/>
          </a:xfrm>
          <a:prstGeom prst="rect">
            <a:avLst/>
          </a:prstGeom>
          <a:solidFill>
            <a:srgbClr val="FF912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 name="TextBox 2">
            <a:extLst>
              <a:ext uri="{FF2B5EF4-FFF2-40B4-BE49-F238E27FC236}">
                <a16:creationId xmlns:a16="http://schemas.microsoft.com/office/drawing/2014/main" id="{3EA0A870-4CCE-B041-ADAA-FFD498F6B5DE}"/>
              </a:ext>
            </a:extLst>
          </p:cNvPr>
          <p:cNvSpPr txBox="1"/>
          <p:nvPr userDrawn="1"/>
        </p:nvSpPr>
        <p:spPr>
          <a:xfrm>
            <a:off x="-1784645" y="-953887"/>
            <a:ext cx="1518118" cy="461665"/>
          </a:xfrm>
          <a:prstGeom prst="rect">
            <a:avLst/>
          </a:prstGeom>
          <a:noFill/>
        </p:spPr>
        <p:txBody>
          <a:bodyPr wrap="square" rtlCol="0">
            <a:spAutoFit/>
          </a:bodyPr>
          <a:lstStyle/>
          <a:p>
            <a:r>
              <a:rPr lang="en-US" sz="1200" dirty="0">
                <a:solidFill>
                  <a:schemeClr val="tx1"/>
                </a:solidFill>
                <a:latin typeface="Arial" panose="020B0604020202020204" pitchFamily="34" charset="0"/>
                <a:cs typeface="Arial" panose="020B0604020202020204" pitchFamily="34" charset="0"/>
              </a:rPr>
              <a:t>LANL-APPROVED </a:t>
            </a:r>
          </a:p>
          <a:p>
            <a:r>
              <a:rPr lang="en-US" sz="1200" dirty="0">
                <a:solidFill>
                  <a:schemeClr val="tx1"/>
                </a:solidFill>
                <a:latin typeface="Arial" panose="020B0604020202020204" pitchFamily="34" charset="0"/>
                <a:cs typeface="Arial" panose="020B0604020202020204" pitchFamily="34" charset="0"/>
              </a:rPr>
              <a:t>COLOR PALETTE </a:t>
            </a:r>
          </a:p>
        </p:txBody>
      </p:sp>
      <p:sp>
        <p:nvSpPr>
          <p:cNvPr id="4" name="TextBox 3">
            <a:extLst>
              <a:ext uri="{FF2B5EF4-FFF2-40B4-BE49-F238E27FC236}">
                <a16:creationId xmlns:a16="http://schemas.microsoft.com/office/drawing/2014/main" id="{4DBAD157-F0FF-E841-B877-5FF726EE6DB4}"/>
              </a:ext>
            </a:extLst>
          </p:cNvPr>
          <p:cNvSpPr txBox="1"/>
          <p:nvPr userDrawn="1"/>
        </p:nvSpPr>
        <p:spPr>
          <a:xfrm>
            <a:off x="-2236755" y="-3329"/>
            <a:ext cx="1307950" cy="338554"/>
          </a:xfrm>
          <a:prstGeom prst="rect">
            <a:avLst/>
          </a:prstGeom>
          <a:noFill/>
        </p:spPr>
        <p:txBody>
          <a:bodyPr wrap="square" rtlCol="0">
            <a:spAutoFit/>
          </a:bodyPr>
          <a:lstStyle/>
          <a:p>
            <a:r>
              <a:rPr lang="en-US" sz="800" dirty="0">
                <a:solidFill>
                  <a:schemeClr val="tx1"/>
                </a:solidFill>
                <a:latin typeface="Arial" panose="020B0604020202020204" pitchFamily="34" charset="0"/>
                <a:cs typeface="Arial" panose="020B0604020202020204" pitchFamily="34" charset="0"/>
              </a:rPr>
              <a:t>PRIMARY COLOR: ULTRAMARINE</a:t>
            </a:r>
          </a:p>
        </p:txBody>
      </p:sp>
      <p:sp>
        <p:nvSpPr>
          <p:cNvPr id="21" name="TextBox 20">
            <a:extLst>
              <a:ext uri="{FF2B5EF4-FFF2-40B4-BE49-F238E27FC236}">
                <a16:creationId xmlns:a16="http://schemas.microsoft.com/office/drawing/2014/main" id="{75EF9DA1-1206-D94F-936A-8C56D3FA0437}"/>
              </a:ext>
            </a:extLst>
          </p:cNvPr>
          <p:cNvSpPr txBox="1"/>
          <p:nvPr userDrawn="1"/>
        </p:nvSpPr>
        <p:spPr>
          <a:xfrm>
            <a:off x="-2236755" y="1316423"/>
            <a:ext cx="1307950" cy="338554"/>
          </a:xfrm>
          <a:prstGeom prst="rect">
            <a:avLst/>
          </a:prstGeom>
          <a:noFill/>
        </p:spPr>
        <p:txBody>
          <a:bodyPr wrap="square" rtlCol="0">
            <a:spAutoFit/>
          </a:bodyPr>
          <a:lstStyle/>
          <a:p>
            <a:r>
              <a:rPr lang="en-US" sz="800" dirty="0">
                <a:solidFill>
                  <a:schemeClr val="tx1"/>
                </a:solidFill>
                <a:latin typeface="Arial" panose="020B0604020202020204" pitchFamily="34" charset="0"/>
                <a:cs typeface="Arial" panose="020B0604020202020204" pitchFamily="34" charset="0"/>
              </a:rPr>
              <a:t>SECONDARY COLOR: BLUE</a:t>
            </a:r>
          </a:p>
        </p:txBody>
      </p:sp>
      <p:sp>
        <p:nvSpPr>
          <p:cNvPr id="22" name="TextBox 21">
            <a:extLst>
              <a:ext uri="{FF2B5EF4-FFF2-40B4-BE49-F238E27FC236}">
                <a16:creationId xmlns:a16="http://schemas.microsoft.com/office/drawing/2014/main" id="{3418CEFD-1271-3F43-A3DB-664C3A2A6F61}"/>
              </a:ext>
            </a:extLst>
          </p:cNvPr>
          <p:cNvSpPr txBox="1"/>
          <p:nvPr userDrawn="1"/>
        </p:nvSpPr>
        <p:spPr>
          <a:xfrm>
            <a:off x="-2236755" y="2711591"/>
            <a:ext cx="1307950" cy="338554"/>
          </a:xfrm>
          <a:prstGeom prst="rect">
            <a:avLst/>
          </a:prstGeom>
          <a:noFill/>
        </p:spPr>
        <p:txBody>
          <a:bodyPr wrap="square" rtlCol="0">
            <a:spAutoFit/>
          </a:bodyPr>
          <a:lstStyle/>
          <a:p>
            <a:r>
              <a:rPr lang="en-US" sz="800" dirty="0">
                <a:solidFill>
                  <a:schemeClr val="tx1"/>
                </a:solidFill>
                <a:latin typeface="Arial" panose="020B0604020202020204" pitchFamily="34" charset="0"/>
                <a:cs typeface="Arial" panose="020B0604020202020204" pitchFamily="34" charset="0"/>
              </a:rPr>
              <a:t>EXTENDED PALETTE: GREEN</a:t>
            </a:r>
          </a:p>
        </p:txBody>
      </p:sp>
      <p:sp>
        <p:nvSpPr>
          <p:cNvPr id="23" name="TextBox 22">
            <a:extLst>
              <a:ext uri="{FF2B5EF4-FFF2-40B4-BE49-F238E27FC236}">
                <a16:creationId xmlns:a16="http://schemas.microsoft.com/office/drawing/2014/main" id="{252C2957-98B7-7447-A979-8F5F9439F931}"/>
              </a:ext>
            </a:extLst>
          </p:cNvPr>
          <p:cNvSpPr txBox="1"/>
          <p:nvPr userDrawn="1"/>
        </p:nvSpPr>
        <p:spPr>
          <a:xfrm>
            <a:off x="-2236755" y="4106758"/>
            <a:ext cx="1307950" cy="338554"/>
          </a:xfrm>
          <a:prstGeom prst="rect">
            <a:avLst/>
          </a:prstGeom>
          <a:noFill/>
        </p:spPr>
        <p:txBody>
          <a:bodyPr wrap="square" rtlCol="0">
            <a:spAutoFit/>
          </a:bodyPr>
          <a:lstStyle/>
          <a:p>
            <a:r>
              <a:rPr lang="en-US" sz="800" dirty="0">
                <a:solidFill>
                  <a:schemeClr val="tx1"/>
                </a:solidFill>
                <a:latin typeface="Arial" panose="020B0604020202020204" pitchFamily="34" charset="0"/>
                <a:cs typeface="Arial" panose="020B0604020202020204" pitchFamily="34" charset="0"/>
              </a:rPr>
              <a:t>EXTENDED PALETTE: ORANGE</a:t>
            </a:r>
          </a:p>
        </p:txBody>
      </p:sp>
      <p:sp>
        <p:nvSpPr>
          <p:cNvPr id="15" name="Rectangle 14">
            <a:extLst>
              <a:ext uri="{FF2B5EF4-FFF2-40B4-BE49-F238E27FC236}">
                <a16:creationId xmlns:a16="http://schemas.microsoft.com/office/drawing/2014/main" id="{C17D5F0D-5C60-5143-BF1E-4A0546C4287F}"/>
              </a:ext>
            </a:extLst>
          </p:cNvPr>
          <p:cNvSpPr/>
          <p:nvPr userDrawn="1"/>
        </p:nvSpPr>
        <p:spPr>
          <a:xfrm>
            <a:off x="-1053548" y="5541578"/>
            <a:ext cx="787021" cy="754145"/>
          </a:xfrm>
          <a:prstGeom prst="rect">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6" name="TextBox 15">
            <a:extLst>
              <a:ext uri="{FF2B5EF4-FFF2-40B4-BE49-F238E27FC236}">
                <a16:creationId xmlns:a16="http://schemas.microsoft.com/office/drawing/2014/main" id="{92CA6A2F-D5F2-CB4B-A618-B3021CB6FE30}"/>
              </a:ext>
            </a:extLst>
          </p:cNvPr>
          <p:cNvSpPr txBox="1"/>
          <p:nvPr userDrawn="1"/>
        </p:nvSpPr>
        <p:spPr>
          <a:xfrm>
            <a:off x="-2236755" y="5550815"/>
            <a:ext cx="1307950" cy="338554"/>
          </a:xfrm>
          <a:prstGeom prst="rect">
            <a:avLst/>
          </a:prstGeom>
          <a:noFill/>
        </p:spPr>
        <p:txBody>
          <a:bodyPr wrap="square" rtlCol="0">
            <a:spAutoFit/>
          </a:bodyPr>
          <a:lstStyle/>
          <a:p>
            <a:r>
              <a:rPr lang="en-US" sz="800" dirty="0">
                <a:solidFill>
                  <a:schemeClr val="tx1"/>
                </a:solidFill>
                <a:latin typeface="Arial" panose="020B0604020202020204" pitchFamily="34" charset="0"/>
                <a:cs typeface="Arial" panose="020B0604020202020204" pitchFamily="34" charset="0"/>
              </a:rPr>
              <a:t>MONOCHROMATIC: GREY</a:t>
            </a:r>
          </a:p>
        </p:txBody>
      </p:sp>
    </p:spTree>
    <p:extLst>
      <p:ext uri="{BB962C8B-B14F-4D97-AF65-F5344CB8AC3E}">
        <p14:creationId xmlns:p14="http://schemas.microsoft.com/office/powerpoint/2010/main" val="4163876240"/>
      </p:ext>
    </p:extLst>
  </p:cSld>
  <p:clrMapOvr>
    <a:masterClrMapping/>
  </p:clrMapOvr>
  <p:extLst>
    <p:ext uri="{DCECCB84-F9BA-43D5-87BE-67443E8EF086}">
      <p15:sldGuideLst xmlns:p15="http://schemas.microsoft.com/office/powerpoint/2012/main"/>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Blue BG_Text Only-No Subhead">
    <p:bg>
      <p:bgPr>
        <a:solidFill>
          <a:srgbClr val="000F7E"/>
        </a:solidFill>
        <a:effectLst/>
      </p:bgPr>
    </p:bg>
    <p:spTree>
      <p:nvGrpSpPr>
        <p:cNvPr id="1" name=""/>
        <p:cNvGrpSpPr/>
        <p:nvPr/>
      </p:nvGrpSpPr>
      <p:grpSpPr>
        <a:xfrm>
          <a:off x="0" y="0"/>
          <a:ext cx="0" cy="0"/>
          <a:chOff x="0" y="0"/>
          <a:chExt cx="0" cy="0"/>
        </a:xfrm>
      </p:grpSpPr>
      <p:sp>
        <p:nvSpPr>
          <p:cNvPr id="10" name="Text Placeholder 9">
            <a:extLst>
              <a:ext uri="{FF2B5EF4-FFF2-40B4-BE49-F238E27FC236}">
                <a16:creationId xmlns:a16="http://schemas.microsoft.com/office/drawing/2014/main" id="{65FC89D9-A95D-984D-AA31-A11221C38E3D}"/>
              </a:ext>
            </a:extLst>
          </p:cNvPr>
          <p:cNvSpPr>
            <a:spLocks noGrp="1"/>
          </p:cNvSpPr>
          <p:nvPr>
            <p:ph type="body" sz="quarter" idx="14" hasCustomPrompt="1"/>
          </p:nvPr>
        </p:nvSpPr>
        <p:spPr>
          <a:xfrm>
            <a:off x="594360" y="609600"/>
            <a:ext cx="7991856" cy="892208"/>
          </a:xfrm>
        </p:spPr>
        <p:txBody>
          <a:bodyPr lIns="0" tIns="0" rIns="0" bIns="0">
            <a:noAutofit/>
          </a:bodyPr>
          <a:lstStyle>
            <a:lvl1pPr marL="0" indent="0">
              <a:lnSpc>
                <a:spcPct val="100000"/>
              </a:lnSpc>
              <a:spcBef>
                <a:spcPts val="0"/>
              </a:spcBef>
              <a:buNone/>
              <a:defRPr sz="2400" b="1" i="0">
                <a:solidFill>
                  <a:schemeClr val="bg1"/>
                </a:solidFill>
                <a:latin typeface="Arial" panose="020B0604020202020204" pitchFamily="34" charset="0"/>
                <a:cs typeface="Arial" panose="020B0604020202020204" pitchFamily="34" charset="0"/>
              </a:defRPr>
            </a:lvl1pPr>
            <a:lvl2pPr>
              <a:buNone/>
              <a:defRPr b="1" i="0">
                <a:latin typeface="Acumin Pro" panose="020B0504020202020204" pitchFamily="34" charset="77"/>
              </a:defRPr>
            </a:lvl2pPr>
            <a:lvl3pPr>
              <a:buNone/>
              <a:defRPr b="1" i="0">
                <a:latin typeface="Acumin Pro" panose="020B0504020202020204" pitchFamily="34" charset="77"/>
              </a:defRPr>
            </a:lvl3pPr>
            <a:lvl4pPr>
              <a:buNone/>
              <a:defRPr b="1" i="0">
                <a:latin typeface="Acumin Pro" panose="020B0504020202020204" pitchFamily="34" charset="77"/>
              </a:defRPr>
            </a:lvl4pPr>
            <a:lvl5pPr>
              <a:buNone/>
              <a:defRPr b="1" i="0">
                <a:latin typeface="Acumin Pro" panose="020B0504020202020204" pitchFamily="34" charset="77"/>
              </a:defRPr>
            </a:lvl5pPr>
          </a:lstStyle>
          <a:p>
            <a:pPr lvl="0"/>
            <a:r>
              <a:rPr lang="en-US" dirty="0"/>
              <a:t>Click to add a brief slide title</a:t>
            </a:r>
          </a:p>
        </p:txBody>
      </p:sp>
      <p:sp>
        <p:nvSpPr>
          <p:cNvPr id="6" name="Text Placeholder 2">
            <a:extLst>
              <a:ext uri="{FF2B5EF4-FFF2-40B4-BE49-F238E27FC236}">
                <a16:creationId xmlns:a16="http://schemas.microsoft.com/office/drawing/2014/main" id="{424F4C0B-8E0E-D247-8998-89B0F977E901}"/>
              </a:ext>
            </a:extLst>
          </p:cNvPr>
          <p:cNvSpPr>
            <a:spLocks noGrp="1"/>
          </p:cNvSpPr>
          <p:nvPr>
            <p:ph type="body" sz="quarter" idx="19" hasCustomPrompt="1"/>
          </p:nvPr>
        </p:nvSpPr>
        <p:spPr>
          <a:xfrm>
            <a:off x="594360" y="1523999"/>
            <a:ext cx="7991856" cy="4434840"/>
          </a:xfrm>
        </p:spPr>
        <p:txBody>
          <a:bodyPr wrap="square" lIns="0" tIns="0" rIns="0" bIns="0">
            <a:noAutofit/>
          </a:bodyPr>
          <a:lstStyle>
            <a:lvl1pPr marL="230188" indent="-230188">
              <a:lnSpc>
                <a:spcPct val="100000"/>
              </a:lnSpc>
              <a:spcBef>
                <a:spcPts val="600"/>
              </a:spcBef>
              <a:tabLst/>
              <a:defRPr>
                <a:solidFill>
                  <a:schemeClr val="bg1"/>
                </a:solidFill>
              </a:defRPr>
            </a:lvl1pPr>
            <a:lvl2pPr marL="460375" indent="-230188">
              <a:tabLst/>
              <a:defRPr>
                <a:solidFill>
                  <a:schemeClr val="bg1"/>
                </a:solidFill>
              </a:defRPr>
            </a:lvl2pPr>
            <a:lvl3pPr>
              <a:defRPr>
                <a:solidFill>
                  <a:schemeClr val="bg1"/>
                </a:solidFill>
              </a:defRPr>
            </a:lvl3pPr>
            <a:lvl4pPr marL="914400" indent="-227013">
              <a:tabLst/>
              <a:defRPr>
                <a:solidFill>
                  <a:schemeClr val="bg1"/>
                </a:solidFill>
              </a:defRPr>
            </a:lvl4pPr>
          </a:lstStyle>
          <a:p>
            <a:pPr lvl="0"/>
            <a:r>
              <a:rPr lang="en-US" dirty="0"/>
              <a:t>Click to add first bullet</a:t>
            </a:r>
          </a:p>
          <a:p>
            <a:pPr lvl="1"/>
            <a:r>
              <a:rPr lang="en-US" dirty="0"/>
              <a:t>Second level</a:t>
            </a:r>
          </a:p>
          <a:p>
            <a:pPr lvl="2"/>
            <a:r>
              <a:rPr lang="en-US" dirty="0"/>
              <a:t>Third level</a:t>
            </a:r>
          </a:p>
          <a:p>
            <a:pPr lvl="3"/>
            <a:r>
              <a:rPr lang="en-US" dirty="0"/>
              <a:t>Fourth level</a:t>
            </a:r>
          </a:p>
        </p:txBody>
      </p:sp>
    </p:spTree>
    <p:extLst>
      <p:ext uri="{BB962C8B-B14F-4D97-AF65-F5344CB8AC3E}">
        <p14:creationId xmlns:p14="http://schemas.microsoft.com/office/powerpoint/2010/main" val="4190639843"/>
      </p:ext>
    </p:extLst>
  </p:cSld>
  <p:clrMapOvr>
    <a:masterClrMapping/>
  </p:clrMapOvr>
  <p:extLst>
    <p:ext uri="{DCECCB84-F9BA-43D5-87BE-67443E8EF086}">
      <p15:sldGuideLst xmlns:p15="http://schemas.microsoft.com/office/powerpoint/2012/main"/>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type="obj">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EE44170-361B-47EA-506B-420DD8B2D379}"/>
              </a:ext>
            </a:extLst>
          </p:cNvPr>
          <p:cNvSpPr>
            <a:spLocks noGrp="1"/>
          </p:cNvSpPr>
          <p:nvPr>
            <p:ph type="title"/>
          </p:nvPr>
        </p:nvSpPr>
        <p:spPr>
          <a:xfrm>
            <a:off x="628650" y="1143000"/>
            <a:ext cx="7886700" cy="547688"/>
          </a:xfrm>
        </p:spPr>
        <p:txBody>
          <a:bodyPr/>
          <a:lstStyle/>
          <a:p>
            <a:r>
              <a:rPr lang="es-ES" dirty="0"/>
              <a:t>Haga clic para modificar el estilo de título del patrón</a:t>
            </a:r>
          </a:p>
        </p:txBody>
      </p:sp>
      <p:sp>
        <p:nvSpPr>
          <p:cNvPr id="3" name="Marcador de contenido 2">
            <a:extLst>
              <a:ext uri="{FF2B5EF4-FFF2-40B4-BE49-F238E27FC236}">
                <a16:creationId xmlns:a16="http://schemas.microsoft.com/office/drawing/2014/main" id="{10611B12-5AF3-A6D6-028C-344CE04199EE}"/>
              </a:ext>
            </a:extLst>
          </p:cNvPr>
          <p:cNvSpPr>
            <a:spLocks noGrp="1"/>
          </p:cNvSpPr>
          <p:nvPr>
            <p:ph idx="1"/>
          </p:nvPr>
        </p:nvSpPr>
        <p:spPr>
          <a:xfrm>
            <a:off x="628650" y="2066925"/>
            <a:ext cx="7886700" cy="4110038"/>
          </a:xfrm>
        </p:spPr>
        <p:txBody>
          <a:bodyPr/>
          <a:lstStyle/>
          <a:p>
            <a:pPr lvl="0"/>
            <a:r>
              <a:rPr lang="es-ES" dirty="0"/>
              <a:t>Haga clic para modificar los estilos de texto del patrón</a:t>
            </a:r>
          </a:p>
          <a:p>
            <a:pPr lvl="1"/>
            <a:r>
              <a:rPr lang="es-ES" dirty="0"/>
              <a:t>Segundo nivel</a:t>
            </a:r>
          </a:p>
          <a:p>
            <a:pPr lvl="2"/>
            <a:r>
              <a:rPr lang="es-ES" dirty="0"/>
              <a:t>Tercer nivel</a:t>
            </a:r>
          </a:p>
          <a:p>
            <a:pPr lvl="3"/>
            <a:r>
              <a:rPr lang="es-ES" dirty="0"/>
              <a:t>Cuarto nivel</a:t>
            </a:r>
          </a:p>
          <a:p>
            <a:pPr lvl="4"/>
            <a:r>
              <a:rPr lang="es-ES" dirty="0"/>
              <a:t>Quinto nivel</a:t>
            </a:r>
          </a:p>
        </p:txBody>
      </p:sp>
      <p:sp>
        <p:nvSpPr>
          <p:cNvPr id="4" name="Marcador de fecha 3">
            <a:extLst>
              <a:ext uri="{FF2B5EF4-FFF2-40B4-BE49-F238E27FC236}">
                <a16:creationId xmlns:a16="http://schemas.microsoft.com/office/drawing/2014/main" id="{082B6E33-EE85-11EA-0DDD-9F2EE369ACD7}"/>
              </a:ext>
            </a:extLst>
          </p:cNvPr>
          <p:cNvSpPr>
            <a:spLocks noGrp="1"/>
          </p:cNvSpPr>
          <p:nvPr>
            <p:ph type="dt" sz="half" idx="10"/>
          </p:nvPr>
        </p:nvSpPr>
        <p:spPr/>
        <p:txBody>
          <a:bodyPr/>
          <a:lstStyle/>
          <a:p>
            <a:fld id="{4EB24887-5EE8-4387-A265-01307F7D84A9}" type="datetimeFigureOut">
              <a:rPr lang="es-ES" smtClean="0"/>
              <a:t>5/6/26</a:t>
            </a:fld>
            <a:endParaRPr lang="es-ES"/>
          </a:p>
        </p:txBody>
      </p:sp>
      <p:sp>
        <p:nvSpPr>
          <p:cNvPr id="5" name="Marcador de pie de página 4">
            <a:extLst>
              <a:ext uri="{FF2B5EF4-FFF2-40B4-BE49-F238E27FC236}">
                <a16:creationId xmlns:a16="http://schemas.microsoft.com/office/drawing/2014/main" id="{2F077EBE-CE35-A891-B0DE-9C2A018BC82D}"/>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11DB1B08-EEE9-7471-4C61-2E97ACEDD6C3}"/>
              </a:ext>
            </a:extLst>
          </p:cNvPr>
          <p:cNvSpPr>
            <a:spLocks noGrp="1"/>
          </p:cNvSpPr>
          <p:nvPr>
            <p:ph type="sldNum" sz="quarter" idx="12"/>
          </p:nvPr>
        </p:nvSpPr>
        <p:spPr/>
        <p:txBody>
          <a:bodyPr/>
          <a:lstStyle/>
          <a:p>
            <a:fld id="{265B1252-D230-487A-94A4-4BA60442782E}" type="slidenum">
              <a:rPr lang="es-ES" smtClean="0"/>
              <a:t>‹#›</a:t>
            </a:fld>
            <a:endParaRPr lang="es-ES"/>
          </a:p>
        </p:txBody>
      </p:sp>
    </p:spTree>
    <p:extLst>
      <p:ext uri="{BB962C8B-B14F-4D97-AF65-F5344CB8AC3E}">
        <p14:creationId xmlns:p14="http://schemas.microsoft.com/office/powerpoint/2010/main" val="337135932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Blue BG_Text Only-No Subhead">
    <p:bg>
      <p:bgPr>
        <a:solidFill>
          <a:srgbClr val="000F7E"/>
        </a:solidFill>
        <a:effectLst/>
      </p:bgPr>
    </p:bg>
    <p:spTree>
      <p:nvGrpSpPr>
        <p:cNvPr id="1" name=""/>
        <p:cNvGrpSpPr/>
        <p:nvPr/>
      </p:nvGrpSpPr>
      <p:grpSpPr>
        <a:xfrm>
          <a:off x="0" y="0"/>
          <a:ext cx="0" cy="0"/>
          <a:chOff x="0" y="0"/>
          <a:chExt cx="0" cy="0"/>
        </a:xfrm>
      </p:grpSpPr>
      <p:sp>
        <p:nvSpPr>
          <p:cNvPr id="10" name="Text Placeholder 9">
            <a:extLst>
              <a:ext uri="{FF2B5EF4-FFF2-40B4-BE49-F238E27FC236}">
                <a16:creationId xmlns:a16="http://schemas.microsoft.com/office/drawing/2014/main" id="{65FC89D9-A95D-984D-AA31-A11221C38E3D}"/>
              </a:ext>
            </a:extLst>
          </p:cNvPr>
          <p:cNvSpPr>
            <a:spLocks noGrp="1"/>
          </p:cNvSpPr>
          <p:nvPr>
            <p:ph type="body" sz="quarter" idx="14" hasCustomPrompt="1"/>
          </p:nvPr>
        </p:nvSpPr>
        <p:spPr>
          <a:xfrm>
            <a:off x="594360" y="609600"/>
            <a:ext cx="7991856" cy="892208"/>
          </a:xfrm>
        </p:spPr>
        <p:txBody>
          <a:bodyPr lIns="0" tIns="0" rIns="0" bIns="0">
            <a:noAutofit/>
          </a:bodyPr>
          <a:lstStyle>
            <a:lvl1pPr marL="0" indent="0">
              <a:lnSpc>
                <a:spcPct val="100000"/>
              </a:lnSpc>
              <a:spcBef>
                <a:spcPts val="0"/>
              </a:spcBef>
              <a:buNone/>
              <a:defRPr sz="2400" b="1" i="0">
                <a:solidFill>
                  <a:schemeClr val="bg1"/>
                </a:solidFill>
                <a:latin typeface="Arial" panose="020B0604020202020204" pitchFamily="34" charset="0"/>
                <a:cs typeface="Arial" panose="020B0604020202020204" pitchFamily="34" charset="0"/>
              </a:defRPr>
            </a:lvl1pPr>
            <a:lvl2pPr>
              <a:buNone/>
              <a:defRPr b="1" i="0">
                <a:latin typeface="Acumin Pro" panose="020B0504020202020204" pitchFamily="34" charset="77"/>
              </a:defRPr>
            </a:lvl2pPr>
            <a:lvl3pPr>
              <a:buNone/>
              <a:defRPr b="1" i="0">
                <a:latin typeface="Acumin Pro" panose="020B0504020202020204" pitchFamily="34" charset="77"/>
              </a:defRPr>
            </a:lvl3pPr>
            <a:lvl4pPr>
              <a:buNone/>
              <a:defRPr b="1" i="0">
                <a:latin typeface="Acumin Pro" panose="020B0504020202020204" pitchFamily="34" charset="77"/>
              </a:defRPr>
            </a:lvl4pPr>
            <a:lvl5pPr>
              <a:buNone/>
              <a:defRPr b="1" i="0">
                <a:latin typeface="Acumin Pro" panose="020B0504020202020204" pitchFamily="34" charset="77"/>
              </a:defRPr>
            </a:lvl5pPr>
          </a:lstStyle>
          <a:p>
            <a:pPr lvl="0"/>
            <a:r>
              <a:rPr lang="en-US" dirty="0"/>
              <a:t>Click to add a brief slide title</a:t>
            </a:r>
          </a:p>
        </p:txBody>
      </p:sp>
      <p:sp>
        <p:nvSpPr>
          <p:cNvPr id="6" name="Text Placeholder 2">
            <a:extLst>
              <a:ext uri="{FF2B5EF4-FFF2-40B4-BE49-F238E27FC236}">
                <a16:creationId xmlns:a16="http://schemas.microsoft.com/office/drawing/2014/main" id="{424F4C0B-8E0E-D247-8998-89B0F977E901}"/>
              </a:ext>
            </a:extLst>
          </p:cNvPr>
          <p:cNvSpPr>
            <a:spLocks noGrp="1"/>
          </p:cNvSpPr>
          <p:nvPr>
            <p:ph type="body" sz="quarter" idx="19" hasCustomPrompt="1"/>
          </p:nvPr>
        </p:nvSpPr>
        <p:spPr>
          <a:xfrm>
            <a:off x="594360" y="1523999"/>
            <a:ext cx="7991856" cy="4434840"/>
          </a:xfrm>
        </p:spPr>
        <p:txBody>
          <a:bodyPr wrap="square" lIns="0" tIns="0" rIns="0" bIns="0">
            <a:noAutofit/>
          </a:bodyPr>
          <a:lstStyle>
            <a:lvl1pPr marL="230188" indent="-230188">
              <a:lnSpc>
                <a:spcPct val="100000"/>
              </a:lnSpc>
              <a:spcBef>
                <a:spcPts val="600"/>
              </a:spcBef>
              <a:tabLst/>
              <a:defRPr>
                <a:solidFill>
                  <a:schemeClr val="bg1"/>
                </a:solidFill>
              </a:defRPr>
            </a:lvl1pPr>
            <a:lvl2pPr marL="460375" indent="-230188">
              <a:tabLst/>
              <a:defRPr>
                <a:solidFill>
                  <a:schemeClr val="bg1"/>
                </a:solidFill>
              </a:defRPr>
            </a:lvl2pPr>
            <a:lvl3pPr>
              <a:defRPr>
                <a:solidFill>
                  <a:schemeClr val="bg1"/>
                </a:solidFill>
              </a:defRPr>
            </a:lvl3pPr>
            <a:lvl4pPr marL="914400" indent="-227013">
              <a:tabLst/>
              <a:defRPr>
                <a:solidFill>
                  <a:schemeClr val="bg1"/>
                </a:solidFill>
              </a:defRPr>
            </a:lvl4pPr>
          </a:lstStyle>
          <a:p>
            <a:pPr lvl="0"/>
            <a:r>
              <a:rPr lang="en-US" dirty="0"/>
              <a:t>Click to add first bullet</a:t>
            </a:r>
          </a:p>
          <a:p>
            <a:pPr lvl="1"/>
            <a:r>
              <a:rPr lang="en-US" dirty="0"/>
              <a:t>Second level</a:t>
            </a:r>
          </a:p>
          <a:p>
            <a:pPr lvl="2"/>
            <a:r>
              <a:rPr lang="en-US" dirty="0"/>
              <a:t>Third level</a:t>
            </a:r>
          </a:p>
          <a:p>
            <a:pPr lvl="3"/>
            <a:r>
              <a:rPr lang="en-US" dirty="0"/>
              <a:t>Fourth level</a:t>
            </a:r>
          </a:p>
        </p:txBody>
      </p:sp>
    </p:spTree>
    <p:extLst>
      <p:ext uri="{BB962C8B-B14F-4D97-AF65-F5344CB8AC3E}">
        <p14:creationId xmlns:p14="http://schemas.microsoft.com/office/powerpoint/2010/main" val="2868955729"/>
      </p:ext>
    </p:extLst>
  </p:cSld>
  <p:clrMapOvr>
    <a:masterClrMapping/>
  </p:clrMapOvr>
  <p:extLst>
    <p:ext uri="{DCECCB84-F9BA-43D5-87BE-67443E8EF086}">
      <p15:sldGuideLst xmlns:p15="http://schemas.microsoft.com/office/powerpoint/2012/main"/>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LOGO_Blue BG_Title and text only">
    <p:bg>
      <p:bgPr>
        <a:solidFill>
          <a:srgbClr val="000F7E"/>
        </a:solidFill>
        <a:effectLst/>
      </p:bgPr>
    </p:bg>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002914E2-5970-D64D-8F42-0A90C929586B}"/>
              </a:ext>
            </a:extLst>
          </p:cNvPr>
          <p:cNvPicPr>
            <a:picLocks noChangeAspect="1"/>
          </p:cNvPicPr>
          <p:nvPr userDrawn="1"/>
        </p:nvPicPr>
        <p:blipFill rotWithShape="1">
          <a:blip r:embed="rId2"/>
          <a:srcRect l="45455" t="-1" b="-5861"/>
          <a:stretch/>
        </p:blipFill>
        <p:spPr>
          <a:xfrm>
            <a:off x="2800593" y="298702"/>
            <a:ext cx="6343408" cy="6925058"/>
          </a:xfrm>
          <a:prstGeom prst="rect">
            <a:avLst/>
          </a:prstGeom>
        </p:spPr>
      </p:pic>
      <p:sp>
        <p:nvSpPr>
          <p:cNvPr id="5" name="Slide Number Placeholder 3">
            <a:extLst>
              <a:ext uri="{FF2B5EF4-FFF2-40B4-BE49-F238E27FC236}">
                <a16:creationId xmlns:a16="http://schemas.microsoft.com/office/drawing/2014/main" id="{1D7EDC4A-BEF6-BF42-9D9A-F47ED202C474}"/>
              </a:ext>
            </a:extLst>
          </p:cNvPr>
          <p:cNvSpPr txBox="1">
            <a:spLocks/>
          </p:cNvSpPr>
          <p:nvPr userDrawn="1"/>
        </p:nvSpPr>
        <p:spPr>
          <a:xfrm>
            <a:off x="8641080" y="6501384"/>
            <a:ext cx="220485" cy="270473"/>
          </a:xfrm>
          <a:prstGeom prst="rect">
            <a:avLst/>
          </a:prstGeom>
        </p:spPr>
        <p:txBody>
          <a:bodyPr vert="horz" lIns="0" tIns="0" rIns="0" bIns="0" rtlCol="0" anchor="t" anchorCtr="0"/>
          <a:lstStyle>
            <a:defPPr>
              <a:defRPr lang="en-US"/>
            </a:defPPr>
            <a:lvl1pPr marL="0" algn="r" defTabSz="457200" rtl="0" eaLnBrk="1" latinLnBrk="0" hangingPunct="1">
              <a:defRPr sz="700" b="0" i="0"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700" dirty="0">
                <a:solidFill>
                  <a:schemeClr val="bg1">
                    <a:lumMod val="65000"/>
                  </a:schemeClr>
                </a:solidFill>
              </a:rPr>
              <a:t>  </a:t>
            </a:r>
            <a:fld id="{F16E1515-8F3D-DE4D-94E5-8D9BEBCD7A49}" type="slidenum">
              <a:rPr lang="en-US" sz="700" smtClean="0">
                <a:solidFill>
                  <a:schemeClr val="bg1">
                    <a:lumMod val="65000"/>
                  </a:schemeClr>
                </a:solidFill>
              </a:rPr>
              <a:pPr/>
              <a:t>‹#›</a:t>
            </a:fld>
            <a:endParaRPr lang="en-US" sz="700" dirty="0">
              <a:solidFill>
                <a:schemeClr val="bg1">
                  <a:lumMod val="65000"/>
                </a:schemeClr>
              </a:solidFill>
            </a:endParaRPr>
          </a:p>
        </p:txBody>
      </p:sp>
      <p:sp>
        <p:nvSpPr>
          <p:cNvPr id="6" name="Date Placeholder 3">
            <a:extLst>
              <a:ext uri="{FF2B5EF4-FFF2-40B4-BE49-F238E27FC236}">
                <a16:creationId xmlns:a16="http://schemas.microsoft.com/office/drawing/2014/main" id="{90837E2F-4F21-1044-BFBE-A09264C747AB}"/>
              </a:ext>
            </a:extLst>
          </p:cNvPr>
          <p:cNvSpPr txBox="1">
            <a:spLocks/>
          </p:cNvSpPr>
          <p:nvPr userDrawn="1"/>
        </p:nvSpPr>
        <p:spPr>
          <a:xfrm>
            <a:off x="8074152" y="6501384"/>
            <a:ext cx="609914" cy="198005"/>
          </a:xfrm>
          <a:prstGeom prst="rect">
            <a:avLst/>
          </a:prstGeom>
        </p:spPr>
        <p:txBody>
          <a:bodyPr vert="horz" lIns="0" tIns="0" rIns="0" bIns="0" rtlCol="0" anchor="t" anchorCtr="0"/>
          <a:lstStyle>
            <a:defPPr>
              <a:defRPr lang="en-US"/>
            </a:defPPr>
            <a:lvl1pPr marL="0" algn="r" defTabSz="457200" rtl="0" eaLnBrk="1" latinLnBrk="0" hangingPunct="1">
              <a:defRPr sz="700" b="0" i="0" kern="1200">
                <a:solidFill>
                  <a:schemeClr val="bg1">
                    <a:lumMod val="65000"/>
                  </a:schemeClr>
                </a:solidFill>
                <a:latin typeface="Arial" panose="020B0604020202020204" pitchFamily="34" charset="0"/>
                <a:ea typeface="Source Sans Pro Semibold" panose="020B0503030403020204" pitchFamily="34" charset="0"/>
                <a:cs typeface="Arial" panose="020B060402020202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B39BF0A-C635-544F-850F-946AD8E7975B}" type="datetime1">
              <a:rPr lang="en-US" sz="700" smtClean="0"/>
              <a:pPr/>
              <a:t>6/5/26</a:t>
            </a:fld>
            <a:endParaRPr lang="en-US" sz="700" dirty="0"/>
          </a:p>
        </p:txBody>
      </p:sp>
      <p:sp>
        <p:nvSpPr>
          <p:cNvPr id="10" name="Text Placeholder 9">
            <a:extLst>
              <a:ext uri="{FF2B5EF4-FFF2-40B4-BE49-F238E27FC236}">
                <a16:creationId xmlns:a16="http://schemas.microsoft.com/office/drawing/2014/main" id="{97296882-4466-CA4B-838A-C94D33F4B27A}"/>
              </a:ext>
            </a:extLst>
          </p:cNvPr>
          <p:cNvSpPr>
            <a:spLocks noGrp="1"/>
          </p:cNvSpPr>
          <p:nvPr>
            <p:ph type="body" sz="quarter" idx="14" hasCustomPrompt="1"/>
          </p:nvPr>
        </p:nvSpPr>
        <p:spPr>
          <a:xfrm>
            <a:off x="594360" y="609600"/>
            <a:ext cx="7991856" cy="892208"/>
          </a:xfrm>
        </p:spPr>
        <p:txBody>
          <a:bodyPr lIns="0" tIns="0" rIns="0" bIns="0">
            <a:noAutofit/>
          </a:bodyPr>
          <a:lstStyle>
            <a:lvl1pPr marL="0" indent="0">
              <a:lnSpc>
                <a:spcPct val="100000"/>
              </a:lnSpc>
              <a:spcBef>
                <a:spcPts val="0"/>
              </a:spcBef>
              <a:buNone/>
              <a:defRPr sz="2400" b="1" i="0">
                <a:solidFill>
                  <a:schemeClr val="bg1"/>
                </a:solidFill>
                <a:latin typeface="Arial" panose="020B0604020202020204" pitchFamily="34" charset="0"/>
                <a:cs typeface="Arial" panose="020B0604020202020204" pitchFamily="34" charset="0"/>
              </a:defRPr>
            </a:lvl1pPr>
            <a:lvl2pPr>
              <a:buNone/>
              <a:defRPr b="1" i="0">
                <a:latin typeface="Acumin Pro" panose="020B0504020202020204" pitchFamily="34" charset="77"/>
              </a:defRPr>
            </a:lvl2pPr>
            <a:lvl3pPr>
              <a:buNone/>
              <a:defRPr b="1" i="0">
                <a:latin typeface="Acumin Pro" panose="020B0504020202020204" pitchFamily="34" charset="77"/>
              </a:defRPr>
            </a:lvl3pPr>
            <a:lvl4pPr>
              <a:buNone/>
              <a:defRPr b="1" i="0">
                <a:latin typeface="Acumin Pro" panose="020B0504020202020204" pitchFamily="34" charset="77"/>
              </a:defRPr>
            </a:lvl4pPr>
            <a:lvl5pPr>
              <a:buNone/>
              <a:defRPr b="1" i="0">
                <a:latin typeface="Acumin Pro" panose="020B0504020202020204" pitchFamily="34" charset="77"/>
              </a:defRPr>
            </a:lvl5pPr>
          </a:lstStyle>
          <a:p>
            <a:pPr lvl="0"/>
            <a:r>
              <a:rPr lang="en-US" dirty="0"/>
              <a:t>Click to add a brief slide title</a:t>
            </a:r>
          </a:p>
        </p:txBody>
      </p:sp>
      <p:sp>
        <p:nvSpPr>
          <p:cNvPr id="11" name="Text Placeholder 2">
            <a:extLst>
              <a:ext uri="{FF2B5EF4-FFF2-40B4-BE49-F238E27FC236}">
                <a16:creationId xmlns:a16="http://schemas.microsoft.com/office/drawing/2014/main" id="{F479DEE7-37EE-CA4D-8507-ABBFE1A5E82C}"/>
              </a:ext>
            </a:extLst>
          </p:cNvPr>
          <p:cNvSpPr>
            <a:spLocks noGrp="1"/>
          </p:cNvSpPr>
          <p:nvPr>
            <p:ph type="body" sz="quarter" idx="19" hasCustomPrompt="1"/>
          </p:nvPr>
        </p:nvSpPr>
        <p:spPr>
          <a:xfrm>
            <a:off x="594360" y="1523999"/>
            <a:ext cx="7991856" cy="4434840"/>
          </a:xfrm>
        </p:spPr>
        <p:txBody>
          <a:bodyPr wrap="square" lIns="0" tIns="0" rIns="0" bIns="0">
            <a:noAutofit/>
          </a:bodyPr>
          <a:lstStyle>
            <a:lvl1pPr marL="230188" indent="-230188">
              <a:lnSpc>
                <a:spcPct val="100000"/>
              </a:lnSpc>
              <a:spcBef>
                <a:spcPts val="600"/>
              </a:spcBef>
              <a:tabLst/>
              <a:defRPr>
                <a:solidFill>
                  <a:schemeClr val="bg1"/>
                </a:solidFill>
              </a:defRPr>
            </a:lvl1pPr>
            <a:lvl2pPr marL="460375" indent="-230188">
              <a:tabLst/>
              <a:defRPr>
                <a:solidFill>
                  <a:schemeClr val="bg1"/>
                </a:solidFill>
              </a:defRPr>
            </a:lvl2pPr>
            <a:lvl3pPr>
              <a:defRPr>
                <a:solidFill>
                  <a:schemeClr val="bg1"/>
                </a:solidFill>
              </a:defRPr>
            </a:lvl3pPr>
            <a:lvl4pPr marL="914400" indent="-227013">
              <a:tabLst/>
              <a:defRPr>
                <a:solidFill>
                  <a:schemeClr val="bg1"/>
                </a:solidFill>
              </a:defRPr>
            </a:lvl4pPr>
          </a:lstStyle>
          <a:p>
            <a:pPr lvl="0"/>
            <a:r>
              <a:rPr lang="en-US" dirty="0"/>
              <a:t>Click to add first bullet</a:t>
            </a:r>
          </a:p>
          <a:p>
            <a:pPr lvl="1"/>
            <a:r>
              <a:rPr lang="en-US" dirty="0"/>
              <a:t>Second level</a:t>
            </a:r>
          </a:p>
          <a:p>
            <a:pPr lvl="2"/>
            <a:r>
              <a:rPr lang="en-US" dirty="0"/>
              <a:t>Third level</a:t>
            </a:r>
          </a:p>
          <a:p>
            <a:pPr lvl="3"/>
            <a:r>
              <a:rPr lang="en-US" dirty="0"/>
              <a:t>Fourth level</a:t>
            </a:r>
          </a:p>
        </p:txBody>
      </p:sp>
    </p:spTree>
    <p:extLst>
      <p:ext uri="{BB962C8B-B14F-4D97-AF65-F5344CB8AC3E}">
        <p14:creationId xmlns:p14="http://schemas.microsoft.com/office/powerpoint/2010/main" val="314178745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OC or Agenda">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4C25BDFE-288F-694A-8F3E-5EA7C70FB20B}"/>
              </a:ext>
            </a:extLst>
          </p:cNvPr>
          <p:cNvSpPr>
            <a:spLocks noGrp="1"/>
          </p:cNvSpPr>
          <p:nvPr>
            <p:ph type="title" hasCustomPrompt="1"/>
          </p:nvPr>
        </p:nvSpPr>
        <p:spPr>
          <a:xfrm>
            <a:off x="594360" y="612648"/>
            <a:ext cx="7991856" cy="890016"/>
          </a:xfrm>
        </p:spPr>
        <p:txBody>
          <a:bodyPr lIns="0" tIns="0" rIns="0" bIns="0" anchor="t" anchorCtr="0">
            <a:noAutofit/>
          </a:bodyPr>
          <a:lstStyle>
            <a:lvl1pPr algn="l">
              <a:lnSpc>
                <a:spcPct val="100000"/>
              </a:lnSpc>
              <a:defRPr sz="2400" b="1" i="0">
                <a:solidFill>
                  <a:schemeClr val="bg1"/>
                </a:solidFill>
                <a:latin typeface="Arial" panose="020B0604020202020204" pitchFamily="34" charset="0"/>
                <a:cs typeface="Arial" panose="020B0604020202020204" pitchFamily="34" charset="0"/>
              </a:defRPr>
            </a:lvl1pPr>
          </a:lstStyle>
          <a:p>
            <a:r>
              <a:rPr lang="en-US" dirty="0"/>
              <a:t>Click to add Title, Table of Contents, or Agenda</a:t>
            </a:r>
          </a:p>
        </p:txBody>
      </p:sp>
      <p:sp>
        <p:nvSpPr>
          <p:cNvPr id="13" name="Text Placeholder 10">
            <a:extLst>
              <a:ext uri="{FF2B5EF4-FFF2-40B4-BE49-F238E27FC236}">
                <a16:creationId xmlns:a16="http://schemas.microsoft.com/office/drawing/2014/main" id="{543AE689-5E80-EF4B-BEB2-12EB7E2E7577}"/>
              </a:ext>
            </a:extLst>
          </p:cNvPr>
          <p:cNvSpPr>
            <a:spLocks noGrp="1"/>
          </p:cNvSpPr>
          <p:nvPr>
            <p:ph type="body" sz="quarter" idx="14" hasCustomPrompt="1"/>
          </p:nvPr>
        </p:nvSpPr>
        <p:spPr>
          <a:xfrm>
            <a:off x="594360" y="2713840"/>
            <a:ext cx="1098804" cy="1125069"/>
          </a:xfrm>
        </p:spPr>
        <p:txBody>
          <a:bodyPr lIns="0" tIns="0" rIns="0" bIns="0"/>
          <a:lstStyle>
            <a:lvl1pPr marL="0" indent="0">
              <a:lnSpc>
                <a:spcPct val="100000"/>
              </a:lnSpc>
              <a:spcBef>
                <a:spcPts val="0"/>
              </a:spcBef>
              <a:buNone/>
              <a:defRPr sz="1600" b="1" i="0">
                <a:solidFill>
                  <a:schemeClr val="bg1"/>
                </a:solidFill>
                <a:latin typeface="Arial" panose="020B0604020202020204" pitchFamily="34" charset="0"/>
                <a:cs typeface="Arial" panose="020B0604020202020204" pitchFamily="34" charset="0"/>
              </a:defRPr>
            </a:lvl1pPr>
          </a:lstStyle>
          <a:p>
            <a:pPr lvl="0"/>
            <a:r>
              <a:rPr lang="en-US" dirty="0"/>
              <a:t>Section Title</a:t>
            </a:r>
          </a:p>
        </p:txBody>
      </p:sp>
      <p:sp>
        <p:nvSpPr>
          <p:cNvPr id="15" name="Text Placeholder 10">
            <a:extLst>
              <a:ext uri="{FF2B5EF4-FFF2-40B4-BE49-F238E27FC236}">
                <a16:creationId xmlns:a16="http://schemas.microsoft.com/office/drawing/2014/main" id="{EF08DEE9-E8E9-294E-AFDB-272348017E85}"/>
              </a:ext>
            </a:extLst>
          </p:cNvPr>
          <p:cNvSpPr>
            <a:spLocks noGrp="1"/>
          </p:cNvSpPr>
          <p:nvPr>
            <p:ph type="body" sz="quarter" idx="17" hasCustomPrompt="1"/>
          </p:nvPr>
        </p:nvSpPr>
        <p:spPr>
          <a:xfrm>
            <a:off x="1984614" y="2713840"/>
            <a:ext cx="1098804" cy="1125069"/>
          </a:xfrm>
        </p:spPr>
        <p:txBody>
          <a:bodyPr lIns="0" tIns="0" rIns="0" bIns="0"/>
          <a:lstStyle>
            <a:lvl1pPr marL="0" indent="0">
              <a:lnSpc>
                <a:spcPct val="100000"/>
              </a:lnSpc>
              <a:spcBef>
                <a:spcPts val="0"/>
              </a:spcBef>
              <a:buNone/>
              <a:defRPr sz="1600" b="1" i="0">
                <a:solidFill>
                  <a:schemeClr val="bg1"/>
                </a:solidFill>
                <a:latin typeface="Arial" panose="020B0604020202020204" pitchFamily="34" charset="0"/>
                <a:cs typeface="Arial" panose="020B0604020202020204" pitchFamily="34" charset="0"/>
              </a:defRPr>
            </a:lvl1pPr>
          </a:lstStyle>
          <a:p>
            <a:pPr lvl="0"/>
            <a:r>
              <a:rPr lang="en-US" dirty="0"/>
              <a:t>Section Title</a:t>
            </a:r>
          </a:p>
        </p:txBody>
      </p:sp>
      <p:sp>
        <p:nvSpPr>
          <p:cNvPr id="17" name="Text Placeholder 10">
            <a:extLst>
              <a:ext uri="{FF2B5EF4-FFF2-40B4-BE49-F238E27FC236}">
                <a16:creationId xmlns:a16="http://schemas.microsoft.com/office/drawing/2014/main" id="{F515D795-953A-8047-83C7-D0752DBDB0F1}"/>
              </a:ext>
            </a:extLst>
          </p:cNvPr>
          <p:cNvSpPr>
            <a:spLocks noGrp="1"/>
          </p:cNvSpPr>
          <p:nvPr>
            <p:ph type="body" sz="quarter" idx="20" hasCustomPrompt="1"/>
          </p:nvPr>
        </p:nvSpPr>
        <p:spPr>
          <a:xfrm>
            <a:off x="3361106" y="2713840"/>
            <a:ext cx="1098804" cy="1125069"/>
          </a:xfrm>
        </p:spPr>
        <p:txBody>
          <a:bodyPr lIns="0" tIns="0" rIns="0" bIns="0"/>
          <a:lstStyle>
            <a:lvl1pPr marL="0" indent="0">
              <a:lnSpc>
                <a:spcPct val="100000"/>
              </a:lnSpc>
              <a:spcBef>
                <a:spcPts val="0"/>
              </a:spcBef>
              <a:buNone/>
              <a:defRPr sz="1600" b="1" i="0">
                <a:solidFill>
                  <a:schemeClr val="bg1"/>
                </a:solidFill>
                <a:latin typeface="Arial" panose="020B0604020202020204" pitchFamily="34" charset="0"/>
                <a:cs typeface="Arial" panose="020B0604020202020204" pitchFamily="34" charset="0"/>
              </a:defRPr>
            </a:lvl1pPr>
          </a:lstStyle>
          <a:p>
            <a:pPr lvl="0"/>
            <a:r>
              <a:rPr lang="en-US" dirty="0"/>
              <a:t>Section Title</a:t>
            </a:r>
          </a:p>
        </p:txBody>
      </p:sp>
      <p:sp>
        <p:nvSpPr>
          <p:cNvPr id="19" name="Text Placeholder 10">
            <a:extLst>
              <a:ext uri="{FF2B5EF4-FFF2-40B4-BE49-F238E27FC236}">
                <a16:creationId xmlns:a16="http://schemas.microsoft.com/office/drawing/2014/main" id="{EC01086B-B4A6-8A48-849F-4A810C93BBC1}"/>
              </a:ext>
            </a:extLst>
          </p:cNvPr>
          <p:cNvSpPr>
            <a:spLocks noGrp="1"/>
          </p:cNvSpPr>
          <p:nvPr>
            <p:ph type="body" sz="quarter" idx="23" hasCustomPrompt="1"/>
          </p:nvPr>
        </p:nvSpPr>
        <p:spPr>
          <a:xfrm>
            <a:off x="4707333" y="2713840"/>
            <a:ext cx="1098804" cy="1125069"/>
          </a:xfrm>
        </p:spPr>
        <p:txBody>
          <a:bodyPr lIns="0" tIns="0" rIns="0" bIns="0"/>
          <a:lstStyle>
            <a:lvl1pPr marL="0" indent="0">
              <a:lnSpc>
                <a:spcPct val="100000"/>
              </a:lnSpc>
              <a:spcBef>
                <a:spcPts val="0"/>
              </a:spcBef>
              <a:buNone/>
              <a:defRPr sz="1600" b="1" i="0">
                <a:solidFill>
                  <a:schemeClr val="bg1"/>
                </a:solidFill>
                <a:latin typeface="Arial" panose="020B0604020202020204" pitchFamily="34" charset="0"/>
                <a:cs typeface="Arial" panose="020B0604020202020204" pitchFamily="34" charset="0"/>
              </a:defRPr>
            </a:lvl1pPr>
          </a:lstStyle>
          <a:p>
            <a:pPr lvl="0"/>
            <a:r>
              <a:rPr lang="en-US" dirty="0"/>
              <a:t>Section Title</a:t>
            </a:r>
          </a:p>
        </p:txBody>
      </p:sp>
      <p:sp>
        <p:nvSpPr>
          <p:cNvPr id="21" name="Text Placeholder 10">
            <a:extLst>
              <a:ext uri="{FF2B5EF4-FFF2-40B4-BE49-F238E27FC236}">
                <a16:creationId xmlns:a16="http://schemas.microsoft.com/office/drawing/2014/main" id="{C2E775BD-5F42-B44F-98CB-85BE7A979F1C}"/>
              </a:ext>
            </a:extLst>
          </p:cNvPr>
          <p:cNvSpPr>
            <a:spLocks noGrp="1"/>
          </p:cNvSpPr>
          <p:nvPr>
            <p:ph type="body" sz="quarter" idx="26" hasCustomPrompt="1"/>
          </p:nvPr>
        </p:nvSpPr>
        <p:spPr>
          <a:xfrm>
            <a:off x="6099035" y="2713840"/>
            <a:ext cx="1098804" cy="1125069"/>
          </a:xfrm>
        </p:spPr>
        <p:txBody>
          <a:bodyPr lIns="0" tIns="0" rIns="0" bIns="0"/>
          <a:lstStyle>
            <a:lvl1pPr marL="0" indent="0">
              <a:lnSpc>
                <a:spcPct val="100000"/>
              </a:lnSpc>
              <a:spcBef>
                <a:spcPts val="0"/>
              </a:spcBef>
              <a:buNone/>
              <a:defRPr sz="1600" b="1" i="0">
                <a:solidFill>
                  <a:schemeClr val="bg1"/>
                </a:solidFill>
                <a:latin typeface="Arial" panose="020B0604020202020204" pitchFamily="34" charset="0"/>
                <a:cs typeface="Arial" panose="020B0604020202020204" pitchFamily="34" charset="0"/>
              </a:defRPr>
            </a:lvl1pPr>
          </a:lstStyle>
          <a:p>
            <a:pPr lvl="0"/>
            <a:r>
              <a:rPr lang="en-US" dirty="0"/>
              <a:t>Section Title</a:t>
            </a:r>
          </a:p>
        </p:txBody>
      </p:sp>
      <p:sp>
        <p:nvSpPr>
          <p:cNvPr id="23" name="Text Placeholder 10">
            <a:extLst>
              <a:ext uri="{FF2B5EF4-FFF2-40B4-BE49-F238E27FC236}">
                <a16:creationId xmlns:a16="http://schemas.microsoft.com/office/drawing/2014/main" id="{9266F9AF-0547-674E-8536-FB560908A4EF}"/>
              </a:ext>
            </a:extLst>
          </p:cNvPr>
          <p:cNvSpPr>
            <a:spLocks noGrp="1"/>
          </p:cNvSpPr>
          <p:nvPr>
            <p:ph type="body" sz="quarter" idx="29" hasCustomPrompt="1"/>
          </p:nvPr>
        </p:nvSpPr>
        <p:spPr>
          <a:xfrm>
            <a:off x="7475289" y="2713840"/>
            <a:ext cx="1098804" cy="1125069"/>
          </a:xfrm>
        </p:spPr>
        <p:txBody>
          <a:bodyPr lIns="0" tIns="0" rIns="0" bIns="0"/>
          <a:lstStyle>
            <a:lvl1pPr marL="0" indent="0">
              <a:lnSpc>
                <a:spcPct val="100000"/>
              </a:lnSpc>
              <a:spcBef>
                <a:spcPts val="0"/>
              </a:spcBef>
              <a:buNone/>
              <a:defRPr sz="1600" b="1" i="0">
                <a:solidFill>
                  <a:schemeClr val="bg1"/>
                </a:solidFill>
                <a:latin typeface="Arial" panose="020B0604020202020204" pitchFamily="34" charset="0"/>
                <a:cs typeface="Arial" panose="020B0604020202020204" pitchFamily="34" charset="0"/>
              </a:defRPr>
            </a:lvl1pPr>
          </a:lstStyle>
          <a:p>
            <a:pPr lvl="0"/>
            <a:r>
              <a:rPr lang="en-US" dirty="0"/>
              <a:t>Section Title</a:t>
            </a:r>
          </a:p>
        </p:txBody>
      </p:sp>
      <p:sp>
        <p:nvSpPr>
          <p:cNvPr id="38" name="Text Placeholder 37">
            <a:extLst>
              <a:ext uri="{FF2B5EF4-FFF2-40B4-BE49-F238E27FC236}">
                <a16:creationId xmlns:a16="http://schemas.microsoft.com/office/drawing/2014/main" id="{1F14FC34-4139-5E42-8B4C-3D14628AB150}"/>
              </a:ext>
            </a:extLst>
          </p:cNvPr>
          <p:cNvSpPr>
            <a:spLocks noGrp="1"/>
          </p:cNvSpPr>
          <p:nvPr>
            <p:ph type="body" sz="quarter" idx="35" hasCustomPrompt="1"/>
          </p:nvPr>
        </p:nvSpPr>
        <p:spPr>
          <a:xfrm>
            <a:off x="594360" y="2119665"/>
            <a:ext cx="248625" cy="284649"/>
          </a:xfrm>
        </p:spPr>
        <p:txBody>
          <a:bodyPr lIns="0" tIns="0" rIns="0" bIns="0"/>
          <a:lstStyle>
            <a:lvl1pPr marL="0" indent="0">
              <a:lnSpc>
                <a:spcPct val="100000"/>
              </a:lnSpc>
              <a:spcBef>
                <a:spcPts val="0"/>
              </a:spcBef>
              <a:buNone/>
              <a:defRPr sz="1100" b="0" i="0">
                <a:solidFill>
                  <a:srgbClr val="69C3FF"/>
                </a:solidFill>
                <a:latin typeface="Arial" panose="020B0604020202020204" pitchFamily="34" charset="0"/>
                <a:cs typeface="Arial" panose="020B0604020202020204" pitchFamily="34" charset="0"/>
              </a:defRPr>
            </a:lvl1pPr>
          </a:lstStyle>
          <a:p>
            <a:pPr lvl="0"/>
            <a:r>
              <a:rPr lang="en-US" dirty="0"/>
              <a:t>01</a:t>
            </a:r>
          </a:p>
        </p:txBody>
      </p:sp>
      <p:sp>
        <p:nvSpPr>
          <p:cNvPr id="39" name="Text Placeholder 37">
            <a:extLst>
              <a:ext uri="{FF2B5EF4-FFF2-40B4-BE49-F238E27FC236}">
                <a16:creationId xmlns:a16="http://schemas.microsoft.com/office/drawing/2014/main" id="{9C51006D-405B-1540-844A-A08EDAFBA83C}"/>
              </a:ext>
            </a:extLst>
          </p:cNvPr>
          <p:cNvSpPr>
            <a:spLocks noGrp="1"/>
          </p:cNvSpPr>
          <p:nvPr>
            <p:ph type="body" sz="quarter" idx="36" hasCustomPrompt="1"/>
          </p:nvPr>
        </p:nvSpPr>
        <p:spPr>
          <a:xfrm>
            <a:off x="2004516" y="2119665"/>
            <a:ext cx="248625" cy="284649"/>
          </a:xfrm>
        </p:spPr>
        <p:txBody>
          <a:bodyPr lIns="0" tIns="0" rIns="0" bIns="0"/>
          <a:lstStyle>
            <a:lvl1pPr marL="0" indent="0">
              <a:lnSpc>
                <a:spcPct val="100000"/>
              </a:lnSpc>
              <a:spcBef>
                <a:spcPts val="0"/>
              </a:spcBef>
              <a:buNone/>
              <a:defRPr sz="1100" b="0" i="0">
                <a:solidFill>
                  <a:srgbClr val="69C3FF"/>
                </a:solidFill>
                <a:latin typeface="Arial" panose="020B0604020202020204" pitchFamily="34" charset="0"/>
                <a:cs typeface="Arial" panose="020B0604020202020204" pitchFamily="34" charset="0"/>
              </a:defRPr>
            </a:lvl1pPr>
          </a:lstStyle>
          <a:p>
            <a:pPr lvl="0"/>
            <a:r>
              <a:rPr lang="en-US" dirty="0"/>
              <a:t>02</a:t>
            </a:r>
          </a:p>
        </p:txBody>
      </p:sp>
      <p:sp>
        <p:nvSpPr>
          <p:cNvPr id="40" name="Text Placeholder 37">
            <a:extLst>
              <a:ext uri="{FF2B5EF4-FFF2-40B4-BE49-F238E27FC236}">
                <a16:creationId xmlns:a16="http://schemas.microsoft.com/office/drawing/2014/main" id="{B91A61BE-01BD-F145-9B92-D20E78E3DAB3}"/>
              </a:ext>
            </a:extLst>
          </p:cNvPr>
          <p:cNvSpPr>
            <a:spLocks noGrp="1"/>
          </p:cNvSpPr>
          <p:nvPr>
            <p:ph type="body" sz="quarter" idx="37" hasCustomPrompt="1"/>
          </p:nvPr>
        </p:nvSpPr>
        <p:spPr>
          <a:xfrm>
            <a:off x="3371237" y="2119665"/>
            <a:ext cx="248625" cy="284649"/>
          </a:xfrm>
        </p:spPr>
        <p:txBody>
          <a:bodyPr lIns="0" tIns="0" rIns="0" bIns="0"/>
          <a:lstStyle>
            <a:lvl1pPr marL="0" indent="0">
              <a:lnSpc>
                <a:spcPct val="100000"/>
              </a:lnSpc>
              <a:spcBef>
                <a:spcPts val="0"/>
              </a:spcBef>
              <a:buNone/>
              <a:defRPr sz="1100" b="0" i="0">
                <a:solidFill>
                  <a:srgbClr val="69C3FF"/>
                </a:solidFill>
                <a:latin typeface="Arial" panose="020B0604020202020204" pitchFamily="34" charset="0"/>
                <a:cs typeface="Arial" panose="020B0604020202020204" pitchFamily="34" charset="0"/>
              </a:defRPr>
            </a:lvl1pPr>
          </a:lstStyle>
          <a:p>
            <a:pPr lvl="0"/>
            <a:r>
              <a:rPr lang="en-US" dirty="0"/>
              <a:t>03</a:t>
            </a:r>
          </a:p>
        </p:txBody>
      </p:sp>
      <p:sp>
        <p:nvSpPr>
          <p:cNvPr id="41" name="Text Placeholder 37">
            <a:extLst>
              <a:ext uri="{FF2B5EF4-FFF2-40B4-BE49-F238E27FC236}">
                <a16:creationId xmlns:a16="http://schemas.microsoft.com/office/drawing/2014/main" id="{D5F2828C-B1EF-364B-8D48-33FAC26A311E}"/>
              </a:ext>
            </a:extLst>
          </p:cNvPr>
          <p:cNvSpPr>
            <a:spLocks noGrp="1"/>
          </p:cNvSpPr>
          <p:nvPr>
            <p:ph type="body" sz="quarter" idx="38" hasCustomPrompt="1"/>
          </p:nvPr>
        </p:nvSpPr>
        <p:spPr>
          <a:xfrm>
            <a:off x="4701327" y="2119665"/>
            <a:ext cx="248625" cy="284649"/>
          </a:xfrm>
        </p:spPr>
        <p:txBody>
          <a:bodyPr lIns="0" tIns="0" rIns="0" bIns="0"/>
          <a:lstStyle>
            <a:lvl1pPr marL="0" indent="0">
              <a:lnSpc>
                <a:spcPct val="100000"/>
              </a:lnSpc>
              <a:spcBef>
                <a:spcPts val="0"/>
              </a:spcBef>
              <a:buNone/>
              <a:defRPr sz="1100" b="0" i="0">
                <a:solidFill>
                  <a:srgbClr val="69C3FF"/>
                </a:solidFill>
                <a:latin typeface="Arial" panose="020B0604020202020204" pitchFamily="34" charset="0"/>
                <a:cs typeface="Arial" panose="020B0604020202020204" pitchFamily="34" charset="0"/>
              </a:defRPr>
            </a:lvl1pPr>
          </a:lstStyle>
          <a:p>
            <a:pPr lvl="0"/>
            <a:r>
              <a:rPr lang="en-US" dirty="0"/>
              <a:t>04</a:t>
            </a:r>
          </a:p>
        </p:txBody>
      </p:sp>
      <p:sp>
        <p:nvSpPr>
          <p:cNvPr id="42" name="Text Placeholder 37">
            <a:extLst>
              <a:ext uri="{FF2B5EF4-FFF2-40B4-BE49-F238E27FC236}">
                <a16:creationId xmlns:a16="http://schemas.microsoft.com/office/drawing/2014/main" id="{0D5B74BE-11D4-3E4C-AA8A-16543EABA184}"/>
              </a:ext>
            </a:extLst>
          </p:cNvPr>
          <p:cNvSpPr>
            <a:spLocks noGrp="1"/>
          </p:cNvSpPr>
          <p:nvPr>
            <p:ph type="body" sz="quarter" idx="39" hasCustomPrompt="1"/>
          </p:nvPr>
        </p:nvSpPr>
        <p:spPr>
          <a:xfrm>
            <a:off x="6123330" y="2119665"/>
            <a:ext cx="248625" cy="284649"/>
          </a:xfrm>
        </p:spPr>
        <p:txBody>
          <a:bodyPr lIns="0" tIns="0" rIns="0" bIns="0"/>
          <a:lstStyle>
            <a:lvl1pPr marL="0" indent="0">
              <a:lnSpc>
                <a:spcPct val="100000"/>
              </a:lnSpc>
              <a:spcBef>
                <a:spcPts val="0"/>
              </a:spcBef>
              <a:buNone/>
              <a:defRPr sz="1100" b="0" i="0">
                <a:solidFill>
                  <a:srgbClr val="69C3FF"/>
                </a:solidFill>
                <a:latin typeface="Arial" panose="020B0604020202020204" pitchFamily="34" charset="0"/>
                <a:cs typeface="Arial" panose="020B0604020202020204" pitchFamily="34" charset="0"/>
              </a:defRPr>
            </a:lvl1pPr>
          </a:lstStyle>
          <a:p>
            <a:pPr lvl="0"/>
            <a:r>
              <a:rPr lang="en-US" dirty="0"/>
              <a:t>05</a:t>
            </a:r>
          </a:p>
        </p:txBody>
      </p:sp>
      <p:sp>
        <p:nvSpPr>
          <p:cNvPr id="43" name="Text Placeholder 37">
            <a:extLst>
              <a:ext uri="{FF2B5EF4-FFF2-40B4-BE49-F238E27FC236}">
                <a16:creationId xmlns:a16="http://schemas.microsoft.com/office/drawing/2014/main" id="{A61A0372-A989-7542-8743-212304AD1943}"/>
              </a:ext>
            </a:extLst>
          </p:cNvPr>
          <p:cNvSpPr>
            <a:spLocks noGrp="1"/>
          </p:cNvSpPr>
          <p:nvPr>
            <p:ph type="body" sz="quarter" idx="40" hasCustomPrompt="1"/>
          </p:nvPr>
        </p:nvSpPr>
        <p:spPr>
          <a:xfrm>
            <a:off x="7471882" y="2119665"/>
            <a:ext cx="248625" cy="284649"/>
          </a:xfrm>
        </p:spPr>
        <p:txBody>
          <a:bodyPr lIns="0" tIns="0" rIns="0" bIns="0"/>
          <a:lstStyle>
            <a:lvl1pPr marL="0" indent="0">
              <a:lnSpc>
                <a:spcPct val="100000"/>
              </a:lnSpc>
              <a:spcBef>
                <a:spcPts val="0"/>
              </a:spcBef>
              <a:buNone/>
              <a:defRPr sz="1100" b="0" i="0">
                <a:solidFill>
                  <a:srgbClr val="69C3FF"/>
                </a:solidFill>
                <a:latin typeface="Arial" panose="020B0604020202020204" pitchFamily="34" charset="0"/>
                <a:cs typeface="Arial" panose="020B0604020202020204" pitchFamily="34" charset="0"/>
              </a:defRPr>
            </a:lvl1pPr>
          </a:lstStyle>
          <a:p>
            <a:pPr lvl="0"/>
            <a:r>
              <a:rPr lang="en-US" dirty="0"/>
              <a:t>06</a:t>
            </a:r>
          </a:p>
        </p:txBody>
      </p:sp>
      <p:sp>
        <p:nvSpPr>
          <p:cNvPr id="3" name="Text Placeholder 2">
            <a:extLst>
              <a:ext uri="{FF2B5EF4-FFF2-40B4-BE49-F238E27FC236}">
                <a16:creationId xmlns:a16="http://schemas.microsoft.com/office/drawing/2014/main" id="{70FF70A5-083D-2649-B16E-E603A2ACAC1F}"/>
              </a:ext>
            </a:extLst>
          </p:cNvPr>
          <p:cNvSpPr>
            <a:spLocks noGrp="1"/>
          </p:cNvSpPr>
          <p:nvPr>
            <p:ph type="body" sz="quarter" idx="41" hasCustomPrompt="1"/>
          </p:nvPr>
        </p:nvSpPr>
        <p:spPr>
          <a:xfrm>
            <a:off x="594360" y="4056096"/>
            <a:ext cx="1097280" cy="1889451"/>
          </a:xfrm>
        </p:spPr>
        <p:txBody>
          <a:bodyPr/>
          <a:lstStyle>
            <a:lvl1pPr marL="114300" indent="-114300">
              <a:tabLst/>
              <a:defRPr sz="1200"/>
            </a:lvl1pPr>
            <a:lvl2pPr marL="230188" indent="-115888">
              <a:tabLst/>
              <a:defRPr sz="1000"/>
            </a:lvl2pPr>
            <a:lvl3pPr>
              <a:defRPr sz="800"/>
            </a:lvl3pPr>
            <a:lvl4pPr>
              <a:defRPr sz="800"/>
            </a:lvl4pPr>
            <a:lvl5pPr>
              <a:defRPr sz="800"/>
            </a:lvl5pPr>
          </a:lstStyle>
          <a:p>
            <a:pPr lvl="0"/>
            <a:r>
              <a:rPr lang="en-US" dirty="0"/>
              <a:t>Click to add section summary</a:t>
            </a:r>
          </a:p>
          <a:p>
            <a:pPr lvl="1"/>
            <a:r>
              <a:rPr lang="en-US" dirty="0"/>
              <a:t>Second level</a:t>
            </a:r>
          </a:p>
        </p:txBody>
      </p:sp>
      <p:sp>
        <p:nvSpPr>
          <p:cNvPr id="28" name="Text Placeholder 2">
            <a:extLst>
              <a:ext uri="{FF2B5EF4-FFF2-40B4-BE49-F238E27FC236}">
                <a16:creationId xmlns:a16="http://schemas.microsoft.com/office/drawing/2014/main" id="{E60BD62F-9DEA-AD47-9777-0410E222A0EB}"/>
              </a:ext>
            </a:extLst>
          </p:cNvPr>
          <p:cNvSpPr>
            <a:spLocks noGrp="1"/>
          </p:cNvSpPr>
          <p:nvPr>
            <p:ph type="body" sz="quarter" idx="42" hasCustomPrompt="1"/>
          </p:nvPr>
        </p:nvSpPr>
        <p:spPr>
          <a:xfrm>
            <a:off x="1955404" y="4059936"/>
            <a:ext cx="1130626" cy="1889451"/>
          </a:xfrm>
        </p:spPr>
        <p:txBody>
          <a:bodyPr/>
          <a:lstStyle>
            <a:lvl1pPr marL="114300" indent="-114300">
              <a:tabLst/>
              <a:defRPr sz="1200"/>
            </a:lvl1pPr>
            <a:lvl2pPr marL="230188" indent="-115888">
              <a:tabLst/>
              <a:defRPr sz="1000"/>
            </a:lvl2pPr>
            <a:lvl3pPr>
              <a:defRPr sz="800"/>
            </a:lvl3pPr>
            <a:lvl4pPr>
              <a:defRPr sz="800"/>
            </a:lvl4pPr>
            <a:lvl5pPr>
              <a:defRPr sz="800"/>
            </a:lvl5pPr>
          </a:lstStyle>
          <a:p>
            <a:pPr lvl="0"/>
            <a:r>
              <a:rPr lang="en-US" dirty="0"/>
              <a:t>Click to add section summary</a:t>
            </a:r>
          </a:p>
          <a:p>
            <a:pPr lvl="1"/>
            <a:r>
              <a:rPr lang="en-US" dirty="0"/>
              <a:t>Second level</a:t>
            </a:r>
          </a:p>
        </p:txBody>
      </p:sp>
      <p:sp>
        <p:nvSpPr>
          <p:cNvPr id="30" name="Text Placeholder 2">
            <a:extLst>
              <a:ext uri="{FF2B5EF4-FFF2-40B4-BE49-F238E27FC236}">
                <a16:creationId xmlns:a16="http://schemas.microsoft.com/office/drawing/2014/main" id="{6520748F-3B1C-7D44-9F74-07C77A95BDF4}"/>
              </a:ext>
            </a:extLst>
          </p:cNvPr>
          <p:cNvSpPr>
            <a:spLocks noGrp="1"/>
          </p:cNvSpPr>
          <p:nvPr>
            <p:ph type="body" sz="quarter" idx="43" hasCustomPrompt="1"/>
          </p:nvPr>
        </p:nvSpPr>
        <p:spPr>
          <a:xfrm>
            <a:off x="3348596" y="4059936"/>
            <a:ext cx="1130626" cy="1889451"/>
          </a:xfrm>
        </p:spPr>
        <p:txBody>
          <a:bodyPr/>
          <a:lstStyle>
            <a:lvl1pPr marL="114300" indent="-114300">
              <a:tabLst/>
              <a:defRPr sz="1200"/>
            </a:lvl1pPr>
            <a:lvl2pPr marL="230188" indent="-115888">
              <a:tabLst/>
              <a:defRPr sz="1000"/>
            </a:lvl2pPr>
            <a:lvl3pPr>
              <a:defRPr sz="800"/>
            </a:lvl3pPr>
            <a:lvl4pPr>
              <a:defRPr sz="800"/>
            </a:lvl4pPr>
            <a:lvl5pPr>
              <a:defRPr sz="800"/>
            </a:lvl5pPr>
          </a:lstStyle>
          <a:p>
            <a:pPr lvl="0"/>
            <a:r>
              <a:rPr lang="en-US" dirty="0"/>
              <a:t>Click to add section summary</a:t>
            </a:r>
          </a:p>
          <a:p>
            <a:pPr lvl="1"/>
            <a:r>
              <a:rPr lang="en-US" dirty="0"/>
              <a:t>Second level</a:t>
            </a:r>
          </a:p>
        </p:txBody>
      </p:sp>
      <p:sp>
        <p:nvSpPr>
          <p:cNvPr id="31" name="Text Placeholder 2">
            <a:extLst>
              <a:ext uri="{FF2B5EF4-FFF2-40B4-BE49-F238E27FC236}">
                <a16:creationId xmlns:a16="http://schemas.microsoft.com/office/drawing/2014/main" id="{41F05B3B-46BF-E34A-B6EB-3B5C40F9DF42}"/>
              </a:ext>
            </a:extLst>
          </p:cNvPr>
          <p:cNvSpPr>
            <a:spLocks noGrp="1"/>
          </p:cNvSpPr>
          <p:nvPr>
            <p:ph type="body" sz="quarter" idx="44" hasCustomPrompt="1"/>
          </p:nvPr>
        </p:nvSpPr>
        <p:spPr>
          <a:xfrm>
            <a:off x="4699219" y="4059936"/>
            <a:ext cx="1130626" cy="1889451"/>
          </a:xfrm>
        </p:spPr>
        <p:txBody>
          <a:bodyPr/>
          <a:lstStyle>
            <a:lvl1pPr marL="114300" indent="-114300">
              <a:tabLst/>
              <a:defRPr sz="1200"/>
            </a:lvl1pPr>
            <a:lvl2pPr marL="230188" indent="-115888">
              <a:tabLst/>
              <a:defRPr sz="1000"/>
            </a:lvl2pPr>
            <a:lvl3pPr>
              <a:defRPr sz="800"/>
            </a:lvl3pPr>
            <a:lvl4pPr>
              <a:defRPr sz="800"/>
            </a:lvl4pPr>
            <a:lvl5pPr>
              <a:defRPr sz="800"/>
            </a:lvl5pPr>
          </a:lstStyle>
          <a:p>
            <a:pPr lvl="0"/>
            <a:r>
              <a:rPr lang="en-US" dirty="0"/>
              <a:t>Click to add section summary</a:t>
            </a:r>
          </a:p>
          <a:p>
            <a:pPr lvl="1"/>
            <a:r>
              <a:rPr lang="en-US" dirty="0"/>
              <a:t>Second level</a:t>
            </a:r>
          </a:p>
        </p:txBody>
      </p:sp>
      <p:sp>
        <p:nvSpPr>
          <p:cNvPr id="45" name="Text Placeholder 2">
            <a:extLst>
              <a:ext uri="{FF2B5EF4-FFF2-40B4-BE49-F238E27FC236}">
                <a16:creationId xmlns:a16="http://schemas.microsoft.com/office/drawing/2014/main" id="{70A64131-E697-7142-892C-FECA1AF2C56E}"/>
              </a:ext>
            </a:extLst>
          </p:cNvPr>
          <p:cNvSpPr>
            <a:spLocks noGrp="1"/>
          </p:cNvSpPr>
          <p:nvPr>
            <p:ph type="body" sz="quarter" idx="45" hasCustomPrompt="1"/>
          </p:nvPr>
        </p:nvSpPr>
        <p:spPr>
          <a:xfrm>
            <a:off x="6094646" y="4059936"/>
            <a:ext cx="1130626" cy="1889451"/>
          </a:xfrm>
        </p:spPr>
        <p:txBody>
          <a:bodyPr/>
          <a:lstStyle>
            <a:lvl1pPr marL="114300" indent="-114300">
              <a:tabLst/>
              <a:defRPr sz="1200"/>
            </a:lvl1pPr>
            <a:lvl2pPr marL="230188" indent="-115888">
              <a:tabLst/>
              <a:defRPr sz="1000"/>
            </a:lvl2pPr>
            <a:lvl3pPr>
              <a:defRPr sz="800"/>
            </a:lvl3pPr>
            <a:lvl4pPr>
              <a:defRPr sz="800"/>
            </a:lvl4pPr>
            <a:lvl5pPr>
              <a:defRPr sz="800"/>
            </a:lvl5pPr>
          </a:lstStyle>
          <a:p>
            <a:pPr lvl="0"/>
            <a:r>
              <a:rPr lang="en-US" dirty="0"/>
              <a:t>Click to add section summary</a:t>
            </a:r>
          </a:p>
          <a:p>
            <a:pPr lvl="1"/>
            <a:r>
              <a:rPr lang="en-US" dirty="0"/>
              <a:t>Second level</a:t>
            </a:r>
          </a:p>
        </p:txBody>
      </p:sp>
      <p:sp>
        <p:nvSpPr>
          <p:cNvPr id="46" name="Text Placeholder 2">
            <a:extLst>
              <a:ext uri="{FF2B5EF4-FFF2-40B4-BE49-F238E27FC236}">
                <a16:creationId xmlns:a16="http://schemas.microsoft.com/office/drawing/2014/main" id="{EF72F97E-E60E-FB4D-82AA-CB9ACA474A87}"/>
              </a:ext>
            </a:extLst>
          </p:cNvPr>
          <p:cNvSpPr>
            <a:spLocks noGrp="1"/>
          </p:cNvSpPr>
          <p:nvPr>
            <p:ph type="body" sz="quarter" idx="46" hasCustomPrompt="1"/>
          </p:nvPr>
        </p:nvSpPr>
        <p:spPr>
          <a:xfrm>
            <a:off x="7467879" y="4059936"/>
            <a:ext cx="1130626" cy="1889451"/>
          </a:xfrm>
        </p:spPr>
        <p:txBody>
          <a:bodyPr/>
          <a:lstStyle>
            <a:lvl1pPr marL="114300" indent="-114300">
              <a:tabLst/>
              <a:defRPr sz="1200"/>
            </a:lvl1pPr>
            <a:lvl2pPr marL="230188" indent="-115888">
              <a:tabLst/>
              <a:defRPr sz="1000"/>
            </a:lvl2pPr>
            <a:lvl3pPr>
              <a:defRPr sz="800"/>
            </a:lvl3pPr>
            <a:lvl4pPr>
              <a:defRPr sz="800"/>
            </a:lvl4pPr>
            <a:lvl5pPr>
              <a:defRPr sz="800"/>
            </a:lvl5pPr>
          </a:lstStyle>
          <a:p>
            <a:pPr lvl="0"/>
            <a:r>
              <a:rPr lang="en-US" dirty="0"/>
              <a:t>Click to add section summary</a:t>
            </a:r>
          </a:p>
          <a:p>
            <a:pPr lvl="1"/>
            <a:r>
              <a:rPr lang="en-US" dirty="0"/>
              <a:t>Second level</a:t>
            </a:r>
          </a:p>
        </p:txBody>
      </p:sp>
    </p:spTree>
    <p:extLst>
      <p:ext uri="{BB962C8B-B14F-4D97-AF65-F5344CB8AC3E}">
        <p14:creationId xmlns:p14="http://schemas.microsoft.com/office/powerpoint/2010/main" val="2752133198"/>
      </p:ext>
    </p:extLst>
  </p:cSld>
  <p:clrMapOvr>
    <a:masterClrMapping/>
  </p:clrMapOvr>
  <p:extLst>
    <p:ext uri="{DCECCB84-F9BA-43D5-87BE-67443E8EF086}">
      <p15:sldGuideLst xmlns:p15="http://schemas.microsoft.com/office/powerpoint/2012/main"/>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ext and Photo Statement_White Background">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E6CF9DAC-DCA3-AD4A-B1B3-5725742FC10B}"/>
              </a:ext>
            </a:extLst>
          </p:cNvPr>
          <p:cNvSpPr>
            <a:spLocks noGrp="1"/>
          </p:cNvSpPr>
          <p:nvPr>
            <p:ph type="pic" sz="quarter" idx="13"/>
          </p:nvPr>
        </p:nvSpPr>
        <p:spPr>
          <a:xfrm>
            <a:off x="5029200" y="0"/>
            <a:ext cx="4109013" cy="6858000"/>
          </a:xfrm>
          <a:noFill/>
          <a:ln>
            <a:noFill/>
          </a:ln>
        </p:spPr>
        <p:txBody>
          <a:bodyPr/>
          <a:lstStyle>
            <a:lvl1pPr>
              <a:buFontTx/>
              <a:buNone/>
              <a:defRPr>
                <a:solidFill>
                  <a:srgbClr val="000F7E"/>
                </a:solidFill>
                <a:latin typeface="Arial" panose="020B0604020202020204" pitchFamily="34" charset="0"/>
                <a:cs typeface="Arial" panose="020B0604020202020204" pitchFamily="34" charset="0"/>
              </a:defRPr>
            </a:lvl1pPr>
          </a:lstStyle>
          <a:p>
            <a:r>
              <a:rPr lang="en-US" dirty="0"/>
              <a:t>Click icon to add picture</a:t>
            </a:r>
          </a:p>
        </p:txBody>
      </p:sp>
      <p:sp>
        <p:nvSpPr>
          <p:cNvPr id="10" name="Text Placeholder 9">
            <a:extLst>
              <a:ext uri="{FF2B5EF4-FFF2-40B4-BE49-F238E27FC236}">
                <a16:creationId xmlns:a16="http://schemas.microsoft.com/office/drawing/2014/main" id="{0E3296A8-807F-5647-9E27-81056A80893E}"/>
              </a:ext>
            </a:extLst>
          </p:cNvPr>
          <p:cNvSpPr>
            <a:spLocks noGrp="1"/>
          </p:cNvSpPr>
          <p:nvPr>
            <p:ph type="body" sz="quarter" idx="14" hasCustomPrompt="1"/>
          </p:nvPr>
        </p:nvSpPr>
        <p:spPr>
          <a:xfrm>
            <a:off x="594360" y="609600"/>
            <a:ext cx="4220707" cy="892208"/>
          </a:xfrm>
        </p:spPr>
        <p:txBody>
          <a:bodyPr lIns="0" tIns="0" rIns="0" bIns="0">
            <a:noAutofit/>
          </a:bodyPr>
          <a:lstStyle>
            <a:lvl1pPr marL="0" indent="0">
              <a:lnSpc>
                <a:spcPct val="100000"/>
              </a:lnSpc>
              <a:spcBef>
                <a:spcPts val="0"/>
              </a:spcBef>
              <a:buNone/>
              <a:defRPr sz="2400" b="1" i="0">
                <a:solidFill>
                  <a:srgbClr val="000F7E"/>
                </a:solidFill>
                <a:latin typeface="Arial" panose="020B0604020202020204" pitchFamily="34" charset="0"/>
                <a:cs typeface="Arial" panose="020B0604020202020204" pitchFamily="34" charset="0"/>
              </a:defRPr>
            </a:lvl1pPr>
            <a:lvl2pPr>
              <a:buNone/>
              <a:defRPr b="1" i="0">
                <a:latin typeface="Acumin Pro" panose="020B0504020202020204" pitchFamily="34" charset="77"/>
              </a:defRPr>
            </a:lvl2pPr>
            <a:lvl3pPr>
              <a:buNone/>
              <a:defRPr b="1" i="0">
                <a:latin typeface="Acumin Pro" panose="020B0504020202020204" pitchFamily="34" charset="77"/>
              </a:defRPr>
            </a:lvl3pPr>
            <a:lvl4pPr>
              <a:buNone/>
              <a:defRPr b="1" i="0">
                <a:latin typeface="Acumin Pro" panose="020B0504020202020204" pitchFamily="34" charset="77"/>
              </a:defRPr>
            </a:lvl4pPr>
            <a:lvl5pPr>
              <a:buNone/>
              <a:defRPr b="1" i="0">
                <a:latin typeface="Acumin Pro" panose="020B0504020202020204" pitchFamily="34" charset="77"/>
              </a:defRPr>
            </a:lvl5pPr>
          </a:lstStyle>
          <a:p>
            <a:pPr lvl="0"/>
            <a:r>
              <a:rPr lang="en-US" dirty="0"/>
              <a:t>Click to add a brief slide title</a:t>
            </a:r>
          </a:p>
        </p:txBody>
      </p:sp>
      <p:sp>
        <p:nvSpPr>
          <p:cNvPr id="3" name="Text Placeholder 2">
            <a:extLst>
              <a:ext uri="{FF2B5EF4-FFF2-40B4-BE49-F238E27FC236}">
                <a16:creationId xmlns:a16="http://schemas.microsoft.com/office/drawing/2014/main" id="{CBC950A1-C470-5C48-B92A-282D2269A941}"/>
              </a:ext>
            </a:extLst>
          </p:cNvPr>
          <p:cNvSpPr>
            <a:spLocks noGrp="1"/>
          </p:cNvSpPr>
          <p:nvPr>
            <p:ph type="body" sz="quarter" idx="19" hasCustomPrompt="1"/>
          </p:nvPr>
        </p:nvSpPr>
        <p:spPr>
          <a:xfrm>
            <a:off x="594360" y="1523999"/>
            <a:ext cx="4220708" cy="4434840"/>
          </a:xfrm>
        </p:spPr>
        <p:txBody>
          <a:bodyPr lIns="0" tIns="0" rIns="0" bIns="0">
            <a:noAutofit/>
          </a:bodyPr>
          <a:lstStyle>
            <a:lvl1pPr marL="230188" indent="-230188">
              <a:lnSpc>
                <a:spcPct val="100000"/>
              </a:lnSpc>
              <a:spcBef>
                <a:spcPts val="600"/>
              </a:spcBef>
              <a:tabLst/>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stStyle>
          <a:p>
            <a:pPr lvl="0"/>
            <a:r>
              <a:rPr lang="en-US" dirty="0"/>
              <a:t>Click to add first bullet</a:t>
            </a:r>
          </a:p>
          <a:p>
            <a:pPr lvl="1"/>
            <a:r>
              <a:rPr lang="en-US" dirty="0"/>
              <a:t>Second level</a:t>
            </a:r>
          </a:p>
          <a:p>
            <a:pPr lvl="2"/>
            <a:r>
              <a:rPr lang="en-US" dirty="0"/>
              <a:t>Third level</a:t>
            </a:r>
          </a:p>
          <a:p>
            <a:pPr lvl="3"/>
            <a:r>
              <a:rPr lang="en-US" dirty="0"/>
              <a:t>Fourth level</a:t>
            </a:r>
          </a:p>
        </p:txBody>
      </p:sp>
      <p:sp>
        <p:nvSpPr>
          <p:cNvPr id="7" name="Text Placeholder 13">
            <a:extLst>
              <a:ext uri="{FF2B5EF4-FFF2-40B4-BE49-F238E27FC236}">
                <a16:creationId xmlns:a16="http://schemas.microsoft.com/office/drawing/2014/main" id="{5D34A9EF-0B3B-194B-A31B-0DF154086A04}"/>
              </a:ext>
            </a:extLst>
          </p:cNvPr>
          <p:cNvSpPr>
            <a:spLocks noGrp="1"/>
          </p:cNvSpPr>
          <p:nvPr>
            <p:ph type="body" sz="quarter" idx="18" hasCustomPrompt="1"/>
          </p:nvPr>
        </p:nvSpPr>
        <p:spPr>
          <a:xfrm>
            <a:off x="3309813" y="5964946"/>
            <a:ext cx="1505254" cy="566907"/>
          </a:xfrm>
        </p:spPr>
        <p:txBody>
          <a:bodyPr lIns="0" tIns="0" rIns="0" bIns="0">
            <a:normAutofit/>
          </a:bodyPr>
          <a:lstStyle>
            <a:lvl1pPr marL="0" indent="0">
              <a:lnSpc>
                <a:spcPct val="100000"/>
              </a:lnSpc>
              <a:spcBef>
                <a:spcPts val="0"/>
              </a:spcBef>
              <a:buNone/>
              <a:defRPr sz="1000" b="0" i="0">
                <a:solidFill>
                  <a:schemeClr val="bg1">
                    <a:lumMod val="65000"/>
                  </a:schemeClr>
                </a:solidFill>
                <a:latin typeface="Arial" panose="020B0604020202020204" pitchFamily="34" charset="0"/>
                <a:cs typeface="Arial" panose="020B0604020202020204" pitchFamily="34" charset="0"/>
              </a:defRPr>
            </a:lvl1pPr>
          </a:lstStyle>
          <a:p>
            <a:pPr lvl="0"/>
            <a:r>
              <a:rPr lang="en-US" dirty="0"/>
              <a:t>Click to add caption for image</a:t>
            </a:r>
          </a:p>
        </p:txBody>
      </p:sp>
    </p:spTree>
    <p:extLst>
      <p:ext uri="{BB962C8B-B14F-4D97-AF65-F5344CB8AC3E}">
        <p14:creationId xmlns:p14="http://schemas.microsoft.com/office/powerpoint/2010/main" val="4255949580"/>
      </p:ext>
    </p:extLst>
  </p:cSld>
  <p:clrMapOvr>
    <a:masterClrMapping/>
  </p:clrMapOvr>
  <p:extLst>
    <p:ext uri="{DCECCB84-F9BA-43D5-87BE-67443E8EF086}">
      <p15:sldGuideLst xmlns:p15="http://schemas.microsoft.com/office/powerpoint/2012/main"/>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Blue Background_TOC or Agenda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949708-8F60-B848-8CBD-C589BF8C177E}"/>
              </a:ext>
            </a:extLst>
          </p:cNvPr>
          <p:cNvSpPr>
            <a:spLocks noGrp="1"/>
          </p:cNvSpPr>
          <p:nvPr>
            <p:ph type="ctrTitle" hasCustomPrompt="1"/>
          </p:nvPr>
        </p:nvSpPr>
        <p:spPr>
          <a:xfrm>
            <a:off x="594360" y="609600"/>
            <a:ext cx="7991856" cy="914400"/>
          </a:xfrm>
        </p:spPr>
        <p:txBody>
          <a:bodyPr anchor="t" anchorCtr="0"/>
          <a:lstStyle>
            <a:lvl1pPr algn="l">
              <a:defRPr sz="2400" baseline="0">
                <a:latin typeface="Arial" panose="020B0604020202020204" pitchFamily="34" charset="0"/>
              </a:defRPr>
            </a:lvl1pPr>
          </a:lstStyle>
          <a:p>
            <a:r>
              <a:rPr lang="en-US" dirty="0"/>
              <a:t>Click to add Title, Table of Contents, or Agenda</a:t>
            </a:r>
          </a:p>
        </p:txBody>
      </p:sp>
      <p:sp>
        <p:nvSpPr>
          <p:cNvPr id="9" name="Text Placeholder 8">
            <a:extLst>
              <a:ext uri="{FF2B5EF4-FFF2-40B4-BE49-F238E27FC236}">
                <a16:creationId xmlns:a16="http://schemas.microsoft.com/office/drawing/2014/main" id="{9F7BDE90-6843-5841-BCCB-3479AD558E83}"/>
              </a:ext>
            </a:extLst>
          </p:cNvPr>
          <p:cNvSpPr>
            <a:spLocks noGrp="1"/>
          </p:cNvSpPr>
          <p:nvPr>
            <p:ph type="body" sz="quarter" idx="10"/>
          </p:nvPr>
        </p:nvSpPr>
        <p:spPr>
          <a:xfrm>
            <a:off x="594360" y="1524000"/>
            <a:ext cx="7991856" cy="4434840"/>
          </a:xfrm>
        </p:spPr>
        <p:txBody>
          <a:bodyPr/>
          <a:lstStyle>
            <a:lvl1pPr marL="228600" indent="-228600">
              <a:buClr>
                <a:schemeClr val="bg1"/>
              </a:buClr>
              <a:tabLst/>
              <a:defRPr/>
            </a:lvl1pPr>
            <a:lvl2pPr marL="458788" indent="-230188">
              <a:buClr>
                <a:schemeClr val="bg1"/>
              </a:buClr>
              <a:buFont typeface="System Font Regular"/>
              <a:buChar char="⁃"/>
              <a:tabLst/>
              <a:defRPr/>
            </a:lvl2pPr>
            <a:lvl3pPr marL="687388" indent="-228600">
              <a:buClr>
                <a:schemeClr val="bg1"/>
              </a:buClr>
              <a:tabLst/>
              <a:defRPr/>
            </a:lvl3pPr>
          </a:lstStyle>
          <a:p>
            <a:pPr lvl="0"/>
            <a:r>
              <a:rPr lang="en-US" dirty="0"/>
              <a:t>Click to edit Master text styles</a:t>
            </a:r>
          </a:p>
          <a:p>
            <a:pPr lvl="1"/>
            <a:r>
              <a:rPr lang="en-US" dirty="0"/>
              <a:t>Second level</a:t>
            </a:r>
          </a:p>
          <a:p>
            <a:pPr lvl="2"/>
            <a:r>
              <a:rPr lang="en-US" dirty="0"/>
              <a:t>Third level</a:t>
            </a:r>
          </a:p>
        </p:txBody>
      </p:sp>
    </p:spTree>
    <p:extLst>
      <p:ext uri="{BB962C8B-B14F-4D97-AF65-F5344CB8AC3E}">
        <p14:creationId xmlns:p14="http://schemas.microsoft.com/office/powerpoint/2010/main" val="76020863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Blue Background 2_TOC or Agenda">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949708-8F60-B848-8CBD-C589BF8C177E}"/>
              </a:ext>
            </a:extLst>
          </p:cNvPr>
          <p:cNvSpPr>
            <a:spLocks noGrp="1"/>
          </p:cNvSpPr>
          <p:nvPr>
            <p:ph type="ctrTitle" hasCustomPrompt="1"/>
          </p:nvPr>
        </p:nvSpPr>
        <p:spPr>
          <a:xfrm>
            <a:off x="594360" y="609600"/>
            <a:ext cx="7991856" cy="914400"/>
          </a:xfrm>
        </p:spPr>
        <p:txBody>
          <a:bodyPr anchor="t" anchorCtr="0"/>
          <a:lstStyle>
            <a:lvl1pPr algn="l">
              <a:defRPr sz="2400" baseline="0">
                <a:latin typeface="Arial" panose="020B0604020202020204" pitchFamily="34" charset="0"/>
              </a:defRPr>
            </a:lvl1pPr>
          </a:lstStyle>
          <a:p>
            <a:r>
              <a:rPr lang="en-US" dirty="0"/>
              <a:t>Click to add Title, Table of Contents, or Agenda</a:t>
            </a:r>
          </a:p>
        </p:txBody>
      </p:sp>
      <p:sp>
        <p:nvSpPr>
          <p:cNvPr id="9" name="Text Placeholder 8">
            <a:extLst>
              <a:ext uri="{FF2B5EF4-FFF2-40B4-BE49-F238E27FC236}">
                <a16:creationId xmlns:a16="http://schemas.microsoft.com/office/drawing/2014/main" id="{9F7BDE90-6843-5841-BCCB-3479AD558E83}"/>
              </a:ext>
            </a:extLst>
          </p:cNvPr>
          <p:cNvSpPr>
            <a:spLocks noGrp="1"/>
          </p:cNvSpPr>
          <p:nvPr>
            <p:ph type="body" sz="quarter" idx="10"/>
          </p:nvPr>
        </p:nvSpPr>
        <p:spPr>
          <a:xfrm>
            <a:off x="594360" y="1524000"/>
            <a:ext cx="7991856" cy="4434840"/>
          </a:xfrm>
        </p:spPr>
        <p:txBody>
          <a:bodyPr/>
          <a:lstStyle>
            <a:lvl1pPr marL="228600" indent="-217488">
              <a:buClr>
                <a:srgbClr val="3296DC"/>
              </a:buClr>
              <a:buFont typeface="+mj-lt"/>
              <a:buAutoNum type="arabicPeriod"/>
              <a:tabLst/>
              <a:defRPr/>
            </a:lvl1pPr>
            <a:lvl2pPr marL="458788" indent="-230188">
              <a:buClr>
                <a:srgbClr val="3296DC"/>
              </a:buClr>
              <a:buFont typeface="+mj-lt"/>
              <a:buAutoNum type="arabicPeriod"/>
              <a:tabLst/>
              <a:defRPr/>
            </a:lvl2pPr>
            <a:lvl3pPr marL="687388" indent="-228600">
              <a:buClr>
                <a:srgbClr val="3296DC"/>
              </a:buClr>
              <a:buFont typeface="+mj-lt"/>
              <a:buAutoNum type="arabicPeriod"/>
              <a:tabLst/>
              <a:defRPr/>
            </a:lvl3pPr>
            <a:lvl4pPr marL="1546225" indent="-174625">
              <a:tabLst/>
              <a:defRPr/>
            </a:lvl4pPr>
          </a:lstStyle>
          <a:p>
            <a:pPr lvl="0"/>
            <a:r>
              <a:rPr lang="en-US" dirty="0"/>
              <a:t>Click to edit Master text styles</a:t>
            </a:r>
          </a:p>
          <a:p>
            <a:pPr lvl="1"/>
            <a:r>
              <a:rPr lang="en-US" dirty="0"/>
              <a:t>Second level</a:t>
            </a:r>
          </a:p>
          <a:p>
            <a:pPr lvl="2"/>
            <a:r>
              <a:rPr lang="en-US" dirty="0"/>
              <a:t>Third level</a:t>
            </a:r>
          </a:p>
        </p:txBody>
      </p:sp>
    </p:spTree>
    <p:extLst>
      <p:ext uri="{BB962C8B-B14F-4D97-AF65-F5344CB8AC3E}">
        <p14:creationId xmlns:p14="http://schemas.microsoft.com/office/powerpoint/2010/main" val="268298753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rgbClr val="000F7E"/>
        </a:solidFill>
        <a:effectLst/>
      </p:bgPr>
    </p:bg>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79A88CB3-351F-294D-B203-3E3755AD914A}"/>
              </a:ext>
            </a:extLst>
          </p:cNvPr>
          <p:cNvPicPr>
            <a:picLocks noChangeAspect="1"/>
          </p:cNvPicPr>
          <p:nvPr userDrawn="1"/>
        </p:nvPicPr>
        <p:blipFill rotWithShape="1">
          <a:blip r:embed="rId2">
            <a:extLst>
              <a:ext uri="{28A0092B-C50C-407E-A947-70E740481C1C}">
                <a14:useLocalDpi xmlns:a14="http://schemas.microsoft.com/office/drawing/2010/main"/>
              </a:ext>
            </a:extLst>
          </a:blip>
          <a:srcRect t="-1" b="-5861"/>
          <a:stretch/>
        </p:blipFill>
        <p:spPr>
          <a:xfrm>
            <a:off x="2800593" y="298702"/>
            <a:ext cx="6343408" cy="6925058"/>
          </a:xfrm>
          <a:prstGeom prst="rect">
            <a:avLst/>
          </a:prstGeom>
        </p:spPr>
      </p:pic>
      <p:sp>
        <p:nvSpPr>
          <p:cNvPr id="2" name="Title 1"/>
          <p:cNvSpPr>
            <a:spLocks noGrp="1"/>
          </p:cNvSpPr>
          <p:nvPr>
            <p:ph type="ctrTitle" hasCustomPrompt="1"/>
          </p:nvPr>
        </p:nvSpPr>
        <p:spPr>
          <a:xfrm>
            <a:off x="594360" y="1981872"/>
            <a:ext cx="3830320" cy="1559401"/>
          </a:xfrm>
        </p:spPr>
        <p:txBody>
          <a:bodyPr lIns="0" tIns="0" rIns="0" bIns="0" anchor="t" anchorCtr="0">
            <a:normAutofit/>
          </a:bodyPr>
          <a:lstStyle>
            <a:lvl1pPr algn="l" fontAlgn="t">
              <a:lnSpc>
                <a:spcPct val="100000"/>
              </a:lnSpc>
              <a:defRPr sz="2400" b="1" i="0">
                <a:solidFill>
                  <a:schemeClr val="bg1"/>
                </a:solidFill>
                <a:latin typeface="Arial" panose="020B0604020202020204" pitchFamily="34" charset="0"/>
                <a:cs typeface="Arial" panose="020B0604020202020204" pitchFamily="34" charset="0"/>
              </a:defRPr>
            </a:lvl1pPr>
          </a:lstStyle>
          <a:p>
            <a:r>
              <a:rPr lang="en-US" dirty="0"/>
              <a:t>Click to add title of presentation</a:t>
            </a:r>
          </a:p>
        </p:txBody>
      </p:sp>
      <p:sp>
        <p:nvSpPr>
          <p:cNvPr id="3" name="Subtitle 2"/>
          <p:cNvSpPr>
            <a:spLocks noGrp="1"/>
          </p:cNvSpPr>
          <p:nvPr>
            <p:ph type="subTitle" idx="1" hasCustomPrompt="1"/>
          </p:nvPr>
        </p:nvSpPr>
        <p:spPr>
          <a:xfrm>
            <a:off x="594360" y="3561746"/>
            <a:ext cx="3830320" cy="646853"/>
          </a:xfrm>
        </p:spPr>
        <p:txBody>
          <a:bodyPr lIns="0" tIns="0" rIns="0" bIns="0"/>
          <a:lstStyle>
            <a:lvl1pPr marL="0" indent="0" algn="l">
              <a:buNone/>
              <a:defRPr sz="1600" b="0" i="0">
                <a:solidFill>
                  <a:schemeClr val="bg1"/>
                </a:solidFill>
                <a:latin typeface="Arial" panose="020B0604020202020204" pitchFamily="34" charset="0"/>
                <a:ea typeface="Source Sans Pro Semibold" panose="020B0503030403020204" pitchFamily="34" charset="0"/>
                <a:cs typeface="Arial" panose="020B0604020202020204" pitchFamily="34" charset="0"/>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add presenter or presenting org</a:t>
            </a:r>
          </a:p>
        </p:txBody>
      </p:sp>
      <p:sp>
        <p:nvSpPr>
          <p:cNvPr id="8" name="Text Placeholder 7">
            <a:extLst>
              <a:ext uri="{FF2B5EF4-FFF2-40B4-BE49-F238E27FC236}">
                <a16:creationId xmlns:a16="http://schemas.microsoft.com/office/drawing/2014/main" id="{D1000446-DC24-2642-A21F-0BEA0073149F}"/>
              </a:ext>
            </a:extLst>
          </p:cNvPr>
          <p:cNvSpPr>
            <a:spLocks noGrp="1"/>
          </p:cNvSpPr>
          <p:nvPr>
            <p:ph type="body" sz="quarter" idx="13" hasCustomPrompt="1"/>
          </p:nvPr>
        </p:nvSpPr>
        <p:spPr>
          <a:xfrm>
            <a:off x="594360" y="4396170"/>
            <a:ext cx="2714105" cy="324812"/>
          </a:xfrm>
        </p:spPr>
        <p:txBody>
          <a:bodyPr lIns="0" tIns="0" rIns="0" bIns="0"/>
          <a:lstStyle>
            <a:lvl1pPr>
              <a:buNone/>
              <a:defRPr sz="1200" b="0" i="0">
                <a:solidFill>
                  <a:schemeClr val="bg1"/>
                </a:solidFill>
                <a:latin typeface="Arial" panose="020B0604020202020204" pitchFamily="34" charset="0"/>
                <a:cs typeface="Arial" panose="020B0604020202020204" pitchFamily="34" charset="0"/>
              </a:defRPr>
            </a:lvl1pPr>
          </a:lstStyle>
          <a:p>
            <a:pPr lvl="0"/>
            <a:r>
              <a:rPr lang="en-US" dirty="0"/>
              <a:t>Click to add the date of the presentation</a:t>
            </a:r>
          </a:p>
        </p:txBody>
      </p:sp>
      <p:sp>
        <p:nvSpPr>
          <p:cNvPr id="5" name="Text Placeholder 4">
            <a:extLst>
              <a:ext uri="{FF2B5EF4-FFF2-40B4-BE49-F238E27FC236}">
                <a16:creationId xmlns:a16="http://schemas.microsoft.com/office/drawing/2014/main" id="{D8615BFA-90C1-0F46-AAA7-8C67D48F4666}"/>
              </a:ext>
            </a:extLst>
          </p:cNvPr>
          <p:cNvSpPr>
            <a:spLocks noGrp="1"/>
          </p:cNvSpPr>
          <p:nvPr>
            <p:ph type="body" sz="quarter" idx="14" hasCustomPrompt="1"/>
          </p:nvPr>
        </p:nvSpPr>
        <p:spPr>
          <a:xfrm>
            <a:off x="594360" y="5520163"/>
            <a:ext cx="2597150" cy="505883"/>
          </a:xfrm>
        </p:spPr>
        <p:txBody>
          <a:bodyPr lIns="0" tIns="0" rIns="0" bIns="0" anchor="t" anchorCtr="0"/>
          <a:lstStyle>
            <a:lvl1pPr>
              <a:buFontTx/>
              <a:buNone/>
              <a:defRPr sz="1000">
                <a:solidFill>
                  <a:schemeClr val="bg1">
                    <a:lumMod val="65000"/>
                  </a:schemeClr>
                </a:solidFill>
              </a:defRPr>
            </a:lvl1pPr>
            <a:lvl2pPr>
              <a:buFontTx/>
              <a:buNone/>
              <a:defRPr sz="1200">
                <a:solidFill>
                  <a:schemeClr val="bg1">
                    <a:lumMod val="65000"/>
                  </a:schemeClr>
                </a:solidFill>
              </a:defRPr>
            </a:lvl2pPr>
            <a:lvl3pPr>
              <a:buFontTx/>
              <a:buNone/>
              <a:defRPr sz="1200">
                <a:solidFill>
                  <a:schemeClr val="bg1">
                    <a:lumMod val="65000"/>
                  </a:schemeClr>
                </a:solidFill>
              </a:defRPr>
            </a:lvl3pPr>
            <a:lvl4pPr>
              <a:buFontTx/>
              <a:buNone/>
              <a:defRPr sz="1200">
                <a:solidFill>
                  <a:schemeClr val="bg1">
                    <a:lumMod val="65000"/>
                  </a:schemeClr>
                </a:solidFill>
              </a:defRPr>
            </a:lvl4pPr>
            <a:lvl5pPr>
              <a:buFontTx/>
              <a:buNone/>
              <a:defRPr sz="1200">
                <a:solidFill>
                  <a:schemeClr val="bg1">
                    <a:lumMod val="65000"/>
                  </a:schemeClr>
                </a:solidFill>
              </a:defRPr>
            </a:lvl5pPr>
          </a:lstStyle>
          <a:p>
            <a:pPr lvl="0"/>
            <a:r>
              <a:rPr lang="en-US" dirty="0"/>
              <a:t>Click to add LA-UR number</a:t>
            </a:r>
          </a:p>
        </p:txBody>
      </p:sp>
      <p:sp>
        <p:nvSpPr>
          <p:cNvPr id="15" name="TextBox 14">
            <a:extLst>
              <a:ext uri="{FF2B5EF4-FFF2-40B4-BE49-F238E27FC236}">
                <a16:creationId xmlns:a16="http://schemas.microsoft.com/office/drawing/2014/main" id="{B45E8F88-2F04-A24D-B64D-D31A64C16106}"/>
              </a:ext>
            </a:extLst>
          </p:cNvPr>
          <p:cNvSpPr txBox="1"/>
          <p:nvPr userDrawn="1"/>
        </p:nvSpPr>
        <p:spPr>
          <a:xfrm>
            <a:off x="1247380" y="6504590"/>
            <a:ext cx="3888259" cy="76944"/>
          </a:xfrm>
          <a:prstGeom prst="rect">
            <a:avLst/>
          </a:prstGeom>
          <a:noFill/>
        </p:spPr>
        <p:txBody>
          <a:bodyPr wrap="square" lIns="0" tIns="0" rIns="0" bIns="0" rtlCol="0">
            <a:spAutoFit/>
          </a:bodyPr>
          <a:lstStyle/>
          <a:p>
            <a:r>
              <a:rPr lang="en-US" sz="500" dirty="0">
                <a:solidFill>
                  <a:schemeClr val="bg1"/>
                </a:solidFill>
                <a:latin typeface="Arial" panose="020B0604020202020204" pitchFamily="34" charset="0"/>
                <a:cs typeface="Arial" panose="020B0604020202020204" pitchFamily="34" charset="0"/>
              </a:rPr>
              <a:t>Managed by Triad National Security, LLC, for the U.S. Department of Energy’s NNSA.</a:t>
            </a:r>
          </a:p>
        </p:txBody>
      </p:sp>
      <p:pic>
        <p:nvPicPr>
          <p:cNvPr id="17" name="Picture 16">
            <a:extLst>
              <a:ext uri="{FF2B5EF4-FFF2-40B4-BE49-F238E27FC236}">
                <a16:creationId xmlns:a16="http://schemas.microsoft.com/office/drawing/2014/main" id="{7CA5E6A1-8400-5543-A539-750F492A4E9E}"/>
              </a:ext>
            </a:extLst>
          </p:cNvPr>
          <p:cNvPicPr>
            <a:picLocks noChangeAspect="1"/>
          </p:cNvPicPr>
          <p:nvPr userDrawn="1"/>
        </p:nvPicPr>
        <p:blipFill>
          <a:blip r:embed="rId3"/>
          <a:stretch>
            <a:fillRect/>
          </a:stretch>
        </p:blipFill>
        <p:spPr>
          <a:xfrm>
            <a:off x="487266" y="466724"/>
            <a:ext cx="2957369" cy="865846"/>
          </a:xfrm>
          <a:prstGeom prst="rect">
            <a:avLst/>
          </a:prstGeom>
        </p:spPr>
      </p:pic>
      <p:sp>
        <p:nvSpPr>
          <p:cNvPr id="4" name="Rectangle 3">
            <a:extLst>
              <a:ext uri="{FF2B5EF4-FFF2-40B4-BE49-F238E27FC236}">
                <a16:creationId xmlns:a16="http://schemas.microsoft.com/office/drawing/2014/main" id="{6CC4CCD8-670C-C247-A670-D2A0A7CC0B40}"/>
              </a:ext>
            </a:extLst>
          </p:cNvPr>
          <p:cNvSpPr/>
          <p:nvPr userDrawn="1"/>
        </p:nvSpPr>
        <p:spPr>
          <a:xfrm>
            <a:off x="323850" y="6138506"/>
            <a:ext cx="923530" cy="570027"/>
          </a:xfrm>
          <a:prstGeom prst="rect">
            <a:avLst/>
          </a:prstGeom>
          <a:solidFill>
            <a:srgbClr val="000F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1" name="Picture 10">
            <a:extLst>
              <a:ext uri="{FF2B5EF4-FFF2-40B4-BE49-F238E27FC236}">
                <a16:creationId xmlns:a16="http://schemas.microsoft.com/office/drawing/2014/main" id="{AB31FDCC-6089-9549-867D-AA161AFF6943}"/>
              </a:ext>
            </a:extLst>
          </p:cNvPr>
          <p:cNvPicPr>
            <a:picLocks noChangeAspect="1"/>
          </p:cNvPicPr>
          <p:nvPr userDrawn="1"/>
        </p:nvPicPr>
        <p:blipFill>
          <a:blip r:embed="rId4"/>
          <a:stretch>
            <a:fillRect/>
          </a:stretch>
        </p:blipFill>
        <p:spPr>
          <a:xfrm>
            <a:off x="594360" y="6376337"/>
            <a:ext cx="590382" cy="283004"/>
          </a:xfrm>
          <a:prstGeom prst="rect">
            <a:avLst/>
          </a:prstGeom>
        </p:spPr>
      </p:pic>
      <p:sp>
        <p:nvSpPr>
          <p:cNvPr id="23" name="Slide Number Placeholder 3">
            <a:extLst>
              <a:ext uri="{FF2B5EF4-FFF2-40B4-BE49-F238E27FC236}">
                <a16:creationId xmlns:a16="http://schemas.microsoft.com/office/drawing/2014/main" id="{D7CC174E-53C7-1C49-8CF1-B008CEDC8F30}"/>
              </a:ext>
            </a:extLst>
          </p:cNvPr>
          <p:cNvSpPr txBox="1">
            <a:spLocks/>
          </p:cNvSpPr>
          <p:nvPr userDrawn="1"/>
        </p:nvSpPr>
        <p:spPr>
          <a:xfrm>
            <a:off x="8641080" y="6501384"/>
            <a:ext cx="220485" cy="270473"/>
          </a:xfrm>
          <a:prstGeom prst="rect">
            <a:avLst/>
          </a:prstGeom>
        </p:spPr>
        <p:txBody>
          <a:bodyPr vert="horz" lIns="0" tIns="0" rIns="0" bIns="0" rtlCol="0" anchor="t" anchorCtr="0"/>
          <a:lstStyle>
            <a:defPPr>
              <a:defRPr lang="en-US"/>
            </a:defPPr>
            <a:lvl1pPr marL="0" algn="r" defTabSz="457200" rtl="0" eaLnBrk="1" latinLnBrk="0" hangingPunct="1">
              <a:defRPr sz="700" b="0" i="0"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700" dirty="0">
                <a:solidFill>
                  <a:schemeClr val="bg1">
                    <a:lumMod val="65000"/>
                  </a:schemeClr>
                </a:solidFill>
              </a:rPr>
              <a:t>  </a:t>
            </a:r>
            <a:fld id="{F16E1515-8F3D-DE4D-94E5-8D9BEBCD7A49}" type="slidenum">
              <a:rPr lang="en-US" sz="700" smtClean="0">
                <a:solidFill>
                  <a:schemeClr val="bg1">
                    <a:lumMod val="65000"/>
                  </a:schemeClr>
                </a:solidFill>
              </a:rPr>
              <a:pPr/>
              <a:t>‹#›</a:t>
            </a:fld>
            <a:endParaRPr lang="en-US" sz="700" dirty="0">
              <a:solidFill>
                <a:schemeClr val="bg1">
                  <a:lumMod val="65000"/>
                </a:schemeClr>
              </a:solidFill>
            </a:endParaRPr>
          </a:p>
        </p:txBody>
      </p:sp>
      <p:sp>
        <p:nvSpPr>
          <p:cNvPr id="13" name="Date Placeholder 3">
            <a:extLst>
              <a:ext uri="{FF2B5EF4-FFF2-40B4-BE49-F238E27FC236}">
                <a16:creationId xmlns:a16="http://schemas.microsoft.com/office/drawing/2014/main" id="{7064C590-9A87-3D4E-AB4F-7D32D78B18F2}"/>
              </a:ext>
            </a:extLst>
          </p:cNvPr>
          <p:cNvSpPr txBox="1">
            <a:spLocks/>
          </p:cNvSpPr>
          <p:nvPr userDrawn="1"/>
        </p:nvSpPr>
        <p:spPr>
          <a:xfrm>
            <a:off x="8074152" y="6501384"/>
            <a:ext cx="609914" cy="198005"/>
          </a:xfrm>
          <a:prstGeom prst="rect">
            <a:avLst/>
          </a:prstGeom>
        </p:spPr>
        <p:txBody>
          <a:bodyPr vert="horz" lIns="0" tIns="0" rIns="0" bIns="0" rtlCol="0" anchor="t" anchorCtr="0"/>
          <a:lstStyle>
            <a:defPPr>
              <a:defRPr lang="en-US"/>
            </a:defPPr>
            <a:lvl1pPr marL="0" algn="r" defTabSz="457200" rtl="0" eaLnBrk="1" latinLnBrk="0" hangingPunct="1">
              <a:defRPr sz="700" b="0" i="0" kern="1200">
                <a:solidFill>
                  <a:schemeClr val="bg1">
                    <a:lumMod val="65000"/>
                  </a:schemeClr>
                </a:solidFill>
                <a:latin typeface="Arial" panose="020B0604020202020204" pitchFamily="34" charset="0"/>
                <a:ea typeface="Source Sans Pro Semibold" panose="020B0503030403020204" pitchFamily="34" charset="0"/>
                <a:cs typeface="Arial" panose="020B060402020202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700" dirty="0"/>
              <a:t>4/5/21</a:t>
            </a:r>
          </a:p>
          <a:p>
            <a:endParaRPr lang="en-US" sz="700" dirty="0"/>
          </a:p>
        </p:txBody>
      </p:sp>
    </p:spTree>
    <p:extLst>
      <p:ext uri="{BB962C8B-B14F-4D97-AF65-F5344CB8AC3E}">
        <p14:creationId xmlns:p14="http://schemas.microsoft.com/office/powerpoint/2010/main" val="3393968635"/>
      </p:ext>
    </p:extLst>
  </p:cSld>
  <p:clrMapOvr>
    <a:masterClrMapping/>
  </p:clrMapOvr>
  <p:extLst>
    <p:ext uri="{DCECCB84-F9BA-43D5-87BE-67443E8EF086}">
      <p15:sldGuideLst xmlns:p15="http://schemas.microsoft.com/office/powerpoint/2012/main"/>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ext and Photo Statement_White Background">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E6CF9DAC-DCA3-AD4A-B1B3-5725742FC10B}"/>
              </a:ext>
            </a:extLst>
          </p:cNvPr>
          <p:cNvSpPr>
            <a:spLocks noGrp="1"/>
          </p:cNvSpPr>
          <p:nvPr>
            <p:ph type="pic" sz="quarter" idx="13"/>
          </p:nvPr>
        </p:nvSpPr>
        <p:spPr>
          <a:xfrm>
            <a:off x="5029200" y="0"/>
            <a:ext cx="4109013" cy="6858000"/>
          </a:xfrm>
          <a:noFill/>
          <a:ln>
            <a:noFill/>
          </a:ln>
        </p:spPr>
        <p:txBody>
          <a:bodyPr/>
          <a:lstStyle>
            <a:lvl1pPr>
              <a:buFontTx/>
              <a:buNone/>
              <a:defRPr>
                <a:solidFill>
                  <a:srgbClr val="000F7E"/>
                </a:solidFill>
                <a:latin typeface="Arial" panose="020B0604020202020204" pitchFamily="34" charset="0"/>
                <a:cs typeface="Arial" panose="020B0604020202020204" pitchFamily="34" charset="0"/>
              </a:defRPr>
            </a:lvl1pPr>
          </a:lstStyle>
          <a:p>
            <a:r>
              <a:rPr lang="en-US" dirty="0"/>
              <a:t>Click icon to add picture</a:t>
            </a:r>
          </a:p>
        </p:txBody>
      </p:sp>
      <p:sp>
        <p:nvSpPr>
          <p:cNvPr id="10" name="Text Placeholder 9">
            <a:extLst>
              <a:ext uri="{FF2B5EF4-FFF2-40B4-BE49-F238E27FC236}">
                <a16:creationId xmlns:a16="http://schemas.microsoft.com/office/drawing/2014/main" id="{0E3296A8-807F-5647-9E27-81056A80893E}"/>
              </a:ext>
            </a:extLst>
          </p:cNvPr>
          <p:cNvSpPr>
            <a:spLocks noGrp="1"/>
          </p:cNvSpPr>
          <p:nvPr>
            <p:ph type="body" sz="quarter" idx="14" hasCustomPrompt="1"/>
          </p:nvPr>
        </p:nvSpPr>
        <p:spPr>
          <a:xfrm>
            <a:off x="594360" y="609600"/>
            <a:ext cx="4220707" cy="892208"/>
          </a:xfrm>
        </p:spPr>
        <p:txBody>
          <a:bodyPr lIns="0" tIns="0" rIns="0" bIns="0">
            <a:noAutofit/>
          </a:bodyPr>
          <a:lstStyle>
            <a:lvl1pPr marL="0" indent="0">
              <a:lnSpc>
                <a:spcPct val="100000"/>
              </a:lnSpc>
              <a:spcBef>
                <a:spcPts val="0"/>
              </a:spcBef>
              <a:buNone/>
              <a:defRPr sz="2400" b="1" i="0">
                <a:solidFill>
                  <a:srgbClr val="000F7E"/>
                </a:solidFill>
                <a:latin typeface="Arial" panose="020B0604020202020204" pitchFamily="34" charset="0"/>
                <a:cs typeface="Arial" panose="020B0604020202020204" pitchFamily="34" charset="0"/>
              </a:defRPr>
            </a:lvl1pPr>
            <a:lvl2pPr>
              <a:buNone/>
              <a:defRPr b="1" i="0">
                <a:latin typeface="Acumin Pro" panose="020B0504020202020204" pitchFamily="34" charset="77"/>
              </a:defRPr>
            </a:lvl2pPr>
            <a:lvl3pPr>
              <a:buNone/>
              <a:defRPr b="1" i="0">
                <a:latin typeface="Acumin Pro" panose="020B0504020202020204" pitchFamily="34" charset="77"/>
              </a:defRPr>
            </a:lvl3pPr>
            <a:lvl4pPr>
              <a:buNone/>
              <a:defRPr b="1" i="0">
                <a:latin typeface="Acumin Pro" panose="020B0504020202020204" pitchFamily="34" charset="77"/>
              </a:defRPr>
            </a:lvl4pPr>
            <a:lvl5pPr>
              <a:buNone/>
              <a:defRPr b="1" i="0">
                <a:latin typeface="Acumin Pro" panose="020B0504020202020204" pitchFamily="34" charset="77"/>
              </a:defRPr>
            </a:lvl5pPr>
          </a:lstStyle>
          <a:p>
            <a:pPr lvl="0"/>
            <a:r>
              <a:rPr lang="en-US" dirty="0"/>
              <a:t>Click to add a brief slide title</a:t>
            </a:r>
          </a:p>
        </p:txBody>
      </p:sp>
      <p:sp>
        <p:nvSpPr>
          <p:cNvPr id="3" name="Text Placeholder 2">
            <a:extLst>
              <a:ext uri="{FF2B5EF4-FFF2-40B4-BE49-F238E27FC236}">
                <a16:creationId xmlns:a16="http://schemas.microsoft.com/office/drawing/2014/main" id="{CBC950A1-C470-5C48-B92A-282D2269A941}"/>
              </a:ext>
            </a:extLst>
          </p:cNvPr>
          <p:cNvSpPr>
            <a:spLocks noGrp="1"/>
          </p:cNvSpPr>
          <p:nvPr>
            <p:ph type="body" sz="quarter" idx="19" hasCustomPrompt="1"/>
          </p:nvPr>
        </p:nvSpPr>
        <p:spPr>
          <a:xfrm>
            <a:off x="594360" y="1523999"/>
            <a:ext cx="4220708" cy="4434840"/>
          </a:xfrm>
        </p:spPr>
        <p:txBody>
          <a:bodyPr lIns="0" tIns="0" rIns="0" bIns="0">
            <a:noAutofit/>
          </a:bodyPr>
          <a:lstStyle>
            <a:lvl1pPr marL="230188" indent="-230188">
              <a:lnSpc>
                <a:spcPct val="100000"/>
              </a:lnSpc>
              <a:spcBef>
                <a:spcPts val="600"/>
              </a:spcBef>
              <a:tabLst/>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stStyle>
          <a:p>
            <a:pPr lvl="0"/>
            <a:r>
              <a:rPr lang="en-US" dirty="0"/>
              <a:t>Click to add first bullet</a:t>
            </a:r>
          </a:p>
          <a:p>
            <a:pPr lvl="1"/>
            <a:r>
              <a:rPr lang="en-US" dirty="0"/>
              <a:t>Second level</a:t>
            </a:r>
          </a:p>
          <a:p>
            <a:pPr lvl="2"/>
            <a:r>
              <a:rPr lang="en-US" dirty="0"/>
              <a:t>Third level</a:t>
            </a:r>
          </a:p>
          <a:p>
            <a:pPr lvl="3"/>
            <a:r>
              <a:rPr lang="en-US" dirty="0"/>
              <a:t>Fourth level</a:t>
            </a:r>
          </a:p>
        </p:txBody>
      </p:sp>
      <p:sp>
        <p:nvSpPr>
          <p:cNvPr id="7" name="Text Placeholder 13">
            <a:extLst>
              <a:ext uri="{FF2B5EF4-FFF2-40B4-BE49-F238E27FC236}">
                <a16:creationId xmlns:a16="http://schemas.microsoft.com/office/drawing/2014/main" id="{5D34A9EF-0B3B-194B-A31B-0DF154086A04}"/>
              </a:ext>
            </a:extLst>
          </p:cNvPr>
          <p:cNvSpPr>
            <a:spLocks noGrp="1"/>
          </p:cNvSpPr>
          <p:nvPr>
            <p:ph type="body" sz="quarter" idx="18" hasCustomPrompt="1"/>
          </p:nvPr>
        </p:nvSpPr>
        <p:spPr>
          <a:xfrm>
            <a:off x="3309813" y="5964946"/>
            <a:ext cx="1505254" cy="566907"/>
          </a:xfrm>
        </p:spPr>
        <p:txBody>
          <a:bodyPr lIns="0" tIns="0" rIns="0" bIns="0">
            <a:normAutofit/>
          </a:bodyPr>
          <a:lstStyle>
            <a:lvl1pPr marL="0" indent="0">
              <a:lnSpc>
                <a:spcPct val="100000"/>
              </a:lnSpc>
              <a:spcBef>
                <a:spcPts val="0"/>
              </a:spcBef>
              <a:buNone/>
              <a:defRPr sz="1000" b="0" i="0">
                <a:solidFill>
                  <a:schemeClr val="bg1">
                    <a:lumMod val="65000"/>
                  </a:schemeClr>
                </a:solidFill>
                <a:latin typeface="Arial" panose="020B0604020202020204" pitchFamily="34" charset="0"/>
                <a:cs typeface="Arial" panose="020B0604020202020204" pitchFamily="34" charset="0"/>
              </a:defRPr>
            </a:lvl1pPr>
          </a:lstStyle>
          <a:p>
            <a:pPr lvl="0"/>
            <a:r>
              <a:rPr lang="en-US" dirty="0"/>
              <a:t>Click to add caption for image</a:t>
            </a:r>
          </a:p>
        </p:txBody>
      </p:sp>
    </p:spTree>
    <p:extLst>
      <p:ext uri="{BB962C8B-B14F-4D97-AF65-F5344CB8AC3E}">
        <p14:creationId xmlns:p14="http://schemas.microsoft.com/office/powerpoint/2010/main" val="1985740742"/>
      </p:ext>
    </p:extLst>
  </p:cSld>
  <p:clrMapOvr>
    <a:masterClrMapping/>
  </p:clrMapOvr>
  <p:extLst>
    <p:ext uri="{DCECCB84-F9BA-43D5-87BE-67443E8EF086}">
      <p15:sldGuideLst xmlns:p15="http://schemas.microsoft.com/office/powerpoint/2012/main"/>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ext Only-No Subhead">
    <p:spTree>
      <p:nvGrpSpPr>
        <p:cNvPr id="1" name=""/>
        <p:cNvGrpSpPr/>
        <p:nvPr/>
      </p:nvGrpSpPr>
      <p:grpSpPr>
        <a:xfrm>
          <a:off x="0" y="0"/>
          <a:ext cx="0" cy="0"/>
          <a:chOff x="0" y="0"/>
          <a:chExt cx="0" cy="0"/>
        </a:xfrm>
      </p:grpSpPr>
      <p:sp>
        <p:nvSpPr>
          <p:cNvPr id="10" name="Text Placeholder 9">
            <a:extLst>
              <a:ext uri="{FF2B5EF4-FFF2-40B4-BE49-F238E27FC236}">
                <a16:creationId xmlns:a16="http://schemas.microsoft.com/office/drawing/2014/main" id="{65FC89D9-A95D-984D-AA31-A11221C38E3D}"/>
              </a:ext>
            </a:extLst>
          </p:cNvPr>
          <p:cNvSpPr>
            <a:spLocks noGrp="1"/>
          </p:cNvSpPr>
          <p:nvPr>
            <p:ph type="body" sz="quarter" idx="14" hasCustomPrompt="1"/>
          </p:nvPr>
        </p:nvSpPr>
        <p:spPr>
          <a:xfrm>
            <a:off x="594360" y="609600"/>
            <a:ext cx="7994055" cy="892208"/>
          </a:xfrm>
        </p:spPr>
        <p:txBody>
          <a:bodyPr lIns="0" tIns="0" rIns="0" bIns="0">
            <a:noAutofit/>
          </a:bodyPr>
          <a:lstStyle>
            <a:lvl1pPr marL="0" indent="0">
              <a:lnSpc>
                <a:spcPct val="100000"/>
              </a:lnSpc>
              <a:spcBef>
                <a:spcPts val="0"/>
              </a:spcBef>
              <a:buNone/>
              <a:defRPr sz="2400" b="1" i="0">
                <a:solidFill>
                  <a:srgbClr val="000F7E"/>
                </a:solidFill>
                <a:latin typeface="Arial" panose="020B0604020202020204" pitchFamily="34" charset="0"/>
                <a:cs typeface="Arial" panose="020B0604020202020204" pitchFamily="34" charset="0"/>
              </a:defRPr>
            </a:lvl1pPr>
            <a:lvl2pPr>
              <a:buNone/>
              <a:defRPr b="1" i="0">
                <a:latin typeface="Acumin Pro" panose="020B0504020202020204" pitchFamily="34" charset="77"/>
              </a:defRPr>
            </a:lvl2pPr>
            <a:lvl3pPr>
              <a:buNone/>
              <a:defRPr b="1" i="0">
                <a:latin typeface="Acumin Pro" panose="020B0504020202020204" pitchFamily="34" charset="77"/>
              </a:defRPr>
            </a:lvl3pPr>
            <a:lvl4pPr>
              <a:buNone/>
              <a:defRPr b="1" i="0">
                <a:latin typeface="Acumin Pro" panose="020B0504020202020204" pitchFamily="34" charset="77"/>
              </a:defRPr>
            </a:lvl4pPr>
            <a:lvl5pPr>
              <a:buNone/>
              <a:defRPr b="1" i="0">
                <a:latin typeface="Acumin Pro" panose="020B0504020202020204" pitchFamily="34" charset="77"/>
              </a:defRPr>
            </a:lvl5pPr>
          </a:lstStyle>
          <a:p>
            <a:pPr lvl="0"/>
            <a:r>
              <a:rPr lang="en-US" dirty="0"/>
              <a:t>Click to add a brief slide title</a:t>
            </a:r>
          </a:p>
        </p:txBody>
      </p:sp>
      <p:sp>
        <p:nvSpPr>
          <p:cNvPr id="6" name="Text Placeholder 2">
            <a:extLst>
              <a:ext uri="{FF2B5EF4-FFF2-40B4-BE49-F238E27FC236}">
                <a16:creationId xmlns:a16="http://schemas.microsoft.com/office/drawing/2014/main" id="{424F4C0B-8E0E-D247-8998-89B0F977E901}"/>
              </a:ext>
            </a:extLst>
          </p:cNvPr>
          <p:cNvSpPr>
            <a:spLocks noGrp="1"/>
          </p:cNvSpPr>
          <p:nvPr>
            <p:ph type="body" sz="quarter" idx="19" hasCustomPrompt="1"/>
          </p:nvPr>
        </p:nvSpPr>
        <p:spPr>
          <a:xfrm>
            <a:off x="594360" y="1523999"/>
            <a:ext cx="7994055" cy="4434840"/>
          </a:xfrm>
        </p:spPr>
        <p:txBody>
          <a:bodyPr wrap="square" lIns="0" tIns="0" rIns="0" bIns="0">
            <a:noAutofit/>
          </a:bodyPr>
          <a:lstStyle>
            <a:lvl1pPr marL="230188" indent="-230188">
              <a:lnSpc>
                <a:spcPct val="100000"/>
              </a:lnSpc>
              <a:spcBef>
                <a:spcPts val="600"/>
              </a:spcBef>
              <a:tabLst/>
              <a:defRPr>
                <a:solidFill>
                  <a:schemeClr val="tx1"/>
                </a:solidFill>
              </a:defRPr>
            </a:lvl1pPr>
            <a:lvl2pPr marL="460375" indent="-230188">
              <a:tabLst/>
              <a:defRPr>
                <a:solidFill>
                  <a:schemeClr val="tx1"/>
                </a:solidFill>
              </a:defRPr>
            </a:lvl2pPr>
            <a:lvl3pPr>
              <a:defRPr>
                <a:solidFill>
                  <a:schemeClr val="tx1"/>
                </a:solidFill>
              </a:defRPr>
            </a:lvl3pPr>
            <a:lvl4pPr marL="914400" indent="-227013">
              <a:tabLst/>
              <a:defRPr>
                <a:solidFill>
                  <a:schemeClr val="tx1"/>
                </a:solidFill>
              </a:defRPr>
            </a:lvl4pPr>
          </a:lstStyle>
          <a:p>
            <a:pPr lvl="0"/>
            <a:r>
              <a:rPr lang="en-US" dirty="0"/>
              <a:t>Click to add first bullet</a:t>
            </a:r>
          </a:p>
          <a:p>
            <a:pPr lvl="1"/>
            <a:r>
              <a:rPr lang="en-US" dirty="0"/>
              <a:t>Second level</a:t>
            </a:r>
          </a:p>
          <a:p>
            <a:pPr lvl="2"/>
            <a:r>
              <a:rPr lang="en-US" dirty="0"/>
              <a:t>Third level</a:t>
            </a:r>
          </a:p>
          <a:p>
            <a:pPr lvl="3"/>
            <a:r>
              <a:rPr lang="en-US" dirty="0"/>
              <a:t>Fourth level</a:t>
            </a:r>
          </a:p>
        </p:txBody>
      </p:sp>
    </p:spTree>
    <p:extLst>
      <p:ext uri="{BB962C8B-B14F-4D97-AF65-F5344CB8AC3E}">
        <p14:creationId xmlns:p14="http://schemas.microsoft.com/office/powerpoint/2010/main" val="740163601"/>
      </p:ext>
    </p:extLst>
  </p:cSld>
  <p:clrMapOvr>
    <a:masterClrMapping/>
  </p:clrMapOvr>
  <p:extLst>
    <p:ext uri="{DCECCB84-F9BA-43D5-87BE-67443E8EF086}">
      <p15:sldGuideLst xmlns:p15="http://schemas.microsoft.com/office/powerpoint/2012/main"/>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ext Only_w logo wtrmrk">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5FBC5134-C487-554B-B7D4-EF8CEB3EDE04}"/>
              </a:ext>
            </a:extLst>
          </p:cNvPr>
          <p:cNvPicPr>
            <a:picLocks noChangeAspect="1"/>
          </p:cNvPicPr>
          <p:nvPr userDrawn="1"/>
        </p:nvPicPr>
        <p:blipFill rotWithShape="1">
          <a:blip r:embed="rId2">
            <a:extLst>
              <a:ext uri="{28A0092B-C50C-407E-A947-70E740481C1C}">
                <a14:useLocalDpi xmlns:a14="http://schemas.microsoft.com/office/drawing/2010/main"/>
              </a:ext>
            </a:extLst>
          </a:blip>
          <a:srcRect t="8400" r="31052" b="20205"/>
          <a:stretch/>
        </p:blipFill>
        <p:spPr>
          <a:xfrm>
            <a:off x="152400" y="345775"/>
            <a:ext cx="8991600" cy="6512225"/>
          </a:xfrm>
          <a:prstGeom prst="rect">
            <a:avLst/>
          </a:prstGeom>
        </p:spPr>
      </p:pic>
      <p:sp>
        <p:nvSpPr>
          <p:cNvPr id="10" name="Text Placeholder 9">
            <a:extLst>
              <a:ext uri="{FF2B5EF4-FFF2-40B4-BE49-F238E27FC236}">
                <a16:creationId xmlns:a16="http://schemas.microsoft.com/office/drawing/2014/main" id="{65FC89D9-A95D-984D-AA31-A11221C38E3D}"/>
              </a:ext>
            </a:extLst>
          </p:cNvPr>
          <p:cNvSpPr>
            <a:spLocks noGrp="1"/>
          </p:cNvSpPr>
          <p:nvPr>
            <p:ph type="body" sz="quarter" idx="14" hasCustomPrompt="1"/>
          </p:nvPr>
        </p:nvSpPr>
        <p:spPr>
          <a:xfrm>
            <a:off x="594360" y="609600"/>
            <a:ext cx="7994055" cy="892208"/>
          </a:xfrm>
        </p:spPr>
        <p:txBody>
          <a:bodyPr lIns="0" tIns="0" rIns="0" bIns="0">
            <a:noAutofit/>
          </a:bodyPr>
          <a:lstStyle>
            <a:lvl1pPr marL="0" indent="0">
              <a:lnSpc>
                <a:spcPct val="100000"/>
              </a:lnSpc>
              <a:spcBef>
                <a:spcPts val="0"/>
              </a:spcBef>
              <a:buNone/>
              <a:defRPr sz="2400" b="1" i="0">
                <a:solidFill>
                  <a:srgbClr val="000F7E"/>
                </a:solidFill>
                <a:latin typeface="Arial" panose="020B0604020202020204" pitchFamily="34" charset="0"/>
                <a:cs typeface="Arial" panose="020B0604020202020204" pitchFamily="34" charset="0"/>
              </a:defRPr>
            </a:lvl1pPr>
            <a:lvl2pPr>
              <a:buNone/>
              <a:defRPr b="1" i="0">
                <a:latin typeface="Acumin Pro" panose="020B0504020202020204" pitchFamily="34" charset="77"/>
              </a:defRPr>
            </a:lvl2pPr>
            <a:lvl3pPr>
              <a:buNone/>
              <a:defRPr b="1" i="0">
                <a:latin typeface="Acumin Pro" panose="020B0504020202020204" pitchFamily="34" charset="77"/>
              </a:defRPr>
            </a:lvl3pPr>
            <a:lvl4pPr>
              <a:buNone/>
              <a:defRPr b="1" i="0">
                <a:latin typeface="Acumin Pro" panose="020B0504020202020204" pitchFamily="34" charset="77"/>
              </a:defRPr>
            </a:lvl4pPr>
            <a:lvl5pPr>
              <a:buNone/>
              <a:defRPr b="1" i="0">
                <a:latin typeface="Acumin Pro" panose="020B0504020202020204" pitchFamily="34" charset="77"/>
              </a:defRPr>
            </a:lvl5pPr>
          </a:lstStyle>
          <a:p>
            <a:pPr lvl="0"/>
            <a:r>
              <a:rPr lang="en-US" dirty="0"/>
              <a:t>Click to add a brief slide title</a:t>
            </a:r>
          </a:p>
        </p:txBody>
      </p:sp>
      <p:sp>
        <p:nvSpPr>
          <p:cNvPr id="6" name="Text Placeholder 2">
            <a:extLst>
              <a:ext uri="{FF2B5EF4-FFF2-40B4-BE49-F238E27FC236}">
                <a16:creationId xmlns:a16="http://schemas.microsoft.com/office/drawing/2014/main" id="{790429E5-795A-8A43-A273-2BC100111C02}"/>
              </a:ext>
            </a:extLst>
          </p:cNvPr>
          <p:cNvSpPr>
            <a:spLocks noGrp="1"/>
          </p:cNvSpPr>
          <p:nvPr>
            <p:ph type="body" sz="quarter" idx="19" hasCustomPrompt="1"/>
          </p:nvPr>
        </p:nvSpPr>
        <p:spPr>
          <a:xfrm>
            <a:off x="594360" y="1523999"/>
            <a:ext cx="7994055" cy="4434840"/>
          </a:xfrm>
        </p:spPr>
        <p:txBody>
          <a:bodyPr lIns="0" tIns="0" rIns="0" bIns="0">
            <a:noAutofit/>
          </a:bodyPr>
          <a:lstStyle>
            <a:lvl1pPr marL="230188" indent="-230188">
              <a:lnSpc>
                <a:spcPct val="100000"/>
              </a:lnSpc>
              <a:spcBef>
                <a:spcPts val="600"/>
              </a:spcBef>
              <a:tabLst/>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stStyle>
          <a:p>
            <a:pPr lvl="0"/>
            <a:r>
              <a:rPr lang="en-US" dirty="0"/>
              <a:t>Click to add first bullet</a:t>
            </a:r>
          </a:p>
          <a:p>
            <a:pPr lvl="1"/>
            <a:r>
              <a:rPr lang="en-US" dirty="0"/>
              <a:t>Second level</a:t>
            </a:r>
          </a:p>
          <a:p>
            <a:pPr lvl="2"/>
            <a:r>
              <a:rPr lang="en-US" dirty="0"/>
              <a:t>Third level</a:t>
            </a:r>
          </a:p>
          <a:p>
            <a:pPr lvl="3"/>
            <a:r>
              <a:rPr lang="en-US" dirty="0"/>
              <a:t>Fourth level</a:t>
            </a:r>
          </a:p>
        </p:txBody>
      </p:sp>
      <p:sp>
        <p:nvSpPr>
          <p:cNvPr id="18" name="Slide Number Placeholder 3">
            <a:extLst>
              <a:ext uri="{FF2B5EF4-FFF2-40B4-BE49-F238E27FC236}">
                <a16:creationId xmlns:a16="http://schemas.microsoft.com/office/drawing/2014/main" id="{7D97BA8D-44CF-D848-8EB4-22EBD02354E0}"/>
              </a:ext>
            </a:extLst>
          </p:cNvPr>
          <p:cNvSpPr txBox="1">
            <a:spLocks/>
          </p:cNvSpPr>
          <p:nvPr userDrawn="1"/>
        </p:nvSpPr>
        <p:spPr>
          <a:xfrm>
            <a:off x="8641080" y="6501384"/>
            <a:ext cx="220485" cy="270473"/>
          </a:xfrm>
          <a:prstGeom prst="rect">
            <a:avLst/>
          </a:prstGeom>
        </p:spPr>
        <p:txBody>
          <a:bodyPr vert="horz" lIns="0" tIns="0" rIns="0" bIns="0" rtlCol="0" anchor="t" anchorCtr="0"/>
          <a:lstStyle>
            <a:defPPr>
              <a:defRPr lang="en-US"/>
            </a:defPPr>
            <a:lvl1pPr marL="0" algn="r" defTabSz="457200" rtl="0" eaLnBrk="1" latinLnBrk="0" hangingPunct="1">
              <a:defRPr sz="700" b="0" i="0"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700" dirty="0">
                <a:solidFill>
                  <a:schemeClr val="bg1">
                    <a:lumMod val="65000"/>
                  </a:schemeClr>
                </a:solidFill>
              </a:rPr>
              <a:t>  </a:t>
            </a:r>
            <a:fld id="{F16E1515-8F3D-DE4D-94E5-8D9BEBCD7A49}" type="slidenum">
              <a:rPr lang="en-US" sz="700" smtClean="0">
                <a:solidFill>
                  <a:schemeClr val="bg1">
                    <a:lumMod val="65000"/>
                  </a:schemeClr>
                </a:solidFill>
              </a:rPr>
              <a:pPr/>
              <a:t>‹#›</a:t>
            </a:fld>
            <a:endParaRPr lang="en-US" sz="700" dirty="0">
              <a:solidFill>
                <a:schemeClr val="bg1">
                  <a:lumMod val="65000"/>
                </a:schemeClr>
              </a:solidFill>
            </a:endParaRPr>
          </a:p>
        </p:txBody>
      </p:sp>
      <p:sp>
        <p:nvSpPr>
          <p:cNvPr id="7" name="Date Placeholder 3">
            <a:extLst>
              <a:ext uri="{FF2B5EF4-FFF2-40B4-BE49-F238E27FC236}">
                <a16:creationId xmlns:a16="http://schemas.microsoft.com/office/drawing/2014/main" id="{1FB31FFA-211E-F342-A1E8-153A4E41B042}"/>
              </a:ext>
            </a:extLst>
          </p:cNvPr>
          <p:cNvSpPr txBox="1">
            <a:spLocks/>
          </p:cNvSpPr>
          <p:nvPr userDrawn="1"/>
        </p:nvSpPr>
        <p:spPr>
          <a:xfrm>
            <a:off x="8074152" y="6501384"/>
            <a:ext cx="609914" cy="198005"/>
          </a:xfrm>
          <a:prstGeom prst="rect">
            <a:avLst/>
          </a:prstGeom>
        </p:spPr>
        <p:txBody>
          <a:bodyPr vert="horz" lIns="0" tIns="0" rIns="0" bIns="0" rtlCol="0" anchor="t" anchorCtr="0"/>
          <a:lstStyle>
            <a:defPPr>
              <a:defRPr lang="en-US"/>
            </a:defPPr>
            <a:lvl1pPr marL="0" algn="r" defTabSz="457200" rtl="0" eaLnBrk="1" latinLnBrk="0" hangingPunct="1">
              <a:defRPr sz="700" b="0" i="0" kern="1200">
                <a:solidFill>
                  <a:schemeClr val="bg1">
                    <a:lumMod val="65000"/>
                  </a:schemeClr>
                </a:solidFill>
                <a:latin typeface="Arial" panose="020B0604020202020204" pitchFamily="34" charset="0"/>
                <a:ea typeface="Source Sans Pro Semibold" panose="020B0503030403020204" pitchFamily="34" charset="0"/>
                <a:cs typeface="Arial" panose="020B060402020202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700" dirty="0"/>
              <a:t>4/5/21</a:t>
            </a:r>
          </a:p>
          <a:p>
            <a:endParaRPr lang="en-US" sz="700" dirty="0"/>
          </a:p>
        </p:txBody>
      </p:sp>
    </p:spTree>
    <p:extLst>
      <p:ext uri="{BB962C8B-B14F-4D97-AF65-F5344CB8AC3E}">
        <p14:creationId xmlns:p14="http://schemas.microsoft.com/office/powerpoint/2010/main" val="2896011110"/>
      </p:ext>
    </p:extLst>
  </p:cSld>
  <p:clrMapOvr>
    <a:masterClrMapping/>
  </p:clrMapOvr>
  <p:extLst>
    <p:ext uri="{DCECCB84-F9BA-43D5-87BE-67443E8EF086}">
      <p15:sldGuideLst xmlns:p15="http://schemas.microsoft.com/office/powerpoint/2012/main">
        <p15:guide id="1" orient="horz" pos="408">
          <p15:clr>
            <a:srgbClr val="FBAE40"/>
          </p15:clr>
        </p15:guide>
        <p15:guide id="2" pos="2016">
          <p15:clr>
            <a:srgbClr val="FBAE40"/>
          </p15:clr>
        </p15:guide>
      </p15:sldGuideLst>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ext Only">
    <p:spTree>
      <p:nvGrpSpPr>
        <p:cNvPr id="1" name=""/>
        <p:cNvGrpSpPr/>
        <p:nvPr/>
      </p:nvGrpSpPr>
      <p:grpSpPr>
        <a:xfrm>
          <a:off x="0" y="0"/>
          <a:ext cx="0" cy="0"/>
          <a:chOff x="0" y="0"/>
          <a:chExt cx="0" cy="0"/>
        </a:xfrm>
      </p:grpSpPr>
      <p:sp>
        <p:nvSpPr>
          <p:cNvPr id="13" name="Text Placeholder 12">
            <a:extLst>
              <a:ext uri="{FF2B5EF4-FFF2-40B4-BE49-F238E27FC236}">
                <a16:creationId xmlns:a16="http://schemas.microsoft.com/office/drawing/2014/main" id="{7225D86E-8C5D-1841-9FAC-7F27816076DA}"/>
              </a:ext>
            </a:extLst>
          </p:cNvPr>
          <p:cNvSpPr>
            <a:spLocks noGrp="1"/>
          </p:cNvSpPr>
          <p:nvPr>
            <p:ph type="body" sz="quarter" idx="15" hasCustomPrompt="1"/>
          </p:nvPr>
        </p:nvSpPr>
        <p:spPr>
          <a:xfrm>
            <a:off x="594361" y="1524001"/>
            <a:ext cx="7994054" cy="363175"/>
          </a:xfrm>
        </p:spPr>
        <p:txBody>
          <a:bodyPr lIns="0" tIns="0" rIns="0" bIns="0"/>
          <a:lstStyle>
            <a:lvl1pPr marL="0" indent="0">
              <a:lnSpc>
                <a:spcPct val="100000"/>
              </a:lnSpc>
              <a:spcBef>
                <a:spcPts val="0"/>
              </a:spcBef>
              <a:buNone/>
              <a:defRPr sz="1800" b="1" i="0">
                <a:solidFill>
                  <a:srgbClr val="000F7E"/>
                </a:solidFill>
                <a:latin typeface="Arial" panose="020B0604020202020204" pitchFamily="34" charset="0"/>
                <a:cs typeface="Arial" panose="020B0604020202020204" pitchFamily="34" charset="0"/>
              </a:defRPr>
            </a:lvl1pPr>
          </a:lstStyle>
          <a:p>
            <a:pPr lvl="0"/>
            <a:r>
              <a:rPr lang="en-US" dirty="0"/>
              <a:t>Click to add subhead</a:t>
            </a:r>
          </a:p>
        </p:txBody>
      </p:sp>
      <p:sp>
        <p:nvSpPr>
          <p:cNvPr id="10" name="Text Placeholder 9">
            <a:extLst>
              <a:ext uri="{FF2B5EF4-FFF2-40B4-BE49-F238E27FC236}">
                <a16:creationId xmlns:a16="http://schemas.microsoft.com/office/drawing/2014/main" id="{65FC89D9-A95D-984D-AA31-A11221C38E3D}"/>
              </a:ext>
            </a:extLst>
          </p:cNvPr>
          <p:cNvSpPr>
            <a:spLocks noGrp="1"/>
          </p:cNvSpPr>
          <p:nvPr>
            <p:ph type="body" sz="quarter" idx="14" hasCustomPrompt="1"/>
          </p:nvPr>
        </p:nvSpPr>
        <p:spPr>
          <a:xfrm>
            <a:off x="594360" y="609600"/>
            <a:ext cx="7994055" cy="892208"/>
          </a:xfrm>
        </p:spPr>
        <p:txBody>
          <a:bodyPr lIns="0" tIns="0" rIns="0" bIns="0">
            <a:noAutofit/>
          </a:bodyPr>
          <a:lstStyle>
            <a:lvl1pPr marL="0" indent="0">
              <a:lnSpc>
                <a:spcPct val="100000"/>
              </a:lnSpc>
              <a:spcBef>
                <a:spcPts val="0"/>
              </a:spcBef>
              <a:buNone/>
              <a:defRPr sz="2400" b="1" i="0">
                <a:solidFill>
                  <a:srgbClr val="000F7E"/>
                </a:solidFill>
                <a:latin typeface="Arial" panose="020B0604020202020204" pitchFamily="34" charset="0"/>
                <a:cs typeface="Arial" panose="020B0604020202020204" pitchFamily="34" charset="0"/>
              </a:defRPr>
            </a:lvl1pPr>
            <a:lvl2pPr>
              <a:buNone/>
              <a:defRPr b="1" i="0">
                <a:latin typeface="Acumin Pro" panose="020B0504020202020204" pitchFamily="34" charset="77"/>
              </a:defRPr>
            </a:lvl2pPr>
            <a:lvl3pPr>
              <a:buNone/>
              <a:defRPr b="1" i="0">
                <a:latin typeface="Acumin Pro" panose="020B0504020202020204" pitchFamily="34" charset="77"/>
              </a:defRPr>
            </a:lvl3pPr>
            <a:lvl4pPr>
              <a:buNone/>
              <a:defRPr b="1" i="0">
                <a:latin typeface="Acumin Pro" panose="020B0504020202020204" pitchFamily="34" charset="77"/>
              </a:defRPr>
            </a:lvl4pPr>
            <a:lvl5pPr>
              <a:buNone/>
              <a:defRPr b="1" i="0">
                <a:latin typeface="Acumin Pro" panose="020B0504020202020204" pitchFamily="34" charset="77"/>
              </a:defRPr>
            </a:lvl5pPr>
          </a:lstStyle>
          <a:p>
            <a:pPr lvl="0"/>
            <a:r>
              <a:rPr lang="en-US" dirty="0"/>
              <a:t>Click to add a brief slide title</a:t>
            </a:r>
          </a:p>
        </p:txBody>
      </p:sp>
      <p:sp>
        <p:nvSpPr>
          <p:cNvPr id="6" name="Text Placeholder 2">
            <a:extLst>
              <a:ext uri="{FF2B5EF4-FFF2-40B4-BE49-F238E27FC236}">
                <a16:creationId xmlns:a16="http://schemas.microsoft.com/office/drawing/2014/main" id="{790429E5-795A-8A43-A273-2BC100111C02}"/>
              </a:ext>
            </a:extLst>
          </p:cNvPr>
          <p:cNvSpPr>
            <a:spLocks noGrp="1"/>
          </p:cNvSpPr>
          <p:nvPr>
            <p:ph type="body" sz="quarter" idx="19" hasCustomPrompt="1"/>
          </p:nvPr>
        </p:nvSpPr>
        <p:spPr>
          <a:xfrm>
            <a:off x="594360" y="2011681"/>
            <a:ext cx="7994055" cy="3931919"/>
          </a:xfrm>
        </p:spPr>
        <p:txBody>
          <a:bodyPr lIns="0" tIns="0" rIns="0" bIns="0">
            <a:noAutofit/>
          </a:bodyPr>
          <a:lstStyle>
            <a:lvl1pPr marL="182880" indent="-182880">
              <a:lnSpc>
                <a:spcPct val="100000"/>
              </a:lnSpc>
              <a:spcBef>
                <a:spcPts val="600"/>
              </a:spcBef>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stStyle>
          <a:p>
            <a:pPr lvl="0"/>
            <a:r>
              <a:rPr lang="en-US" dirty="0"/>
              <a:t>Click to add first bullet</a:t>
            </a:r>
          </a:p>
          <a:p>
            <a:pPr lvl="1"/>
            <a:r>
              <a:rPr lang="en-US" dirty="0"/>
              <a:t>Second level</a:t>
            </a:r>
          </a:p>
          <a:p>
            <a:pPr lvl="2"/>
            <a:r>
              <a:rPr lang="en-US" dirty="0"/>
              <a:t>Third level</a:t>
            </a:r>
          </a:p>
          <a:p>
            <a:pPr lvl="3"/>
            <a:r>
              <a:rPr lang="en-US" dirty="0"/>
              <a:t>Fourth level</a:t>
            </a:r>
          </a:p>
        </p:txBody>
      </p:sp>
    </p:spTree>
    <p:extLst>
      <p:ext uri="{BB962C8B-B14F-4D97-AF65-F5344CB8AC3E}">
        <p14:creationId xmlns:p14="http://schemas.microsoft.com/office/powerpoint/2010/main" val="3821765946"/>
      </p:ext>
    </p:extLst>
  </p:cSld>
  <p:clrMapOvr>
    <a:masterClrMapping/>
  </p:clrMapOvr>
  <p:extLst>
    <p:ext uri="{DCECCB84-F9BA-43D5-87BE-67443E8EF086}">
      <p15:sldGuideLst xmlns:p15="http://schemas.microsoft.com/office/powerpoint/2012/main">
        <p15:guide id="1" orient="horz" pos="3744">
          <p15:clr>
            <a:srgbClr val="FBAE40"/>
          </p15:clr>
        </p15:guide>
        <p15:guide id="2" pos="2880">
          <p15:clr>
            <a:srgbClr val="FBAE40"/>
          </p15:clr>
        </p15:guide>
      </p15:sldGuideLst>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All White_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189938302"/>
      </p:ext>
    </p:extLst>
  </p:cSld>
  <p:clrMapOvr>
    <a:masterClrMapping/>
  </p:clrMapOvr>
  <p:extLst>
    <p:ext uri="{DCECCB84-F9BA-43D5-87BE-67443E8EF086}">
      <p15:sldGuideLst xmlns:p15="http://schemas.microsoft.com/office/powerpoint/2012/main">
        <p15:guide id="1" orient="horz" pos="400">
          <p15:clr>
            <a:srgbClr val="FBAE40"/>
          </p15:clr>
        </p15:guide>
        <p15:guide id="2" pos="288">
          <p15:clr>
            <a:srgbClr val="FBAE40"/>
          </p15:clr>
        </p15:guide>
      </p15:sldGuideLst>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Accent with Text and 1 Photo">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8D1DBF6C-0676-5247-8404-7764B27D9124}"/>
              </a:ext>
            </a:extLst>
          </p:cNvPr>
          <p:cNvSpPr/>
          <p:nvPr userDrawn="1"/>
        </p:nvSpPr>
        <p:spPr>
          <a:xfrm>
            <a:off x="0" y="0"/>
            <a:ext cx="5029200" cy="6858000"/>
          </a:xfrm>
          <a:prstGeom prst="rect">
            <a:avLst/>
          </a:prstGeom>
          <a:solidFill>
            <a:srgbClr val="000F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8" name="Picture Placeholder 7">
            <a:extLst>
              <a:ext uri="{FF2B5EF4-FFF2-40B4-BE49-F238E27FC236}">
                <a16:creationId xmlns:a16="http://schemas.microsoft.com/office/drawing/2014/main" id="{E6CF9DAC-DCA3-AD4A-B1B3-5725742FC10B}"/>
              </a:ext>
            </a:extLst>
          </p:cNvPr>
          <p:cNvSpPr>
            <a:spLocks noGrp="1"/>
          </p:cNvSpPr>
          <p:nvPr>
            <p:ph type="pic" sz="quarter" idx="13"/>
          </p:nvPr>
        </p:nvSpPr>
        <p:spPr>
          <a:xfrm>
            <a:off x="5029200" y="0"/>
            <a:ext cx="4109013" cy="6858000"/>
          </a:xfrm>
          <a:noFill/>
          <a:ln>
            <a:noFill/>
          </a:ln>
        </p:spPr>
        <p:txBody>
          <a:bodyPr/>
          <a:lstStyle>
            <a:lvl1pPr marL="171450" marR="0" indent="-17145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solidFill>
                  <a:srgbClr val="000F7E"/>
                </a:solidFill>
                <a:latin typeface="Arial" panose="020B0604020202020204" pitchFamily="34" charset="0"/>
                <a:cs typeface="Arial" panose="020B0604020202020204" pitchFamily="34" charset="0"/>
              </a:defRPr>
            </a:lvl1pPr>
          </a:lstStyle>
          <a:p>
            <a:pPr marL="171450" marR="0" lvl="0" indent="-17145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lang="en-US" dirty="0"/>
              <a:t>Click icon to add picture</a:t>
            </a:r>
          </a:p>
          <a:p>
            <a:endParaRPr lang="en-US" dirty="0"/>
          </a:p>
        </p:txBody>
      </p:sp>
      <p:sp>
        <p:nvSpPr>
          <p:cNvPr id="12" name="Text Placeholder 9">
            <a:extLst>
              <a:ext uri="{FF2B5EF4-FFF2-40B4-BE49-F238E27FC236}">
                <a16:creationId xmlns:a16="http://schemas.microsoft.com/office/drawing/2014/main" id="{EDF54824-3A03-A745-AD49-C744B2A21DEA}"/>
              </a:ext>
            </a:extLst>
          </p:cNvPr>
          <p:cNvSpPr>
            <a:spLocks noGrp="1"/>
          </p:cNvSpPr>
          <p:nvPr>
            <p:ph type="body" sz="quarter" idx="14" hasCustomPrompt="1"/>
          </p:nvPr>
        </p:nvSpPr>
        <p:spPr>
          <a:xfrm>
            <a:off x="594360" y="609600"/>
            <a:ext cx="4209134" cy="892208"/>
          </a:xfrm>
        </p:spPr>
        <p:txBody>
          <a:bodyPr lIns="0" tIns="0" rIns="0" bIns="0">
            <a:noAutofit/>
          </a:bodyPr>
          <a:lstStyle>
            <a:lvl1pPr marL="0" indent="0">
              <a:lnSpc>
                <a:spcPct val="100000"/>
              </a:lnSpc>
              <a:spcBef>
                <a:spcPts val="0"/>
              </a:spcBef>
              <a:buNone/>
              <a:defRPr sz="2400" b="1" i="0">
                <a:solidFill>
                  <a:schemeClr val="bg1"/>
                </a:solidFill>
                <a:latin typeface="Arial" panose="020B0604020202020204" pitchFamily="34" charset="0"/>
                <a:cs typeface="Arial" panose="020B0604020202020204" pitchFamily="34" charset="0"/>
              </a:defRPr>
            </a:lvl1pPr>
            <a:lvl2pPr>
              <a:buNone/>
              <a:defRPr b="1" i="0">
                <a:latin typeface="Acumin Pro" panose="020B0504020202020204" pitchFamily="34" charset="77"/>
              </a:defRPr>
            </a:lvl2pPr>
            <a:lvl3pPr>
              <a:buNone/>
              <a:defRPr b="1" i="0">
                <a:latin typeface="Acumin Pro" panose="020B0504020202020204" pitchFamily="34" charset="77"/>
              </a:defRPr>
            </a:lvl3pPr>
            <a:lvl4pPr>
              <a:buNone/>
              <a:defRPr b="1" i="0">
                <a:latin typeface="Acumin Pro" panose="020B0504020202020204" pitchFamily="34" charset="77"/>
              </a:defRPr>
            </a:lvl4pPr>
            <a:lvl5pPr>
              <a:buNone/>
              <a:defRPr b="1" i="0">
                <a:latin typeface="Acumin Pro" panose="020B0504020202020204" pitchFamily="34" charset="77"/>
              </a:defRPr>
            </a:lvl5pPr>
          </a:lstStyle>
          <a:p>
            <a:pPr lvl="0"/>
            <a:r>
              <a:rPr lang="en-US" dirty="0"/>
              <a:t>Click to add a brief slide title</a:t>
            </a:r>
          </a:p>
        </p:txBody>
      </p:sp>
      <p:sp>
        <p:nvSpPr>
          <p:cNvPr id="17" name="Text Placeholder 13">
            <a:extLst>
              <a:ext uri="{FF2B5EF4-FFF2-40B4-BE49-F238E27FC236}">
                <a16:creationId xmlns:a16="http://schemas.microsoft.com/office/drawing/2014/main" id="{2709C09F-8C0C-7248-AEB2-1C7859F51F5A}"/>
              </a:ext>
            </a:extLst>
          </p:cNvPr>
          <p:cNvSpPr>
            <a:spLocks noGrp="1"/>
          </p:cNvSpPr>
          <p:nvPr>
            <p:ph type="body" sz="quarter" idx="18" hasCustomPrompt="1"/>
          </p:nvPr>
        </p:nvSpPr>
        <p:spPr>
          <a:xfrm>
            <a:off x="3298553" y="5961888"/>
            <a:ext cx="1505254" cy="566907"/>
          </a:xfrm>
        </p:spPr>
        <p:txBody>
          <a:bodyPr lIns="0" tIns="0" rIns="0" bIns="0">
            <a:normAutofit/>
          </a:bodyPr>
          <a:lstStyle>
            <a:lvl1pPr marL="0" indent="0">
              <a:lnSpc>
                <a:spcPct val="100000"/>
              </a:lnSpc>
              <a:spcBef>
                <a:spcPts val="0"/>
              </a:spcBef>
              <a:buNone/>
              <a:defRPr sz="1000" b="0" i="0">
                <a:solidFill>
                  <a:schemeClr val="bg1">
                    <a:lumMod val="65000"/>
                  </a:schemeClr>
                </a:solidFill>
                <a:latin typeface="Arial" panose="020B0604020202020204" pitchFamily="34" charset="0"/>
                <a:cs typeface="Arial" panose="020B0604020202020204" pitchFamily="34" charset="0"/>
              </a:defRPr>
            </a:lvl1pPr>
          </a:lstStyle>
          <a:p>
            <a:pPr lvl="0"/>
            <a:r>
              <a:rPr lang="en-US" dirty="0"/>
              <a:t>Click to add caption for image</a:t>
            </a:r>
          </a:p>
        </p:txBody>
      </p:sp>
      <p:sp>
        <p:nvSpPr>
          <p:cNvPr id="9" name="Text Placeholder 2">
            <a:extLst>
              <a:ext uri="{FF2B5EF4-FFF2-40B4-BE49-F238E27FC236}">
                <a16:creationId xmlns:a16="http://schemas.microsoft.com/office/drawing/2014/main" id="{6E94CDEA-D510-9F45-84BD-82CAA8464E4C}"/>
              </a:ext>
            </a:extLst>
          </p:cNvPr>
          <p:cNvSpPr>
            <a:spLocks noGrp="1"/>
          </p:cNvSpPr>
          <p:nvPr>
            <p:ph type="body" sz="quarter" idx="19" hasCustomPrompt="1"/>
          </p:nvPr>
        </p:nvSpPr>
        <p:spPr>
          <a:xfrm>
            <a:off x="594360" y="1523999"/>
            <a:ext cx="4209134" cy="4434840"/>
          </a:xfrm>
        </p:spPr>
        <p:txBody>
          <a:bodyPr lIns="0" tIns="0" rIns="0" bIns="0">
            <a:noAutofit/>
          </a:bodyPr>
          <a:lstStyle>
            <a:lvl1pPr marL="182880" indent="-182880">
              <a:lnSpc>
                <a:spcPct val="100000"/>
              </a:lnSpc>
              <a:spcBef>
                <a:spcPts val="600"/>
              </a:spcBef>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stStyle>
          <a:p>
            <a:pPr lvl="0"/>
            <a:r>
              <a:rPr lang="en-US" dirty="0"/>
              <a:t>Click to add first bullet</a:t>
            </a:r>
          </a:p>
          <a:p>
            <a:pPr lvl="1"/>
            <a:r>
              <a:rPr lang="en-US" dirty="0"/>
              <a:t>Second level</a:t>
            </a:r>
          </a:p>
          <a:p>
            <a:pPr lvl="2"/>
            <a:r>
              <a:rPr lang="en-US" dirty="0"/>
              <a:t>Third level</a:t>
            </a:r>
          </a:p>
          <a:p>
            <a:pPr lvl="3"/>
            <a:r>
              <a:rPr lang="en-US" dirty="0"/>
              <a:t>Fourth level</a:t>
            </a:r>
          </a:p>
        </p:txBody>
      </p:sp>
      <p:pic>
        <p:nvPicPr>
          <p:cNvPr id="11" name="Picture 10">
            <a:extLst>
              <a:ext uri="{FF2B5EF4-FFF2-40B4-BE49-F238E27FC236}">
                <a16:creationId xmlns:a16="http://schemas.microsoft.com/office/drawing/2014/main" id="{4FFBA5F7-9297-584B-8D03-94A595A48037}"/>
              </a:ext>
            </a:extLst>
          </p:cNvPr>
          <p:cNvPicPr>
            <a:picLocks noChangeAspect="1"/>
          </p:cNvPicPr>
          <p:nvPr userDrawn="1"/>
        </p:nvPicPr>
        <p:blipFill>
          <a:blip r:embed="rId2"/>
          <a:stretch>
            <a:fillRect/>
          </a:stretch>
        </p:blipFill>
        <p:spPr>
          <a:xfrm>
            <a:off x="283464" y="6419088"/>
            <a:ext cx="1307592" cy="255707"/>
          </a:xfrm>
          <a:prstGeom prst="rect">
            <a:avLst/>
          </a:prstGeom>
        </p:spPr>
      </p:pic>
    </p:spTree>
    <p:extLst>
      <p:ext uri="{BB962C8B-B14F-4D97-AF65-F5344CB8AC3E}">
        <p14:creationId xmlns:p14="http://schemas.microsoft.com/office/powerpoint/2010/main" val="2411282048"/>
      </p:ext>
    </p:extLst>
  </p:cSld>
  <p:clrMapOvr>
    <a:masterClrMapping/>
  </p:clrMapOvr>
  <p:extLst>
    <p:ext uri="{DCECCB84-F9BA-43D5-87BE-67443E8EF086}">
      <p15:sldGuideLst xmlns:p15="http://schemas.microsoft.com/office/powerpoint/2012/main"/>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Text and 2 Photos_White Background">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C856035B-8130-D844-B0F2-44CBE0D28699}"/>
              </a:ext>
            </a:extLst>
          </p:cNvPr>
          <p:cNvSpPr>
            <a:spLocks noGrp="1"/>
          </p:cNvSpPr>
          <p:nvPr>
            <p:ph type="pic" sz="quarter" idx="16"/>
          </p:nvPr>
        </p:nvSpPr>
        <p:spPr>
          <a:xfrm>
            <a:off x="5029201" y="3429000"/>
            <a:ext cx="4109012" cy="3429000"/>
          </a:xfrm>
          <a:noFill/>
        </p:spPr>
        <p:txBody>
          <a:bodyPr/>
          <a:lstStyle>
            <a:lvl1pPr marL="171450" marR="0" indent="-17145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solidFill>
                  <a:srgbClr val="000F7E"/>
                </a:solidFill>
                <a:latin typeface="Arial" panose="020B0604020202020204" pitchFamily="34" charset="0"/>
                <a:cs typeface="Arial" panose="020B0604020202020204" pitchFamily="34" charset="0"/>
              </a:defRPr>
            </a:lvl1pPr>
          </a:lstStyle>
          <a:p>
            <a:pPr marL="171450" marR="0" lvl="0" indent="-17145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lang="en-US" dirty="0"/>
              <a:t>Click icon to add picture</a:t>
            </a:r>
          </a:p>
          <a:p>
            <a:endParaRPr lang="en-US" dirty="0"/>
          </a:p>
        </p:txBody>
      </p:sp>
      <p:sp>
        <p:nvSpPr>
          <p:cNvPr id="8" name="Picture Placeholder 7">
            <a:extLst>
              <a:ext uri="{FF2B5EF4-FFF2-40B4-BE49-F238E27FC236}">
                <a16:creationId xmlns:a16="http://schemas.microsoft.com/office/drawing/2014/main" id="{E6CF9DAC-DCA3-AD4A-B1B3-5725742FC10B}"/>
              </a:ext>
            </a:extLst>
          </p:cNvPr>
          <p:cNvSpPr>
            <a:spLocks noGrp="1"/>
          </p:cNvSpPr>
          <p:nvPr>
            <p:ph type="pic" sz="quarter" idx="13"/>
          </p:nvPr>
        </p:nvSpPr>
        <p:spPr>
          <a:xfrm>
            <a:off x="5029200" y="0"/>
            <a:ext cx="4109013" cy="3429000"/>
          </a:xfrm>
          <a:noFill/>
          <a:ln>
            <a:noFill/>
          </a:ln>
        </p:spPr>
        <p:txBody>
          <a:bodyPr/>
          <a:lstStyle>
            <a:lvl1pPr marL="171450" marR="0" indent="-171450" algn="l" defTabSz="685800" rtl="0" eaLnBrk="1" fontAlgn="auto" latinLnBrk="0" hangingPunct="1">
              <a:lnSpc>
                <a:spcPct val="90000"/>
              </a:lnSpc>
              <a:spcBef>
                <a:spcPts val="750"/>
              </a:spcBef>
              <a:spcAft>
                <a:spcPts val="0"/>
              </a:spcAft>
              <a:buClrTx/>
              <a:buSzTx/>
              <a:buFontTx/>
              <a:buNone/>
              <a:tabLst/>
              <a:defRPr>
                <a:solidFill>
                  <a:srgbClr val="000F7E"/>
                </a:solidFill>
                <a:latin typeface="Arial" panose="020B0604020202020204" pitchFamily="34" charset="0"/>
                <a:cs typeface="Arial" panose="020B0604020202020204" pitchFamily="34" charset="0"/>
              </a:defRPr>
            </a:lvl1pPr>
          </a:lstStyle>
          <a:p>
            <a:pPr marL="171450" marR="0" lvl="0" indent="-171450" algn="l" defTabSz="685800" rtl="0" eaLnBrk="1" fontAlgn="auto" latinLnBrk="0" hangingPunct="1">
              <a:lnSpc>
                <a:spcPct val="90000"/>
              </a:lnSpc>
              <a:spcBef>
                <a:spcPts val="750"/>
              </a:spcBef>
              <a:spcAft>
                <a:spcPts val="0"/>
              </a:spcAft>
              <a:buClrTx/>
              <a:buSzTx/>
              <a:buFontTx/>
              <a:buNone/>
              <a:tabLst/>
              <a:defRPr/>
            </a:pPr>
            <a:r>
              <a:rPr lang="en-US" dirty="0"/>
              <a:t>Click icon to add picture</a:t>
            </a:r>
          </a:p>
          <a:p>
            <a:endParaRPr lang="en-US" dirty="0"/>
          </a:p>
        </p:txBody>
      </p:sp>
      <p:sp>
        <p:nvSpPr>
          <p:cNvPr id="21" name="Text Placeholder 9">
            <a:extLst>
              <a:ext uri="{FF2B5EF4-FFF2-40B4-BE49-F238E27FC236}">
                <a16:creationId xmlns:a16="http://schemas.microsoft.com/office/drawing/2014/main" id="{B4117486-5C49-E242-8CBE-03C8F8711246}"/>
              </a:ext>
            </a:extLst>
          </p:cNvPr>
          <p:cNvSpPr>
            <a:spLocks noGrp="1"/>
          </p:cNvSpPr>
          <p:nvPr>
            <p:ph type="body" sz="quarter" idx="14" hasCustomPrompt="1"/>
          </p:nvPr>
        </p:nvSpPr>
        <p:spPr>
          <a:xfrm>
            <a:off x="594360" y="609600"/>
            <a:ext cx="4209134" cy="890016"/>
          </a:xfrm>
        </p:spPr>
        <p:txBody>
          <a:bodyPr lIns="0" tIns="0" rIns="0" bIns="0">
            <a:noAutofit/>
          </a:bodyPr>
          <a:lstStyle>
            <a:lvl1pPr marL="0" indent="0">
              <a:lnSpc>
                <a:spcPct val="100000"/>
              </a:lnSpc>
              <a:spcBef>
                <a:spcPts val="0"/>
              </a:spcBef>
              <a:buNone/>
              <a:defRPr sz="2400" b="1" i="0">
                <a:solidFill>
                  <a:srgbClr val="000F7E"/>
                </a:solidFill>
                <a:latin typeface="Arial" panose="020B0604020202020204" pitchFamily="34" charset="0"/>
                <a:cs typeface="Arial" panose="020B0604020202020204" pitchFamily="34" charset="0"/>
              </a:defRPr>
            </a:lvl1pPr>
            <a:lvl2pPr>
              <a:buNone/>
              <a:defRPr b="1" i="0">
                <a:latin typeface="Acumin Pro" panose="020B0504020202020204" pitchFamily="34" charset="77"/>
              </a:defRPr>
            </a:lvl2pPr>
            <a:lvl3pPr>
              <a:buNone/>
              <a:defRPr b="1" i="0">
                <a:latin typeface="Acumin Pro" panose="020B0504020202020204" pitchFamily="34" charset="77"/>
              </a:defRPr>
            </a:lvl3pPr>
            <a:lvl4pPr>
              <a:buNone/>
              <a:defRPr b="1" i="0">
                <a:latin typeface="Acumin Pro" panose="020B0504020202020204" pitchFamily="34" charset="77"/>
              </a:defRPr>
            </a:lvl4pPr>
            <a:lvl5pPr>
              <a:buNone/>
              <a:defRPr b="1" i="0">
                <a:latin typeface="Acumin Pro" panose="020B0504020202020204" pitchFamily="34" charset="77"/>
              </a:defRPr>
            </a:lvl5pPr>
          </a:lstStyle>
          <a:p>
            <a:pPr lvl="0"/>
            <a:r>
              <a:rPr lang="en-US" dirty="0"/>
              <a:t>Click to add a brief slide title</a:t>
            </a:r>
          </a:p>
        </p:txBody>
      </p:sp>
      <p:sp>
        <p:nvSpPr>
          <p:cNvPr id="9" name="Text Placeholder 2">
            <a:extLst>
              <a:ext uri="{FF2B5EF4-FFF2-40B4-BE49-F238E27FC236}">
                <a16:creationId xmlns:a16="http://schemas.microsoft.com/office/drawing/2014/main" id="{AE46F9CE-9C02-284E-A17F-0C31F82B2F5B}"/>
              </a:ext>
            </a:extLst>
          </p:cNvPr>
          <p:cNvSpPr>
            <a:spLocks noGrp="1"/>
          </p:cNvSpPr>
          <p:nvPr>
            <p:ph type="body" sz="quarter" idx="20" hasCustomPrompt="1"/>
          </p:nvPr>
        </p:nvSpPr>
        <p:spPr>
          <a:xfrm>
            <a:off x="594361" y="1523999"/>
            <a:ext cx="4209134" cy="4434840"/>
          </a:xfrm>
        </p:spPr>
        <p:txBody>
          <a:bodyPr lIns="0" tIns="0" rIns="0" bIns="0">
            <a:noAutofit/>
          </a:bodyPr>
          <a:lstStyle>
            <a:lvl1pPr marL="182880" indent="-182880">
              <a:lnSpc>
                <a:spcPct val="100000"/>
              </a:lnSpc>
              <a:spcBef>
                <a:spcPts val="600"/>
              </a:spcBef>
              <a:defRPr/>
            </a:lvl1pPr>
          </a:lstStyle>
          <a:p>
            <a:pPr lvl="0"/>
            <a:r>
              <a:rPr lang="en-US" dirty="0"/>
              <a:t>Click to add first bullet</a:t>
            </a:r>
          </a:p>
          <a:p>
            <a:pPr lvl="1"/>
            <a:r>
              <a:rPr lang="en-US" dirty="0"/>
              <a:t>Second level</a:t>
            </a:r>
          </a:p>
          <a:p>
            <a:pPr lvl="2"/>
            <a:r>
              <a:rPr lang="en-US" dirty="0"/>
              <a:t>Third level</a:t>
            </a:r>
          </a:p>
          <a:p>
            <a:pPr lvl="3"/>
            <a:r>
              <a:rPr lang="en-US" dirty="0"/>
              <a:t>Fourth level</a:t>
            </a:r>
          </a:p>
        </p:txBody>
      </p:sp>
      <p:sp>
        <p:nvSpPr>
          <p:cNvPr id="10" name="Text Placeholder 13">
            <a:extLst>
              <a:ext uri="{FF2B5EF4-FFF2-40B4-BE49-F238E27FC236}">
                <a16:creationId xmlns:a16="http://schemas.microsoft.com/office/drawing/2014/main" id="{67083F3C-D625-D64B-9FAF-52D8669C9AC1}"/>
              </a:ext>
            </a:extLst>
          </p:cNvPr>
          <p:cNvSpPr>
            <a:spLocks noGrp="1"/>
          </p:cNvSpPr>
          <p:nvPr>
            <p:ph type="body" sz="quarter" idx="18" hasCustomPrompt="1"/>
          </p:nvPr>
        </p:nvSpPr>
        <p:spPr>
          <a:xfrm>
            <a:off x="3298553" y="5961888"/>
            <a:ext cx="1505254" cy="566907"/>
          </a:xfrm>
        </p:spPr>
        <p:txBody>
          <a:bodyPr lIns="0" tIns="0" rIns="0" bIns="0">
            <a:normAutofit/>
          </a:bodyPr>
          <a:lstStyle>
            <a:lvl1pPr marL="0" indent="0">
              <a:lnSpc>
                <a:spcPct val="100000"/>
              </a:lnSpc>
              <a:spcBef>
                <a:spcPts val="0"/>
              </a:spcBef>
              <a:buNone/>
              <a:defRPr sz="1000" b="0" i="0">
                <a:solidFill>
                  <a:schemeClr val="bg1">
                    <a:lumMod val="65000"/>
                  </a:schemeClr>
                </a:solidFill>
                <a:latin typeface="Arial" panose="020B0604020202020204" pitchFamily="34" charset="0"/>
                <a:cs typeface="Arial" panose="020B0604020202020204" pitchFamily="34" charset="0"/>
              </a:defRPr>
            </a:lvl1pPr>
          </a:lstStyle>
          <a:p>
            <a:pPr lvl="0"/>
            <a:r>
              <a:rPr lang="en-US" dirty="0"/>
              <a:t>Click to add caption for image</a:t>
            </a:r>
          </a:p>
        </p:txBody>
      </p:sp>
    </p:spTree>
    <p:extLst>
      <p:ext uri="{BB962C8B-B14F-4D97-AF65-F5344CB8AC3E}">
        <p14:creationId xmlns:p14="http://schemas.microsoft.com/office/powerpoint/2010/main" val="2718704534"/>
      </p:ext>
    </p:extLst>
  </p:cSld>
  <p:clrMapOvr>
    <a:masterClrMapping/>
  </p:clrMapOvr>
  <p:extLst>
    <p:ext uri="{DCECCB84-F9BA-43D5-87BE-67443E8EF086}">
      <p15:sldGuideLst xmlns:p15="http://schemas.microsoft.com/office/powerpoint/2012/main"/>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ext Only-No Subhead">
    <p:spTree>
      <p:nvGrpSpPr>
        <p:cNvPr id="1" name=""/>
        <p:cNvGrpSpPr/>
        <p:nvPr/>
      </p:nvGrpSpPr>
      <p:grpSpPr>
        <a:xfrm>
          <a:off x="0" y="0"/>
          <a:ext cx="0" cy="0"/>
          <a:chOff x="0" y="0"/>
          <a:chExt cx="0" cy="0"/>
        </a:xfrm>
      </p:grpSpPr>
      <p:sp>
        <p:nvSpPr>
          <p:cNvPr id="10" name="Text Placeholder 9">
            <a:extLst>
              <a:ext uri="{FF2B5EF4-FFF2-40B4-BE49-F238E27FC236}">
                <a16:creationId xmlns:a16="http://schemas.microsoft.com/office/drawing/2014/main" id="{65FC89D9-A95D-984D-AA31-A11221C38E3D}"/>
              </a:ext>
            </a:extLst>
          </p:cNvPr>
          <p:cNvSpPr>
            <a:spLocks noGrp="1"/>
          </p:cNvSpPr>
          <p:nvPr>
            <p:ph type="body" sz="quarter" idx="14" hasCustomPrompt="1"/>
          </p:nvPr>
        </p:nvSpPr>
        <p:spPr>
          <a:xfrm>
            <a:off x="594360" y="609600"/>
            <a:ext cx="7994055" cy="892208"/>
          </a:xfrm>
        </p:spPr>
        <p:txBody>
          <a:bodyPr lIns="0" tIns="0" rIns="0" bIns="0">
            <a:noAutofit/>
          </a:bodyPr>
          <a:lstStyle>
            <a:lvl1pPr marL="0" indent="0">
              <a:lnSpc>
                <a:spcPct val="100000"/>
              </a:lnSpc>
              <a:spcBef>
                <a:spcPts val="0"/>
              </a:spcBef>
              <a:buNone/>
              <a:defRPr sz="2400" b="1" i="0">
                <a:solidFill>
                  <a:srgbClr val="000F7E"/>
                </a:solidFill>
                <a:latin typeface="Arial" panose="020B0604020202020204" pitchFamily="34" charset="0"/>
                <a:cs typeface="Arial" panose="020B0604020202020204" pitchFamily="34" charset="0"/>
              </a:defRPr>
            </a:lvl1pPr>
            <a:lvl2pPr>
              <a:buNone/>
              <a:defRPr b="1" i="0">
                <a:latin typeface="Acumin Pro" panose="020B0504020202020204" pitchFamily="34" charset="77"/>
              </a:defRPr>
            </a:lvl2pPr>
            <a:lvl3pPr>
              <a:buNone/>
              <a:defRPr b="1" i="0">
                <a:latin typeface="Acumin Pro" panose="020B0504020202020204" pitchFamily="34" charset="77"/>
              </a:defRPr>
            </a:lvl3pPr>
            <a:lvl4pPr>
              <a:buNone/>
              <a:defRPr b="1" i="0">
                <a:latin typeface="Acumin Pro" panose="020B0504020202020204" pitchFamily="34" charset="77"/>
              </a:defRPr>
            </a:lvl4pPr>
            <a:lvl5pPr>
              <a:buNone/>
              <a:defRPr b="1" i="0">
                <a:latin typeface="Acumin Pro" panose="020B0504020202020204" pitchFamily="34" charset="77"/>
              </a:defRPr>
            </a:lvl5pPr>
          </a:lstStyle>
          <a:p>
            <a:pPr lvl="0"/>
            <a:r>
              <a:rPr lang="en-US" dirty="0"/>
              <a:t>Click to add a brief slide title</a:t>
            </a:r>
          </a:p>
        </p:txBody>
      </p:sp>
      <p:sp>
        <p:nvSpPr>
          <p:cNvPr id="6" name="Text Placeholder 2">
            <a:extLst>
              <a:ext uri="{FF2B5EF4-FFF2-40B4-BE49-F238E27FC236}">
                <a16:creationId xmlns:a16="http://schemas.microsoft.com/office/drawing/2014/main" id="{424F4C0B-8E0E-D247-8998-89B0F977E901}"/>
              </a:ext>
            </a:extLst>
          </p:cNvPr>
          <p:cNvSpPr>
            <a:spLocks noGrp="1"/>
          </p:cNvSpPr>
          <p:nvPr>
            <p:ph type="body" sz="quarter" idx="19" hasCustomPrompt="1"/>
          </p:nvPr>
        </p:nvSpPr>
        <p:spPr>
          <a:xfrm>
            <a:off x="594360" y="1523999"/>
            <a:ext cx="7994055" cy="4434840"/>
          </a:xfrm>
        </p:spPr>
        <p:txBody>
          <a:bodyPr wrap="square" lIns="0" tIns="0" rIns="0" bIns="0">
            <a:noAutofit/>
          </a:bodyPr>
          <a:lstStyle>
            <a:lvl1pPr marL="230188" indent="-230188">
              <a:lnSpc>
                <a:spcPct val="100000"/>
              </a:lnSpc>
              <a:spcBef>
                <a:spcPts val="600"/>
              </a:spcBef>
              <a:tabLst/>
              <a:defRPr>
                <a:solidFill>
                  <a:schemeClr val="tx1"/>
                </a:solidFill>
              </a:defRPr>
            </a:lvl1pPr>
            <a:lvl2pPr marL="460375" indent="-230188">
              <a:tabLst/>
              <a:defRPr>
                <a:solidFill>
                  <a:schemeClr val="tx1"/>
                </a:solidFill>
              </a:defRPr>
            </a:lvl2pPr>
            <a:lvl3pPr>
              <a:defRPr>
                <a:solidFill>
                  <a:schemeClr val="tx1"/>
                </a:solidFill>
              </a:defRPr>
            </a:lvl3pPr>
            <a:lvl4pPr marL="914400" indent="-227013">
              <a:tabLst/>
              <a:defRPr>
                <a:solidFill>
                  <a:schemeClr val="tx1"/>
                </a:solidFill>
              </a:defRPr>
            </a:lvl4pPr>
          </a:lstStyle>
          <a:p>
            <a:pPr lvl="0"/>
            <a:r>
              <a:rPr lang="en-US" dirty="0"/>
              <a:t>Click to add first bullet</a:t>
            </a:r>
          </a:p>
          <a:p>
            <a:pPr lvl="1"/>
            <a:r>
              <a:rPr lang="en-US" dirty="0"/>
              <a:t>Second level</a:t>
            </a:r>
          </a:p>
          <a:p>
            <a:pPr lvl="2"/>
            <a:r>
              <a:rPr lang="en-US" dirty="0"/>
              <a:t>Third level</a:t>
            </a:r>
          </a:p>
          <a:p>
            <a:pPr lvl="3"/>
            <a:r>
              <a:rPr lang="en-US" dirty="0"/>
              <a:t>Fourth level</a:t>
            </a:r>
          </a:p>
        </p:txBody>
      </p:sp>
    </p:spTree>
    <p:extLst>
      <p:ext uri="{BB962C8B-B14F-4D97-AF65-F5344CB8AC3E}">
        <p14:creationId xmlns:p14="http://schemas.microsoft.com/office/powerpoint/2010/main" val="217765500"/>
      </p:ext>
    </p:extLst>
  </p:cSld>
  <p:clrMapOvr>
    <a:masterClrMapping/>
  </p:clrMapOvr>
  <p:extLst>
    <p:ext uri="{DCECCB84-F9BA-43D5-87BE-67443E8EF086}">
      <p15:sldGuideLst xmlns:p15="http://schemas.microsoft.com/office/powerpoint/2012/main"/>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Accent with 2 Photos and Blue Background">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C856035B-8130-D844-B0F2-44CBE0D28699}"/>
              </a:ext>
            </a:extLst>
          </p:cNvPr>
          <p:cNvSpPr>
            <a:spLocks noGrp="1"/>
          </p:cNvSpPr>
          <p:nvPr>
            <p:ph type="pic" sz="quarter" idx="16"/>
          </p:nvPr>
        </p:nvSpPr>
        <p:spPr>
          <a:xfrm>
            <a:off x="5029200" y="3429000"/>
            <a:ext cx="4074290" cy="3429000"/>
          </a:xfrm>
          <a:noFill/>
        </p:spPr>
        <p:txBody>
          <a:bodyPr/>
          <a:lstStyle>
            <a:lvl1pPr marL="171450" marR="0" indent="-17145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solidFill>
                  <a:srgbClr val="09198D"/>
                </a:solidFill>
                <a:latin typeface="Arial" panose="020B0604020202020204" pitchFamily="34" charset="0"/>
                <a:cs typeface="Arial" panose="020B0604020202020204" pitchFamily="34" charset="0"/>
              </a:defRPr>
            </a:lvl1pPr>
          </a:lstStyle>
          <a:p>
            <a:pPr marL="171450" marR="0" lvl="0" indent="-17145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lang="en-US" dirty="0"/>
              <a:t>Click icon to add picture</a:t>
            </a:r>
          </a:p>
          <a:p>
            <a:endParaRPr lang="en-US" dirty="0"/>
          </a:p>
        </p:txBody>
      </p:sp>
      <p:sp>
        <p:nvSpPr>
          <p:cNvPr id="6" name="Rectangle 5">
            <a:extLst>
              <a:ext uri="{FF2B5EF4-FFF2-40B4-BE49-F238E27FC236}">
                <a16:creationId xmlns:a16="http://schemas.microsoft.com/office/drawing/2014/main" id="{8D1DBF6C-0676-5247-8404-7764B27D9124}"/>
              </a:ext>
            </a:extLst>
          </p:cNvPr>
          <p:cNvSpPr/>
          <p:nvPr userDrawn="1"/>
        </p:nvSpPr>
        <p:spPr>
          <a:xfrm>
            <a:off x="0" y="0"/>
            <a:ext cx="5029199" cy="6858000"/>
          </a:xfrm>
          <a:prstGeom prst="rect">
            <a:avLst/>
          </a:prstGeom>
          <a:solidFill>
            <a:srgbClr val="000F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8" name="Picture Placeholder 7">
            <a:extLst>
              <a:ext uri="{FF2B5EF4-FFF2-40B4-BE49-F238E27FC236}">
                <a16:creationId xmlns:a16="http://schemas.microsoft.com/office/drawing/2014/main" id="{E6CF9DAC-DCA3-AD4A-B1B3-5725742FC10B}"/>
              </a:ext>
            </a:extLst>
          </p:cNvPr>
          <p:cNvSpPr>
            <a:spLocks noGrp="1"/>
          </p:cNvSpPr>
          <p:nvPr>
            <p:ph type="pic" sz="quarter" idx="13"/>
          </p:nvPr>
        </p:nvSpPr>
        <p:spPr>
          <a:xfrm>
            <a:off x="5029200" y="0"/>
            <a:ext cx="4074289" cy="3429000"/>
          </a:xfrm>
          <a:noFill/>
          <a:ln>
            <a:noFill/>
          </a:ln>
        </p:spPr>
        <p:txBody>
          <a:bodyPr/>
          <a:lstStyle>
            <a:lvl1pPr marL="171450" marR="0" indent="-17145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solidFill>
                  <a:srgbClr val="09198D"/>
                </a:solidFill>
                <a:latin typeface="Arial" panose="020B0604020202020204" pitchFamily="34" charset="0"/>
                <a:cs typeface="Arial" panose="020B0604020202020204" pitchFamily="34" charset="0"/>
              </a:defRPr>
            </a:lvl1pPr>
          </a:lstStyle>
          <a:p>
            <a:pPr marL="171450" marR="0" lvl="0" indent="-17145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lang="en-US" dirty="0"/>
              <a:t>Click icon to add picture</a:t>
            </a:r>
          </a:p>
          <a:p>
            <a:endParaRPr lang="en-US" dirty="0"/>
          </a:p>
          <a:p>
            <a:endParaRPr lang="en-US" dirty="0"/>
          </a:p>
        </p:txBody>
      </p:sp>
      <p:sp>
        <p:nvSpPr>
          <p:cNvPr id="14" name="Text Placeholder 9">
            <a:extLst>
              <a:ext uri="{FF2B5EF4-FFF2-40B4-BE49-F238E27FC236}">
                <a16:creationId xmlns:a16="http://schemas.microsoft.com/office/drawing/2014/main" id="{225C079B-5F34-5149-9937-5E0A7D19101F}"/>
              </a:ext>
            </a:extLst>
          </p:cNvPr>
          <p:cNvSpPr>
            <a:spLocks noGrp="1"/>
          </p:cNvSpPr>
          <p:nvPr>
            <p:ph type="body" sz="quarter" idx="14" hasCustomPrompt="1"/>
          </p:nvPr>
        </p:nvSpPr>
        <p:spPr>
          <a:xfrm>
            <a:off x="594360" y="609600"/>
            <a:ext cx="4206240" cy="890016"/>
          </a:xfrm>
        </p:spPr>
        <p:txBody>
          <a:bodyPr lIns="0" tIns="0" rIns="0" bIns="0">
            <a:noAutofit/>
          </a:bodyPr>
          <a:lstStyle>
            <a:lvl1pPr marL="0" indent="0">
              <a:lnSpc>
                <a:spcPct val="100000"/>
              </a:lnSpc>
              <a:spcBef>
                <a:spcPts val="0"/>
              </a:spcBef>
              <a:buNone/>
              <a:defRPr sz="2400" b="1" i="0">
                <a:solidFill>
                  <a:schemeClr val="bg1"/>
                </a:solidFill>
                <a:latin typeface="Arial" panose="020B0604020202020204" pitchFamily="34" charset="0"/>
                <a:cs typeface="Arial" panose="020B0604020202020204" pitchFamily="34" charset="0"/>
              </a:defRPr>
            </a:lvl1pPr>
            <a:lvl2pPr>
              <a:buNone/>
              <a:defRPr b="1" i="0">
                <a:latin typeface="Acumin Pro" panose="020B0504020202020204" pitchFamily="34" charset="77"/>
              </a:defRPr>
            </a:lvl2pPr>
            <a:lvl3pPr>
              <a:buNone/>
              <a:defRPr b="1" i="0">
                <a:latin typeface="Acumin Pro" panose="020B0504020202020204" pitchFamily="34" charset="77"/>
              </a:defRPr>
            </a:lvl3pPr>
            <a:lvl4pPr>
              <a:buNone/>
              <a:defRPr b="1" i="0">
                <a:latin typeface="Acumin Pro" panose="020B0504020202020204" pitchFamily="34" charset="77"/>
              </a:defRPr>
            </a:lvl4pPr>
            <a:lvl5pPr>
              <a:buNone/>
              <a:defRPr b="1" i="0">
                <a:latin typeface="Acumin Pro" panose="020B0504020202020204" pitchFamily="34" charset="77"/>
              </a:defRPr>
            </a:lvl5pPr>
          </a:lstStyle>
          <a:p>
            <a:pPr lvl="0"/>
            <a:r>
              <a:rPr lang="en-US" dirty="0"/>
              <a:t>Click to add a brief slide title</a:t>
            </a:r>
          </a:p>
        </p:txBody>
      </p:sp>
      <p:sp>
        <p:nvSpPr>
          <p:cNvPr id="9" name="Text Placeholder 2">
            <a:extLst>
              <a:ext uri="{FF2B5EF4-FFF2-40B4-BE49-F238E27FC236}">
                <a16:creationId xmlns:a16="http://schemas.microsoft.com/office/drawing/2014/main" id="{24511911-ADCF-3F4A-9C7A-1469A5E07464}"/>
              </a:ext>
            </a:extLst>
          </p:cNvPr>
          <p:cNvSpPr>
            <a:spLocks noGrp="1"/>
          </p:cNvSpPr>
          <p:nvPr>
            <p:ph type="body" sz="quarter" idx="20" hasCustomPrompt="1"/>
          </p:nvPr>
        </p:nvSpPr>
        <p:spPr>
          <a:xfrm>
            <a:off x="594361" y="1523999"/>
            <a:ext cx="4206240" cy="4434840"/>
          </a:xfrm>
        </p:spPr>
        <p:txBody>
          <a:bodyPr lIns="0" tIns="0" rIns="0" bIns="0">
            <a:noAutofit/>
          </a:bodyPr>
          <a:lstStyle>
            <a:lvl1pPr marL="182880" indent="-182880">
              <a:lnSpc>
                <a:spcPct val="100000"/>
              </a:lnSpc>
              <a:spcBef>
                <a:spcPts val="600"/>
              </a:spcBef>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stStyle>
          <a:p>
            <a:pPr lvl="0"/>
            <a:r>
              <a:rPr lang="en-US" dirty="0"/>
              <a:t>Click to add first bullet</a:t>
            </a:r>
          </a:p>
          <a:p>
            <a:pPr lvl="1"/>
            <a:r>
              <a:rPr lang="en-US" dirty="0"/>
              <a:t>Second level</a:t>
            </a:r>
          </a:p>
          <a:p>
            <a:pPr lvl="2"/>
            <a:r>
              <a:rPr lang="en-US" dirty="0"/>
              <a:t>Third level</a:t>
            </a:r>
          </a:p>
          <a:p>
            <a:pPr lvl="3"/>
            <a:r>
              <a:rPr lang="en-US" dirty="0"/>
              <a:t>Fourth level</a:t>
            </a:r>
          </a:p>
        </p:txBody>
      </p:sp>
      <p:sp>
        <p:nvSpPr>
          <p:cNvPr id="10" name="Text Placeholder 13">
            <a:extLst>
              <a:ext uri="{FF2B5EF4-FFF2-40B4-BE49-F238E27FC236}">
                <a16:creationId xmlns:a16="http://schemas.microsoft.com/office/drawing/2014/main" id="{719CB5B1-06C6-C34A-A15E-EAC198045733}"/>
              </a:ext>
            </a:extLst>
          </p:cNvPr>
          <p:cNvSpPr>
            <a:spLocks noGrp="1"/>
          </p:cNvSpPr>
          <p:nvPr>
            <p:ph type="body" sz="quarter" idx="18" hasCustomPrompt="1"/>
          </p:nvPr>
        </p:nvSpPr>
        <p:spPr>
          <a:xfrm>
            <a:off x="3286978" y="5961888"/>
            <a:ext cx="1505254" cy="566907"/>
          </a:xfrm>
        </p:spPr>
        <p:txBody>
          <a:bodyPr lIns="0" tIns="0" rIns="0" bIns="0">
            <a:normAutofit/>
          </a:bodyPr>
          <a:lstStyle>
            <a:lvl1pPr marL="0" indent="0">
              <a:lnSpc>
                <a:spcPct val="100000"/>
              </a:lnSpc>
              <a:spcBef>
                <a:spcPts val="0"/>
              </a:spcBef>
              <a:buNone/>
              <a:defRPr sz="1000" b="0" i="0">
                <a:solidFill>
                  <a:schemeClr val="bg1">
                    <a:lumMod val="65000"/>
                  </a:schemeClr>
                </a:solidFill>
                <a:latin typeface="Arial" panose="020B0604020202020204" pitchFamily="34" charset="0"/>
                <a:cs typeface="Arial" panose="020B0604020202020204" pitchFamily="34" charset="0"/>
              </a:defRPr>
            </a:lvl1pPr>
          </a:lstStyle>
          <a:p>
            <a:pPr lvl="0"/>
            <a:r>
              <a:rPr lang="en-US" dirty="0"/>
              <a:t>Click to add caption for image</a:t>
            </a:r>
          </a:p>
        </p:txBody>
      </p:sp>
      <p:pic>
        <p:nvPicPr>
          <p:cNvPr id="11" name="Picture 10">
            <a:extLst>
              <a:ext uri="{FF2B5EF4-FFF2-40B4-BE49-F238E27FC236}">
                <a16:creationId xmlns:a16="http://schemas.microsoft.com/office/drawing/2014/main" id="{BF67F501-30A3-3C4A-9353-DF0C9221DE9E}"/>
              </a:ext>
            </a:extLst>
          </p:cNvPr>
          <p:cNvPicPr>
            <a:picLocks noChangeAspect="1"/>
          </p:cNvPicPr>
          <p:nvPr userDrawn="1"/>
        </p:nvPicPr>
        <p:blipFill>
          <a:blip r:embed="rId2"/>
          <a:stretch>
            <a:fillRect/>
          </a:stretch>
        </p:blipFill>
        <p:spPr>
          <a:xfrm>
            <a:off x="283464" y="6419088"/>
            <a:ext cx="1307592" cy="255707"/>
          </a:xfrm>
          <a:prstGeom prst="rect">
            <a:avLst/>
          </a:prstGeom>
        </p:spPr>
      </p:pic>
    </p:spTree>
    <p:extLst>
      <p:ext uri="{BB962C8B-B14F-4D97-AF65-F5344CB8AC3E}">
        <p14:creationId xmlns:p14="http://schemas.microsoft.com/office/powerpoint/2010/main" val="217754947"/>
      </p:ext>
    </p:extLst>
  </p:cSld>
  <p:clrMapOvr>
    <a:masterClrMapping/>
  </p:clrMapOvr>
  <p:extLst>
    <p:ext uri="{DCECCB84-F9BA-43D5-87BE-67443E8EF086}">
      <p15:sldGuideLst xmlns:p15="http://schemas.microsoft.com/office/powerpoint/2012/main"/>
    </p:ext>
  </p:extLst>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2 Text Areas_White Background">
    <p:spTree>
      <p:nvGrpSpPr>
        <p:cNvPr id="1" name=""/>
        <p:cNvGrpSpPr/>
        <p:nvPr/>
      </p:nvGrpSpPr>
      <p:grpSpPr>
        <a:xfrm>
          <a:off x="0" y="0"/>
          <a:ext cx="0" cy="0"/>
          <a:chOff x="0" y="0"/>
          <a:chExt cx="0" cy="0"/>
        </a:xfrm>
      </p:grpSpPr>
      <p:sp>
        <p:nvSpPr>
          <p:cNvPr id="12" name="Text Placeholder 12">
            <a:extLst>
              <a:ext uri="{FF2B5EF4-FFF2-40B4-BE49-F238E27FC236}">
                <a16:creationId xmlns:a16="http://schemas.microsoft.com/office/drawing/2014/main" id="{D46214E2-32D4-424B-9DE1-4EDE4429688D}"/>
              </a:ext>
            </a:extLst>
          </p:cNvPr>
          <p:cNvSpPr>
            <a:spLocks noGrp="1"/>
          </p:cNvSpPr>
          <p:nvPr>
            <p:ph type="body" sz="quarter" idx="15" hasCustomPrompt="1"/>
          </p:nvPr>
        </p:nvSpPr>
        <p:spPr>
          <a:xfrm>
            <a:off x="594360" y="1524001"/>
            <a:ext cx="3840480" cy="363175"/>
          </a:xfrm>
        </p:spPr>
        <p:txBody>
          <a:bodyPr lIns="0" tIns="0" rIns="0" bIns="0"/>
          <a:lstStyle>
            <a:lvl1pPr marL="0" indent="0">
              <a:lnSpc>
                <a:spcPct val="100000"/>
              </a:lnSpc>
              <a:spcBef>
                <a:spcPts val="0"/>
              </a:spcBef>
              <a:buNone/>
              <a:defRPr sz="1800" b="1" i="0">
                <a:solidFill>
                  <a:srgbClr val="000F7E"/>
                </a:solidFill>
                <a:latin typeface="Arial" panose="020B0604020202020204" pitchFamily="34" charset="0"/>
                <a:cs typeface="Arial" panose="020B0604020202020204" pitchFamily="34" charset="0"/>
              </a:defRPr>
            </a:lvl1pPr>
          </a:lstStyle>
          <a:p>
            <a:pPr lvl="0"/>
            <a:r>
              <a:rPr lang="en-US" dirty="0"/>
              <a:t>Click to add subhead</a:t>
            </a:r>
          </a:p>
        </p:txBody>
      </p:sp>
      <p:sp>
        <p:nvSpPr>
          <p:cNvPr id="13" name="Text Placeholder 9">
            <a:extLst>
              <a:ext uri="{FF2B5EF4-FFF2-40B4-BE49-F238E27FC236}">
                <a16:creationId xmlns:a16="http://schemas.microsoft.com/office/drawing/2014/main" id="{240E4E95-1B27-5348-9471-7BB69800EDD4}"/>
              </a:ext>
            </a:extLst>
          </p:cNvPr>
          <p:cNvSpPr>
            <a:spLocks noGrp="1"/>
          </p:cNvSpPr>
          <p:nvPr>
            <p:ph type="body" sz="quarter" idx="14" hasCustomPrompt="1"/>
          </p:nvPr>
        </p:nvSpPr>
        <p:spPr>
          <a:xfrm>
            <a:off x="594360" y="609600"/>
            <a:ext cx="7991856" cy="886968"/>
          </a:xfrm>
        </p:spPr>
        <p:txBody>
          <a:bodyPr lIns="0" tIns="0" rIns="0" bIns="0">
            <a:noAutofit/>
          </a:bodyPr>
          <a:lstStyle>
            <a:lvl1pPr marL="0" indent="0">
              <a:lnSpc>
                <a:spcPct val="100000"/>
              </a:lnSpc>
              <a:spcBef>
                <a:spcPts val="0"/>
              </a:spcBef>
              <a:buNone/>
              <a:defRPr sz="2400" b="1" i="0">
                <a:solidFill>
                  <a:srgbClr val="000F7E"/>
                </a:solidFill>
                <a:latin typeface="Arial" panose="020B0604020202020204" pitchFamily="34" charset="0"/>
                <a:cs typeface="Arial" panose="020B0604020202020204" pitchFamily="34" charset="0"/>
              </a:defRPr>
            </a:lvl1pPr>
            <a:lvl2pPr>
              <a:buNone/>
              <a:defRPr b="1" i="0">
                <a:latin typeface="Acumin Pro" panose="020B0504020202020204" pitchFamily="34" charset="77"/>
              </a:defRPr>
            </a:lvl2pPr>
            <a:lvl3pPr>
              <a:buNone/>
              <a:defRPr b="1" i="0">
                <a:latin typeface="Acumin Pro" panose="020B0504020202020204" pitchFamily="34" charset="77"/>
              </a:defRPr>
            </a:lvl3pPr>
            <a:lvl4pPr>
              <a:buNone/>
              <a:defRPr b="1" i="0">
                <a:latin typeface="Acumin Pro" panose="020B0504020202020204" pitchFamily="34" charset="77"/>
              </a:defRPr>
            </a:lvl4pPr>
            <a:lvl5pPr>
              <a:buNone/>
              <a:defRPr b="1" i="0">
                <a:latin typeface="Acumin Pro" panose="020B0504020202020204" pitchFamily="34" charset="77"/>
              </a:defRPr>
            </a:lvl5pPr>
          </a:lstStyle>
          <a:p>
            <a:pPr lvl="0"/>
            <a:r>
              <a:rPr lang="en-US" dirty="0"/>
              <a:t>Click to add a brief slide title</a:t>
            </a:r>
          </a:p>
        </p:txBody>
      </p:sp>
      <p:sp>
        <p:nvSpPr>
          <p:cNvPr id="28" name="Text Placeholder 12">
            <a:extLst>
              <a:ext uri="{FF2B5EF4-FFF2-40B4-BE49-F238E27FC236}">
                <a16:creationId xmlns:a16="http://schemas.microsoft.com/office/drawing/2014/main" id="{1B65E676-959E-0E41-8EAD-45D6F7E076BD}"/>
              </a:ext>
            </a:extLst>
          </p:cNvPr>
          <p:cNvSpPr>
            <a:spLocks noGrp="1"/>
          </p:cNvSpPr>
          <p:nvPr>
            <p:ph type="body" sz="quarter" idx="18" hasCustomPrompt="1"/>
          </p:nvPr>
        </p:nvSpPr>
        <p:spPr>
          <a:xfrm>
            <a:off x="4749800" y="1524001"/>
            <a:ext cx="3840480" cy="363175"/>
          </a:xfrm>
        </p:spPr>
        <p:txBody>
          <a:bodyPr lIns="0" tIns="0" rIns="0" bIns="0"/>
          <a:lstStyle>
            <a:lvl1pPr marL="0" indent="0">
              <a:lnSpc>
                <a:spcPct val="100000"/>
              </a:lnSpc>
              <a:spcBef>
                <a:spcPts val="0"/>
              </a:spcBef>
              <a:buNone/>
              <a:defRPr sz="1800" b="1" i="0">
                <a:solidFill>
                  <a:srgbClr val="000F7E"/>
                </a:solidFill>
                <a:latin typeface="Arial" panose="020B0604020202020204" pitchFamily="34" charset="0"/>
                <a:cs typeface="Arial" panose="020B0604020202020204" pitchFamily="34" charset="0"/>
              </a:defRPr>
            </a:lvl1pPr>
          </a:lstStyle>
          <a:p>
            <a:pPr lvl="0"/>
            <a:r>
              <a:rPr lang="en-US" dirty="0"/>
              <a:t>Click to add subhead</a:t>
            </a:r>
          </a:p>
        </p:txBody>
      </p:sp>
      <p:sp>
        <p:nvSpPr>
          <p:cNvPr id="8" name="Text Placeholder 2">
            <a:extLst>
              <a:ext uri="{FF2B5EF4-FFF2-40B4-BE49-F238E27FC236}">
                <a16:creationId xmlns:a16="http://schemas.microsoft.com/office/drawing/2014/main" id="{181900B1-3D44-764E-9A42-70386E05E549}"/>
              </a:ext>
            </a:extLst>
          </p:cNvPr>
          <p:cNvSpPr>
            <a:spLocks noGrp="1"/>
          </p:cNvSpPr>
          <p:nvPr>
            <p:ph type="body" sz="quarter" idx="20" hasCustomPrompt="1"/>
          </p:nvPr>
        </p:nvSpPr>
        <p:spPr>
          <a:xfrm>
            <a:off x="594360" y="2011679"/>
            <a:ext cx="3840480" cy="4076605"/>
          </a:xfrm>
        </p:spPr>
        <p:txBody>
          <a:bodyPr lIns="0" tIns="0" rIns="0" bIns="0">
            <a:noAutofit/>
          </a:bodyPr>
          <a:lstStyle>
            <a:lvl1pPr marL="182880" indent="-182880">
              <a:lnSpc>
                <a:spcPct val="100000"/>
              </a:lnSpc>
              <a:spcBef>
                <a:spcPts val="600"/>
              </a:spcBef>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stStyle>
          <a:p>
            <a:pPr lvl="0"/>
            <a:r>
              <a:rPr lang="en-US" dirty="0"/>
              <a:t>Click to add first bullet</a:t>
            </a:r>
          </a:p>
          <a:p>
            <a:pPr lvl="1"/>
            <a:r>
              <a:rPr lang="en-US" dirty="0"/>
              <a:t>Second level</a:t>
            </a:r>
          </a:p>
          <a:p>
            <a:pPr lvl="2"/>
            <a:r>
              <a:rPr lang="en-US" dirty="0"/>
              <a:t>Third level</a:t>
            </a:r>
          </a:p>
          <a:p>
            <a:pPr lvl="3"/>
            <a:r>
              <a:rPr lang="en-US" dirty="0"/>
              <a:t>Fourth level</a:t>
            </a:r>
          </a:p>
        </p:txBody>
      </p:sp>
      <p:sp>
        <p:nvSpPr>
          <p:cNvPr id="9" name="Text Placeholder 2">
            <a:extLst>
              <a:ext uri="{FF2B5EF4-FFF2-40B4-BE49-F238E27FC236}">
                <a16:creationId xmlns:a16="http://schemas.microsoft.com/office/drawing/2014/main" id="{28685422-C0F4-174C-BFA6-015246A3D42C}"/>
              </a:ext>
            </a:extLst>
          </p:cNvPr>
          <p:cNvSpPr>
            <a:spLocks noGrp="1"/>
          </p:cNvSpPr>
          <p:nvPr>
            <p:ph type="body" sz="quarter" idx="21" hasCustomPrompt="1"/>
          </p:nvPr>
        </p:nvSpPr>
        <p:spPr>
          <a:xfrm>
            <a:off x="4749800" y="2011679"/>
            <a:ext cx="3840480" cy="4076605"/>
          </a:xfrm>
        </p:spPr>
        <p:txBody>
          <a:bodyPr lIns="0" tIns="0" rIns="0" bIns="0">
            <a:noAutofit/>
          </a:bodyPr>
          <a:lstStyle>
            <a:lvl1pPr marL="182880" indent="-182880">
              <a:lnSpc>
                <a:spcPct val="100000"/>
              </a:lnSpc>
              <a:spcBef>
                <a:spcPts val="600"/>
              </a:spcBef>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stStyle>
          <a:p>
            <a:pPr lvl="0"/>
            <a:r>
              <a:rPr lang="en-US" dirty="0"/>
              <a:t>Click to add first bullet</a:t>
            </a:r>
          </a:p>
          <a:p>
            <a:pPr lvl="1"/>
            <a:r>
              <a:rPr lang="en-US" dirty="0"/>
              <a:t>Second level</a:t>
            </a:r>
          </a:p>
          <a:p>
            <a:pPr lvl="2"/>
            <a:r>
              <a:rPr lang="en-US" dirty="0"/>
              <a:t>Third level</a:t>
            </a:r>
          </a:p>
          <a:p>
            <a:pPr lvl="3"/>
            <a:r>
              <a:rPr lang="en-US" dirty="0"/>
              <a:t>Fourth level</a:t>
            </a:r>
          </a:p>
        </p:txBody>
      </p:sp>
    </p:spTree>
    <p:extLst>
      <p:ext uri="{BB962C8B-B14F-4D97-AF65-F5344CB8AC3E}">
        <p14:creationId xmlns:p14="http://schemas.microsoft.com/office/powerpoint/2010/main" val="3993443294"/>
      </p:ext>
    </p:extLst>
  </p:cSld>
  <p:clrMapOvr>
    <a:masterClrMapping/>
  </p:clrMapOvr>
  <p:extLst>
    <p:ext uri="{DCECCB84-F9BA-43D5-87BE-67443E8EF086}">
      <p15:sldGuideLst xmlns:p15="http://schemas.microsoft.com/office/powerpoint/2012/main"/>
    </p:ext>
  </p:extLst>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2 Photos and Text_White Background">
    <p:spTree>
      <p:nvGrpSpPr>
        <p:cNvPr id="1" name=""/>
        <p:cNvGrpSpPr/>
        <p:nvPr/>
      </p:nvGrpSpPr>
      <p:grpSpPr>
        <a:xfrm>
          <a:off x="0" y="0"/>
          <a:ext cx="0" cy="0"/>
          <a:chOff x="0" y="0"/>
          <a:chExt cx="0" cy="0"/>
        </a:xfrm>
      </p:grpSpPr>
      <p:sp>
        <p:nvSpPr>
          <p:cNvPr id="19" name="Title 1">
            <a:extLst>
              <a:ext uri="{FF2B5EF4-FFF2-40B4-BE49-F238E27FC236}">
                <a16:creationId xmlns:a16="http://schemas.microsoft.com/office/drawing/2014/main" id="{84D7D689-7F2D-0348-816C-97C77A8DA13C}"/>
              </a:ext>
            </a:extLst>
          </p:cNvPr>
          <p:cNvSpPr>
            <a:spLocks noGrp="1"/>
          </p:cNvSpPr>
          <p:nvPr>
            <p:ph type="title" hasCustomPrompt="1"/>
          </p:nvPr>
        </p:nvSpPr>
        <p:spPr>
          <a:xfrm>
            <a:off x="594360" y="609600"/>
            <a:ext cx="7991856" cy="890016"/>
          </a:xfrm>
        </p:spPr>
        <p:txBody>
          <a:bodyPr lIns="0" tIns="0" rIns="0" bIns="0" anchor="t" anchorCtr="0">
            <a:normAutofit/>
          </a:bodyPr>
          <a:lstStyle>
            <a:lvl1pPr algn="l">
              <a:lnSpc>
                <a:spcPct val="100000"/>
              </a:lnSpc>
              <a:defRPr sz="2400" b="1" i="0">
                <a:solidFill>
                  <a:srgbClr val="000F7E"/>
                </a:solidFill>
                <a:latin typeface="Arial" panose="020B0604020202020204" pitchFamily="34" charset="0"/>
                <a:cs typeface="Arial" panose="020B0604020202020204" pitchFamily="34" charset="0"/>
              </a:defRPr>
            </a:lvl1pPr>
          </a:lstStyle>
          <a:p>
            <a:pPr lvl="0"/>
            <a:r>
              <a:rPr lang="en-US" dirty="0"/>
              <a:t>Click to add a brief slide title</a:t>
            </a:r>
          </a:p>
        </p:txBody>
      </p:sp>
      <p:sp>
        <p:nvSpPr>
          <p:cNvPr id="24" name="Picture Placeholder 9">
            <a:extLst>
              <a:ext uri="{FF2B5EF4-FFF2-40B4-BE49-F238E27FC236}">
                <a16:creationId xmlns:a16="http://schemas.microsoft.com/office/drawing/2014/main" id="{DB2A39F7-5A62-2B4C-A657-BD57B5768EF5}"/>
              </a:ext>
            </a:extLst>
          </p:cNvPr>
          <p:cNvSpPr>
            <a:spLocks noGrp="1"/>
          </p:cNvSpPr>
          <p:nvPr>
            <p:ph type="pic" sz="quarter" idx="32"/>
          </p:nvPr>
        </p:nvSpPr>
        <p:spPr>
          <a:xfrm>
            <a:off x="594360" y="1524000"/>
            <a:ext cx="3685032" cy="2706624"/>
          </a:xfrm>
        </p:spPr>
        <p:txBody>
          <a:bodyPr/>
          <a:lstStyle>
            <a:lvl1pPr marL="171450" marR="0" indent="-17145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solidFill>
                  <a:srgbClr val="000F7E"/>
                </a:solidFill>
                <a:latin typeface="Arial" panose="020B0604020202020204" pitchFamily="34" charset="0"/>
                <a:cs typeface="Arial" panose="020B0604020202020204" pitchFamily="34" charset="0"/>
              </a:defRPr>
            </a:lvl1pPr>
          </a:lstStyle>
          <a:p>
            <a:pPr marL="171450" marR="0" lvl="0" indent="-17145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lang="en-US" dirty="0"/>
              <a:t>Click icon to add picture</a:t>
            </a:r>
          </a:p>
          <a:p>
            <a:endParaRPr lang="en-US" dirty="0"/>
          </a:p>
        </p:txBody>
      </p:sp>
      <p:sp>
        <p:nvSpPr>
          <p:cNvPr id="25" name="Text Placeholder 12">
            <a:extLst>
              <a:ext uri="{FF2B5EF4-FFF2-40B4-BE49-F238E27FC236}">
                <a16:creationId xmlns:a16="http://schemas.microsoft.com/office/drawing/2014/main" id="{6CCEB416-B433-8F46-8DFF-FFAC7ACCA5F6}"/>
              </a:ext>
            </a:extLst>
          </p:cNvPr>
          <p:cNvSpPr>
            <a:spLocks noGrp="1"/>
          </p:cNvSpPr>
          <p:nvPr>
            <p:ph type="body" sz="quarter" idx="33" hasCustomPrompt="1"/>
          </p:nvPr>
        </p:nvSpPr>
        <p:spPr>
          <a:xfrm>
            <a:off x="594360" y="4693920"/>
            <a:ext cx="3685032" cy="241445"/>
          </a:xfrm>
        </p:spPr>
        <p:txBody>
          <a:bodyPr lIns="0" tIns="0" rIns="0" bIns="0"/>
          <a:lstStyle>
            <a:lvl1pPr marL="0" indent="0">
              <a:lnSpc>
                <a:spcPct val="100000"/>
              </a:lnSpc>
              <a:spcBef>
                <a:spcPts val="0"/>
              </a:spcBef>
              <a:buNone/>
              <a:defRPr sz="1400" b="1" i="0">
                <a:solidFill>
                  <a:srgbClr val="000F7E"/>
                </a:solidFill>
                <a:latin typeface="Arial" panose="020B0604020202020204" pitchFamily="34" charset="0"/>
                <a:cs typeface="Arial" panose="020B0604020202020204" pitchFamily="34" charset="0"/>
              </a:defRPr>
            </a:lvl1pPr>
          </a:lstStyle>
          <a:p>
            <a:pPr lvl="0"/>
            <a:r>
              <a:rPr lang="en-US" dirty="0"/>
              <a:t>Click to add subhead</a:t>
            </a:r>
          </a:p>
        </p:txBody>
      </p:sp>
      <p:sp>
        <p:nvSpPr>
          <p:cNvPr id="26" name="Text Placeholder 12">
            <a:extLst>
              <a:ext uri="{FF2B5EF4-FFF2-40B4-BE49-F238E27FC236}">
                <a16:creationId xmlns:a16="http://schemas.microsoft.com/office/drawing/2014/main" id="{66B16311-DD9F-7D43-964B-E92B217DC39E}"/>
              </a:ext>
            </a:extLst>
          </p:cNvPr>
          <p:cNvSpPr>
            <a:spLocks noGrp="1"/>
          </p:cNvSpPr>
          <p:nvPr>
            <p:ph type="body" sz="quarter" idx="34" hasCustomPrompt="1"/>
          </p:nvPr>
        </p:nvSpPr>
        <p:spPr>
          <a:xfrm>
            <a:off x="594360" y="5120640"/>
            <a:ext cx="3685032" cy="975360"/>
          </a:xfrm>
        </p:spPr>
        <p:txBody>
          <a:bodyPr lIns="0" tIns="0" rIns="0" bIns="0"/>
          <a:lstStyle>
            <a:lvl1pPr marL="0" indent="0">
              <a:lnSpc>
                <a:spcPct val="100000"/>
              </a:lnSpc>
              <a:spcBef>
                <a:spcPts val="600"/>
              </a:spcBef>
              <a:buFont typeface="Arial" panose="020B0604020202020204" pitchFamily="34" charset="0"/>
              <a:buNone/>
              <a:defRPr sz="1100" b="0" i="0">
                <a:solidFill>
                  <a:schemeClr val="tx1"/>
                </a:solidFill>
                <a:latin typeface="Arial" panose="020B0604020202020204" pitchFamily="34" charset="0"/>
                <a:cs typeface="Arial" panose="020B0604020202020204" pitchFamily="34" charset="0"/>
              </a:defRPr>
            </a:lvl1pPr>
          </a:lstStyle>
          <a:p>
            <a:pPr lvl="0"/>
            <a:r>
              <a:rPr lang="en-US" dirty="0"/>
              <a:t>Click to add text </a:t>
            </a:r>
          </a:p>
        </p:txBody>
      </p:sp>
      <p:sp>
        <p:nvSpPr>
          <p:cNvPr id="23" name="Text Placeholder 13">
            <a:extLst>
              <a:ext uri="{FF2B5EF4-FFF2-40B4-BE49-F238E27FC236}">
                <a16:creationId xmlns:a16="http://schemas.microsoft.com/office/drawing/2014/main" id="{023AA45D-8199-F644-847B-E64A5EC3FB87}"/>
              </a:ext>
            </a:extLst>
          </p:cNvPr>
          <p:cNvSpPr>
            <a:spLocks noGrp="1"/>
          </p:cNvSpPr>
          <p:nvPr>
            <p:ph type="body" sz="quarter" idx="18" hasCustomPrompt="1"/>
          </p:nvPr>
        </p:nvSpPr>
        <p:spPr>
          <a:xfrm>
            <a:off x="594360" y="4328160"/>
            <a:ext cx="3685032" cy="243840"/>
          </a:xfrm>
        </p:spPr>
        <p:txBody>
          <a:bodyPr lIns="0" tIns="0" rIns="0" bIns="0">
            <a:normAutofit/>
          </a:bodyPr>
          <a:lstStyle>
            <a:lvl1pPr marL="0" indent="0">
              <a:lnSpc>
                <a:spcPct val="100000"/>
              </a:lnSpc>
              <a:spcBef>
                <a:spcPts val="0"/>
              </a:spcBef>
              <a:buNone/>
              <a:defRPr sz="1000" b="0" i="0">
                <a:solidFill>
                  <a:schemeClr val="bg1">
                    <a:lumMod val="65000"/>
                  </a:schemeClr>
                </a:solidFill>
                <a:latin typeface="Arial" panose="020B0604020202020204" pitchFamily="34" charset="0"/>
                <a:cs typeface="Arial" panose="020B0604020202020204" pitchFamily="34" charset="0"/>
              </a:defRPr>
            </a:lvl1pPr>
          </a:lstStyle>
          <a:p>
            <a:pPr lvl="0"/>
            <a:r>
              <a:rPr lang="en-US" dirty="0"/>
              <a:t>Click to add caption for image</a:t>
            </a:r>
          </a:p>
        </p:txBody>
      </p:sp>
      <p:sp>
        <p:nvSpPr>
          <p:cNvPr id="33" name="Picture Placeholder 9">
            <a:extLst>
              <a:ext uri="{FF2B5EF4-FFF2-40B4-BE49-F238E27FC236}">
                <a16:creationId xmlns:a16="http://schemas.microsoft.com/office/drawing/2014/main" id="{2652C890-3579-2E47-9AB6-1D78A5E47643}"/>
              </a:ext>
            </a:extLst>
          </p:cNvPr>
          <p:cNvSpPr>
            <a:spLocks noGrp="1"/>
          </p:cNvSpPr>
          <p:nvPr>
            <p:ph type="pic" sz="quarter" idx="36"/>
          </p:nvPr>
        </p:nvSpPr>
        <p:spPr>
          <a:xfrm>
            <a:off x="4901184" y="1524000"/>
            <a:ext cx="3685032" cy="2706624"/>
          </a:xfrm>
        </p:spPr>
        <p:txBody>
          <a:bodyPr/>
          <a:lstStyle>
            <a:lvl1pPr marL="171450" marR="0" indent="-17145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solidFill>
                  <a:srgbClr val="000F7E"/>
                </a:solidFill>
                <a:latin typeface="Arial" panose="020B0604020202020204" pitchFamily="34" charset="0"/>
                <a:cs typeface="Arial" panose="020B0604020202020204" pitchFamily="34" charset="0"/>
              </a:defRPr>
            </a:lvl1pPr>
          </a:lstStyle>
          <a:p>
            <a:pPr marL="171450" marR="0" lvl="0" indent="-17145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lang="en-US" dirty="0"/>
              <a:t>Click icon to add picture</a:t>
            </a:r>
          </a:p>
          <a:p>
            <a:endParaRPr lang="en-US" dirty="0"/>
          </a:p>
        </p:txBody>
      </p:sp>
      <p:sp>
        <p:nvSpPr>
          <p:cNvPr id="34" name="Text Placeholder 12">
            <a:extLst>
              <a:ext uri="{FF2B5EF4-FFF2-40B4-BE49-F238E27FC236}">
                <a16:creationId xmlns:a16="http://schemas.microsoft.com/office/drawing/2014/main" id="{DD1D0C09-D811-144F-BEBD-275B6A12072D}"/>
              </a:ext>
            </a:extLst>
          </p:cNvPr>
          <p:cNvSpPr>
            <a:spLocks noGrp="1"/>
          </p:cNvSpPr>
          <p:nvPr>
            <p:ph type="body" sz="quarter" idx="37" hasCustomPrompt="1"/>
          </p:nvPr>
        </p:nvSpPr>
        <p:spPr>
          <a:xfrm>
            <a:off x="4901184" y="4693920"/>
            <a:ext cx="3685032" cy="241445"/>
          </a:xfrm>
        </p:spPr>
        <p:txBody>
          <a:bodyPr lIns="0" tIns="0" rIns="0" bIns="0"/>
          <a:lstStyle>
            <a:lvl1pPr marL="0" indent="0">
              <a:lnSpc>
                <a:spcPct val="100000"/>
              </a:lnSpc>
              <a:spcBef>
                <a:spcPts val="0"/>
              </a:spcBef>
              <a:buNone/>
              <a:defRPr sz="1400" b="1" i="0">
                <a:solidFill>
                  <a:srgbClr val="000F7E"/>
                </a:solidFill>
                <a:latin typeface="Arial" panose="020B0604020202020204" pitchFamily="34" charset="0"/>
                <a:cs typeface="Arial" panose="020B0604020202020204" pitchFamily="34" charset="0"/>
              </a:defRPr>
            </a:lvl1pPr>
          </a:lstStyle>
          <a:p>
            <a:pPr lvl="0"/>
            <a:r>
              <a:rPr lang="en-US" dirty="0"/>
              <a:t>Click to add subhead</a:t>
            </a:r>
          </a:p>
        </p:txBody>
      </p:sp>
      <p:sp>
        <p:nvSpPr>
          <p:cNvPr id="35" name="Text Placeholder 12">
            <a:extLst>
              <a:ext uri="{FF2B5EF4-FFF2-40B4-BE49-F238E27FC236}">
                <a16:creationId xmlns:a16="http://schemas.microsoft.com/office/drawing/2014/main" id="{2213ED2D-D77F-7D49-9E2D-96B09A5A751F}"/>
              </a:ext>
            </a:extLst>
          </p:cNvPr>
          <p:cNvSpPr>
            <a:spLocks noGrp="1"/>
          </p:cNvSpPr>
          <p:nvPr>
            <p:ph type="body" sz="quarter" idx="38" hasCustomPrompt="1"/>
          </p:nvPr>
        </p:nvSpPr>
        <p:spPr>
          <a:xfrm>
            <a:off x="4901184" y="5120640"/>
            <a:ext cx="3685032" cy="975360"/>
          </a:xfrm>
        </p:spPr>
        <p:txBody>
          <a:bodyPr lIns="0" tIns="0" rIns="0" bIns="0"/>
          <a:lstStyle>
            <a:lvl1pPr marL="0" indent="0">
              <a:lnSpc>
                <a:spcPct val="100000"/>
              </a:lnSpc>
              <a:spcBef>
                <a:spcPts val="600"/>
              </a:spcBef>
              <a:buFont typeface="Arial" panose="020B0604020202020204" pitchFamily="34" charset="0"/>
              <a:buNone/>
              <a:defRPr sz="1100" b="0" i="0">
                <a:solidFill>
                  <a:schemeClr val="tx1"/>
                </a:solidFill>
                <a:latin typeface="Arial" panose="020B0604020202020204" pitchFamily="34" charset="0"/>
                <a:cs typeface="Arial" panose="020B0604020202020204" pitchFamily="34" charset="0"/>
              </a:defRPr>
            </a:lvl1pPr>
          </a:lstStyle>
          <a:p>
            <a:pPr lvl="0"/>
            <a:r>
              <a:rPr lang="en-US" dirty="0"/>
              <a:t>Click to add text </a:t>
            </a:r>
          </a:p>
        </p:txBody>
      </p:sp>
      <p:sp>
        <p:nvSpPr>
          <p:cNvPr id="36" name="Text Placeholder 13">
            <a:extLst>
              <a:ext uri="{FF2B5EF4-FFF2-40B4-BE49-F238E27FC236}">
                <a16:creationId xmlns:a16="http://schemas.microsoft.com/office/drawing/2014/main" id="{5AA83665-F240-0345-B903-C8950DEFAF0A}"/>
              </a:ext>
            </a:extLst>
          </p:cNvPr>
          <p:cNvSpPr>
            <a:spLocks noGrp="1"/>
          </p:cNvSpPr>
          <p:nvPr>
            <p:ph type="body" sz="quarter" idx="39" hasCustomPrompt="1"/>
          </p:nvPr>
        </p:nvSpPr>
        <p:spPr>
          <a:xfrm>
            <a:off x="4901184" y="4328160"/>
            <a:ext cx="3685032" cy="243840"/>
          </a:xfrm>
        </p:spPr>
        <p:txBody>
          <a:bodyPr lIns="0" tIns="0" rIns="0" bIns="0">
            <a:normAutofit/>
          </a:bodyPr>
          <a:lstStyle>
            <a:lvl1pPr marL="0" indent="0">
              <a:lnSpc>
                <a:spcPct val="100000"/>
              </a:lnSpc>
              <a:spcBef>
                <a:spcPts val="0"/>
              </a:spcBef>
              <a:buNone/>
              <a:defRPr sz="1000" b="0" i="0">
                <a:solidFill>
                  <a:schemeClr val="bg1">
                    <a:lumMod val="65000"/>
                  </a:schemeClr>
                </a:solidFill>
                <a:latin typeface="Arial" panose="020B0604020202020204" pitchFamily="34" charset="0"/>
                <a:cs typeface="Arial" panose="020B0604020202020204" pitchFamily="34" charset="0"/>
              </a:defRPr>
            </a:lvl1pPr>
          </a:lstStyle>
          <a:p>
            <a:pPr lvl="0"/>
            <a:r>
              <a:rPr lang="en-US" dirty="0"/>
              <a:t>Click to add caption for image</a:t>
            </a:r>
          </a:p>
        </p:txBody>
      </p:sp>
    </p:spTree>
    <p:extLst>
      <p:ext uri="{BB962C8B-B14F-4D97-AF65-F5344CB8AC3E}">
        <p14:creationId xmlns:p14="http://schemas.microsoft.com/office/powerpoint/2010/main" val="2773474844"/>
      </p:ext>
    </p:extLst>
  </p:cSld>
  <p:clrMapOvr>
    <a:masterClrMapping/>
  </p:clrMapOvr>
  <p:extLst>
    <p:ext uri="{DCECCB84-F9BA-43D5-87BE-67443E8EF086}">
      <p15:sldGuideLst xmlns:p15="http://schemas.microsoft.com/office/powerpoint/2012/main"/>
    </p:ext>
  </p:extLst>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3 Images_White Background">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113F276B-7B5E-4A45-AB9F-2B475F2AEAB2}"/>
              </a:ext>
            </a:extLst>
          </p:cNvPr>
          <p:cNvSpPr>
            <a:spLocks noGrp="1"/>
          </p:cNvSpPr>
          <p:nvPr>
            <p:ph type="pic" sz="quarter" idx="13"/>
          </p:nvPr>
        </p:nvSpPr>
        <p:spPr>
          <a:xfrm>
            <a:off x="594360" y="1524000"/>
            <a:ext cx="2493282" cy="2706624"/>
          </a:xfrm>
        </p:spPr>
        <p:txBody>
          <a:bodyPr/>
          <a:lstStyle>
            <a:lvl1pPr marL="171450" marR="0" indent="-17145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solidFill>
                  <a:srgbClr val="000F7E"/>
                </a:solidFill>
                <a:latin typeface="Arial" panose="020B0604020202020204" pitchFamily="34" charset="0"/>
                <a:cs typeface="Arial" panose="020B0604020202020204" pitchFamily="34" charset="0"/>
              </a:defRPr>
            </a:lvl1pPr>
          </a:lstStyle>
          <a:p>
            <a:pPr marL="171450" marR="0" lvl="0" indent="-17145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lang="en-US" dirty="0"/>
              <a:t>Click icon to add picture</a:t>
            </a:r>
          </a:p>
          <a:p>
            <a:endParaRPr lang="en-US" dirty="0"/>
          </a:p>
        </p:txBody>
      </p:sp>
      <p:sp>
        <p:nvSpPr>
          <p:cNvPr id="13" name="Text Placeholder 12">
            <a:extLst>
              <a:ext uri="{FF2B5EF4-FFF2-40B4-BE49-F238E27FC236}">
                <a16:creationId xmlns:a16="http://schemas.microsoft.com/office/drawing/2014/main" id="{7225D86E-8C5D-1841-9FAC-7F27816076DA}"/>
              </a:ext>
            </a:extLst>
          </p:cNvPr>
          <p:cNvSpPr>
            <a:spLocks noGrp="1"/>
          </p:cNvSpPr>
          <p:nvPr>
            <p:ph type="body" sz="quarter" idx="15" hasCustomPrompt="1"/>
          </p:nvPr>
        </p:nvSpPr>
        <p:spPr>
          <a:xfrm>
            <a:off x="594360" y="4693920"/>
            <a:ext cx="2496312" cy="243840"/>
          </a:xfrm>
        </p:spPr>
        <p:txBody>
          <a:bodyPr lIns="0" tIns="0" rIns="0" bIns="0"/>
          <a:lstStyle>
            <a:lvl1pPr marL="0" indent="0">
              <a:lnSpc>
                <a:spcPct val="100000"/>
              </a:lnSpc>
              <a:spcBef>
                <a:spcPts val="0"/>
              </a:spcBef>
              <a:buNone/>
              <a:defRPr sz="1400" b="1" i="0">
                <a:solidFill>
                  <a:srgbClr val="000F7E"/>
                </a:solidFill>
                <a:latin typeface="Arial" panose="020B0604020202020204" pitchFamily="34" charset="0"/>
                <a:cs typeface="Arial" panose="020B0604020202020204" pitchFamily="34" charset="0"/>
              </a:defRPr>
            </a:lvl1pPr>
          </a:lstStyle>
          <a:p>
            <a:pPr lvl="0"/>
            <a:r>
              <a:rPr lang="en-US" dirty="0"/>
              <a:t>Click to add subhead</a:t>
            </a:r>
          </a:p>
        </p:txBody>
      </p:sp>
      <p:sp>
        <p:nvSpPr>
          <p:cNvPr id="24" name="Text Placeholder 12">
            <a:extLst>
              <a:ext uri="{FF2B5EF4-FFF2-40B4-BE49-F238E27FC236}">
                <a16:creationId xmlns:a16="http://schemas.microsoft.com/office/drawing/2014/main" id="{3F0E9DEE-404F-3B49-8159-94FE1CD3739D}"/>
              </a:ext>
            </a:extLst>
          </p:cNvPr>
          <p:cNvSpPr>
            <a:spLocks noGrp="1"/>
          </p:cNvSpPr>
          <p:nvPr>
            <p:ph type="body" sz="quarter" idx="30" hasCustomPrompt="1"/>
          </p:nvPr>
        </p:nvSpPr>
        <p:spPr>
          <a:xfrm>
            <a:off x="594360" y="5120640"/>
            <a:ext cx="2496312" cy="975360"/>
          </a:xfrm>
        </p:spPr>
        <p:txBody>
          <a:bodyPr lIns="0" tIns="0" rIns="0" bIns="0"/>
          <a:lstStyle>
            <a:lvl1pPr marL="0" indent="0">
              <a:lnSpc>
                <a:spcPct val="100000"/>
              </a:lnSpc>
              <a:spcBef>
                <a:spcPts val="0"/>
              </a:spcBef>
              <a:buFont typeface="Arial" panose="020B0604020202020204" pitchFamily="34" charset="0"/>
              <a:buNone/>
              <a:defRPr sz="1100" b="0" i="0">
                <a:solidFill>
                  <a:schemeClr val="tx1"/>
                </a:solidFill>
                <a:latin typeface="Arial" panose="020B0604020202020204" pitchFamily="34" charset="0"/>
                <a:cs typeface="Arial" panose="020B0604020202020204" pitchFamily="34" charset="0"/>
              </a:defRPr>
            </a:lvl1pPr>
          </a:lstStyle>
          <a:p>
            <a:pPr lvl="0"/>
            <a:r>
              <a:rPr lang="en-US" dirty="0"/>
              <a:t>Click to add text </a:t>
            </a:r>
          </a:p>
        </p:txBody>
      </p:sp>
      <p:sp>
        <p:nvSpPr>
          <p:cNvPr id="22" name="Title 1">
            <a:extLst>
              <a:ext uri="{FF2B5EF4-FFF2-40B4-BE49-F238E27FC236}">
                <a16:creationId xmlns:a16="http://schemas.microsoft.com/office/drawing/2014/main" id="{F7A3DBA4-BE0E-254D-B5C0-8A64DDD66A6B}"/>
              </a:ext>
            </a:extLst>
          </p:cNvPr>
          <p:cNvSpPr>
            <a:spLocks noGrp="1"/>
          </p:cNvSpPr>
          <p:nvPr>
            <p:ph type="title" hasCustomPrompt="1"/>
          </p:nvPr>
        </p:nvSpPr>
        <p:spPr>
          <a:xfrm>
            <a:off x="594360" y="609600"/>
            <a:ext cx="7991856" cy="890016"/>
          </a:xfrm>
        </p:spPr>
        <p:txBody>
          <a:bodyPr lIns="0" tIns="0" rIns="0" bIns="0" anchor="t" anchorCtr="0">
            <a:normAutofit/>
          </a:bodyPr>
          <a:lstStyle>
            <a:lvl1pPr algn="l">
              <a:lnSpc>
                <a:spcPct val="100000"/>
              </a:lnSpc>
              <a:defRPr sz="2400" b="1" i="0">
                <a:solidFill>
                  <a:srgbClr val="000F7E"/>
                </a:solidFill>
                <a:latin typeface="Arial" panose="020B0604020202020204" pitchFamily="34" charset="0"/>
                <a:cs typeface="Arial" panose="020B0604020202020204" pitchFamily="34" charset="0"/>
              </a:defRPr>
            </a:lvl1pPr>
          </a:lstStyle>
          <a:p>
            <a:pPr lvl="0"/>
            <a:r>
              <a:rPr lang="en-US" dirty="0"/>
              <a:t>Click to add a brief slide title</a:t>
            </a:r>
          </a:p>
        </p:txBody>
      </p:sp>
      <p:sp>
        <p:nvSpPr>
          <p:cNvPr id="33" name="Text Placeholder 13">
            <a:extLst>
              <a:ext uri="{FF2B5EF4-FFF2-40B4-BE49-F238E27FC236}">
                <a16:creationId xmlns:a16="http://schemas.microsoft.com/office/drawing/2014/main" id="{41D2BBC2-2746-3640-A719-673E2A8446C3}"/>
              </a:ext>
            </a:extLst>
          </p:cNvPr>
          <p:cNvSpPr>
            <a:spLocks noGrp="1"/>
          </p:cNvSpPr>
          <p:nvPr>
            <p:ph type="body" sz="quarter" idx="33" hasCustomPrompt="1"/>
          </p:nvPr>
        </p:nvSpPr>
        <p:spPr>
          <a:xfrm>
            <a:off x="594360" y="4328160"/>
            <a:ext cx="2496312" cy="243840"/>
          </a:xfrm>
        </p:spPr>
        <p:txBody>
          <a:bodyPr lIns="0" tIns="0" rIns="0" bIns="0">
            <a:normAutofit/>
          </a:bodyPr>
          <a:lstStyle>
            <a:lvl1pPr marL="0" indent="0">
              <a:lnSpc>
                <a:spcPct val="100000"/>
              </a:lnSpc>
              <a:spcBef>
                <a:spcPts val="0"/>
              </a:spcBef>
              <a:buNone/>
              <a:defRPr sz="900" b="0" i="0">
                <a:solidFill>
                  <a:schemeClr val="bg1">
                    <a:lumMod val="65000"/>
                  </a:schemeClr>
                </a:solidFill>
                <a:latin typeface="Arial" panose="020B0604020202020204" pitchFamily="34" charset="0"/>
                <a:cs typeface="Arial" panose="020B0604020202020204" pitchFamily="34" charset="0"/>
              </a:defRPr>
            </a:lvl1pPr>
          </a:lstStyle>
          <a:p>
            <a:pPr lvl="0"/>
            <a:r>
              <a:rPr lang="en-US" dirty="0"/>
              <a:t>Click to add caption for image</a:t>
            </a:r>
          </a:p>
        </p:txBody>
      </p:sp>
      <p:sp>
        <p:nvSpPr>
          <p:cNvPr id="34" name="Picture Placeholder 9">
            <a:extLst>
              <a:ext uri="{FF2B5EF4-FFF2-40B4-BE49-F238E27FC236}">
                <a16:creationId xmlns:a16="http://schemas.microsoft.com/office/drawing/2014/main" id="{89502A4B-C79D-094E-AB5C-63DF6E12EF81}"/>
              </a:ext>
            </a:extLst>
          </p:cNvPr>
          <p:cNvSpPr>
            <a:spLocks noGrp="1"/>
          </p:cNvSpPr>
          <p:nvPr>
            <p:ph type="pic" sz="quarter" idx="34"/>
          </p:nvPr>
        </p:nvSpPr>
        <p:spPr>
          <a:xfrm>
            <a:off x="3354540" y="1524000"/>
            <a:ext cx="2496312" cy="2706624"/>
          </a:xfrm>
        </p:spPr>
        <p:txBody>
          <a:bodyPr/>
          <a:lstStyle>
            <a:lvl1pPr marL="171450" marR="0" indent="-17145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solidFill>
                  <a:srgbClr val="000F7E"/>
                </a:solidFill>
                <a:latin typeface="Arial" panose="020B0604020202020204" pitchFamily="34" charset="0"/>
                <a:cs typeface="Arial" panose="020B0604020202020204" pitchFamily="34" charset="0"/>
              </a:defRPr>
            </a:lvl1pPr>
          </a:lstStyle>
          <a:p>
            <a:pPr marL="171450" marR="0" lvl="0" indent="-17145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lang="en-US" dirty="0"/>
              <a:t>Click icon to add picture</a:t>
            </a:r>
          </a:p>
          <a:p>
            <a:endParaRPr lang="en-US" dirty="0"/>
          </a:p>
        </p:txBody>
      </p:sp>
      <p:sp>
        <p:nvSpPr>
          <p:cNvPr id="35" name="Text Placeholder 12">
            <a:extLst>
              <a:ext uri="{FF2B5EF4-FFF2-40B4-BE49-F238E27FC236}">
                <a16:creationId xmlns:a16="http://schemas.microsoft.com/office/drawing/2014/main" id="{5EAC29D9-3DBA-0242-8290-359D5CA84B64}"/>
              </a:ext>
            </a:extLst>
          </p:cNvPr>
          <p:cNvSpPr>
            <a:spLocks noGrp="1"/>
          </p:cNvSpPr>
          <p:nvPr>
            <p:ph type="body" sz="quarter" idx="35" hasCustomPrompt="1"/>
          </p:nvPr>
        </p:nvSpPr>
        <p:spPr>
          <a:xfrm>
            <a:off x="3363132" y="4693920"/>
            <a:ext cx="2496312" cy="243840"/>
          </a:xfrm>
        </p:spPr>
        <p:txBody>
          <a:bodyPr lIns="0" tIns="0" rIns="0" bIns="0"/>
          <a:lstStyle>
            <a:lvl1pPr marL="0" indent="0">
              <a:lnSpc>
                <a:spcPct val="100000"/>
              </a:lnSpc>
              <a:spcBef>
                <a:spcPts val="0"/>
              </a:spcBef>
              <a:buNone/>
              <a:defRPr sz="1400" b="1" i="0">
                <a:solidFill>
                  <a:srgbClr val="000F7E"/>
                </a:solidFill>
                <a:latin typeface="Arial" panose="020B0604020202020204" pitchFamily="34" charset="0"/>
                <a:cs typeface="Arial" panose="020B0604020202020204" pitchFamily="34" charset="0"/>
              </a:defRPr>
            </a:lvl1pPr>
          </a:lstStyle>
          <a:p>
            <a:pPr lvl="0"/>
            <a:r>
              <a:rPr lang="en-US" dirty="0"/>
              <a:t>Click to add subhead</a:t>
            </a:r>
          </a:p>
        </p:txBody>
      </p:sp>
      <p:sp>
        <p:nvSpPr>
          <p:cNvPr id="36" name="Text Placeholder 12">
            <a:extLst>
              <a:ext uri="{FF2B5EF4-FFF2-40B4-BE49-F238E27FC236}">
                <a16:creationId xmlns:a16="http://schemas.microsoft.com/office/drawing/2014/main" id="{3F9A309D-AA80-C54C-9A92-012D53D91C2B}"/>
              </a:ext>
            </a:extLst>
          </p:cNvPr>
          <p:cNvSpPr>
            <a:spLocks noGrp="1"/>
          </p:cNvSpPr>
          <p:nvPr>
            <p:ph type="body" sz="quarter" idx="36" hasCustomPrompt="1"/>
          </p:nvPr>
        </p:nvSpPr>
        <p:spPr>
          <a:xfrm>
            <a:off x="3363132" y="5120640"/>
            <a:ext cx="2496312" cy="975360"/>
          </a:xfrm>
        </p:spPr>
        <p:txBody>
          <a:bodyPr lIns="0" tIns="0" rIns="0" bIns="0"/>
          <a:lstStyle>
            <a:lvl1pPr marL="0" indent="0">
              <a:lnSpc>
                <a:spcPct val="100000"/>
              </a:lnSpc>
              <a:spcBef>
                <a:spcPts val="0"/>
              </a:spcBef>
              <a:buFont typeface="Arial" panose="020B0604020202020204" pitchFamily="34" charset="0"/>
              <a:buNone/>
              <a:defRPr sz="1100" b="0" i="0">
                <a:solidFill>
                  <a:schemeClr val="tx1"/>
                </a:solidFill>
                <a:latin typeface="Arial" panose="020B0604020202020204" pitchFamily="34" charset="0"/>
                <a:cs typeface="Arial" panose="020B0604020202020204" pitchFamily="34" charset="0"/>
              </a:defRPr>
            </a:lvl1pPr>
          </a:lstStyle>
          <a:p>
            <a:pPr lvl="0"/>
            <a:r>
              <a:rPr lang="en-US" dirty="0"/>
              <a:t>Click to add text </a:t>
            </a:r>
          </a:p>
        </p:txBody>
      </p:sp>
      <p:sp>
        <p:nvSpPr>
          <p:cNvPr id="37" name="Text Placeholder 13">
            <a:extLst>
              <a:ext uri="{FF2B5EF4-FFF2-40B4-BE49-F238E27FC236}">
                <a16:creationId xmlns:a16="http://schemas.microsoft.com/office/drawing/2014/main" id="{03EA5BB2-66F6-4F44-964B-E9F9D73F216A}"/>
              </a:ext>
            </a:extLst>
          </p:cNvPr>
          <p:cNvSpPr>
            <a:spLocks noGrp="1"/>
          </p:cNvSpPr>
          <p:nvPr>
            <p:ph type="body" sz="quarter" idx="37" hasCustomPrompt="1"/>
          </p:nvPr>
        </p:nvSpPr>
        <p:spPr>
          <a:xfrm>
            <a:off x="3363131" y="4328160"/>
            <a:ext cx="2496312" cy="243840"/>
          </a:xfrm>
        </p:spPr>
        <p:txBody>
          <a:bodyPr lIns="0" tIns="0" rIns="0" bIns="0">
            <a:normAutofit/>
          </a:bodyPr>
          <a:lstStyle>
            <a:lvl1pPr marL="0" indent="0">
              <a:lnSpc>
                <a:spcPct val="100000"/>
              </a:lnSpc>
              <a:spcBef>
                <a:spcPts val="0"/>
              </a:spcBef>
              <a:buNone/>
              <a:defRPr sz="900" b="0" i="0">
                <a:solidFill>
                  <a:schemeClr val="bg1">
                    <a:lumMod val="65000"/>
                  </a:schemeClr>
                </a:solidFill>
                <a:latin typeface="Arial" panose="020B0604020202020204" pitchFamily="34" charset="0"/>
                <a:cs typeface="Arial" panose="020B0604020202020204" pitchFamily="34" charset="0"/>
              </a:defRPr>
            </a:lvl1pPr>
          </a:lstStyle>
          <a:p>
            <a:pPr lvl="0"/>
            <a:r>
              <a:rPr lang="en-US" dirty="0"/>
              <a:t>Click to add caption for image</a:t>
            </a:r>
          </a:p>
        </p:txBody>
      </p:sp>
      <p:sp>
        <p:nvSpPr>
          <p:cNvPr id="38" name="Picture Placeholder 9">
            <a:extLst>
              <a:ext uri="{FF2B5EF4-FFF2-40B4-BE49-F238E27FC236}">
                <a16:creationId xmlns:a16="http://schemas.microsoft.com/office/drawing/2014/main" id="{898309A4-718B-084E-8229-17E4D40AEA42}"/>
              </a:ext>
            </a:extLst>
          </p:cNvPr>
          <p:cNvSpPr>
            <a:spLocks noGrp="1"/>
          </p:cNvSpPr>
          <p:nvPr>
            <p:ph type="pic" sz="quarter" idx="38"/>
          </p:nvPr>
        </p:nvSpPr>
        <p:spPr>
          <a:xfrm>
            <a:off x="6093968" y="1524000"/>
            <a:ext cx="2496312" cy="2706624"/>
          </a:xfrm>
        </p:spPr>
        <p:txBody>
          <a:bodyPr/>
          <a:lstStyle>
            <a:lvl1pPr marL="171450" marR="0" indent="-17145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solidFill>
                  <a:srgbClr val="000F7E"/>
                </a:solidFill>
                <a:latin typeface="Arial" panose="020B0604020202020204" pitchFamily="34" charset="0"/>
                <a:cs typeface="Arial" panose="020B0604020202020204" pitchFamily="34" charset="0"/>
              </a:defRPr>
            </a:lvl1pPr>
          </a:lstStyle>
          <a:p>
            <a:pPr marL="171450" marR="0" lvl="0" indent="-17145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lang="en-US" dirty="0"/>
              <a:t>Click icon to add picture</a:t>
            </a:r>
          </a:p>
          <a:p>
            <a:endParaRPr lang="en-US" dirty="0"/>
          </a:p>
        </p:txBody>
      </p:sp>
      <p:sp>
        <p:nvSpPr>
          <p:cNvPr id="39" name="Text Placeholder 12">
            <a:extLst>
              <a:ext uri="{FF2B5EF4-FFF2-40B4-BE49-F238E27FC236}">
                <a16:creationId xmlns:a16="http://schemas.microsoft.com/office/drawing/2014/main" id="{36A0BC0D-8996-364B-A361-13CBBB9B4789}"/>
              </a:ext>
            </a:extLst>
          </p:cNvPr>
          <p:cNvSpPr>
            <a:spLocks noGrp="1"/>
          </p:cNvSpPr>
          <p:nvPr>
            <p:ph type="body" sz="quarter" idx="39" hasCustomPrompt="1"/>
          </p:nvPr>
        </p:nvSpPr>
        <p:spPr>
          <a:xfrm>
            <a:off x="6104128" y="4693920"/>
            <a:ext cx="2496312" cy="243840"/>
          </a:xfrm>
        </p:spPr>
        <p:txBody>
          <a:bodyPr lIns="0" tIns="0" rIns="0" bIns="0"/>
          <a:lstStyle>
            <a:lvl1pPr marL="0" indent="0">
              <a:lnSpc>
                <a:spcPct val="100000"/>
              </a:lnSpc>
              <a:spcBef>
                <a:spcPts val="0"/>
              </a:spcBef>
              <a:buNone/>
              <a:defRPr sz="1400" b="1" i="0">
                <a:solidFill>
                  <a:srgbClr val="09198D"/>
                </a:solidFill>
                <a:latin typeface="Arial" panose="020B0604020202020204" pitchFamily="34" charset="0"/>
                <a:cs typeface="Arial" panose="020B0604020202020204" pitchFamily="34" charset="0"/>
              </a:defRPr>
            </a:lvl1pPr>
          </a:lstStyle>
          <a:p>
            <a:pPr lvl="0"/>
            <a:r>
              <a:rPr lang="en-US" dirty="0"/>
              <a:t>Click to add subhead</a:t>
            </a:r>
          </a:p>
        </p:txBody>
      </p:sp>
      <p:sp>
        <p:nvSpPr>
          <p:cNvPr id="40" name="Text Placeholder 12">
            <a:extLst>
              <a:ext uri="{FF2B5EF4-FFF2-40B4-BE49-F238E27FC236}">
                <a16:creationId xmlns:a16="http://schemas.microsoft.com/office/drawing/2014/main" id="{8D60D97D-2394-F140-9FBA-975ED64074F0}"/>
              </a:ext>
            </a:extLst>
          </p:cNvPr>
          <p:cNvSpPr>
            <a:spLocks noGrp="1"/>
          </p:cNvSpPr>
          <p:nvPr>
            <p:ph type="body" sz="quarter" idx="40" hasCustomPrompt="1"/>
          </p:nvPr>
        </p:nvSpPr>
        <p:spPr>
          <a:xfrm>
            <a:off x="6104983" y="5120640"/>
            <a:ext cx="2496312" cy="975360"/>
          </a:xfrm>
        </p:spPr>
        <p:txBody>
          <a:bodyPr lIns="0" tIns="0" rIns="0" bIns="0"/>
          <a:lstStyle>
            <a:lvl1pPr marL="0" indent="0">
              <a:lnSpc>
                <a:spcPct val="100000"/>
              </a:lnSpc>
              <a:spcBef>
                <a:spcPts val="0"/>
              </a:spcBef>
              <a:buFont typeface="Arial" panose="020B0604020202020204" pitchFamily="34" charset="0"/>
              <a:buNone/>
              <a:defRPr sz="1100" b="0" i="0">
                <a:solidFill>
                  <a:schemeClr val="tx1"/>
                </a:solidFill>
                <a:latin typeface="Arial" panose="020B0604020202020204" pitchFamily="34" charset="0"/>
                <a:cs typeface="Arial" panose="020B0604020202020204" pitchFamily="34" charset="0"/>
              </a:defRPr>
            </a:lvl1pPr>
          </a:lstStyle>
          <a:p>
            <a:pPr lvl="0"/>
            <a:r>
              <a:rPr lang="en-US" dirty="0"/>
              <a:t>Click to add text </a:t>
            </a:r>
          </a:p>
        </p:txBody>
      </p:sp>
      <p:sp>
        <p:nvSpPr>
          <p:cNvPr id="41" name="Text Placeholder 13">
            <a:extLst>
              <a:ext uri="{FF2B5EF4-FFF2-40B4-BE49-F238E27FC236}">
                <a16:creationId xmlns:a16="http://schemas.microsoft.com/office/drawing/2014/main" id="{5AA90BFA-AE15-3049-88D8-EA2FDB94E716}"/>
              </a:ext>
            </a:extLst>
          </p:cNvPr>
          <p:cNvSpPr>
            <a:spLocks noGrp="1"/>
          </p:cNvSpPr>
          <p:nvPr>
            <p:ph type="body" sz="quarter" idx="41" hasCustomPrompt="1"/>
          </p:nvPr>
        </p:nvSpPr>
        <p:spPr>
          <a:xfrm>
            <a:off x="6103418" y="4328160"/>
            <a:ext cx="2496312" cy="243840"/>
          </a:xfrm>
        </p:spPr>
        <p:txBody>
          <a:bodyPr lIns="0" tIns="0" rIns="0" bIns="0">
            <a:normAutofit/>
          </a:bodyPr>
          <a:lstStyle>
            <a:lvl1pPr marL="0" indent="0">
              <a:lnSpc>
                <a:spcPct val="100000"/>
              </a:lnSpc>
              <a:spcBef>
                <a:spcPts val="0"/>
              </a:spcBef>
              <a:buNone/>
              <a:defRPr sz="900" b="0" i="0">
                <a:solidFill>
                  <a:schemeClr val="bg1">
                    <a:lumMod val="65000"/>
                  </a:schemeClr>
                </a:solidFill>
                <a:latin typeface="Arial" panose="020B0604020202020204" pitchFamily="34" charset="0"/>
                <a:cs typeface="Arial" panose="020B0604020202020204" pitchFamily="34" charset="0"/>
              </a:defRPr>
            </a:lvl1pPr>
          </a:lstStyle>
          <a:p>
            <a:pPr lvl="0"/>
            <a:r>
              <a:rPr lang="en-US" dirty="0"/>
              <a:t>Click to add caption for image</a:t>
            </a:r>
          </a:p>
        </p:txBody>
      </p:sp>
    </p:spTree>
    <p:extLst>
      <p:ext uri="{BB962C8B-B14F-4D97-AF65-F5344CB8AC3E}">
        <p14:creationId xmlns:p14="http://schemas.microsoft.com/office/powerpoint/2010/main" val="704880080"/>
      </p:ext>
    </p:extLst>
  </p:cSld>
  <p:clrMapOvr>
    <a:masterClrMapping/>
  </p:clrMapOvr>
  <p:extLst>
    <p:ext uri="{DCECCB84-F9BA-43D5-87BE-67443E8EF086}">
      <p15:sldGuideLst xmlns:p15="http://schemas.microsoft.com/office/powerpoint/2012/main">
        <p15:guide id="1" orient="horz" pos="48">
          <p15:clr>
            <a:srgbClr val="FBAE40"/>
          </p15:clr>
        </p15:guide>
        <p15:guide id="2" pos="48">
          <p15:clr>
            <a:srgbClr val="FBAE40"/>
          </p15:clr>
        </p15:guide>
      </p15:sldGuideLst>
    </p:ext>
  </p:extLst>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4 Images_White Background">
    <p:spTree>
      <p:nvGrpSpPr>
        <p:cNvPr id="1" name=""/>
        <p:cNvGrpSpPr/>
        <p:nvPr/>
      </p:nvGrpSpPr>
      <p:grpSpPr>
        <a:xfrm>
          <a:off x="0" y="0"/>
          <a:ext cx="0" cy="0"/>
          <a:chOff x="0" y="0"/>
          <a:chExt cx="0" cy="0"/>
        </a:xfrm>
      </p:grpSpPr>
      <p:sp>
        <p:nvSpPr>
          <p:cNvPr id="30" name="Picture Placeholder 9">
            <a:extLst>
              <a:ext uri="{FF2B5EF4-FFF2-40B4-BE49-F238E27FC236}">
                <a16:creationId xmlns:a16="http://schemas.microsoft.com/office/drawing/2014/main" id="{61FE822B-AC64-EF4D-8FBA-F5A67DA6075B}"/>
              </a:ext>
            </a:extLst>
          </p:cNvPr>
          <p:cNvSpPr>
            <a:spLocks noGrp="1"/>
          </p:cNvSpPr>
          <p:nvPr>
            <p:ph type="pic" sz="quarter" idx="49"/>
          </p:nvPr>
        </p:nvSpPr>
        <p:spPr>
          <a:xfrm>
            <a:off x="594360" y="1524000"/>
            <a:ext cx="1828800" cy="2706624"/>
          </a:xfrm>
        </p:spPr>
        <p:txBody>
          <a:bodyPr/>
          <a:lstStyle>
            <a:lvl1pPr marL="171450" marR="0" indent="-17145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solidFill>
                  <a:srgbClr val="000F7E"/>
                </a:solidFill>
                <a:latin typeface="Arial" panose="020B0604020202020204" pitchFamily="34" charset="0"/>
                <a:cs typeface="Arial" panose="020B0604020202020204" pitchFamily="34" charset="0"/>
              </a:defRPr>
            </a:lvl1pPr>
          </a:lstStyle>
          <a:p>
            <a:pPr marL="171450" marR="0" lvl="0" indent="-17145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lang="en-US" dirty="0"/>
              <a:t>Click icon to add picture</a:t>
            </a:r>
          </a:p>
          <a:p>
            <a:endParaRPr lang="en-US" dirty="0"/>
          </a:p>
        </p:txBody>
      </p:sp>
      <p:sp>
        <p:nvSpPr>
          <p:cNvPr id="31" name="Text Placeholder 12">
            <a:extLst>
              <a:ext uri="{FF2B5EF4-FFF2-40B4-BE49-F238E27FC236}">
                <a16:creationId xmlns:a16="http://schemas.microsoft.com/office/drawing/2014/main" id="{55F05C8A-25A6-8743-93FA-19E18F32CEE5}"/>
              </a:ext>
            </a:extLst>
          </p:cNvPr>
          <p:cNvSpPr>
            <a:spLocks noGrp="1"/>
          </p:cNvSpPr>
          <p:nvPr>
            <p:ph type="body" sz="quarter" idx="50" hasCustomPrompt="1"/>
          </p:nvPr>
        </p:nvSpPr>
        <p:spPr>
          <a:xfrm>
            <a:off x="594360" y="4693920"/>
            <a:ext cx="1828800" cy="243840"/>
          </a:xfrm>
        </p:spPr>
        <p:txBody>
          <a:bodyPr lIns="0" tIns="0" rIns="0" bIns="0"/>
          <a:lstStyle>
            <a:lvl1pPr marL="0" indent="0">
              <a:lnSpc>
                <a:spcPct val="100000"/>
              </a:lnSpc>
              <a:spcBef>
                <a:spcPts val="0"/>
              </a:spcBef>
              <a:buNone/>
              <a:defRPr sz="1400" b="1" i="0">
                <a:solidFill>
                  <a:srgbClr val="000F7E"/>
                </a:solidFill>
                <a:latin typeface="Arial" panose="020B0604020202020204" pitchFamily="34" charset="0"/>
                <a:cs typeface="Arial" panose="020B0604020202020204" pitchFamily="34" charset="0"/>
              </a:defRPr>
            </a:lvl1pPr>
          </a:lstStyle>
          <a:p>
            <a:pPr lvl="0"/>
            <a:r>
              <a:rPr lang="en-US" dirty="0"/>
              <a:t>Click to add subhead</a:t>
            </a:r>
          </a:p>
        </p:txBody>
      </p:sp>
      <p:sp>
        <p:nvSpPr>
          <p:cNvPr id="35" name="Text Placeholder 12">
            <a:extLst>
              <a:ext uri="{FF2B5EF4-FFF2-40B4-BE49-F238E27FC236}">
                <a16:creationId xmlns:a16="http://schemas.microsoft.com/office/drawing/2014/main" id="{5FCE87CD-A10E-D049-9E39-8C800BEF41A7}"/>
              </a:ext>
            </a:extLst>
          </p:cNvPr>
          <p:cNvSpPr>
            <a:spLocks noGrp="1"/>
          </p:cNvSpPr>
          <p:nvPr>
            <p:ph type="body" sz="quarter" idx="30" hasCustomPrompt="1"/>
          </p:nvPr>
        </p:nvSpPr>
        <p:spPr>
          <a:xfrm>
            <a:off x="594360" y="5120640"/>
            <a:ext cx="1828800" cy="975360"/>
          </a:xfrm>
        </p:spPr>
        <p:txBody>
          <a:bodyPr lIns="0" tIns="0" rIns="0" bIns="0"/>
          <a:lstStyle>
            <a:lvl1pPr marL="0" indent="0">
              <a:lnSpc>
                <a:spcPct val="100000"/>
              </a:lnSpc>
              <a:spcBef>
                <a:spcPts val="0"/>
              </a:spcBef>
              <a:buFont typeface="Arial" panose="020B0604020202020204" pitchFamily="34" charset="0"/>
              <a:buNone/>
              <a:defRPr sz="1100" b="0" i="0">
                <a:solidFill>
                  <a:schemeClr val="tx1"/>
                </a:solidFill>
                <a:latin typeface="Arial" panose="020B0604020202020204" pitchFamily="34" charset="0"/>
                <a:cs typeface="Arial" panose="020B0604020202020204" pitchFamily="34" charset="0"/>
              </a:defRPr>
            </a:lvl1pPr>
          </a:lstStyle>
          <a:p>
            <a:pPr lvl="0"/>
            <a:r>
              <a:rPr lang="en-US" dirty="0"/>
              <a:t>Click to add text </a:t>
            </a:r>
          </a:p>
        </p:txBody>
      </p:sp>
      <p:sp>
        <p:nvSpPr>
          <p:cNvPr id="50" name="Text Placeholder 13">
            <a:extLst>
              <a:ext uri="{FF2B5EF4-FFF2-40B4-BE49-F238E27FC236}">
                <a16:creationId xmlns:a16="http://schemas.microsoft.com/office/drawing/2014/main" id="{7B382B21-A741-2447-9794-C4BAAA2A3487}"/>
              </a:ext>
            </a:extLst>
          </p:cNvPr>
          <p:cNvSpPr>
            <a:spLocks noGrp="1"/>
          </p:cNvSpPr>
          <p:nvPr>
            <p:ph type="body" sz="quarter" idx="33" hasCustomPrompt="1"/>
          </p:nvPr>
        </p:nvSpPr>
        <p:spPr>
          <a:xfrm>
            <a:off x="594360" y="4328160"/>
            <a:ext cx="1828800" cy="243840"/>
          </a:xfrm>
        </p:spPr>
        <p:txBody>
          <a:bodyPr lIns="0" tIns="0" rIns="0" bIns="0">
            <a:normAutofit/>
          </a:bodyPr>
          <a:lstStyle>
            <a:lvl1pPr marL="0" indent="0">
              <a:lnSpc>
                <a:spcPct val="100000"/>
              </a:lnSpc>
              <a:spcBef>
                <a:spcPts val="0"/>
              </a:spcBef>
              <a:buNone/>
              <a:defRPr sz="900" b="0" i="0">
                <a:solidFill>
                  <a:schemeClr val="bg1">
                    <a:lumMod val="65000"/>
                  </a:schemeClr>
                </a:solidFill>
                <a:latin typeface="Arial" panose="020B0604020202020204" pitchFamily="34" charset="0"/>
                <a:cs typeface="Arial" panose="020B0604020202020204" pitchFamily="34" charset="0"/>
              </a:defRPr>
            </a:lvl1pPr>
          </a:lstStyle>
          <a:p>
            <a:pPr lvl="0"/>
            <a:r>
              <a:rPr lang="en-US" dirty="0"/>
              <a:t>Click to add caption for image</a:t>
            </a:r>
          </a:p>
        </p:txBody>
      </p:sp>
      <p:sp>
        <p:nvSpPr>
          <p:cNvPr id="71" name="Title 1">
            <a:extLst>
              <a:ext uri="{FF2B5EF4-FFF2-40B4-BE49-F238E27FC236}">
                <a16:creationId xmlns:a16="http://schemas.microsoft.com/office/drawing/2014/main" id="{819E2C4F-8306-5F45-9827-3921D5E3EBB9}"/>
              </a:ext>
            </a:extLst>
          </p:cNvPr>
          <p:cNvSpPr>
            <a:spLocks noGrp="1"/>
          </p:cNvSpPr>
          <p:nvPr>
            <p:ph type="title" hasCustomPrompt="1"/>
          </p:nvPr>
        </p:nvSpPr>
        <p:spPr>
          <a:xfrm>
            <a:off x="594360" y="609600"/>
            <a:ext cx="7991856" cy="890016"/>
          </a:xfrm>
        </p:spPr>
        <p:txBody>
          <a:bodyPr lIns="0" tIns="0" rIns="0" bIns="0" anchor="t" anchorCtr="0">
            <a:normAutofit/>
          </a:bodyPr>
          <a:lstStyle>
            <a:lvl1pPr algn="l">
              <a:lnSpc>
                <a:spcPct val="100000"/>
              </a:lnSpc>
              <a:defRPr sz="2400" b="1" i="0">
                <a:solidFill>
                  <a:srgbClr val="000F7E"/>
                </a:solidFill>
                <a:latin typeface="Arial" panose="020B0604020202020204" pitchFamily="34" charset="0"/>
                <a:cs typeface="Arial" panose="020B0604020202020204" pitchFamily="34" charset="0"/>
              </a:defRPr>
            </a:lvl1pPr>
          </a:lstStyle>
          <a:p>
            <a:pPr lvl="0"/>
            <a:r>
              <a:rPr lang="en-US" dirty="0"/>
              <a:t>Click to add a brief slide title</a:t>
            </a:r>
          </a:p>
        </p:txBody>
      </p:sp>
      <p:sp>
        <p:nvSpPr>
          <p:cNvPr id="20" name="Picture Placeholder 9">
            <a:extLst>
              <a:ext uri="{FF2B5EF4-FFF2-40B4-BE49-F238E27FC236}">
                <a16:creationId xmlns:a16="http://schemas.microsoft.com/office/drawing/2014/main" id="{D4247F89-81E5-374A-93B4-95F0EBEEB198}"/>
              </a:ext>
            </a:extLst>
          </p:cNvPr>
          <p:cNvSpPr>
            <a:spLocks noGrp="1"/>
          </p:cNvSpPr>
          <p:nvPr>
            <p:ph type="pic" sz="quarter" idx="51"/>
          </p:nvPr>
        </p:nvSpPr>
        <p:spPr>
          <a:xfrm>
            <a:off x="2638260" y="1524000"/>
            <a:ext cx="1828800" cy="2706624"/>
          </a:xfrm>
        </p:spPr>
        <p:txBody>
          <a:bodyPr/>
          <a:lstStyle>
            <a:lvl1pPr marL="171450" marR="0" indent="-17145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solidFill>
                  <a:srgbClr val="000F7E"/>
                </a:solidFill>
                <a:latin typeface="Arial" panose="020B0604020202020204" pitchFamily="34" charset="0"/>
                <a:cs typeface="Arial" panose="020B0604020202020204" pitchFamily="34" charset="0"/>
              </a:defRPr>
            </a:lvl1pPr>
          </a:lstStyle>
          <a:p>
            <a:pPr marL="171450" marR="0" lvl="0" indent="-17145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lang="en-US" dirty="0"/>
              <a:t>Click icon to add picture</a:t>
            </a:r>
          </a:p>
          <a:p>
            <a:endParaRPr lang="en-US" dirty="0"/>
          </a:p>
        </p:txBody>
      </p:sp>
      <p:sp>
        <p:nvSpPr>
          <p:cNvPr id="21" name="Text Placeholder 12">
            <a:extLst>
              <a:ext uri="{FF2B5EF4-FFF2-40B4-BE49-F238E27FC236}">
                <a16:creationId xmlns:a16="http://schemas.microsoft.com/office/drawing/2014/main" id="{F7F65FAA-0013-D547-8E1C-08509B0C9756}"/>
              </a:ext>
            </a:extLst>
          </p:cNvPr>
          <p:cNvSpPr>
            <a:spLocks noGrp="1"/>
          </p:cNvSpPr>
          <p:nvPr>
            <p:ph type="body" sz="quarter" idx="52" hasCustomPrompt="1"/>
          </p:nvPr>
        </p:nvSpPr>
        <p:spPr>
          <a:xfrm>
            <a:off x="2638260" y="4693920"/>
            <a:ext cx="1828800" cy="243840"/>
          </a:xfrm>
        </p:spPr>
        <p:txBody>
          <a:bodyPr lIns="0" tIns="0" rIns="0" bIns="0"/>
          <a:lstStyle>
            <a:lvl1pPr marL="0" indent="0">
              <a:lnSpc>
                <a:spcPct val="100000"/>
              </a:lnSpc>
              <a:spcBef>
                <a:spcPts val="0"/>
              </a:spcBef>
              <a:buNone/>
              <a:defRPr sz="1400" b="1" i="0">
                <a:solidFill>
                  <a:srgbClr val="000F7E"/>
                </a:solidFill>
                <a:latin typeface="Arial" panose="020B0604020202020204" pitchFamily="34" charset="0"/>
                <a:cs typeface="Arial" panose="020B0604020202020204" pitchFamily="34" charset="0"/>
              </a:defRPr>
            </a:lvl1pPr>
          </a:lstStyle>
          <a:p>
            <a:pPr lvl="0"/>
            <a:r>
              <a:rPr lang="en-US" dirty="0"/>
              <a:t>Click to add subhead</a:t>
            </a:r>
          </a:p>
        </p:txBody>
      </p:sp>
      <p:sp>
        <p:nvSpPr>
          <p:cNvPr id="22" name="Text Placeholder 12">
            <a:extLst>
              <a:ext uri="{FF2B5EF4-FFF2-40B4-BE49-F238E27FC236}">
                <a16:creationId xmlns:a16="http://schemas.microsoft.com/office/drawing/2014/main" id="{E0CC8275-50BB-9D46-8CBD-03E17397C17B}"/>
              </a:ext>
            </a:extLst>
          </p:cNvPr>
          <p:cNvSpPr>
            <a:spLocks noGrp="1"/>
          </p:cNvSpPr>
          <p:nvPr>
            <p:ph type="body" sz="quarter" idx="53" hasCustomPrompt="1"/>
          </p:nvPr>
        </p:nvSpPr>
        <p:spPr>
          <a:xfrm>
            <a:off x="2638260" y="5120640"/>
            <a:ext cx="1828800" cy="975360"/>
          </a:xfrm>
        </p:spPr>
        <p:txBody>
          <a:bodyPr lIns="0" tIns="0" rIns="0" bIns="0"/>
          <a:lstStyle>
            <a:lvl1pPr marL="0" indent="0">
              <a:lnSpc>
                <a:spcPct val="100000"/>
              </a:lnSpc>
              <a:spcBef>
                <a:spcPts val="0"/>
              </a:spcBef>
              <a:buFont typeface="Arial" panose="020B0604020202020204" pitchFamily="34" charset="0"/>
              <a:buNone/>
              <a:defRPr sz="1100" b="0" i="0">
                <a:solidFill>
                  <a:schemeClr val="tx1"/>
                </a:solidFill>
                <a:latin typeface="Arial" panose="020B0604020202020204" pitchFamily="34" charset="0"/>
                <a:cs typeface="Arial" panose="020B0604020202020204" pitchFamily="34" charset="0"/>
              </a:defRPr>
            </a:lvl1pPr>
          </a:lstStyle>
          <a:p>
            <a:pPr lvl="0"/>
            <a:r>
              <a:rPr lang="en-US" dirty="0"/>
              <a:t>Click to add text </a:t>
            </a:r>
          </a:p>
        </p:txBody>
      </p:sp>
      <p:sp>
        <p:nvSpPr>
          <p:cNvPr id="23" name="Text Placeholder 13">
            <a:extLst>
              <a:ext uri="{FF2B5EF4-FFF2-40B4-BE49-F238E27FC236}">
                <a16:creationId xmlns:a16="http://schemas.microsoft.com/office/drawing/2014/main" id="{657B4D06-BD92-7545-B5A7-8502A750427B}"/>
              </a:ext>
            </a:extLst>
          </p:cNvPr>
          <p:cNvSpPr>
            <a:spLocks noGrp="1"/>
          </p:cNvSpPr>
          <p:nvPr>
            <p:ph type="body" sz="quarter" idx="54" hasCustomPrompt="1"/>
          </p:nvPr>
        </p:nvSpPr>
        <p:spPr>
          <a:xfrm>
            <a:off x="2638260" y="4328160"/>
            <a:ext cx="1828800" cy="243840"/>
          </a:xfrm>
        </p:spPr>
        <p:txBody>
          <a:bodyPr lIns="0" tIns="0" rIns="0" bIns="0">
            <a:normAutofit/>
          </a:bodyPr>
          <a:lstStyle>
            <a:lvl1pPr marL="0" indent="0">
              <a:lnSpc>
                <a:spcPct val="100000"/>
              </a:lnSpc>
              <a:spcBef>
                <a:spcPts val="0"/>
              </a:spcBef>
              <a:buNone/>
              <a:defRPr sz="900" b="0" i="0">
                <a:solidFill>
                  <a:schemeClr val="bg1">
                    <a:lumMod val="65000"/>
                  </a:schemeClr>
                </a:solidFill>
                <a:latin typeface="Arial" panose="020B0604020202020204" pitchFamily="34" charset="0"/>
                <a:cs typeface="Arial" panose="020B0604020202020204" pitchFamily="34" charset="0"/>
              </a:defRPr>
            </a:lvl1pPr>
          </a:lstStyle>
          <a:p>
            <a:pPr lvl="0"/>
            <a:r>
              <a:rPr lang="en-US" dirty="0"/>
              <a:t>Click to add caption for image</a:t>
            </a:r>
          </a:p>
        </p:txBody>
      </p:sp>
      <p:sp>
        <p:nvSpPr>
          <p:cNvPr id="24" name="Picture Placeholder 9">
            <a:extLst>
              <a:ext uri="{FF2B5EF4-FFF2-40B4-BE49-F238E27FC236}">
                <a16:creationId xmlns:a16="http://schemas.microsoft.com/office/drawing/2014/main" id="{CF4ED884-6C25-824B-BDBF-AF0431A6640B}"/>
              </a:ext>
            </a:extLst>
          </p:cNvPr>
          <p:cNvSpPr>
            <a:spLocks noGrp="1"/>
          </p:cNvSpPr>
          <p:nvPr>
            <p:ph type="pic" sz="quarter" idx="55"/>
          </p:nvPr>
        </p:nvSpPr>
        <p:spPr>
          <a:xfrm>
            <a:off x="4700740" y="1524000"/>
            <a:ext cx="1828800" cy="2706624"/>
          </a:xfrm>
        </p:spPr>
        <p:txBody>
          <a:bodyPr/>
          <a:lstStyle>
            <a:lvl1pPr marL="171450" marR="0" indent="-17145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solidFill>
                  <a:srgbClr val="000F7E"/>
                </a:solidFill>
                <a:latin typeface="Arial" panose="020B0604020202020204" pitchFamily="34" charset="0"/>
                <a:cs typeface="Arial" panose="020B0604020202020204" pitchFamily="34" charset="0"/>
              </a:defRPr>
            </a:lvl1pPr>
          </a:lstStyle>
          <a:p>
            <a:pPr marL="171450" marR="0" lvl="0" indent="-17145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lang="en-US" dirty="0"/>
              <a:t>Click icon to add picture</a:t>
            </a:r>
          </a:p>
          <a:p>
            <a:endParaRPr lang="en-US" dirty="0"/>
          </a:p>
        </p:txBody>
      </p:sp>
      <p:sp>
        <p:nvSpPr>
          <p:cNvPr id="25" name="Text Placeholder 12">
            <a:extLst>
              <a:ext uri="{FF2B5EF4-FFF2-40B4-BE49-F238E27FC236}">
                <a16:creationId xmlns:a16="http://schemas.microsoft.com/office/drawing/2014/main" id="{AA0BC496-BA6C-7C4D-AC5E-A59885AE42AF}"/>
              </a:ext>
            </a:extLst>
          </p:cNvPr>
          <p:cNvSpPr>
            <a:spLocks noGrp="1"/>
          </p:cNvSpPr>
          <p:nvPr>
            <p:ph type="body" sz="quarter" idx="56" hasCustomPrompt="1"/>
          </p:nvPr>
        </p:nvSpPr>
        <p:spPr>
          <a:xfrm>
            <a:off x="4700740" y="4693920"/>
            <a:ext cx="1828800" cy="243840"/>
          </a:xfrm>
        </p:spPr>
        <p:txBody>
          <a:bodyPr lIns="0" tIns="0" rIns="0" bIns="0"/>
          <a:lstStyle>
            <a:lvl1pPr marL="0" indent="0">
              <a:lnSpc>
                <a:spcPct val="100000"/>
              </a:lnSpc>
              <a:spcBef>
                <a:spcPts val="0"/>
              </a:spcBef>
              <a:buNone/>
              <a:defRPr sz="1400" b="1" i="0">
                <a:solidFill>
                  <a:srgbClr val="000F7E"/>
                </a:solidFill>
                <a:latin typeface="Arial" panose="020B0604020202020204" pitchFamily="34" charset="0"/>
                <a:cs typeface="Arial" panose="020B0604020202020204" pitchFamily="34" charset="0"/>
              </a:defRPr>
            </a:lvl1pPr>
          </a:lstStyle>
          <a:p>
            <a:pPr lvl="0"/>
            <a:r>
              <a:rPr lang="en-US" dirty="0"/>
              <a:t>Click to add subhead</a:t>
            </a:r>
          </a:p>
        </p:txBody>
      </p:sp>
      <p:sp>
        <p:nvSpPr>
          <p:cNvPr id="26" name="Text Placeholder 12">
            <a:extLst>
              <a:ext uri="{FF2B5EF4-FFF2-40B4-BE49-F238E27FC236}">
                <a16:creationId xmlns:a16="http://schemas.microsoft.com/office/drawing/2014/main" id="{07D1AADA-118E-BE41-B80B-51BBD18F656A}"/>
              </a:ext>
            </a:extLst>
          </p:cNvPr>
          <p:cNvSpPr>
            <a:spLocks noGrp="1"/>
          </p:cNvSpPr>
          <p:nvPr>
            <p:ph type="body" sz="quarter" idx="57" hasCustomPrompt="1"/>
          </p:nvPr>
        </p:nvSpPr>
        <p:spPr>
          <a:xfrm>
            <a:off x="4700740" y="5120640"/>
            <a:ext cx="1828800" cy="975360"/>
          </a:xfrm>
        </p:spPr>
        <p:txBody>
          <a:bodyPr lIns="0" tIns="0" rIns="0" bIns="0"/>
          <a:lstStyle>
            <a:lvl1pPr marL="0" indent="0">
              <a:lnSpc>
                <a:spcPct val="100000"/>
              </a:lnSpc>
              <a:spcBef>
                <a:spcPts val="0"/>
              </a:spcBef>
              <a:buFont typeface="Arial" panose="020B0604020202020204" pitchFamily="34" charset="0"/>
              <a:buNone/>
              <a:defRPr sz="1100" b="0" i="0">
                <a:solidFill>
                  <a:schemeClr val="tx1"/>
                </a:solidFill>
                <a:latin typeface="Arial" panose="020B0604020202020204" pitchFamily="34" charset="0"/>
                <a:cs typeface="Arial" panose="020B0604020202020204" pitchFamily="34" charset="0"/>
              </a:defRPr>
            </a:lvl1pPr>
          </a:lstStyle>
          <a:p>
            <a:pPr lvl="0"/>
            <a:r>
              <a:rPr lang="en-US" dirty="0"/>
              <a:t>Click to add text </a:t>
            </a:r>
          </a:p>
        </p:txBody>
      </p:sp>
      <p:sp>
        <p:nvSpPr>
          <p:cNvPr id="27" name="Text Placeholder 13">
            <a:extLst>
              <a:ext uri="{FF2B5EF4-FFF2-40B4-BE49-F238E27FC236}">
                <a16:creationId xmlns:a16="http://schemas.microsoft.com/office/drawing/2014/main" id="{E24E11C2-3904-B24A-8E60-8EA03D6D30B9}"/>
              </a:ext>
            </a:extLst>
          </p:cNvPr>
          <p:cNvSpPr>
            <a:spLocks noGrp="1"/>
          </p:cNvSpPr>
          <p:nvPr>
            <p:ph type="body" sz="quarter" idx="58" hasCustomPrompt="1"/>
          </p:nvPr>
        </p:nvSpPr>
        <p:spPr>
          <a:xfrm>
            <a:off x="4700740" y="4328160"/>
            <a:ext cx="1828800" cy="243840"/>
          </a:xfrm>
        </p:spPr>
        <p:txBody>
          <a:bodyPr lIns="0" tIns="0" rIns="0" bIns="0">
            <a:normAutofit/>
          </a:bodyPr>
          <a:lstStyle>
            <a:lvl1pPr marL="0" indent="0">
              <a:lnSpc>
                <a:spcPct val="100000"/>
              </a:lnSpc>
              <a:spcBef>
                <a:spcPts val="0"/>
              </a:spcBef>
              <a:buNone/>
              <a:defRPr sz="900" b="0" i="0">
                <a:solidFill>
                  <a:schemeClr val="bg1">
                    <a:lumMod val="65000"/>
                  </a:schemeClr>
                </a:solidFill>
                <a:latin typeface="Arial" panose="020B0604020202020204" pitchFamily="34" charset="0"/>
                <a:cs typeface="Arial" panose="020B0604020202020204" pitchFamily="34" charset="0"/>
              </a:defRPr>
            </a:lvl1pPr>
          </a:lstStyle>
          <a:p>
            <a:pPr lvl="0"/>
            <a:r>
              <a:rPr lang="en-US" dirty="0"/>
              <a:t>Click to add caption for image</a:t>
            </a:r>
          </a:p>
        </p:txBody>
      </p:sp>
      <p:sp>
        <p:nvSpPr>
          <p:cNvPr id="28" name="Picture Placeholder 9">
            <a:extLst>
              <a:ext uri="{FF2B5EF4-FFF2-40B4-BE49-F238E27FC236}">
                <a16:creationId xmlns:a16="http://schemas.microsoft.com/office/drawing/2014/main" id="{17E6B775-F183-E24D-B8C8-C5A9D75E35BE}"/>
              </a:ext>
            </a:extLst>
          </p:cNvPr>
          <p:cNvSpPr>
            <a:spLocks noGrp="1"/>
          </p:cNvSpPr>
          <p:nvPr>
            <p:ph type="pic" sz="quarter" idx="59"/>
          </p:nvPr>
        </p:nvSpPr>
        <p:spPr>
          <a:xfrm>
            <a:off x="6757416" y="1524000"/>
            <a:ext cx="1828800" cy="2706624"/>
          </a:xfrm>
        </p:spPr>
        <p:txBody>
          <a:bodyPr/>
          <a:lstStyle>
            <a:lvl1pPr marL="171450" marR="0" indent="-17145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solidFill>
                  <a:srgbClr val="000F7E"/>
                </a:solidFill>
                <a:latin typeface="Arial" panose="020B0604020202020204" pitchFamily="34" charset="0"/>
                <a:cs typeface="Arial" panose="020B0604020202020204" pitchFamily="34" charset="0"/>
              </a:defRPr>
            </a:lvl1pPr>
          </a:lstStyle>
          <a:p>
            <a:pPr marL="171450" marR="0" lvl="0" indent="-17145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lang="en-US" dirty="0"/>
              <a:t>Click icon to add picture</a:t>
            </a:r>
          </a:p>
          <a:p>
            <a:endParaRPr lang="en-US" dirty="0"/>
          </a:p>
        </p:txBody>
      </p:sp>
      <p:sp>
        <p:nvSpPr>
          <p:cNvPr id="29" name="Text Placeholder 12">
            <a:extLst>
              <a:ext uri="{FF2B5EF4-FFF2-40B4-BE49-F238E27FC236}">
                <a16:creationId xmlns:a16="http://schemas.microsoft.com/office/drawing/2014/main" id="{7BA052C5-1320-4341-BC7F-17F881F3CCB5}"/>
              </a:ext>
            </a:extLst>
          </p:cNvPr>
          <p:cNvSpPr>
            <a:spLocks noGrp="1"/>
          </p:cNvSpPr>
          <p:nvPr>
            <p:ph type="body" sz="quarter" idx="60" hasCustomPrompt="1"/>
          </p:nvPr>
        </p:nvSpPr>
        <p:spPr>
          <a:xfrm>
            <a:off x="6757416" y="4693920"/>
            <a:ext cx="1828800" cy="243840"/>
          </a:xfrm>
        </p:spPr>
        <p:txBody>
          <a:bodyPr lIns="0" tIns="0" rIns="0" bIns="0"/>
          <a:lstStyle>
            <a:lvl1pPr marL="0" indent="0">
              <a:lnSpc>
                <a:spcPct val="100000"/>
              </a:lnSpc>
              <a:spcBef>
                <a:spcPts val="0"/>
              </a:spcBef>
              <a:buNone/>
              <a:defRPr sz="1400" b="1" i="0">
                <a:solidFill>
                  <a:srgbClr val="000F7E"/>
                </a:solidFill>
                <a:latin typeface="Arial" panose="020B0604020202020204" pitchFamily="34" charset="0"/>
                <a:cs typeface="Arial" panose="020B0604020202020204" pitchFamily="34" charset="0"/>
              </a:defRPr>
            </a:lvl1pPr>
          </a:lstStyle>
          <a:p>
            <a:pPr lvl="0"/>
            <a:r>
              <a:rPr lang="en-US" dirty="0"/>
              <a:t>Click to add subhead</a:t>
            </a:r>
          </a:p>
        </p:txBody>
      </p:sp>
      <p:sp>
        <p:nvSpPr>
          <p:cNvPr id="32" name="Text Placeholder 12">
            <a:extLst>
              <a:ext uri="{FF2B5EF4-FFF2-40B4-BE49-F238E27FC236}">
                <a16:creationId xmlns:a16="http://schemas.microsoft.com/office/drawing/2014/main" id="{2BD7FEF4-B67E-064E-B1C5-49DA8EA68519}"/>
              </a:ext>
            </a:extLst>
          </p:cNvPr>
          <p:cNvSpPr>
            <a:spLocks noGrp="1"/>
          </p:cNvSpPr>
          <p:nvPr>
            <p:ph type="body" sz="quarter" idx="61" hasCustomPrompt="1"/>
          </p:nvPr>
        </p:nvSpPr>
        <p:spPr>
          <a:xfrm>
            <a:off x="6757416" y="5120640"/>
            <a:ext cx="1828800" cy="975360"/>
          </a:xfrm>
        </p:spPr>
        <p:txBody>
          <a:bodyPr lIns="0" tIns="0" rIns="0" bIns="0"/>
          <a:lstStyle>
            <a:lvl1pPr marL="0" indent="0">
              <a:lnSpc>
                <a:spcPct val="100000"/>
              </a:lnSpc>
              <a:spcBef>
                <a:spcPts val="0"/>
              </a:spcBef>
              <a:buFont typeface="Arial" panose="020B0604020202020204" pitchFamily="34" charset="0"/>
              <a:buNone/>
              <a:defRPr sz="1100" b="0" i="0">
                <a:solidFill>
                  <a:schemeClr val="tx1"/>
                </a:solidFill>
                <a:latin typeface="Arial" panose="020B0604020202020204" pitchFamily="34" charset="0"/>
                <a:cs typeface="Arial" panose="020B0604020202020204" pitchFamily="34" charset="0"/>
              </a:defRPr>
            </a:lvl1pPr>
          </a:lstStyle>
          <a:p>
            <a:pPr lvl="0"/>
            <a:r>
              <a:rPr lang="en-US" dirty="0"/>
              <a:t>Click to add text </a:t>
            </a:r>
          </a:p>
        </p:txBody>
      </p:sp>
      <p:sp>
        <p:nvSpPr>
          <p:cNvPr id="33" name="Text Placeholder 13">
            <a:extLst>
              <a:ext uri="{FF2B5EF4-FFF2-40B4-BE49-F238E27FC236}">
                <a16:creationId xmlns:a16="http://schemas.microsoft.com/office/drawing/2014/main" id="{EF1030E4-D0AC-614F-A18A-38721222865A}"/>
              </a:ext>
            </a:extLst>
          </p:cNvPr>
          <p:cNvSpPr>
            <a:spLocks noGrp="1"/>
          </p:cNvSpPr>
          <p:nvPr>
            <p:ph type="body" sz="quarter" idx="62" hasCustomPrompt="1"/>
          </p:nvPr>
        </p:nvSpPr>
        <p:spPr>
          <a:xfrm>
            <a:off x="6757416" y="4328160"/>
            <a:ext cx="1828800" cy="243840"/>
          </a:xfrm>
        </p:spPr>
        <p:txBody>
          <a:bodyPr lIns="0" tIns="0" rIns="0" bIns="0">
            <a:normAutofit/>
          </a:bodyPr>
          <a:lstStyle>
            <a:lvl1pPr marL="0" indent="0">
              <a:lnSpc>
                <a:spcPct val="100000"/>
              </a:lnSpc>
              <a:spcBef>
                <a:spcPts val="0"/>
              </a:spcBef>
              <a:buNone/>
              <a:defRPr sz="900" b="0" i="0">
                <a:solidFill>
                  <a:schemeClr val="bg1">
                    <a:lumMod val="65000"/>
                  </a:schemeClr>
                </a:solidFill>
                <a:latin typeface="Arial" panose="020B0604020202020204" pitchFamily="34" charset="0"/>
                <a:cs typeface="Arial" panose="020B0604020202020204" pitchFamily="34" charset="0"/>
              </a:defRPr>
            </a:lvl1pPr>
          </a:lstStyle>
          <a:p>
            <a:pPr lvl="0"/>
            <a:r>
              <a:rPr lang="en-US" dirty="0"/>
              <a:t>Click to add caption for image</a:t>
            </a:r>
          </a:p>
        </p:txBody>
      </p:sp>
    </p:spTree>
    <p:extLst>
      <p:ext uri="{BB962C8B-B14F-4D97-AF65-F5344CB8AC3E}">
        <p14:creationId xmlns:p14="http://schemas.microsoft.com/office/powerpoint/2010/main" val="3031667954"/>
      </p:ext>
    </p:extLst>
  </p:cSld>
  <p:clrMapOvr>
    <a:masterClrMapping/>
  </p:clrMapOvr>
  <p:extLst>
    <p:ext uri="{DCECCB84-F9BA-43D5-87BE-67443E8EF086}">
      <p15:sldGuideLst xmlns:p15="http://schemas.microsoft.com/office/powerpoint/2012/main"/>
    </p:ext>
  </p:extLst>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All White_Visual Data">
    <p:spTree>
      <p:nvGrpSpPr>
        <p:cNvPr id="1" name=""/>
        <p:cNvGrpSpPr/>
        <p:nvPr/>
      </p:nvGrpSpPr>
      <p:grpSpPr>
        <a:xfrm>
          <a:off x="0" y="0"/>
          <a:ext cx="0" cy="0"/>
          <a:chOff x="0" y="0"/>
          <a:chExt cx="0" cy="0"/>
        </a:xfrm>
      </p:grpSpPr>
      <p:sp>
        <p:nvSpPr>
          <p:cNvPr id="11" name="Title 1">
            <a:extLst>
              <a:ext uri="{FF2B5EF4-FFF2-40B4-BE49-F238E27FC236}">
                <a16:creationId xmlns:a16="http://schemas.microsoft.com/office/drawing/2014/main" id="{50C70A86-A745-E949-B1D0-41B5D2173BC5}"/>
              </a:ext>
            </a:extLst>
          </p:cNvPr>
          <p:cNvSpPr>
            <a:spLocks noGrp="1"/>
          </p:cNvSpPr>
          <p:nvPr>
            <p:ph type="title" hasCustomPrompt="1"/>
          </p:nvPr>
        </p:nvSpPr>
        <p:spPr>
          <a:xfrm>
            <a:off x="594360" y="609600"/>
            <a:ext cx="7991856" cy="890016"/>
          </a:xfrm>
        </p:spPr>
        <p:txBody>
          <a:bodyPr lIns="0" tIns="0" rIns="0" bIns="0" anchor="t" anchorCtr="0">
            <a:normAutofit/>
          </a:bodyPr>
          <a:lstStyle>
            <a:lvl1pPr algn="l">
              <a:lnSpc>
                <a:spcPct val="100000"/>
              </a:lnSpc>
              <a:defRPr sz="2400" b="1" i="0">
                <a:solidFill>
                  <a:srgbClr val="000F7E"/>
                </a:solidFill>
                <a:latin typeface="Arial" panose="020B0604020202020204" pitchFamily="34" charset="0"/>
                <a:cs typeface="Arial" panose="020B0604020202020204" pitchFamily="34" charset="0"/>
              </a:defRPr>
            </a:lvl1pPr>
          </a:lstStyle>
          <a:p>
            <a:pPr lvl="0"/>
            <a:r>
              <a:rPr lang="en-US" dirty="0"/>
              <a:t>Click to add a brief slide title</a:t>
            </a:r>
          </a:p>
        </p:txBody>
      </p:sp>
      <p:sp>
        <p:nvSpPr>
          <p:cNvPr id="14" name="Picture Placeholder 13">
            <a:extLst>
              <a:ext uri="{FF2B5EF4-FFF2-40B4-BE49-F238E27FC236}">
                <a16:creationId xmlns:a16="http://schemas.microsoft.com/office/drawing/2014/main" id="{3374AFBB-4A85-9144-9EB0-15F9294B61FD}"/>
              </a:ext>
            </a:extLst>
          </p:cNvPr>
          <p:cNvSpPr>
            <a:spLocks noGrp="1"/>
          </p:cNvSpPr>
          <p:nvPr>
            <p:ph type="pic" sz="quarter" idx="12" hasCustomPrompt="1"/>
          </p:nvPr>
        </p:nvSpPr>
        <p:spPr>
          <a:xfrm>
            <a:off x="594361" y="1524000"/>
            <a:ext cx="7991856" cy="4141621"/>
          </a:xfrm>
        </p:spPr>
        <p:txBody>
          <a:bodyPr/>
          <a:lstStyle>
            <a:lvl1pPr>
              <a:buNone/>
              <a:defRPr sz="1600">
                <a:latin typeface="Arial" panose="020B0604020202020204" pitchFamily="34" charset="0"/>
                <a:cs typeface="Arial" panose="020B0604020202020204" pitchFamily="34" charset="0"/>
              </a:defRPr>
            </a:lvl1pPr>
          </a:lstStyle>
          <a:p>
            <a:r>
              <a:rPr lang="en-US" dirty="0"/>
              <a:t>Click icon to add graph, photo, or data visualization</a:t>
            </a:r>
          </a:p>
        </p:txBody>
      </p:sp>
      <p:sp>
        <p:nvSpPr>
          <p:cNvPr id="17" name="Text Placeholder 13">
            <a:extLst>
              <a:ext uri="{FF2B5EF4-FFF2-40B4-BE49-F238E27FC236}">
                <a16:creationId xmlns:a16="http://schemas.microsoft.com/office/drawing/2014/main" id="{F0B3C679-22DF-8940-B381-273549871C67}"/>
              </a:ext>
            </a:extLst>
          </p:cNvPr>
          <p:cNvSpPr>
            <a:spLocks noGrp="1"/>
          </p:cNvSpPr>
          <p:nvPr>
            <p:ph type="body" sz="quarter" idx="18" hasCustomPrompt="1"/>
          </p:nvPr>
        </p:nvSpPr>
        <p:spPr>
          <a:xfrm>
            <a:off x="594360" y="5862323"/>
            <a:ext cx="7991856" cy="243840"/>
          </a:xfrm>
        </p:spPr>
        <p:txBody>
          <a:bodyPr lIns="0" tIns="0" rIns="0" bIns="0">
            <a:normAutofit/>
          </a:bodyPr>
          <a:lstStyle>
            <a:lvl1pPr marL="0" indent="0">
              <a:lnSpc>
                <a:spcPct val="100000"/>
              </a:lnSpc>
              <a:spcBef>
                <a:spcPts val="0"/>
              </a:spcBef>
              <a:buNone/>
              <a:defRPr sz="1000" b="0" i="0">
                <a:solidFill>
                  <a:schemeClr val="bg1">
                    <a:lumMod val="65000"/>
                  </a:schemeClr>
                </a:solidFill>
                <a:latin typeface="Arial" panose="020B0604020202020204" pitchFamily="34" charset="0"/>
                <a:cs typeface="Arial" panose="020B0604020202020204" pitchFamily="34" charset="0"/>
              </a:defRPr>
            </a:lvl1pPr>
          </a:lstStyle>
          <a:p>
            <a:pPr lvl="0"/>
            <a:r>
              <a:rPr lang="en-US" dirty="0"/>
              <a:t>Click to add caption for image</a:t>
            </a:r>
          </a:p>
        </p:txBody>
      </p:sp>
      <p:sp>
        <p:nvSpPr>
          <p:cNvPr id="2" name="Rectangle 1">
            <a:extLst>
              <a:ext uri="{FF2B5EF4-FFF2-40B4-BE49-F238E27FC236}">
                <a16:creationId xmlns:a16="http://schemas.microsoft.com/office/drawing/2014/main" id="{B371237F-D7E9-904A-BC33-1E69BDE7303D}"/>
              </a:ext>
            </a:extLst>
          </p:cNvPr>
          <p:cNvSpPr/>
          <p:nvPr userDrawn="1"/>
        </p:nvSpPr>
        <p:spPr>
          <a:xfrm>
            <a:off x="-1053548" y="1"/>
            <a:ext cx="787021" cy="754145"/>
          </a:xfrm>
          <a:prstGeom prst="rect">
            <a:avLst/>
          </a:prstGeom>
          <a:solidFill>
            <a:srgbClr val="0A197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8" name="Rectangle 17">
            <a:extLst>
              <a:ext uri="{FF2B5EF4-FFF2-40B4-BE49-F238E27FC236}">
                <a16:creationId xmlns:a16="http://schemas.microsoft.com/office/drawing/2014/main" id="{2A7B0030-82A1-3149-AAC5-8B912D85AC60}"/>
              </a:ext>
            </a:extLst>
          </p:cNvPr>
          <p:cNvSpPr/>
          <p:nvPr userDrawn="1"/>
        </p:nvSpPr>
        <p:spPr>
          <a:xfrm>
            <a:off x="-1053548" y="1332324"/>
            <a:ext cx="787021" cy="754145"/>
          </a:xfrm>
          <a:prstGeom prst="rect">
            <a:avLst/>
          </a:prstGeom>
          <a:solidFill>
            <a:srgbClr val="1A70B8"/>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9" name="Rectangle 18">
            <a:extLst>
              <a:ext uri="{FF2B5EF4-FFF2-40B4-BE49-F238E27FC236}">
                <a16:creationId xmlns:a16="http://schemas.microsoft.com/office/drawing/2014/main" id="{4F678108-D8E6-6F48-9E71-79B4060AB9EF}"/>
              </a:ext>
            </a:extLst>
          </p:cNvPr>
          <p:cNvSpPr/>
          <p:nvPr userDrawn="1"/>
        </p:nvSpPr>
        <p:spPr>
          <a:xfrm>
            <a:off x="-1053548" y="2714922"/>
            <a:ext cx="787021" cy="754145"/>
          </a:xfrm>
          <a:prstGeom prst="rect">
            <a:avLst/>
          </a:prstGeom>
          <a:solidFill>
            <a:srgbClr val="00AA6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0" name="Rectangle 19">
            <a:extLst>
              <a:ext uri="{FF2B5EF4-FFF2-40B4-BE49-F238E27FC236}">
                <a16:creationId xmlns:a16="http://schemas.microsoft.com/office/drawing/2014/main" id="{C2500438-DFE5-1541-A57C-CCDAE308867C}"/>
              </a:ext>
            </a:extLst>
          </p:cNvPr>
          <p:cNvSpPr/>
          <p:nvPr userDrawn="1"/>
        </p:nvSpPr>
        <p:spPr>
          <a:xfrm>
            <a:off x="-1053548" y="4097521"/>
            <a:ext cx="787021" cy="754145"/>
          </a:xfrm>
          <a:prstGeom prst="rect">
            <a:avLst/>
          </a:prstGeom>
          <a:solidFill>
            <a:srgbClr val="FF912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 name="TextBox 2">
            <a:extLst>
              <a:ext uri="{FF2B5EF4-FFF2-40B4-BE49-F238E27FC236}">
                <a16:creationId xmlns:a16="http://schemas.microsoft.com/office/drawing/2014/main" id="{3EA0A870-4CCE-B041-ADAA-FFD498F6B5DE}"/>
              </a:ext>
            </a:extLst>
          </p:cNvPr>
          <p:cNvSpPr txBox="1"/>
          <p:nvPr userDrawn="1"/>
        </p:nvSpPr>
        <p:spPr>
          <a:xfrm>
            <a:off x="-1784645" y="-953887"/>
            <a:ext cx="1518118" cy="461665"/>
          </a:xfrm>
          <a:prstGeom prst="rect">
            <a:avLst/>
          </a:prstGeom>
          <a:noFill/>
        </p:spPr>
        <p:txBody>
          <a:bodyPr wrap="square" rtlCol="0">
            <a:spAutoFit/>
          </a:bodyPr>
          <a:lstStyle/>
          <a:p>
            <a:r>
              <a:rPr lang="en-US" sz="1200" dirty="0">
                <a:solidFill>
                  <a:schemeClr val="tx1"/>
                </a:solidFill>
                <a:latin typeface="Arial" panose="020B0604020202020204" pitchFamily="34" charset="0"/>
                <a:cs typeface="Arial" panose="020B0604020202020204" pitchFamily="34" charset="0"/>
              </a:rPr>
              <a:t>LANL-APPROVED </a:t>
            </a:r>
          </a:p>
          <a:p>
            <a:r>
              <a:rPr lang="en-US" sz="1200" dirty="0">
                <a:solidFill>
                  <a:schemeClr val="tx1"/>
                </a:solidFill>
                <a:latin typeface="Arial" panose="020B0604020202020204" pitchFamily="34" charset="0"/>
                <a:cs typeface="Arial" panose="020B0604020202020204" pitchFamily="34" charset="0"/>
              </a:rPr>
              <a:t>COLOR PALETTE </a:t>
            </a:r>
          </a:p>
        </p:txBody>
      </p:sp>
      <p:sp>
        <p:nvSpPr>
          <p:cNvPr id="4" name="TextBox 3">
            <a:extLst>
              <a:ext uri="{FF2B5EF4-FFF2-40B4-BE49-F238E27FC236}">
                <a16:creationId xmlns:a16="http://schemas.microsoft.com/office/drawing/2014/main" id="{4DBAD157-F0FF-E841-B877-5FF726EE6DB4}"/>
              </a:ext>
            </a:extLst>
          </p:cNvPr>
          <p:cNvSpPr txBox="1"/>
          <p:nvPr userDrawn="1"/>
        </p:nvSpPr>
        <p:spPr>
          <a:xfrm>
            <a:off x="-2236755" y="-3329"/>
            <a:ext cx="1307950" cy="338554"/>
          </a:xfrm>
          <a:prstGeom prst="rect">
            <a:avLst/>
          </a:prstGeom>
          <a:noFill/>
        </p:spPr>
        <p:txBody>
          <a:bodyPr wrap="square" rtlCol="0">
            <a:spAutoFit/>
          </a:bodyPr>
          <a:lstStyle/>
          <a:p>
            <a:r>
              <a:rPr lang="en-US" sz="800" dirty="0">
                <a:solidFill>
                  <a:schemeClr val="tx1"/>
                </a:solidFill>
                <a:latin typeface="Arial" panose="020B0604020202020204" pitchFamily="34" charset="0"/>
                <a:cs typeface="Arial" panose="020B0604020202020204" pitchFamily="34" charset="0"/>
              </a:rPr>
              <a:t>PRIMARY COLOR: ULTRAMARINE</a:t>
            </a:r>
          </a:p>
        </p:txBody>
      </p:sp>
      <p:sp>
        <p:nvSpPr>
          <p:cNvPr id="21" name="TextBox 20">
            <a:extLst>
              <a:ext uri="{FF2B5EF4-FFF2-40B4-BE49-F238E27FC236}">
                <a16:creationId xmlns:a16="http://schemas.microsoft.com/office/drawing/2014/main" id="{75EF9DA1-1206-D94F-936A-8C56D3FA0437}"/>
              </a:ext>
            </a:extLst>
          </p:cNvPr>
          <p:cNvSpPr txBox="1"/>
          <p:nvPr userDrawn="1"/>
        </p:nvSpPr>
        <p:spPr>
          <a:xfrm>
            <a:off x="-2236755" y="1316423"/>
            <a:ext cx="1307950" cy="338554"/>
          </a:xfrm>
          <a:prstGeom prst="rect">
            <a:avLst/>
          </a:prstGeom>
          <a:noFill/>
        </p:spPr>
        <p:txBody>
          <a:bodyPr wrap="square" rtlCol="0">
            <a:spAutoFit/>
          </a:bodyPr>
          <a:lstStyle/>
          <a:p>
            <a:r>
              <a:rPr lang="en-US" sz="800" dirty="0">
                <a:solidFill>
                  <a:schemeClr val="tx1"/>
                </a:solidFill>
                <a:latin typeface="Arial" panose="020B0604020202020204" pitchFamily="34" charset="0"/>
                <a:cs typeface="Arial" panose="020B0604020202020204" pitchFamily="34" charset="0"/>
              </a:rPr>
              <a:t>SECONDARY COLOR: BLUE</a:t>
            </a:r>
          </a:p>
        </p:txBody>
      </p:sp>
      <p:sp>
        <p:nvSpPr>
          <p:cNvPr id="22" name="TextBox 21">
            <a:extLst>
              <a:ext uri="{FF2B5EF4-FFF2-40B4-BE49-F238E27FC236}">
                <a16:creationId xmlns:a16="http://schemas.microsoft.com/office/drawing/2014/main" id="{3418CEFD-1271-3F43-A3DB-664C3A2A6F61}"/>
              </a:ext>
            </a:extLst>
          </p:cNvPr>
          <p:cNvSpPr txBox="1"/>
          <p:nvPr userDrawn="1"/>
        </p:nvSpPr>
        <p:spPr>
          <a:xfrm>
            <a:off x="-2236755" y="2711591"/>
            <a:ext cx="1307950" cy="338554"/>
          </a:xfrm>
          <a:prstGeom prst="rect">
            <a:avLst/>
          </a:prstGeom>
          <a:noFill/>
        </p:spPr>
        <p:txBody>
          <a:bodyPr wrap="square" rtlCol="0">
            <a:spAutoFit/>
          </a:bodyPr>
          <a:lstStyle/>
          <a:p>
            <a:r>
              <a:rPr lang="en-US" sz="800" dirty="0">
                <a:solidFill>
                  <a:schemeClr val="tx1"/>
                </a:solidFill>
                <a:latin typeface="Arial" panose="020B0604020202020204" pitchFamily="34" charset="0"/>
                <a:cs typeface="Arial" panose="020B0604020202020204" pitchFamily="34" charset="0"/>
              </a:rPr>
              <a:t>EXTENDED PALETTE: GREEN</a:t>
            </a:r>
          </a:p>
        </p:txBody>
      </p:sp>
      <p:sp>
        <p:nvSpPr>
          <p:cNvPr id="23" name="TextBox 22">
            <a:extLst>
              <a:ext uri="{FF2B5EF4-FFF2-40B4-BE49-F238E27FC236}">
                <a16:creationId xmlns:a16="http://schemas.microsoft.com/office/drawing/2014/main" id="{252C2957-98B7-7447-A979-8F5F9439F931}"/>
              </a:ext>
            </a:extLst>
          </p:cNvPr>
          <p:cNvSpPr txBox="1"/>
          <p:nvPr userDrawn="1"/>
        </p:nvSpPr>
        <p:spPr>
          <a:xfrm>
            <a:off x="-2236755" y="4106758"/>
            <a:ext cx="1307950" cy="338554"/>
          </a:xfrm>
          <a:prstGeom prst="rect">
            <a:avLst/>
          </a:prstGeom>
          <a:noFill/>
        </p:spPr>
        <p:txBody>
          <a:bodyPr wrap="square" rtlCol="0">
            <a:spAutoFit/>
          </a:bodyPr>
          <a:lstStyle/>
          <a:p>
            <a:r>
              <a:rPr lang="en-US" sz="800" dirty="0">
                <a:solidFill>
                  <a:schemeClr val="tx1"/>
                </a:solidFill>
                <a:latin typeface="Arial" panose="020B0604020202020204" pitchFamily="34" charset="0"/>
                <a:cs typeface="Arial" panose="020B0604020202020204" pitchFamily="34" charset="0"/>
              </a:rPr>
              <a:t>EXTENDED PALETTE: ORANGE</a:t>
            </a:r>
          </a:p>
        </p:txBody>
      </p:sp>
      <p:sp>
        <p:nvSpPr>
          <p:cNvPr id="15" name="Rectangle 14">
            <a:extLst>
              <a:ext uri="{FF2B5EF4-FFF2-40B4-BE49-F238E27FC236}">
                <a16:creationId xmlns:a16="http://schemas.microsoft.com/office/drawing/2014/main" id="{C17D5F0D-5C60-5143-BF1E-4A0546C4287F}"/>
              </a:ext>
            </a:extLst>
          </p:cNvPr>
          <p:cNvSpPr/>
          <p:nvPr userDrawn="1"/>
        </p:nvSpPr>
        <p:spPr>
          <a:xfrm>
            <a:off x="-1053548" y="5541578"/>
            <a:ext cx="787021" cy="754145"/>
          </a:xfrm>
          <a:prstGeom prst="rect">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6" name="TextBox 15">
            <a:extLst>
              <a:ext uri="{FF2B5EF4-FFF2-40B4-BE49-F238E27FC236}">
                <a16:creationId xmlns:a16="http://schemas.microsoft.com/office/drawing/2014/main" id="{92CA6A2F-D5F2-CB4B-A618-B3021CB6FE30}"/>
              </a:ext>
            </a:extLst>
          </p:cNvPr>
          <p:cNvSpPr txBox="1"/>
          <p:nvPr userDrawn="1"/>
        </p:nvSpPr>
        <p:spPr>
          <a:xfrm>
            <a:off x="-2236755" y="5550815"/>
            <a:ext cx="1307950" cy="338554"/>
          </a:xfrm>
          <a:prstGeom prst="rect">
            <a:avLst/>
          </a:prstGeom>
          <a:noFill/>
        </p:spPr>
        <p:txBody>
          <a:bodyPr wrap="square" rtlCol="0">
            <a:spAutoFit/>
          </a:bodyPr>
          <a:lstStyle/>
          <a:p>
            <a:r>
              <a:rPr lang="en-US" sz="800" dirty="0">
                <a:solidFill>
                  <a:schemeClr val="tx1"/>
                </a:solidFill>
                <a:latin typeface="Arial" panose="020B0604020202020204" pitchFamily="34" charset="0"/>
                <a:cs typeface="Arial" panose="020B0604020202020204" pitchFamily="34" charset="0"/>
              </a:rPr>
              <a:t>MONOCHROMATIC: GREY</a:t>
            </a:r>
          </a:p>
        </p:txBody>
      </p:sp>
    </p:spTree>
    <p:extLst>
      <p:ext uri="{BB962C8B-B14F-4D97-AF65-F5344CB8AC3E}">
        <p14:creationId xmlns:p14="http://schemas.microsoft.com/office/powerpoint/2010/main" val="1706102734"/>
      </p:ext>
    </p:extLst>
  </p:cSld>
  <p:clrMapOvr>
    <a:masterClrMapping/>
  </p:clrMapOvr>
  <p:extLst>
    <p:ext uri="{DCECCB84-F9BA-43D5-87BE-67443E8EF086}">
      <p15:sldGuideLst xmlns:p15="http://schemas.microsoft.com/office/powerpoint/2012/main"/>
    </p:ext>
  </p:extLst>
</p:sldLayout>
</file>

<file path=ppt/slideLayouts/slideLayout36.xml><?xml version="1.0" encoding="utf-8"?>
<p:sldLayout xmlns:a="http://schemas.openxmlformats.org/drawingml/2006/main" xmlns:r="http://schemas.openxmlformats.org/officeDocument/2006/relationships" xmlns:p="http://schemas.openxmlformats.org/presentationml/2006/main" userDrawn="1">
  <p:cSld name="LOGO_Blue BG_Title and text only">
    <p:bg>
      <p:bgPr>
        <a:solidFill>
          <a:srgbClr val="000F7E"/>
        </a:solidFill>
        <a:effectLst/>
      </p:bgPr>
    </p:bg>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002914E2-5970-D64D-8F42-0A90C929586B}"/>
              </a:ext>
            </a:extLst>
          </p:cNvPr>
          <p:cNvPicPr>
            <a:picLocks noChangeAspect="1"/>
          </p:cNvPicPr>
          <p:nvPr userDrawn="1"/>
        </p:nvPicPr>
        <p:blipFill rotWithShape="1">
          <a:blip r:embed="rId2">
            <a:extLst>
              <a:ext uri="{28A0092B-C50C-407E-A947-70E740481C1C}">
                <a14:useLocalDpi xmlns:a14="http://schemas.microsoft.com/office/drawing/2010/main"/>
              </a:ext>
            </a:extLst>
          </a:blip>
          <a:srcRect t="-1" b="-5861"/>
          <a:stretch/>
        </p:blipFill>
        <p:spPr>
          <a:xfrm>
            <a:off x="2800593" y="298702"/>
            <a:ext cx="6343408" cy="6925058"/>
          </a:xfrm>
          <a:prstGeom prst="rect">
            <a:avLst/>
          </a:prstGeom>
        </p:spPr>
      </p:pic>
      <p:sp>
        <p:nvSpPr>
          <p:cNvPr id="5" name="Slide Number Placeholder 3">
            <a:extLst>
              <a:ext uri="{FF2B5EF4-FFF2-40B4-BE49-F238E27FC236}">
                <a16:creationId xmlns:a16="http://schemas.microsoft.com/office/drawing/2014/main" id="{1D7EDC4A-BEF6-BF42-9D9A-F47ED202C474}"/>
              </a:ext>
            </a:extLst>
          </p:cNvPr>
          <p:cNvSpPr txBox="1">
            <a:spLocks/>
          </p:cNvSpPr>
          <p:nvPr userDrawn="1"/>
        </p:nvSpPr>
        <p:spPr>
          <a:xfrm>
            <a:off x="8641080" y="6501384"/>
            <a:ext cx="220485" cy="270473"/>
          </a:xfrm>
          <a:prstGeom prst="rect">
            <a:avLst/>
          </a:prstGeom>
        </p:spPr>
        <p:txBody>
          <a:bodyPr vert="horz" lIns="0" tIns="0" rIns="0" bIns="0" rtlCol="0" anchor="t" anchorCtr="0"/>
          <a:lstStyle>
            <a:defPPr>
              <a:defRPr lang="en-US"/>
            </a:defPPr>
            <a:lvl1pPr marL="0" algn="r" defTabSz="457200" rtl="0" eaLnBrk="1" latinLnBrk="0" hangingPunct="1">
              <a:defRPr sz="700" b="0" i="0"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700" dirty="0">
                <a:solidFill>
                  <a:schemeClr val="bg1">
                    <a:lumMod val="65000"/>
                  </a:schemeClr>
                </a:solidFill>
              </a:rPr>
              <a:t>  </a:t>
            </a:r>
            <a:fld id="{F16E1515-8F3D-DE4D-94E5-8D9BEBCD7A49}" type="slidenum">
              <a:rPr lang="en-US" sz="700" smtClean="0">
                <a:solidFill>
                  <a:schemeClr val="bg1">
                    <a:lumMod val="65000"/>
                  </a:schemeClr>
                </a:solidFill>
              </a:rPr>
              <a:pPr/>
              <a:t>‹#›</a:t>
            </a:fld>
            <a:endParaRPr lang="en-US" sz="700" dirty="0">
              <a:solidFill>
                <a:schemeClr val="bg1">
                  <a:lumMod val="65000"/>
                </a:schemeClr>
              </a:solidFill>
            </a:endParaRPr>
          </a:p>
        </p:txBody>
      </p:sp>
      <p:sp>
        <p:nvSpPr>
          <p:cNvPr id="6" name="Date Placeholder 3">
            <a:extLst>
              <a:ext uri="{FF2B5EF4-FFF2-40B4-BE49-F238E27FC236}">
                <a16:creationId xmlns:a16="http://schemas.microsoft.com/office/drawing/2014/main" id="{90837E2F-4F21-1044-BFBE-A09264C747AB}"/>
              </a:ext>
            </a:extLst>
          </p:cNvPr>
          <p:cNvSpPr txBox="1">
            <a:spLocks/>
          </p:cNvSpPr>
          <p:nvPr userDrawn="1"/>
        </p:nvSpPr>
        <p:spPr>
          <a:xfrm>
            <a:off x="8074152" y="6501384"/>
            <a:ext cx="609914" cy="198005"/>
          </a:xfrm>
          <a:prstGeom prst="rect">
            <a:avLst/>
          </a:prstGeom>
        </p:spPr>
        <p:txBody>
          <a:bodyPr vert="horz" lIns="0" tIns="0" rIns="0" bIns="0" rtlCol="0" anchor="t" anchorCtr="0"/>
          <a:lstStyle>
            <a:defPPr>
              <a:defRPr lang="en-US"/>
            </a:defPPr>
            <a:lvl1pPr marL="0" algn="r" defTabSz="457200" rtl="0" eaLnBrk="1" latinLnBrk="0" hangingPunct="1">
              <a:defRPr sz="700" b="0" i="0" kern="1200">
                <a:solidFill>
                  <a:schemeClr val="bg1">
                    <a:lumMod val="65000"/>
                  </a:schemeClr>
                </a:solidFill>
                <a:latin typeface="Arial" panose="020B0604020202020204" pitchFamily="34" charset="0"/>
                <a:ea typeface="Source Sans Pro Semibold" panose="020B0503030403020204" pitchFamily="34" charset="0"/>
                <a:cs typeface="Arial" panose="020B060402020202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B39BF0A-C635-544F-850F-946AD8E7975B}" type="datetime1">
              <a:rPr lang="en-US" sz="700" smtClean="0"/>
              <a:pPr/>
              <a:t>6/5/26</a:t>
            </a:fld>
            <a:endParaRPr lang="en-US" sz="700" dirty="0"/>
          </a:p>
        </p:txBody>
      </p:sp>
      <p:sp>
        <p:nvSpPr>
          <p:cNvPr id="10" name="Text Placeholder 9">
            <a:extLst>
              <a:ext uri="{FF2B5EF4-FFF2-40B4-BE49-F238E27FC236}">
                <a16:creationId xmlns:a16="http://schemas.microsoft.com/office/drawing/2014/main" id="{97296882-4466-CA4B-838A-C94D33F4B27A}"/>
              </a:ext>
            </a:extLst>
          </p:cNvPr>
          <p:cNvSpPr>
            <a:spLocks noGrp="1"/>
          </p:cNvSpPr>
          <p:nvPr>
            <p:ph type="body" sz="quarter" idx="14" hasCustomPrompt="1"/>
          </p:nvPr>
        </p:nvSpPr>
        <p:spPr>
          <a:xfrm>
            <a:off x="594360" y="609600"/>
            <a:ext cx="7991856" cy="892208"/>
          </a:xfrm>
        </p:spPr>
        <p:txBody>
          <a:bodyPr lIns="0" tIns="0" rIns="0" bIns="0">
            <a:noAutofit/>
          </a:bodyPr>
          <a:lstStyle>
            <a:lvl1pPr marL="0" indent="0">
              <a:lnSpc>
                <a:spcPct val="100000"/>
              </a:lnSpc>
              <a:spcBef>
                <a:spcPts val="0"/>
              </a:spcBef>
              <a:buNone/>
              <a:defRPr sz="2400" b="1" i="0">
                <a:solidFill>
                  <a:schemeClr val="bg1"/>
                </a:solidFill>
                <a:latin typeface="Arial" panose="020B0604020202020204" pitchFamily="34" charset="0"/>
                <a:cs typeface="Arial" panose="020B0604020202020204" pitchFamily="34" charset="0"/>
              </a:defRPr>
            </a:lvl1pPr>
            <a:lvl2pPr>
              <a:buNone/>
              <a:defRPr b="1" i="0">
                <a:latin typeface="Acumin Pro" panose="020B0504020202020204" pitchFamily="34" charset="77"/>
              </a:defRPr>
            </a:lvl2pPr>
            <a:lvl3pPr>
              <a:buNone/>
              <a:defRPr b="1" i="0">
                <a:latin typeface="Acumin Pro" panose="020B0504020202020204" pitchFamily="34" charset="77"/>
              </a:defRPr>
            </a:lvl3pPr>
            <a:lvl4pPr>
              <a:buNone/>
              <a:defRPr b="1" i="0">
                <a:latin typeface="Acumin Pro" panose="020B0504020202020204" pitchFamily="34" charset="77"/>
              </a:defRPr>
            </a:lvl4pPr>
            <a:lvl5pPr>
              <a:buNone/>
              <a:defRPr b="1" i="0">
                <a:latin typeface="Acumin Pro" panose="020B0504020202020204" pitchFamily="34" charset="77"/>
              </a:defRPr>
            </a:lvl5pPr>
          </a:lstStyle>
          <a:p>
            <a:pPr lvl="0"/>
            <a:r>
              <a:rPr lang="en-US" dirty="0"/>
              <a:t>Click to add a brief slide title</a:t>
            </a:r>
          </a:p>
        </p:txBody>
      </p:sp>
      <p:sp>
        <p:nvSpPr>
          <p:cNvPr id="11" name="Text Placeholder 2">
            <a:extLst>
              <a:ext uri="{FF2B5EF4-FFF2-40B4-BE49-F238E27FC236}">
                <a16:creationId xmlns:a16="http://schemas.microsoft.com/office/drawing/2014/main" id="{F479DEE7-37EE-CA4D-8507-ABBFE1A5E82C}"/>
              </a:ext>
            </a:extLst>
          </p:cNvPr>
          <p:cNvSpPr>
            <a:spLocks noGrp="1"/>
          </p:cNvSpPr>
          <p:nvPr>
            <p:ph type="body" sz="quarter" idx="19" hasCustomPrompt="1"/>
          </p:nvPr>
        </p:nvSpPr>
        <p:spPr>
          <a:xfrm>
            <a:off x="594360" y="1523999"/>
            <a:ext cx="7991856" cy="4434840"/>
          </a:xfrm>
        </p:spPr>
        <p:txBody>
          <a:bodyPr wrap="square" lIns="0" tIns="0" rIns="0" bIns="0">
            <a:noAutofit/>
          </a:bodyPr>
          <a:lstStyle>
            <a:lvl1pPr marL="230188" indent="-230188">
              <a:lnSpc>
                <a:spcPct val="100000"/>
              </a:lnSpc>
              <a:spcBef>
                <a:spcPts val="600"/>
              </a:spcBef>
              <a:tabLst/>
              <a:defRPr>
                <a:solidFill>
                  <a:schemeClr val="bg1"/>
                </a:solidFill>
              </a:defRPr>
            </a:lvl1pPr>
            <a:lvl2pPr marL="460375" indent="-230188">
              <a:tabLst/>
              <a:defRPr>
                <a:solidFill>
                  <a:schemeClr val="bg1"/>
                </a:solidFill>
              </a:defRPr>
            </a:lvl2pPr>
            <a:lvl3pPr>
              <a:defRPr>
                <a:solidFill>
                  <a:schemeClr val="bg1"/>
                </a:solidFill>
              </a:defRPr>
            </a:lvl3pPr>
            <a:lvl4pPr marL="914400" indent="-227013">
              <a:tabLst/>
              <a:defRPr>
                <a:solidFill>
                  <a:schemeClr val="bg1"/>
                </a:solidFill>
              </a:defRPr>
            </a:lvl4pPr>
          </a:lstStyle>
          <a:p>
            <a:pPr lvl="0"/>
            <a:r>
              <a:rPr lang="en-US" dirty="0"/>
              <a:t>Click to add first bullet</a:t>
            </a:r>
          </a:p>
          <a:p>
            <a:pPr lvl="1"/>
            <a:r>
              <a:rPr lang="en-US" dirty="0"/>
              <a:t>Second level</a:t>
            </a:r>
          </a:p>
          <a:p>
            <a:pPr lvl="2"/>
            <a:r>
              <a:rPr lang="en-US" dirty="0"/>
              <a:t>Third level</a:t>
            </a:r>
          </a:p>
          <a:p>
            <a:pPr lvl="3"/>
            <a:r>
              <a:rPr lang="en-US" dirty="0"/>
              <a:t>Fourth level</a:t>
            </a:r>
          </a:p>
        </p:txBody>
      </p:sp>
    </p:spTree>
    <p:extLst>
      <p:ext uri="{BB962C8B-B14F-4D97-AF65-F5344CB8AC3E}">
        <p14:creationId xmlns:p14="http://schemas.microsoft.com/office/powerpoint/2010/main" val="1766413953"/>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Blue BG_Text Only-No Subhead">
    <p:bg>
      <p:bgPr>
        <a:solidFill>
          <a:srgbClr val="000F7E"/>
        </a:solidFill>
        <a:effectLst/>
      </p:bgPr>
    </p:bg>
    <p:spTree>
      <p:nvGrpSpPr>
        <p:cNvPr id="1" name=""/>
        <p:cNvGrpSpPr/>
        <p:nvPr/>
      </p:nvGrpSpPr>
      <p:grpSpPr>
        <a:xfrm>
          <a:off x="0" y="0"/>
          <a:ext cx="0" cy="0"/>
          <a:chOff x="0" y="0"/>
          <a:chExt cx="0" cy="0"/>
        </a:xfrm>
      </p:grpSpPr>
      <p:sp>
        <p:nvSpPr>
          <p:cNvPr id="10" name="Text Placeholder 9">
            <a:extLst>
              <a:ext uri="{FF2B5EF4-FFF2-40B4-BE49-F238E27FC236}">
                <a16:creationId xmlns:a16="http://schemas.microsoft.com/office/drawing/2014/main" id="{65FC89D9-A95D-984D-AA31-A11221C38E3D}"/>
              </a:ext>
            </a:extLst>
          </p:cNvPr>
          <p:cNvSpPr>
            <a:spLocks noGrp="1"/>
          </p:cNvSpPr>
          <p:nvPr>
            <p:ph type="body" sz="quarter" idx="14" hasCustomPrompt="1"/>
          </p:nvPr>
        </p:nvSpPr>
        <p:spPr>
          <a:xfrm>
            <a:off x="594360" y="609600"/>
            <a:ext cx="7991856" cy="892208"/>
          </a:xfrm>
        </p:spPr>
        <p:txBody>
          <a:bodyPr lIns="0" tIns="0" rIns="0" bIns="0">
            <a:noAutofit/>
          </a:bodyPr>
          <a:lstStyle>
            <a:lvl1pPr marL="0" indent="0">
              <a:lnSpc>
                <a:spcPct val="100000"/>
              </a:lnSpc>
              <a:spcBef>
                <a:spcPts val="0"/>
              </a:spcBef>
              <a:buNone/>
              <a:defRPr sz="2400" b="1" i="0">
                <a:solidFill>
                  <a:schemeClr val="bg1"/>
                </a:solidFill>
                <a:latin typeface="Arial" panose="020B0604020202020204" pitchFamily="34" charset="0"/>
                <a:cs typeface="Arial" panose="020B0604020202020204" pitchFamily="34" charset="0"/>
              </a:defRPr>
            </a:lvl1pPr>
            <a:lvl2pPr>
              <a:buNone/>
              <a:defRPr b="1" i="0">
                <a:latin typeface="Acumin Pro" panose="020B0504020202020204" pitchFamily="34" charset="77"/>
              </a:defRPr>
            </a:lvl2pPr>
            <a:lvl3pPr>
              <a:buNone/>
              <a:defRPr b="1" i="0">
                <a:latin typeface="Acumin Pro" panose="020B0504020202020204" pitchFamily="34" charset="77"/>
              </a:defRPr>
            </a:lvl3pPr>
            <a:lvl4pPr>
              <a:buNone/>
              <a:defRPr b="1" i="0">
                <a:latin typeface="Acumin Pro" panose="020B0504020202020204" pitchFamily="34" charset="77"/>
              </a:defRPr>
            </a:lvl4pPr>
            <a:lvl5pPr>
              <a:buNone/>
              <a:defRPr b="1" i="0">
                <a:latin typeface="Acumin Pro" panose="020B0504020202020204" pitchFamily="34" charset="77"/>
              </a:defRPr>
            </a:lvl5pPr>
          </a:lstStyle>
          <a:p>
            <a:pPr lvl="0"/>
            <a:r>
              <a:rPr lang="en-US" dirty="0"/>
              <a:t>Click to add a brief slide title</a:t>
            </a:r>
          </a:p>
        </p:txBody>
      </p:sp>
      <p:sp>
        <p:nvSpPr>
          <p:cNvPr id="6" name="Text Placeholder 2">
            <a:extLst>
              <a:ext uri="{FF2B5EF4-FFF2-40B4-BE49-F238E27FC236}">
                <a16:creationId xmlns:a16="http://schemas.microsoft.com/office/drawing/2014/main" id="{424F4C0B-8E0E-D247-8998-89B0F977E901}"/>
              </a:ext>
            </a:extLst>
          </p:cNvPr>
          <p:cNvSpPr>
            <a:spLocks noGrp="1"/>
          </p:cNvSpPr>
          <p:nvPr>
            <p:ph type="body" sz="quarter" idx="19" hasCustomPrompt="1"/>
          </p:nvPr>
        </p:nvSpPr>
        <p:spPr>
          <a:xfrm>
            <a:off x="594360" y="1523999"/>
            <a:ext cx="7991856" cy="4434840"/>
          </a:xfrm>
        </p:spPr>
        <p:txBody>
          <a:bodyPr wrap="square" lIns="0" tIns="0" rIns="0" bIns="0">
            <a:noAutofit/>
          </a:bodyPr>
          <a:lstStyle>
            <a:lvl1pPr marL="230188" indent="-230188">
              <a:lnSpc>
                <a:spcPct val="100000"/>
              </a:lnSpc>
              <a:spcBef>
                <a:spcPts val="600"/>
              </a:spcBef>
              <a:tabLst/>
              <a:defRPr>
                <a:solidFill>
                  <a:schemeClr val="bg1"/>
                </a:solidFill>
              </a:defRPr>
            </a:lvl1pPr>
            <a:lvl2pPr marL="460375" indent="-230188">
              <a:tabLst/>
              <a:defRPr>
                <a:solidFill>
                  <a:schemeClr val="bg1"/>
                </a:solidFill>
              </a:defRPr>
            </a:lvl2pPr>
            <a:lvl3pPr>
              <a:defRPr>
                <a:solidFill>
                  <a:schemeClr val="bg1"/>
                </a:solidFill>
              </a:defRPr>
            </a:lvl3pPr>
            <a:lvl4pPr marL="914400" indent="-227013">
              <a:tabLst/>
              <a:defRPr>
                <a:solidFill>
                  <a:schemeClr val="bg1"/>
                </a:solidFill>
              </a:defRPr>
            </a:lvl4pPr>
          </a:lstStyle>
          <a:p>
            <a:pPr lvl="0"/>
            <a:r>
              <a:rPr lang="en-US" dirty="0"/>
              <a:t>Click to add first bullet</a:t>
            </a:r>
          </a:p>
          <a:p>
            <a:pPr lvl="1"/>
            <a:r>
              <a:rPr lang="en-US" dirty="0"/>
              <a:t>Second level</a:t>
            </a:r>
          </a:p>
          <a:p>
            <a:pPr lvl="2"/>
            <a:r>
              <a:rPr lang="en-US" dirty="0"/>
              <a:t>Third level</a:t>
            </a:r>
          </a:p>
          <a:p>
            <a:pPr lvl="3"/>
            <a:r>
              <a:rPr lang="en-US" dirty="0"/>
              <a:t>Fourth level</a:t>
            </a:r>
          </a:p>
        </p:txBody>
      </p:sp>
    </p:spTree>
    <p:extLst>
      <p:ext uri="{BB962C8B-B14F-4D97-AF65-F5344CB8AC3E}">
        <p14:creationId xmlns:p14="http://schemas.microsoft.com/office/powerpoint/2010/main" val="3560377308"/>
      </p:ext>
    </p:extLst>
  </p:cSld>
  <p:clrMapOvr>
    <a:masterClrMapping/>
  </p:clrMapOvr>
  <p:extLst>
    <p:ext uri="{DCECCB84-F9BA-43D5-87BE-67443E8EF086}">
      <p15:sldGuideLst xmlns:p15="http://schemas.microsoft.com/office/powerpoint/2012/main"/>
    </p:ext>
  </p:extLs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LOGO_Blue BG_Title and text only">
    <p:bg>
      <p:bgPr>
        <a:solidFill>
          <a:srgbClr val="000F7E"/>
        </a:solidFill>
        <a:effectLst/>
      </p:bgPr>
    </p:bg>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002914E2-5970-D64D-8F42-0A90C929586B}"/>
              </a:ext>
            </a:extLst>
          </p:cNvPr>
          <p:cNvPicPr>
            <a:picLocks noChangeAspect="1"/>
          </p:cNvPicPr>
          <p:nvPr userDrawn="1"/>
        </p:nvPicPr>
        <p:blipFill rotWithShape="1">
          <a:blip r:embed="rId2" cstate="hqprint">
            <a:extLst>
              <a:ext uri="{28A0092B-C50C-407E-A947-70E740481C1C}">
                <a14:useLocalDpi xmlns:a14="http://schemas.microsoft.com/office/drawing/2010/main"/>
              </a:ext>
            </a:extLst>
          </a:blip>
          <a:srcRect t="-1" b="-5861"/>
          <a:stretch/>
        </p:blipFill>
        <p:spPr>
          <a:xfrm>
            <a:off x="2800593" y="298702"/>
            <a:ext cx="6343408" cy="6925058"/>
          </a:xfrm>
          <a:prstGeom prst="rect">
            <a:avLst/>
          </a:prstGeom>
        </p:spPr>
      </p:pic>
      <p:sp>
        <p:nvSpPr>
          <p:cNvPr id="5" name="Slide Number Placeholder 3">
            <a:extLst>
              <a:ext uri="{FF2B5EF4-FFF2-40B4-BE49-F238E27FC236}">
                <a16:creationId xmlns:a16="http://schemas.microsoft.com/office/drawing/2014/main" id="{1D7EDC4A-BEF6-BF42-9D9A-F47ED202C474}"/>
              </a:ext>
            </a:extLst>
          </p:cNvPr>
          <p:cNvSpPr txBox="1">
            <a:spLocks/>
          </p:cNvSpPr>
          <p:nvPr userDrawn="1"/>
        </p:nvSpPr>
        <p:spPr>
          <a:xfrm>
            <a:off x="8641080" y="6501384"/>
            <a:ext cx="220485" cy="270473"/>
          </a:xfrm>
          <a:prstGeom prst="rect">
            <a:avLst/>
          </a:prstGeom>
        </p:spPr>
        <p:txBody>
          <a:bodyPr vert="horz" lIns="0" tIns="0" rIns="0" bIns="0" rtlCol="0" anchor="t" anchorCtr="0"/>
          <a:lstStyle>
            <a:defPPr>
              <a:defRPr lang="en-US"/>
            </a:defPPr>
            <a:lvl1pPr marL="0" algn="r" defTabSz="457200" rtl="0" eaLnBrk="1" latinLnBrk="0" hangingPunct="1">
              <a:defRPr sz="700" b="0" i="0"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700" dirty="0">
                <a:solidFill>
                  <a:schemeClr val="bg1">
                    <a:lumMod val="65000"/>
                  </a:schemeClr>
                </a:solidFill>
              </a:rPr>
              <a:t>  </a:t>
            </a:r>
            <a:fld id="{F16E1515-8F3D-DE4D-94E5-8D9BEBCD7A49}" type="slidenum">
              <a:rPr lang="en-US" sz="700" smtClean="0">
                <a:solidFill>
                  <a:schemeClr val="bg1">
                    <a:lumMod val="65000"/>
                  </a:schemeClr>
                </a:solidFill>
              </a:rPr>
              <a:pPr/>
              <a:t>‹#›</a:t>
            </a:fld>
            <a:endParaRPr lang="en-US" sz="700" dirty="0">
              <a:solidFill>
                <a:schemeClr val="bg1">
                  <a:lumMod val="65000"/>
                </a:schemeClr>
              </a:solidFill>
            </a:endParaRPr>
          </a:p>
        </p:txBody>
      </p:sp>
      <p:sp>
        <p:nvSpPr>
          <p:cNvPr id="6" name="Date Placeholder 3">
            <a:extLst>
              <a:ext uri="{FF2B5EF4-FFF2-40B4-BE49-F238E27FC236}">
                <a16:creationId xmlns:a16="http://schemas.microsoft.com/office/drawing/2014/main" id="{90837E2F-4F21-1044-BFBE-A09264C747AB}"/>
              </a:ext>
            </a:extLst>
          </p:cNvPr>
          <p:cNvSpPr txBox="1">
            <a:spLocks/>
          </p:cNvSpPr>
          <p:nvPr userDrawn="1"/>
        </p:nvSpPr>
        <p:spPr>
          <a:xfrm>
            <a:off x="8074152" y="6501384"/>
            <a:ext cx="609914" cy="198005"/>
          </a:xfrm>
          <a:prstGeom prst="rect">
            <a:avLst/>
          </a:prstGeom>
        </p:spPr>
        <p:txBody>
          <a:bodyPr vert="horz" lIns="0" tIns="0" rIns="0" bIns="0" rtlCol="0" anchor="t" anchorCtr="0"/>
          <a:lstStyle>
            <a:defPPr>
              <a:defRPr lang="en-US"/>
            </a:defPPr>
            <a:lvl1pPr marL="0" algn="r" defTabSz="457200" rtl="0" eaLnBrk="1" latinLnBrk="0" hangingPunct="1">
              <a:defRPr sz="700" b="0" i="0" kern="1200">
                <a:solidFill>
                  <a:schemeClr val="bg1">
                    <a:lumMod val="65000"/>
                  </a:schemeClr>
                </a:solidFill>
                <a:latin typeface="Arial" panose="020B0604020202020204" pitchFamily="34" charset="0"/>
                <a:ea typeface="Source Sans Pro Semibold" panose="020B0503030403020204" pitchFamily="34" charset="0"/>
                <a:cs typeface="Arial" panose="020B060402020202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B39BF0A-C635-544F-850F-946AD8E7975B}" type="datetime1">
              <a:rPr lang="en-US" sz="700" smtClean="0"/>
              <a:pPr/>
              <a:t>6/5/26</a:t>
            </a:fld>
            <a:endParaRPr lang="en-US" sz="700" dirty="0"/>
          </a:p>
        </p:txBody>
      </p:sp>
      <p:sp>
        <p:nvSpPr>
          <p:cNvPr id="10" name="Text Placeholder 9">
            <a:extLst>
              <a:ext uri="{FF2B5EF4-FFF2-40B4-BE49-F238E27FC236}">
                <a16:creationId xmlns:a16="http://schemas.microsoft.com/office/drawing/2014/main" id="{97296882-4466-CA4B-838A-C94D33F4B27A}"/>
              </a:ext>
            </a:extLst>
          </p:cNvPr>
          <p:cNvSpPr>
            <a:spLocks noGrp="1"/>
          </p:cNvSpPr>
          <p:nvPr>
            <p:ph type="body" sz="quarter" idx="14" hasCustomPrompt="1"/>
          </p:nvPr>
        </p:nvSpPr>
        <p:spPr>
          <a:xfrm>
            <a:off x="594360" y="609600"/>
            <a:ext cx="7991856" cy="892208"/>
          </a:xfrm>
        </p:spPr>
        <p:txBody>
          <a:bodyPr lIns="0" tIns="0" rIns="0" bIns="0">
            <a:noAutofit/>
          </a:bodyPr>
          <a:lstStyle>
            <a:lvl1pPr marL="0" indent="0">
              <a:lnSpc>
                <a:spcPct val="100000"/>
              </a:lnSpc>
              <a:spcBef>
                <a:spcPts val="0"/>
              </a:spcBef>
              <a:buNone/>
              <a:defRPr sz="2400" b="1" i="0">
                <a:solidFill>
                  <a:schemeClr val="bg1"/>
                </a:solidFill>
                <a:latin typeface="Arial" panose="020B0604020202020204" pitchFamily="34" charset="0"/>
                <a:cs typeface="Arial" panose="020B0604020202020204" pitchFamily="34" charset="0"/>
              </a:defRPr>
            </a:lvl1pPr>
            <a:lvl2pPr>
              <a:buNone/>
              <a:defRPr b="1" i="0">
                <a:latin typeface="Acumin Pro" panose="020B0504020202020204" pitchFamily="34" charset="77"/>
              </a:defRPr>
            </a:lvl2pPr>
            <a:lvl3pPr>
              <a:buNone/>
              <a:defRPr b="1" i="0">
                <a:latin typeface="Acumin Pro" panose="020B0504020202020204" pitchFamily="34" charset="77"/>
              </a:defRPr>
            </a:lvl3pPr>
            <a:lvl4pPr>
              <a:buNone/>
              <a:defRPr b="1" i="0">
                <a:latin typeface="Acumin Pro" panose="020B0504020202020204" pitchFamily="34" charset="77"/>
              </a:defRPr>
            </a:lvl4pPr>
            <a:lvl5pPr>
              <a:buNone/>
              <a:defRPr b="1" i="0">
                <a:latin typeface="Acumin Pro" panose="020B0504020202020204" pitchFamily="34" charset="77"/>
              </a:defRPr>
            </a:lvl5pPr>
          </a:lstStyle>
          <a:p>
            <a:pPr lvl="0"/>
            <a:r>
              <a:rPr lang="en-US" dirty="0"/>
              <a:t>Click to add a brief slide title</a:t>
            </a:r>
          </a:p>
        </p:txBody>
      </p:sp>
      <p:sp>
        <p:nvSpPr>
          <p:cNvPr id="11" name="Text Placeholder 2">
            <a:extLst>
              <a:ext uri="{FF2B5EF4-FFF2-40B4-BE49-F238E27FC236}">
                <a16:creationId xmlns:a16="http://schemas.microsoft.com/office/drawing/2014/main" id="{F479DEE7-37EE-CA4D-8507-ABBFE1A5E82C}"/>
              </a:ext>
            </a:extLst>
          </p:cNvPr>
          <p:cNvSpPr>
            <a:spLocks noGrp="1"/>
          </p:cNvSpPr>
          <p:nvPr>
            <p:ph type="body" sz="quarter" idx="19" hasCustomPrompt="1"/>
          </p:nvPr>
        </p:nvSpPr>
        <p:spPr>
          <a:xfrm>
            <a:off x="594360" y="1523999"/>
            <a:ext cx="7991856" cy="4434840"/>
          </a:xfrm>
        </p:spPr>
        <p:txBody>
          <a:bodyPr wrap="square" lIns="0" tIns="0" rIns="0" bIns="0">
            <a:noAutofit/>
          </a:bodyPr>
          <a:lstStyle>
            <a:lvl1pPr marL="230188" indent="-230188">
              <a:lnSpc>
                <a:spcPct val="100000"/>
              </a:lnSpc>
              <a:spcBef>
                <a:spcPts val="600"/>
              </a:spcBef>
              <a:tabLst/>
              <a:defRPr>
                <a:solidFill>
                  <a:schemeClr val="bg1"/>
                </a:solidFill>
              </a:defRPr>
            </a:lvl1pPr>
            <a:lvl2pPr marL="460375" indent="-230188">
              <a:tabLst/>
              <a:defRPr>
                <a:solidFill>
                  <a:schemeClr val="bg1"/>
                </a:solidFill>
              </a:defRPr>
            </a:lvl2pPr>
            <a:lvl3pPr>
              <a:defRPr>
                <a:solidFill>
                  <a:schemeClr val="bg1"/>
                </a:solidFill>
              </a:defRPr>
            </a:lvl3pPr>
            <a:lvl4pPr marL="914400" indent="-227013">
              <a:tabLst/>
              <a:defRPr>
                <a:solidFill>
                  <a:schemeClr val="bg1"/>
                </a:solidFill>
              </a:defRPr>
            </a:lvl4pPr>
          </a:lstStyle>
          <a:p>
            <a:pPr lvl="0"/>
            <a:r>
              <a:rPr lang="en-US" dirty="0"/>
              <a:t>Click to add first bullet</a:t>
            </a:r>
          </a:p>
          <a:p>
            <a:pPr lvl="1"/>
            <a:r>
              <a:rPr lang="en-US" dirty="0"/>
              <a:t>Second level</a:t>
            </a:r>
          </a:p>
          <a:p>
            <a:pPr lvl="2"/>
            <a:r>
              <a:rPr lang="en-US" dirty="0"/>
              <a:t>Third level</a:t>
            </a:r>
          </a:p>
          <a:p>
            <a:pPr lvl="3"/>
            <a:r>
              <a:rPr lang="en-US" dirty="0"/>
              <a:t>Fourth level</a:t>
            </a:r>
          </a:p>
        </p:txBody>
      </p:sp>
    </p:spTree>
    <p:extLst>
      <p:ext uri="{BB962C8B-B14F-4D97-AF65-F5344CB8AC3E}">
        <p14:creationId xmlns:p14="http://schemas.microsoft.com/office/powerpoint/2010/main" val="2926696013"/>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OC or Agenda">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4C25BDFE-288F-694A-8F3E-5EA7C70FB20B}"/>
              </a:ext>
            </a:extLst>
          </p:cNvPr>
          <p:cNvSpPr>
            <a:spLocks noGrp="1"/>
          </p:cNvSpPr>
          <p:nvPr>
            <p:ph type="title" hasCustomPrompt="1"/>
          </p:nvPr>
        </p:nvSpPr>
        <p:spPr>
          <a:xfrm>
            <a:off x="594360" y="612648"/>
            <a:ext cx="7991856" cy="890016"/>
          </a:xfrm>
        </p:spPr>
        <p:txBody>
          <a:bodyPr lIns="0" tIns="0" rIns="0" bIns="0" anchor="t" anchorCtr="0">
            <a:noAutofit/>
          </a:bodyPr>
          <a:lstStyle>
            <a:lvl1pPr algn="l">
              <a:lnSpc>
                <a:spcPct val="100000"/>
              </a:lnSpc>
              <a:defRPr sz="2400" b="1" i="0">
                <a:solidFill>
                  <a:schemeClr val="bg1"/>
                </a:solidFill>
                <a:latin typeface="Arial" panose="020B0604020202020204" pitchFamily="34" charset="0"/>
                <a:cs typeface="Arial" panose="020B0604020202020204" pitchFamily="34" charset="0"/>
              </a:defRPr>
            </a:lvl1pPr>
          </a:lstStyle>
          <a:p>
            <a:r>
              <a:rPr lang="en-US" dirty="0"/>
              <a:t>Click to add Title, Table of Contents, or Agenda</a:t>
            </a:r>
          </a:p>
        </p:txBody>
      </p:sp>
      <p:sp>
        <p:nvSpPr>
          <p:cNvPr id="13" name="Text Placeholder 10">
            <a:extLst>
              <a:ext uri="{FF2B5EF4-FFF2-40B4-BE49-F238E27FC236}">
                <a16:creationId xmlns:a16="http://schemas.microsoft.com/office/drawing/2014/main" id="{543AE689-5E80-EF4B-BEB2-12EB7E2E7577}"/>
              </a:ext>
            </a:extLst>
          </p:cNvPr>
          <p:cNvSpPr>
            <a:spLocks noGrp="1"/>
          </p:cNvSpPr>
          <p:nvPr>
            <p:ph type="body" sz="quarter" idx="14" hasCustomPrompt="1"/>
          </p:nvPr>
        </p:nvSpPr>
        <p:spPr>
          <a:xfrm>
            <a:off x="594360" y="2713840"/>
            <a:ext cx="1098804" cy="1125069"/>
          </a:xfrm>
        </p:spPr>
        <p:txBody>
          <a:bodyPr lIns="0" tIns="0" rIns="0" bIns="0"/>
          <a:lstStyle>
            <a:lvl1pPr marL="0" indent="0">
              <a:lnSpc>
                <a:spcPct val="100000"/>
              </a:lnSpc>
              <a:spcBef>
                <a:spcPts val="0"/>
              </a:spcBef>
              <a:buNone/>
              <a:defRPr sz="1600" b="1" i="0">
                <a:solidFill>
                  <a:schemeClr val="bg1"/>
                </a:solidFill>
                <a:latin typeface="Arial" panose="020B0604020202020204" pitchFamily="34" charset="0"/>
                <a:cs typeface="Arial" panose="020B0604020202020204" pitchFamily="34" charset="0"/>
              </a:defRPr>
            </a:lvl1pPr>
          </a:lstStyle>
          <a:p>
            <a:pPr lvl="0"/>
            <a:r>
              <a:rPr lang="en-US" dirty="0"/>
              <a:t>Section Title</a:t>
            </a:r>
          </a:p>
        </p:txBody>
      </p:sp>
      <p:sp>
        <p:nvSpPr>
          <p:cNvPr id="15" name="Text Placeholder 10">
            <a:extLst>
              <a:ext uri="{FF2B5EF4-FFF2-40B4-BE49-F238E27FC236}">
                <a16:creationId xmlns:a16="http://schemas.microsoft.com/office/drawing/2014/main" id="{EF08DEE9-E8E9-294E-AFDB-272348017E85}"/>
              </a:ext>
            </a:extLst>
          </p:cNvPr>
          <p:cNvSpPr>
            <a:spLocks noGrp="1"/>
          </p:cNvSpPr>
          <p:nvPr>
            <p:ph type="body" sz="quarter" idx="17" hasCustomPrompt="1"/>
          </p:nvPr>
        </p:nvSpPr>
        <p:spPr>
          <a:xfrm>
            <a:off x="1984614" y="2713840"/>
            <a:ext cx="1098804" cy="1125069"/>
          </a:xfrm>
        </p:spPr>
        <p:txBody>
          <a:bodyPr lIns="0" tIns="0" rIns="0" bIns="0"/>
          <a:lstStyle>
            <a:lvl1pPr marL="0" indent="0">
              <a:lnSpc>
                <a:spcPct val="100000"/>
              </a:lnSpc>
              <a:spcBef>
                <a:spcPts val="0"/>
              </a:spcBef>
              <a:buNone/>
              <a:defRPr sz="1600" b="1" i="0">
                <a:solidFill>
                  <a:schemeClr val="bg1"/>
                </a:solidFill>
                <a:latin typeface="Arial" panose="020B0604020202020204" pitchFamily="34" charset="0"/>
                <a:cs typeface="Arial" panose="020B0604020202020204" pitchFamily="34" charset="0"/>
              </a:defRPr>
            </a:lvl1pPr>
          </a:lstStyle>
          <a:p>
            <a:pPr lvl="0"/>
            <a:r>
              <a:rPr lang="en-US" dirty="0"/>
              <a:t>Section Title</a:t>
            </a:r>
          </a:p>
        </p:txBody>
      </p:sp>
      <p:sp>
        <p:nvSpPr>
          <p:cNvPr id="17" name="Text Placeholder 10">
            <a:extLst>
              <a:ext uri="{FF2B5EF4-FFF2-40B4-BE49-F238E27FC236}">
                <a16:creationId xmlns:a16="http://schemas.microsoft.com/office/drawing/2014/main" id="{F515D795-953A-8047-83C7-D0752DBDB0F1}"/>
              </a:ext>
            </a:extLst>
          </p:cNvPr>
          <p:cNvSpPr>
            <a:spLocks noGrp="1"/>
          </p:cNvSpPr>
          <p:nvPr>
            <p:ph type="body" sz="quarter" idx="20" hasCustomPrompt="1"/>
          </p:nvPr>
        </p:nvSpPr>
        <p:spPr>
          <a:xfrm>
            <a:off x="3361106" y="2713840"/>
            <a:ext cx="1098804" cy="1125069"/>
          </a:xfrm>
        </p:spPr>
        <p:txBody>
          <a:bodyPr lIns="0" tIns="0" rIns="0" bIns="0"/>
          <a:lstStyle>
            <a:lvl1pPr marL="0" indent="0">
              <a:lnSpc>
                <a:spcPct val="100000"/>
              </a:lnSpc>
              <a:spcBef>
                <a:spcPts val="0"/>
              </a:spcBef>
              <a:buNone/>
              <a:defRPr sz="1600" b="1" i="0">
                <a:solidFill>
                  <a:schemeClr val="bg1"/>
                </a:solidFill>
                <a:latin typeface="Arial" panose="020B0604020202020204" pitchFamily="34" charset="0"/>
                <a:cs typeface="Arial" panose="020B0604020202020204" pitchFamily="34" charset="0"/>
              </a:defRPr>
            </a:lvl1pPr>
          </a:lstStyle>
          <a:p>
            <a:pPr lvl="0"/>
            <a:r>
              <a:rPr lang="en-US" dirty="0"/>
              <a:t>Section Title</a:t>
            </a:r>
          </a:p>
        </p:txBody>
      </p:sp>
      <p:sp>
        <p:nvSpPr>
          <p:cNvPr id="19" name="Text Placeholder 10">
            <a:extLst>
              <a:ext uri="{FF2B5EF4-FFF2-40B4-BE49-F238E27FC236}">
                <a16:creationId xmlns:a16="http://schemas.microsoft.com/office/drawing/2014/main" id="{EC01086B-B4A6-8A48-849F-4A810C93BBC1}"/>
              </a:ext>
            </a:extLst>
          </p:cNvPr>
          <p:cNvSpPr>
            <a:spLocks noGrp="1"/>
          </p:cNvSpPr>
          <p:nvPr>
            <p:ph type="body" sz="quarter" idx="23" hasCustomPrompt="1"/>
          </p:nvPr>
        </p:nvSpPr>
        <p:spPr>
          <a:xfrm>
            <a:off x="4707333" y="2713840"/>
            <a:ext cx="1098804" cy="1125069"/>
          </a:xfrm>
        </p:spPr>
        <p:txBody>
          <a:bodyPr lIns="0" tIns="0" rIns="0" bIns="0"/>
          <a:lstStyle>
            <a:lvl1pPr marL="0" indent="0">
              <a:lnSpc>
                <a:spcPct val="100000"/>
              </a:lnSpc>
              <a:spcBef>
                <a:spcPts val="0"/>
              </a:spcBef>
              <a:buNone/>
              <a:defRPr sz="1600" b="1" i="0">
                <a:solidFill>
                  <a:schemeClr val="bg1"/>
                </a:solidFill>
                <a:latin typeface="Arial" panose="020B0604020202020204" pitchFamily="34" charset="0"/>
                <a:cs typeface="Arial" panose="020B0604020202020204" pitchFamily="34" charset="0"/>
              </a:defRPr>
            </a:lvl1pPr>
          </a:lstStyle>
          <a:p>
            <a:pPr lvl="0"/>
            <a:r>
              <a:rPr lang="en-US" dirty="0"/>
              <a:t>Section Title</a:t>
            </a:r>
          </a:p>
        </p:txBody>
      </p:sp>
      <p:sp>
        <p:nvSpPr>
          <p:cNvPr id="21" name="Text Placeholder 10">
            <a:extLst>
              <a:ext uri="{FF2B5EF4-FFF2-40B4-BE49-F238E27FC236}">
                <a16:creationId xmlns:a16="http://schemas.microsoft.com/office/drawing/2014/main" id="{C2E775BD-5F42-B44F-98CB-85BE7A979F1C}"/>
              </a:ext>
            </a:extLst>
          </p:cNvPr>
          <p:cNvSpPr>
            <a:spLocks noGrp="1"/>
          </p:cNvSpPr>
          <p:nvPr>
            <p:ph type="body" sz="quarter" idx="26" hasCustomPrompt="1"/>
          </p:nvPr>
        </p:nvSpPr>
        <p:spPr>
          <a:xfrm>
            <a:off x="6099035" y="2713840"/>
            <a:ext cx="1098804" cy="1125069"/>
          </a:xfrm>
        </p:spPr>
        <p:txBody>
          <a:bodyPr lIns="0" tIns="0" rIns="0" bIns="0"/>
          <a:lstStyle>
            <a:lvl1pPr marL="0" indent="0">
              <a:lnSpc>
                <a:spcPct val="100000"/>
              </a:lnSpc>
              <a:spcBef>
                <a:spcPts val="0"/>
              </a:spcBef>
              <a:buNone/>
              <a:defRPr sz="1600" b="1" i="0">
                <a:solidFill>
                  <a:schemeClr val="bg1"/>
                </a:solidFill>
                <a:latin typeface="Arial" panose="020B0604020202020204" pitchFamily="34" charset="0"/>
                <a:cs typeface="Arial" panose="020B0604020202020204" pitchFamily="34" charset="0"/>
              </a:defRPr>
            </a:lvl1pPr>
          </a:lstStyle>
          <a:p>
            <a:pPr lvl="0"/>
            <a:r>
              <a:rPr lang="en-US" dirty="0"/>
              <a:t>Section Title</a:t>
            </a:r>
          </a:p>
        </p:txBody>
      </p:sp>
      <p:sp>
        <p:nvSpPr>
          <p:cNvPr id="23" name="Text Placeholder 10">
            <a:extLst>
              <a:ext uri="{FF2B5EF4-FFF2-40B4-BE49-F238E27FC236}">
                <a16:creationId xmlns:a16="http://schemas.microsoft.com/office/drawing/2014/main" id="{9266F9AF-0547-674E-8536-FB560908A4EF}"/>
              </a:ext>
            </a:extLst>
          </p:cNvPr>
          <p:cNvSpPr>
            <a:spLocks noGrp="1"/>
          </p:cNvSpPr>
          <p:nvPr>
            <p:ph type="body" sz="quarter" idx="29" hasCustomPrompt="1"/>
          </p:nvPr>
        </p:nvSpPr>
        <p:spPr>
          <a:xfrm>
            <a:off x="7475289" y="2713840"/>
            <a:ext cx="1098804" cy="1125069"/>
          </a:xfrm>
        </p:spPr>
        <p:txBody>
          <a:bodyPr lIns="0" tIns="0" rIns="0" bIns="0"/>
          <a:lstStyle>
            <a:lvl1pPr marL="0" indent="0">
              <a:lnSpc>
                <a:spcPct val="100000"/>
              </a:lnSpc>
              <a:spcBef>
                <a:spcPts val="0"/>
              </a:spcBef>
              <a:buNone/>
              <a:defRPr sz="1600" b="1" i="0">
                <a:solidFill>
                  <a:schemeClr val="bg1"/>
                </a:solidFill>
                <a:latin typeface="Arial" panose="020B0604020202020204" pitchFamily="34" charset="0"/>
                <a:cs typeface="Arial" panose="020B0604020202020204" pitchFamily="34" charset="0"/>
              </a:defRPr>
            </a:lvl1pPr>
          </a:lstStyle>
          <a:p>
            <a:pPr lvl="0"/>
            <a:r>
              <a:rPr lang="en-US" dirty="0"/>
              <a:t>Section Title</a:t>
            </a:r>
          </a:p>
        </p:txBody>
      </p:sp>
      <p:sp>
        <p:nvSpPr>
          <p:cNvPr id="38" name="Text Placeholder 37">
            <a:extLst>
              <a:ext uri="{FF2B5EF4-FFF2-40B4-BE49-F238E27FC236}">
                <a16:creationId xmlns:a16="http://schemas.microsoft.com/office/drawing/2014/main" id="{1F14FC34-4139-5E42-8B4C-3D14628AB150}"/>
              </a:ext>
            </a:extLst>
          </p:cNvPr>
          <p:cNvSpPr>
            <a:spLocks noGrp="1"/>
          </p:cNvSpPr>
          <p:nvPr>
            <p:ph type="body" sz="quarter" idx="35" hasCustomPrompt="1"/>
          </p:nvPr>
        </p:nvSpPr>
        <p:spPr>
          <a:xfrm>
            <a:off x="594360" y="2119665"/>
            <a:ext cx="248625" cy="284649"/>
          </a:xfrm>
        </p:spPr>
        <p:txBody>
          <a:bodyPr lIns="0" tIns="0" rIns="0" bIns="0"/>
          <a:lstStyle>
            <a:lvl1pPr marL="0" indent="0">
              <a:lnSpc>
                <a:spcPct val="100000"/>
              </a:lnSpc>
              <a:spcBef>
                <a:spcPts val="0"/>
              </a:spcBef>
              <a:buNone/>
              <a:defRPr sz="1100" b="0" i="0">
                <a:solidFill>
                  <a:srgbClr val="69C3FF"/>
                </a:solidFill>
                <a:latin typeface="Arial" panose="020B0604020202020204" pitchFamily="34" charset="0"/>
                <a:cs typeface="Arial" panose="020B0604020202020204" pitchFamily="34" charset="0"/>
              </a:defRPr>
            </a:lvl1pPr>
          </a:lstStyle>
          <a:p>
            <a:pPr lvl="0"/>
            <a:r>
              <a:rPr lang="en-US" dirty="0"/>
              <a:t>01</a:t>
            </a:r>
          </a:p>
        </p:txBody>
      </p:sp>
      <p:sp>
        <p:nvSpPr>
          <p:cNvPr id="39" name="Text Placeholder 37">
            <a:extLst>
              <a:ext uri="{FF2B5EF4-FFF2-40B4-BE49-F238E27FC236}">
                <a16:creationId xmlns:a16="http://schemas.microsoft.com/office/drawing/2014/main" id="{9C51006D-405B-1540-844A-A08EDAFBA83C}"/>
              </a:ext>
            </a:extLst>
          </p:cNvPr>
          <p:cNvSpPr>
            <a:spLocks noGrp="1"/>
          </p:cNvSpPr>
          <p:nvPr>
            <p:ph type="body" sz="quarter" idx="36" hasCustomPrompt="1"/>
          </p:nvPr>
        </p:nvSpPr>
        <p:spPr>
          <a:xfrm>
            <a:off x="2004516" y="2119665"/>
            <a:ext cx="248625" cy="284649"/>
          </a:xfrm>
        </p:spPr>
        <p:txBody>
          <a:bodyPr lIns="0" tIns="0" rIns="0" bIns="0"/>
          <a:lstStyle>
            <a:lvl1pPr marL="0" indent="0">
              <a:lnSpc>
                <a:spcPct val="100000"/>
              </a:lnSpc>
              <a:spcBef>
                <a:spcPts val="0"/>
              </a:spcBef>
              <a:buNone/>
              <a:defRPr sz="1100" b="0" i="0">
                <a:solidFill>
                  <a:srgbClr val="69C3FF"/>
                </a:solidFill>
                <a:latin typeface="Arial" panose="020B0604020202020204" pitchFamily="34" charset="0"/>
                <a:cs typeface="Arial" panose="020B0604020202020204" pitchFamily="34" charset="0"/>
              </a:defRPr>
            </a:lvl1pPr>
          </a:lstStyle>
          <a:p>
            <a:pPr lvl="0"/>
            <a:r>
              <a:rPr lang="en-US" dirty="0"/>
              <a:t>02</a:t>
            </a:r>
          </a:p>
        </p:txBody>
      </p:sp>
      <p:sp>
        <p:nvSpPr>
          <p:cNvPr id="40" name="Text Placeholder 37">
            <a:extLst>
              <a:ext uri="{FF2B5EF4-FFF2-40B4-BE49-F238E27FC236}">
                <a16:creationId xmlns:a16="http://schemas.microsoft.com/office/drawing/2014/main" id="{B91A61BE-01BD-F145-9B92-D20E78E3DAB3}"/>
              </a:ext>
            </a:extLst>
          </p:cNvPr>
          <p:cNvSpPr>
            <a:spLocks noGrp="1"/>
          </p:cNvSpPr>
          <p:nvPr>
            <p:ph type="body" sz="quarter" idx="37" hasCustomPrompt="1"/>
          </p:nvPr>
        </p:nvSpPr>
        <p:spPr>
          <a:xfrm>
            <a:off x="3371237" y="2119665"/>
            <a:ext cx="248625" cy="284649"/>
          </a:xfrm>
        </p:spPr>
        <p:txBody>
          <a:bodyPr lIns="0" tIns="0" rIns="0" bIns="0"/>
          <a:lstStyle>
            <a:lvl1pPr marL="0" indent="0">
              <a:lnSpc>
                <a:spcPct val="100000"/>
              </a:lnSpc>
              <a:spcBef>
                <a:spcPts val="0"/>
              </a:spcBef>
              <a:buNone/>
              <a:defRPr sz="1100" b="0" i="0">
                <a:solidFill>
                  <a:srgbClr val="69C3FF"/>
                </a:solidFill>
                <a:latin typeface="Arial" panose="020B0604020202020204" pitchFamily="34" charset="0"/>
                <a:cs typeface="Arial" panose="020B0604020202020204" pitchFamily="34" charset="0"/>
              </a:defRPr>
            </a:lvl1pPr>
          </a:lstStyle>
          <a:p>
            <a:pPr lvl="0"/>
            <a:r>
              <a:rPr lang="en-US" dirty="0"/>
              <a:t>03</a:t>
            </a:r>
          </a:p>
        </p:txBody>
      </p:sp>
      <p:sp>
        <p:nvSpPr>
          <p:cNvPr id="41" name="Text Placeholder 37">
            <a:extLst>
              <a:ext uri="{FF2B5EF4-FFF2-40B4-BE49-F238E27FC236}">
                <a16:creationId xmlns:a16="http://schemas.microsoft.com/office/drawing/2014/main" id="{D5F2828C-B1EF-364B-8D48-33FAC26A311E}"/>
              </a:ext>
            </a:extLst>
          </p:cNvPr>
          <p:cNvSpPr>
            <a:spLocks noGrp="1"/>
          </p:cNvSpPr>
          <p:nvPr>
            <p:ph type="body" sz="quarter" idx="38" hasCustomPrompt="1"/>
          </p:nvPr>
        </p:nvSpPr>
        <p:spPr>
          <a:xfrm>
            <a:off x="4701327" y="2119665"/>
            <a:ext cx="248625" cy="284649"/>
          </a:xfrm>
        </p:spPr>
        <p:txBody>
          <a:bodyPr lIns="0" tIns="0" rIns="0" bIns="0"/>
          <a:lstStyle>
            <a:lvl1pPr marL="0" indent="0">
              <a:lnSpc>
                <a:spcPct val="100000"/>
              </a:lnSpc>
              <a:spcBef>
                <a:spcPts val="0"/>
              </a:spcBef>
              <a:buNone/>
              <a:defRPr sz="1100" b="0" i="0">
                <a:solidFill>
                  <a:srgbClr val="69C3FF"/>
                </a:solidFill>
                <a:latin typeface="Arial" panose="020B0604020202020204" pitchFamily="34" charset="0"/>
                <a:cs typeface="Arial" panose="020B0604020202020204" pitchFamily="34" charset="0"/>
              </a:defRPr>
            </a:lvl1pPr>
          </a:lstStyle>
          <a:p>
            <a:pPr lvl="0"/>
            <a:r>
              <a:rPr lang="en-US" dirty="0"/>
              <a:t>04</a:t>
            </a:r>
          </a:p>
        </p:txBody>
      </p:sp>
      <p:sp>
        <p:nvSpPr>
          <p:cNvPr id="42" name="Text Placeholder 37">
            <a:extLst>
              <a:ext uri="{FF2B5EF4-FFF2-40B4-BE49-F238E27FC236}">
                <a16:creationId xmlns:a16="http://schemas.microsoft.com/office/drawing/2014/main" id="{0D5B74BE-11D4-3E4C-AA8A-16543EABA184}"/>
              </a:ext>
            </a:extLst>
          </p:cNvPr>
          <p:cNvSpPr>
            <a:spLocks noGrp="1"/>
          </p:cNvSpPr>
          <p:nvPr>
            <p:ph type="body" sz="quarter" idx="39" hasCustomPrompt="1"/>
          </p:nvPr>
        </p:nvSpPr>
        <p:spPr>
          <a:xfrm>
            <a:off x="6123330" y="2119665"/>
            <a:ext cx="248625" cy="284649"/>
          </a:xfrm>
        </p:spPr>
        <p:txBody>
          <a:bodyPr lIns="0" tIns="0" rIns="0" bIns="0"/>
          <a:lstStyle>
            <a:lvl1pPr marL="0" indent="0">
              <a:lnSpc>
                <a:spcPct val="100000"/>
              </a:lnSpc>
              <a:spcBef>
                <a:spcPts val="0"/>
              </a:spcBef>
              <a:buNone/>
              <a:defRPr sz="1100" b="0" i="0">
                <a:solidFill>
                  <a:srgbClr val="69C3FF"/>
                </a:solidFill>
                <a:latin typeface="Arial" panose="020B0604020202020204" pitchFamily="34" charset="0"/>
                <a:cs typeface="Arial" panose="020B0604020202020204" pitchFamily="34" charset="0"/>
              </a:defRPr>
            </a:lvl1pPr>
          </a:lstStyle>
          <a:p>
            <a:pPr lvl="0"/>
            <a:r>
              <a:rPr lang="en-US" dirty="0"/>
              <a:t>05</a:t>
            </a:r>
          </a:p>
        </p:txBody>
      </p:sp>
      <p:sp>
        <p:nvSpPr>
          <p:cNvPr id="43" name="Text Placeholder 37">
            <a:extLst>
              <a:ext uri="{FF2B5EF4-FFF2-40B4-BE49-F238E27FC236}">
                <a16:creationId xmlns:a16="http://schemas.microsoft.com/office/drawing/2014/main" id="{A61A0372-A989-7542-8743-212304AD1943}"/>
              </a:ext>
            </a:extLst>
          </p:cNvPr>
          <p:cNvSpPr>
            <a:spLocks noGrp="1"/>
          </p:cNvSpPr>
          <p:nvPr>
            <p:ph type="body" sz="quarter" idx="40" hasCustomPrompt="1"/>
          </p:nvPr>
        </p:nvSpPr>
        <p:spPr>
          <a:xfrm>
            <a:off x="7471882" y="2119665"/>
            <a:ext cx="248625" cy="284649"/>
          </a:xfrm>
        </p:spPr>
        <p:txBody>
          <a:bodyPr lIns="0" tIns="0" rIns="0" bIns="0"/>
          <a:lstStyle>
            <a:lvl1pPr marL="0" indent="0">
              <a:lnSpc>
                <a:spcPct val="100000"/>
              </a:lnSpc>
              <a:spcBef>
                <a:spcPts val="0"/>
              </a:spcBef>
              <a:buNone/>
              <a:defRPr sz="1100" b="0" i="0">
                <a:solidFill>
                  <a:srgbClr val="69C3FF"/>
                </a:solidFill>
                <a:latin typeface="Arial" panose="020B0604020202020204" pitchFamily="34" charset="0"/>
                <a:cs typeface="Arial" panose="020B0604020202020204" pitchFamily="34" charset="0"/>
              </a:defRPr>
            </a:lvl1pPr>
          </a:lstStyle>
          <a:p>
            <a:pPr lvl="0"/>
            <a:r>
              <a:rPr lang="en-US" dirty="0"/>
              <a:t>06</a:t>
            </a:r>
          </a:p>
        </p:txBody>
      </p:sp>
      <p:sp>
        <p:nvSpPr>
          <p:cNvPr id="3" name="Text Placeholder 2">
            <a:extLst>
              <a:ext uri="{FF2B5EF4-FFF2-40B4-BE49-F238E27FC236}">
                <a16:creationId xmlns:a16="http://schemas.microsoft.com/office/drawing/2014/main" id="{70FF70A5-083D-2649-B16E-E603A2ACAC1F}"/>
              </a:ext>
            </a:extLst>
          </p:cNvPr>
          <p:cNvSpPr>
            <a:spLocks noGrp="1"/>
          </p:cNvSpPr>
          <p:nvPr>
            <p:ph type="body" sz="quarter" idx="41" hasCustomPrompt="1"/>
          </p:nvPr>
        </p:nvSpPr>
        <p:spPr>
          <a:xfrm>
            <a:off x="594360" y="4056096"/>
            <a:ext cx="1097280" cy="1889451"/>
          </a:xfrm>
        </p:spPr>
        <p:txBody>
          <a:bodyPr/>
          <a:lstStyle>
            <a:lvl1pPr marL="114300" indent="-114300">
              <a:tabLst/>
              <a:defRPr sz="1200"/>
            </a:lvl1pPr>
            <a:lvl2pPr marL="230188" indent="-115888">
              <a:tabLst/>
              <a:defRPr sz="1000"/>
            </a:lvl2pPr>
            <a:lvl3pPr>
              <a:defRPr sz="800"/>
            </a:lvl3pPr>
            <a:lvl4pPr>
              <a:defRPr sz="800"/>
            </a:lvl4pPr>
            <a:lvl5pPr>
              <a:defRPr sz="800"/>
            </a:lvl5pPr>
          </a:lstStyle>
          <a:p>
            <a:pPr lvl="0"/>
            <a:r>
              <a:rPr lang="en-US" dirty="0"/>
              <a:t>Click to add section summary</a:t>
            </a:r>
          </a:p>
          <a:p>
            <a:pPr lvl="1"/>
            <a:r>
              <a:rPr lang="en-US" dirty="0"/>
              <a:t>Second level</a:t>
            </a:r>
          </a:p>
        </p:txBody>
      </p:sp>
      <p:sp>
        <p:nvSpPr>
          <p:cNvPr id="28" name="Text Placeholder 2">
            <a:extLst>
              <a:ext uri="{FF2B5EF4-FFF2-40B4-BE49-F238E27FC236}">
                <a16:creationId xmlns:a16="http://schemas.microsoft.com/office/drawing/2014/main" id="{E60BD62F-9DEA-AD47-9777-0410E222A0EB}"/>
              </a:ext>
            </a:extLst>
          </p:cNvPr>
          <p:cNvSpPr>
            <a:spLocks noGrp="1"/>
          </p:cNvSpPr>
          <p:nvPr>
            <p:ph type="body" sz="quarter" idx="42" hasCustomPrompt="1"/>
          </p:nvPr>
        </p:nvSpPr>
        <p:spPr>
          <a:xfrm>
            <a:off x="1955404" y="4059936"/>
            <a:ext cx="1130626" cy="1889451"/>
          </a:xfrm>
        </p:spPr>
        <p:txBody>
          <a:bodyPr/>
          <a:lstStyle>
            <a:lvl1pPr marL="114300" indent="-114300">
              <a:tabLst/>
              <a:defRPr sz="1200"/>
            </a:lvl1pPr>
            <a:lvl2pPr marL="230188" indent="-115888">
              <a:tabLst/>
              <a:defRPr sz="1000"/>
            </a:lvl2pPr>
            <a:lvl3pPr>
              <a:defRPr sz="800"/>
            </a:lvl3pPr>
            <a:lvl4pPr>
              <a:defRPr sz="800"/>
            </a:lvl4pPr>
            <a:lvl5pPr>
              <a:defRPr sz="800"/>
            </a:lvl5pPr>
          </a:lstStyle>
          <a:p>
            <a:pPr lvl="0"/>
            <a:r>
              <a:rPr lang="en-US" dirty="0"/>
              <a:t>Click to add section summary</a:t>
            </a:r>
          </a:p>
          <a:p>
            <a:pPr lvl="1"/>
            <a:r>
              <a:rPr lang="en-US" dirty="0"/>
              <a:t>Second level</a:t>
            </a:r>
          </a:p>
        </p:txBody>
      </p:sp>
      <p:sp>
        <p:nvSpPr>
          <p:cNvPr id="30" name="Text Placeholder 2">
            <a:extLst>
              <a:ext uri="{FF2B5EF4-FFF2-40B4-BE49-F238E27FC236}">
                <a16:creationId xmlns:a16="http://schemas.microsoft.com/office/drawing/2014/main" id="{6520748F-3B1C-7D44-9F74-07C77A95BDF4}"/>
              </a:ext>
            </a:extLst>
          </p:cNvPr>
          <p:cNvSpPr>
            <a:spLocks noGrp="1"/>
          </p:cNvSpPr>
          <p:nvPr>
            <p:ph type="body" sz="quarter" idx="43" hasCustomPrompt="1"/>
          </p:nvPr>
        </p:nvSpPr>
        <p:spPr>
          <a:xfrm>
            <a:off x="3348596" y="4059936"/>
            <a:ext cx="1130626" cy="1889451"/>
          </a:xfrm>
        </p:spPr>
        <p:txBody>
          <a:bodyPr/>
          <a:lstStyle>
            <a:lvl1pPr marL="114300" indent="-114300">
              <a:tabLst/>
              <a:defRPr sz="1200"/>
            </a:lvl1pPr>
            <a:lvl2pPr marL="230188" indent="-115888">
              <a:tabLst/>
              <a:defRPr sz="1000"/>
            </a:lvl2pPr>
            <a:lvl3pPr>
              <a:defRPr sz="800"/>
            </a:lvl3pPr>
            <a:lvl4pPr>
              <a:defRPr sz="800"/>
            </a:lvl4pPr>
            <a:lvl5pPr>
              <a:defRPr sz="800"/>
            </a:lvl5pPr>
          </a:lstStyle>
          <a:p>
            <a:pPr lvl="0"/>
            <a:r>
              <a:rPr lang="en-US" dirty="0"/>
              <a:t>Click to add section summary</a:t>
            </a:r>
          </a:p>
          <a:p>
            <a:pPr lvl="1"/>
            <a:r>
              <a:rPr lang="en-US" dirty="0"/>
              <a:t>Second level</a:t>
            </a:r>
          </a:p>
        </p:txBody>
      </p:sp>
      <p:sp>
        <p:nvSpPr>
          <p:cNvPr id="31" name="Text Placeholder 2">
            <a:extLst>
              <a:ext uri="{FF2B5EF4-FFF2-40B4-BE49-F238E27FC236}">
                <a16:creationId xmlns:a16="http://schemas.microsoft.com/office/drawing/2014/main" id="{41F05B3B-46BF-E34A-B6EB-3B5C40F9DF42}"/>
              </a:ext>
            </a:extLst>
          </p:cNvPr>
          <p:cNvSpPr>
            <a:spLocks noGrp="1"/>
          </p:cNvSpPr>
          <p:nvPr>
            <p:ph type="body" sz="quarter" idx="44" hasCustomPrompt="1"/>
          </p:nvPr>
        </p:nvSpPr>
        <p:spPr>
          <a:xfrm>
            <a:off x="4699219" y="4059936"/>
            <a:ext cx="1130626" cy="1889451"/>
          </a:xfrm>
        </p:spPr>
        <p:txBody>
          <a:bodyPr/>
          <a:lstStyle>
            <a:lvl1pPr marL="114300" indent="-114300">
              <a:tabLst/>
              <a:defRPr sz="1200"/>
            </a:lvl1pPr>
            <a:lvl2pPr marL="230188" indent="-115888">
              <a:tabLst/>
              <a:defRPr sz="1000"/>
            </a:lvl2pPr>
            <a:lvl3pPr>
              <a:defRPr sz="800"/>
            </a:lvl3pPr>
            <a:lvl4pPr>
              <a:defRPr sz="800"/>
            </a:lvl4pPr>
            <a:lvl5pPr>
              <a:defRPr sz="800"/>
            </a:lvl5pPr>
          </a:lstStyle>
          <a:p>
            <a:pPr lvl="0"/>
            <a:r>
              <a:rPr lang="en-US" dirty="0"/>
              <a:t>Click to add section summary</a:t>
            </a:r>
          </a:p>
          <a:p>
            <a:pPr lvl="1"/>
            <a:r>
              <a:rPr lang="en-US" dirty="0"/>
              <a:t>Second level</a:t>
            </a:r>
          </a:p>
        </p:txBody>
      </p:sp>
      <p:sp>
        <p:nvSpPr>
          <p:cNvPr id="45" name="Text Placeholder 2">
            <a:extLst>
              <a:ext uri="{FF2B5EF4-FFF2-40B4-BE49-F238E27FC236}">
                <a16:creationId xmlns:a16="http://schemas.microsoft.com/office/drawing/2014/main" id="{70A64131-E697-7142-892C-FECA1AF2C56E}"/>
              </a:ext>
            </a:extLst>
          </p:cNvPr>
          <p:cNvSpPr>
            <a:spLocks noGrp="1"/>
          </p:cNvSpPr>
          <p:nvPr>
            <p:ph type="body" sz="quarter" idx="45" hasCustomPrompt="1"/>
          </p:nvPr>
        </p:nvSpPr>
        <p:spPr>
          <a:xfrm>
            <a:off x="6094646" y="4059936"/>
            <a:ext cx="1130626" cy="1889451"/>
          </a:xfrm>
        </p:spPr>
        <p:txBody>
          <a:bodyPr/>
          <a:lstStyle>
            <a:lvl1pPr marL="114300" indent="-114300">
              <a:tabLst/>
              <a:defRPr sz="1200"/>
            </a:lvl1pPr>
            <a:lvl2pPr marL="230188" indent="-115888">
              <a:tabLst/>
              <a:defRPr sz="1000"/>
            </a:lvl2pPr>
            <a:lvl3pPr>
              <a:defRPr sz="800"/>
            </a:lvl3pPr>
            <a:lvl4pPr>
              <a:defRPr sz="800"/>
            </a:lvl4pPr>
            <a:lvl5pPr>
              <a:defRPr sz="800"/>
            </a:lvl5pPr>
          </a:lstStyle>
          <a:p>
            <a:pPr lvl="0"/>
            <a:r>
              <a:rPr lang="en-US" dirty="0"/>
              <a:t>Click to add section summary</a:t>
            </a:r>
          </a:p>
          <a:p>
            <a:pPr lvl="1"/>
            <a:r>
              <a:rPr lang="en-US" dirty="0"/>
              <a:t>Second level</a:t>
            </a:r>
          </a:p>
        </p:txBody>
      </p:sp>
      <p:sp>
        <p:nvSpPr>
          <p:cNvPr id="46" name="Text Placeholder 2">
            <a:extLst>
              <a:ext uri="{FF2B5EF4-FFF2-40B4-BE49-F238E27FC236}">
                <a16:creationId xmlns:a16="http://schemas.microsoft.com/office/drawing/2014/main" id="{EF72F97E-E60E-FB4D-82AA-CB9ACA474A87}"/>
              </a:ext>
            </a:extLst>
          </p:cNvPr>
          <p:cNvSpPr>
            <a:spLocks noGrp="1"/>
          </p:cNvSpPr>
          <p:nvPr>
            <p:ph type="body" sz="quarter" idx="46" hasCustomPrompt="1"/>
          </p:nvPr>
        </p:nvSpPr>
        <p:spPr>
          <a:xfrm>
            <a:off x="7467879" y="4059936"/>
            <a:ext cx="1130626" cy="1889451"/>
          </a:xfrm>
        </p:spPr>
        <p:txBody>
          <a:bodyPr/>
          <a:lstStyle>
            <a:lvl1pPr marL="114300" indent="-114300">
              <a:tabLst/>
              <a:defRPr sz="1200"/>
            </a:lvl1pPr>
            <a:lvl2pPr marL="230188" indent="-115888">
              <a:tabLst/>
              <a:defRPr sz="1000"/>
            </a:lvl2pPr>
            <a:lvl3pPr>
              <a:defRPr sz="800"/>
            </a:lvl3pPr>
            <a:lvl4pPr>
              <a:defRPr sz="800"/>
            </a:lvl4pPr>
            <a:lvl5pPr>
              <a:defRPr sz="800"/>
            </a:lvl5pPr>
          </a:lstStyle>
          <a:p>
            <a:pPr lvl="0"/>
            <a:r>
              <a:rPr lang="en-US" dirty="0"/>
              <a:t>Click to add section summary</a:t>
            </a:r>
          </a:p>
          <a:p>
            <a:pPr lvl="1"/>
            <a:r>
              <a:rPr lang="en-US" dirty="0"/>
              <a:t>Second level</a:t>
            </a:r>
          </a:p>
        </p:txBody>
      </p:sp>
    </p:spTree>
    <p:extLst>
      <p:ext uri="{BB962C8B-B14F-4D97-AF65-F5344CB8AC3E}">
        <p14:creationId xmlns:p14="http://schemas.microsoft.com/office/powerpoint/2010/main" val="1173859228"/>
      </p:ext>
    </p:extLst>
  </p:cSld>
  <p:clrMapOvr>
    <a:masterClrMapping/>
  </p:clrMapOvr>
  <p:extLst>
    <p:ext uri="{DCECCB84-F9BA-43D5-87BE-67443E8EF086}">
      <p15:sldGuideLst xmlns:p15="http://schemas.microsoft.com/office/powerpoint/2012/main"/>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ext Only_w logo wtrmrk">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5FBC5134-C487-554B-B7D4-EF8CEB3EDE04}"/>
              </a:ext>
            </a:extLst>
          </p:cNvPr>
          <p:cNvPicPr>
            <a:picLocks noChangeAspect="1"/>
          </p:cNvPicPr>
          <p:nvPr userDrawn="1"/>
        </p:nvPicPr>
        <p:blipFill rotWithShape="1">
          <a:blip r:embed="rId2"/>
          <a:srcRect t="8400" r="31052" b="20205"/>
          <a:stretch/>
        </p:blipFill>
        <p:spPr>
          <a:xfrm>
            <a:off x="152400" y="345775"/>
            <a:ext cx="8991600" cy="6512225"/>
          </a:xfrm>
          <a:prstGeom prst="rect">
            <a:avLst/>
          </a:prstGeom>
        </p:spPr>
      </p:pic>
      <p:sp>
        <p:nvSpPr>
          <p:cNvPr id="10" name="Text Placeholder 9">
            <a:extLst>
              <a:ext uri="{FF2B5EF4-FFF2-40B4-BE49-F238E27FC236}">
                <a16:creationId xmlns:a16="http://schemas.microsoft.com/office/drawing/2014/main" id="{65FC89D9-A95D-984D-AA31-A11221C38E3D}"/>
              </a:ext>
            </a:extLst>
          </p:cNvPr>
          <p:cNvSpPr>
            <a:spLocks noGrp="1"/>
          </p:cNvSpPr>
          <p:nvPr>
            <p:ph type="body" sz="quarter" idx="14" hasCustomPrompt="1"/>
          </p:nvPr>
        </p:nvSpPr>
        <p:spPr>
          <a:xfrm>
            <a:off x="594360" y="609600"/>
            <a:ext cx="7994055" cy="892208"/>
          </a:xfrm>
        </p:spPr>
        <p:txBody>
          <a:bodyPr lIns="0" tIns="0" rIns="0" bIns="0">
            <a:noAutofit/>
          </a:bodyPr>
          <a:lstStyle>
            <a:lvl1pPr marL="0" indent="0">
              <a:lnSpc>
                <a:spcPct val="100000"/>
              </a:lnSpc>
              <a:spcBef>
                <a:spcPts val="0"/>
              </a:spcBef>
              <a:buNone/>
              <a:defRPr sz="2400" b="1" i="0">
                <a:solidFill>
                  <a:srgbClr val="000F7E"/>
                </a:solidFill>
                <a:latin typeface="Arial" panose="020B0604020202020204" pitchFamily="34" charset="0"/>
                <a:cs typeface="Arial" panose="020B0604020202020204" pitchFamily="34" charset="0"/>
              </a:defRPr>
            </a:lvl1pPr>
            <a:lvl2pPr>
              <a:buNone/>
              <a:defRPr b="1" i="0">
                <a:latin typeface="Acumin Pro" panose="020B0504020202020204" pitchFamily="34" charset="77"/>
              </a:defRPr>
            </a:lvl2pPr>
            <a:lvl3pPr>
              <a:buNone/>
              <a:defRPr b="1" i="0">
                <a:latin typeface="Acumin Pro" panose="020B0504020202020204" pitchFamily="34" charset="77"/>
              </a:defRPr>
            </a:lvl3pPr>
            <a:lvl4pPr>
              <a:buNone/>
              <a:defRPr b="1" i="0">
                <a:latin typeface="Acumin Pro" panose="020B0504020202020204" pitchFamily="34" charset="77"/>
              </a:defRPr>
            </a:lvl4pPr>
            <a:lvl5pPr>
              <a:buNone/>
              <a:defRPr b="1" i="0">
                <a:latin typeface="Acumin Pro" panose="020B0504020202020204" pitchFamily="34" charset="77"/>
              </a:defRPr>
            </a:lvl5pPr>
          </a:lstStyle>
          <a:p>
            <a:pPr lvl="0"/>
            <a:r>
              <a:rPr lang="en-US" dirty="0"/>
              <a:t>Click to add a brief slide title</a:t>
            </a:r>
          </a:p>
        </p:txBody>
      </p:sp>
      <p:sp>
        <p:nvSpPr>
          <p:cNvPr id="6" name="Text Placeholder 2">
            <a:extLst>
              <a:ext uri="{FF2B5EF4-FFF2-40B4-BE49-F238E27FC236}">
                <a16:creationId xmlns:a16="http://schemas.microsoft.com/office/drawing/2014/main" id="{790429E5-795A-8A43-A273-2BC100111C02}"/>
              </a:ext>
            </a:extLst>
          </p:cNvPr>
          <p:cNvSpPr>
            <a:spLocks noGrp="1"/>
          </p:cNvSpPr>
          <p:nvPr>
            <p:ph type="body" sz="quarter" idx="19" hasCustomPrompt="1"/>
          </p:nvPr>
        </p:nvSpPr>
        <p:spPr>
          <a:xfrm>
            <a:off x="594360" y="1523999"/>
            <a:ext cx="7994055" cy="4434840"/>
          </a:xfrm>
        </p:spPr>
        <p:txBody>
          <a:bodyPr lIns="0" tIns="0" rIns="0" bIns="0">
            <a:noAutofit/>
          </a:bodyPr>
          <a:lstStyle>
            <a:lvl1pPr marL="230188" indent="-230188">
              <a:lnSpc>
                <a:spcPct val="100000"/>
              </a:lnSpc>
              <a:spcBef>
                <a:spcPts val="600"/>
              </a:spcBef>
              <a:tabLst/>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stStyle>
          <a:p>
            <a:pPr lvl="0"/>
            <a:r>
              <a:rPr lang="en-US" dirty="0"/>
              <a:t>Click to add first bullet</a:t>
            </a:r>
          </a:p>
          <a:p>
            <a:pPr lvl="1"/>
            <a:r>
              <a:rPr lang="en-US" dirty="0"/>
              <a:t>Second level</a:t>
            </a:r>
          </a:p>
          <a:p>
            <a:pPr lvl="2"/>
            <a:r>
              <a:rPr lang="en-US" dirty="0"/>
              <a:t>Third level</a:t>
            </a:r>
          </a:p>
          <a:p>
            <a:pPr lvl="3"/>
            <a:r>
              <a:rPr lang="en-US" dirty="0"/>
              <a:t>Fourth level</a:t>
            </a:r>
          </a:p>
        </p:txBody>
      </p:sp>
      <p:sp>
        <p:nvSpPr>
          <p:cNvPr id="18" name="Slide Number Placeholder 3">
            <a:extLst>
              <a:ext uri="{FF2B5EF4-FFF2-40B4-BE49-F238E27FC236}">
                <a16:creationId xmlns:a16="http://schemas.microsoft.com/office/drawing/2014/main" id="{7D97BA8D-44CF-D848-8EB4-22EBD02354E0}"/>
              </a:ext>
            </a:extLst>
          </p:cNvPr>
          <p:cNvSpPr txBox="1">
            <a:spLocks/>
          </p:cNvSpPr>
          <p:nvPr userDrawn="1"/>
        </p:nvSpPr>
        <p:spPr>
          <a:xfrm>
            <a:off x="8641080" y="6501384"/>
            <a:ext cx="220485" cy="270473"/>
          </a:xfrm>
          <a:prstGeom prst="rect">
            <a:avLst/>
          </a:prstGeom>
        </p:spPr>
        <p:txBody>
          <a:bodyPr vert="horz" lIns="0" tIns="0" rIns="0" bIns="0" rtlCol="0" anchor="t" anchorCtr="0"/>
          <a:lstStyle>
            <a:defPPr>
              <a:defRPr lang="en-US"/>
            </a:defPPr>
            <a:lvl1pPr marL="0" algn="r" defTabSz="457200" rtl="0" eaLnBrk="1" latinLnBrk="0" hangingPunct="1">
              <a:defRPr sz="700" b="0" i="0"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700" dirty="0">
                <a:solidFill>
                  <a:schemeClr val="bg1">
                    <a:lumMod val="65000"/>
                  </a:schemeClr>
                </a:solidFill>
              </a:rPr>
              <a:t>  </a:t>
            </a:r>
            <a:fld id="{F16E1515-8F3D-DE4D-94E5-8D9BEBCD7A49}" type="slidenum">
              <a:rPr lang="en-US" sz="700" smtClean="0">
                <a:solidFill>
                  <a:schemeClr val="bg1">
                    <a:lumMod val="65000"/>
                  </a:schemeClr>
                </a:solidFill>
              </a:rPr>
              <a:pPr/>
              <a:t>‹#›</a:t>
            </a:fld>
            <a:endParaRPr lang="en-US" sz="700" dirty="0">
              <a:solidFill>
                <a:schemeClr val="bg1">
                  <a:lumMod val="65000"/>
                </a:schemeClr>
              </a:solidFill>
            </a:endParaRPr>
          </a:p>
        </p:txBody>
      </p:sp>
      <p:sp>
        <p:nvSpPr>
          <p:cNvPr id="7" name="Date Placeholder 3">
            <a:extLst>
              <a:ext uri="{FF2B5EF4-FFF2-40B4-BE49-F238E27FC236}">
                <a16:creationId xmlns:a16="http://schemas.microsoft.com/office/drawing/2014/main" id="{1FB31FFA-211E-F342-A1E8-153A4E41B042}"/>
              </a:ext>
            </a:extLst>
          </p:cNvPr>
          <p:cNvSpPr txBox="1">
            <a:spLocks/>
          </p:cNvSpPr>
          <p:nvPr userDrawn="1"/>
        </p:nvSpPr>
        <p:spPr>
          <a:xfrm>
            <a:off x="8074152" y="6501384"/>
            <a:ext cx="609914" cy="198005"/>
          </a:xfrm>
          <a:prstGeom prst="rect">
            <a:avLst/>
          </a:prstGeom>
        </p:spPr>
        <p:txBody>
          <a:bodyPr vert="horz" lIns="0" tIns="0" rIns="0" bIns="0" rtlCol="0" anchor="t" anchorCtr="0"/>
          <a:lstStyle>
            <a:defPPr>
              <a:defRPr lang="en-US"/>
            </a:defPPr>
            <a:lvl1pPr marL="0" algn="r" defTabSz="457200" rtl="0" eaLnBrk="1" latinLnBrk="0" hangingPunct="1">
              <a:defRPr sz="700" b="0" i="0" kern="1200">
                <a:solidFill>
                  <a:schemeClr val="bg1">
                    <a:lumMod val="65000"/>
                  </a:schemeClr>
                </a:solidFill>
                <a:latin typeface="Arial" panose="020B0604020202020204" pitchFamily="34" charset="0"/>
                <a:ea typeface="Source Sans Pro Semibold" panose="020B0503030403020204" pitchFamily="34" charset="0"/>
                <a:cs typeface="Arial" panose="020B060402020202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700" dirty="0"/>
              <a:t>4/5/21</a:t>
            </a:r>
          </a:p>
          <a:p>
            <a:endParaRPr lang="en-US" sz="700" dirty="0"/>
          </a:p>
        </p:txBody>
      </p:sp>
    </p:spTree>
    <p:extLst>
      <p:ext uri="{BB962C8B-B14F-4D97-AF65-F5344CB8AC3E}">
        <p14:creationId xmlns:p14="http://schemas.microsoft.com/office/powerpoint/2010/main" val="3229979990"/>
      </p:ext>
    </p:extLst>
  </p:cSld>
  <p:clrMapOvr>
    <a:masterClrMapping/>
  </p:clrMapOvr>
  <p:extLst>
    <p:ext uri="{DCECCB84-F9BA-43D5-87BE-67443E8EF086}">
      <p15:sldGuideLst xmlns:p15="http://schemas.microsoft.com/office/powerpoint/2012/main">
        <p15:guide id="1" orient="horz" pos="408" userDrawn="1">
          <p15:clr>
            <a:srgbClr val="FBAE40"/>
          </p15:clr>
        </p15:guide>
        <p15:guide id="2" pos="2016" userDrawn="1">
          <p15:clr>
            <a:srgbClr val="FBAE40"/>
          </p15:clr>
        </p15:guide>
      </p15:sldGuideLst>
    </p:ext>
  </p:extLst>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Blue Background_TOC or Agenda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949708-8F60-B848-8CBD-C589BF8C177E}"/>
              </a:ext>
            </a:extLst>
          </p:cNvPr>
          <p:cNvSpPr>
            <a:spLocks noGrp="1"/>
          </p:cNvSpPr>
          <p:nvPr>
            <p:ph type="ctrTitle" hasCustomPrompt="1"/>
          </p:nvPr>
        </p:nvSpPr>
        <p:spPr>
          <a:xfrm>
            <a:off x="594360" y="609600"/>
            <a:ext cx="7991856" cy="914400"/>
          </a:xfrm>
        </p:spPr>
        <p:txBody>
          <a:bodyPr anchor="t" anchorCtr="0"/>
          <a:lstStyle>
            <a:lvl1pPr algn="l">
              <a:defRPr sz="2400" baseline="0">
                <a:latin typeface="Arial" panose="020B0604020202020204" pitchFamily="34" charset="0"/>
              </a:defRPr>
            </a:lvl1pPr>
          </a:lstStyle>
          <a:p>
            <a:r>
              <a:rPr lang="en-US" dirty="0"/>
              <a:t>Click to add Title, Table of Contents, or Agenda</a:t>
            </a:r>
          </a:p>
        </p:txBody>
      </p:sp>
      <p:sp>
        <p:nvSpPr>
          <p:cNvPr id="9" name="Text Placeholder 8">
            <a:extLst>
              <a:ext uri="{FF2B5EF4-FFF2-40B4-BE49-F238E27FC236}">
                <a16:creationId xmlns:a16="http://schemas.microsoft.com/office/drawing/2014/main" id="{9F7BDE90-6843-5841-BCCB-3479AD558E83}"/>
              </a:ext>
            </a:extLst>
          </p:cNvPr>
          <p:cNvSpPr>
            <a:spLocks noGrp="1"/>
          </p:cNvSpPr>
          <p:nvPr>
            <p:ph type="body" sz="quarter" idx="10"/>
          </p:nvPr>
        </p:nvSpPr>
        <p:spPr>
          <a:xfrm>
            <a:off x="594360" y="1524000"/>
            <a:ext cx="7991856" cy="4434840"/>
          </a:xfrm>
        </p:spPr>
        <p:txBody>
          <a:bodyPr/>
          <a:lstStyle>
            <a:lvl1pPr marL="228600" indent="-228600">
              <a:buClr>
                <a:schemeClr val="bg1"/>
              </a:buClr>
              <a:tabLst/>
              <a:defRPr/>
            </a:lvl1pPr>
            <a:lvl2pPr marL="458788" indent="-230188">
              <a:buClr>
                <a:schemeClr val="bg1"/>
              </a:buClr>
              <a:buFont typeface="System Font Regular"/>
              <a:buChar char="⁃"/>
              <a:tabLst/>
              <a:defRPr/>
            </a:lvl2pPr>
            <a:lvl3pPr marL="687388" indent="-228600">
              <a:buClr>
                <a:schemeClr val="bg1"/>
              </a:buClr>
              <a:tabLst/>
              <a:defRPr/>
            </a:lvl3pPr>
          </a:lstStyle>
          <a:p>
            <a:pPr lvl="0"/>
            <a:r>
              <a:rPr lang="en-US" dirty="0"/>
              <a:t>Click to edit Master text styles</a:t>
            </a:r>
          </a:p>
          <a:p>
            <a:pPr lvl="1"/>
            <a:r>
              <a:rPr lang="en-US" dirty="0"/>
              <a:t>Second level</a:t>
            </a:r>
          </a:p>
          <a:p>
            <a:pPr lvl="2"/>
            <a:r>
              <a:rPr lang="en-US" dirty="0"/>
              <a:t>Third level</a:t>
            </a:r>
          </a:p>
        </p:txBody>
      </p:sp>
    </p:spTree>
    <p:extLst>
      <p:ext uri="{BB962C8B-B14F-4D97-AF65-F5344CB8AC3E}">
        <p14:creationId xmlns:p14="http://schemas.microsoft.com/office/powerpoint/2010/main" val="618721451"/>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Blue Background 2_TOC or Agenda">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949708-8F60-B848-8CBD-C589BF8C177E}"/>
              </a:ext>
            </a:extLst>
          </p:cNvPr>
          <p:cNvSpPr>
            <a:spLocks noGrp="1"/>
          </p:cNvSpPr>
          <p:nvPr>
            <p:ph type="ctrTitle" hasCustomPrompt="1"/>
          </p:nvPr>
        </p:nvSpPr>
        <p:spPr>
          <a:xfrm>
            <a:off x="594360" y="609600"/>
            <a:ext cx="7991856" cy="914400"/>
          </a:xfrm>
        </p:spPr>
        <p:txBody>
          <a:bodyPr anchor="t" anchorCtr="0"/>
          <a:lstStyle>
            <a:lvl1pPr algn="l">
              <a:defRPr sz="2400" baseline="0">
                <a:latin typeface="Arial" panose="020B0604020202020204" pitchFamily="34" charset="0"/>
              </a:defRPr>
            </a:lvl1pPr>
          </a:lstStyle>
          <a:p>
            <a:r>
              <a:rPr lang="en-US" dirty="0"/>
              <a:t>Click to add Title, Table of Contents, or Agenda</a:t>
            </a:r>
          </a:p>
        </p:txBody>
      </p:sp>
      <p:sp>
        <p:nvSpPr>
          <p:cNvPr id="9" name="Text Placeholder 8">
            <a:extLst>
              <a:ext uri="{FF2B5EF4-FFF2-40B4-BE49-F238E27FC236}">
                <a16:creationId xmlns:a16="http://schemas.microsoft.com/office/drawing/2014/main" id="{9F7BDE90-6843-5841-BCCB-3479AD558E83}"/>
              </a:ext>
            </a:extLst>
          </p:cNvPr>
          <p:cNvSpPr>
            <a:spLocks noGrp="1"/>
          </p:cNvSpPr>
          <p:nvPr>
            <p:ph type="body" sz="quarter" idx="10"/>
          </p:nvPr>
        </p:nvSpPr>
        <p:spPr>
          <a:xfrm>
            <a:off x="594360" y="1524000"/>
            <a:ext cx="7991856" cy="4434840"/>
          </a:xfrm>
        </p:spPr>
        <p:txBody>
          <a:bodyPr/>
          <a:lstStyle>
            <a:lvl1pPr marL="228600" indent="-217488">
              <a:buClr>
                <a:srgbClr val="3296DC"/>
              </a:buClr>
              <a:buFont typeface="+mj-lt"/>
              <a:buAutoNum type="arabicPeriod"/>
              <a:tabLst/>
              <a:defRPr/>
            </a:lvl1pPr>
            <a:lvl2pPr marL="458788" indent="-230188">
              <a:buClr>
                <a:srgbClr val="3296DC"/>
              </a:buClr>
              <a:buFont typeface="+mj-lt"/>
              <a:buAutoNum type="arabicPeriod"/>
              <a:tabLst/>
              <a:defRPr/>
            </a:lvl2pPr>
            <a:lvl3pPr marL="687388" indent="-228600">
              <a:buClr>
                <a:srgbClr val="3296DC"/>
              </a:buClr>
              <a:buFont typeface="+mj-lt"/>
              <a:buAutoNum type="arabicPeriod"/>
              <a:tabLst/>
              <a:defRPr/>
            </a:lvl3pPr>
            <a:lvl4pPr marL="1546225" indent="-174625">
              <a:tabLst/>
              <a:defRPr/>
            </a:lvl4pPr>
          </a:lstStyle>
          <a:p>
            <a:pPr lvl="0"/>
            <a:r>
              <a:rPr lang="en-US" dirty="0"/>
              <a:t>Click to edit Master text styles</a:t>
            </a:r>
          </a:p>
          <a:p>
            <a:pPr lvl="1"/>
            <a:r>
              <a:rPr lang="en-US" dirty="0"/>
              <a:t>Second level</a:t>
            </a:r>
          </a:p>
          <a:p>
            <a:pPr lvl="2"/>
            <a:r>
              <a:rPr lang="en-US" dirty="0"/>
              <a:t>Third level</a:t>
            </a:r>
          </a:p>
        </p:txBody>
      </p:sp>
    </p:spTree>
    <p:extLst>
      <p:ext uri="{BB962C8B-B14F-4D97-AF65-F5344CB8AC3E}">
        <p14:creationId xmlns:p14="http://schemas.microsoft.com/office/powerpoint/2010/main" val="61904743"/>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userDrawn="1">
  <p:cSld name="Text Only_w logo wtrmrk">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5FBC5134-C487-554B-B7D4-EF8CEB3EDE04}"/>
              </a:ext>
            </a:extLst>
          </p:cNvPr>
          <p:cNvPicPr>
            <a:picLocks noChangeAspect="1"/>
          </p:cNvPicPr>
          <p:nvPr userDrawn="1"/>
        </p:nvPicPr>
        <p:blipFill rotWithShape="1">
          <a:blip r:embed="rId2" cstate="hqprint">
            <a:extLst>
              <a:ext uri="{28A0092B-C50C-407E-A947-70E740481C1C}">
                <a14:useLocalDpi xmlns:a14="http://schemas.microsoft.com/office/drawing/2010/main"/>
              </a:ext>
            </a:extLst>
          </a:blip>
          <a:srcRect/>
          <a:stretch/>
        </p:blipFill>
        <p:spPr>
          <a:xfrm>
            <a:off x="152400" y="345775"/>
            <a:ext cx="8991600" cy="6512225"/>
          </a:xfrm>
          <a:prstGeom prst="rect">
            <a:avLst/>
          </a:prstGeom>
        </p:spPr>
      </p:pic>
      <p:sp>
        <p:nvSpPr>
          <p:cNvPr id="10" name="Text Placeholder 9">
            <a:extLst>
              <a:ext uri="{FF2B5EF4-FFF2-40B4-BE49-F238E27FC236}">
                <a16:creationId xmlns:a16="http://schemas.microsoft.com/office/drawing/2014/main" id="{65FC89D9-A95D-984D-AA31-A11221C38E3D}"/>
              </a:ext>
            </a:extLst>
          </p:cNvPr>
          <p:cNvSpPr>
            <a:spLocks noGrp="1"/>
          </p:cNvSpPr>
          <p:nvPr>
            <p:ph type="body" sz="quarter" idx="14" hasCustomPrompt="1"/>
          </p:nvPr>
        </p:nvSpPr>
        <p:spPr>
          <a:xfrm>
            <a:off x="594360" y="609600"/>
            <a:ext cx="7994055" cy="892208"/>
          </a:xfrm>
        </p:spPr>
        <p:txBody>
          <a:bodyPr lIns="0" tIns="0" rIns="0" bIns="0">
            <a:noAutofit/>
          </a:bodyPr>
          <a:lstStyle>
            <a:lvl1pPr marL="0" indent="0">
              <a:lnSpc>
                <a:spcPct val="100000"/>
              </a:lnSpc>
              <a:spcBef>
                <a:spcPts val="0"/>
              </a:spcBef>
              <a:buNone/>
              <a:defRPr sz="2400" b="1" i="0">
                <a:solidFill>
                  <a:srgbClr val="000F7E"/>
                </a:solidFill>
                <a:latin typeface="Arial" panose="020B0604020202020204" pitchFamily="34" charset="0"/>
                <a:cs typeface="Arial" panose="020B0604020202020204" pitchFamily="34" charset="0"/>
              </a:defRPr>
            </a:lvl1pPr>
            <a:lvl2pPr>
              <a:buNone/>
              <a:defRPr b="1" i="0">
                <a:latin typeface="Acumin Pro" panose="020B0504020202020204" pitchFamily="34" charset="77"/>
              </a:defRPr>
            </a:lvl2pPr>
            <a:lvl3pPr>
              <a:buNone/>
              <a:defRPr b="1" i="0">
                <a:latin typeface="Acumin Pro" panose="020B0504020202020204" pitchFamily="34" charset="77"/>
              </a:defRPr>
            </a:lvl3pPr>
            <a:lvl4pPr>
              <a:buNone/>
              <a:defRPr b="1" i="0">
                <a:latin typeface="Acumin Pro" panose="020B0504020202020204" pitchFamily="34" charset="77"/>
              </a:defRPr>
            </a:lvl4pPr>
            <a:lvl5pPr>
              <a:buNone/>
              <a:defRPr b="1" i="0">
                <a:latin typeface="Acumin Pro" panose="020B0504020202020204" pitchFamily="34" charset="77"/>
              </a:defRPr>
            </a:lvl5pPr>
          </a:lstStyle>
          <a:p>
            <a:pPr lvl="0"/>
            <a:r>
              <a:rPr lang="en-US" dirty="0"/>
              <a:t>Click to add a brief slide title</a:t>
            </a:r>
          </a:p>
        </p:txBody>
      </p:sp>
      <p:sp>
        <p:nvSpPr>
          <p:cNvPr id="6" name="Text Placeholder 2">
            <a:extLst>
              <a:ext uri="{FF2B5EF4-FFF2-40B4-BE49-F238E27FC236}">
                <a16:creationId xmlns:a16="http://schemas.microsoft.com/office/drawing/2014/main" id="{790429E5-795A-8A43-A273-2BC100111C02}"/>
              </a:ext>
            </a:extLst>
          </p:cNvPr>
          <p:cNvSpPr>
            <a:spLocks noGrp="1"/>
          </p:cNvSpPr>
          <p:nvPr>
            <p:ph type="body" sz="quarter" idx="19" hasCustomPrompt="1"/>
          </p:nvPr>
        </p:nvSpPr>
        <p:spPr>
          <a:xfrm>
            <a:off x="594360" y="1523999"/>
            <a:ext cx="7994055" cy="4434840"/>
          </a:xfrm>
        </p:spPr>
        <p:txBody>
          <a:bodyPr lIns="0" tIns="0" rIns="0" bIns="0">
            <a:noAutofit/>
          </a:bodyPr>
          <a:lstStyle>
            <a:lvl1pPr marL="230188" indent="-230188">
              <a:lnSpc>
                <a:spcPct val="100000"/>
              </a:lnSpc>
              <a:spcBef>
                <a:spcPts val="600"/>
              </a:spcBef>
              <a:tabLst/>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stStyle>
          <a:p>
            <a:pPr lvl="0"/>
            <a:r>
              <a:rPr lang="en-US" dirty="0"/>
              <a:t>Click to add first bullet</a:t>
            </a:r>
          </a:p>
          <a:p>
            <a:pPr lvl="1"/>
            <a:r>
              <a:rPr lang="en-US" dirty="0"/>
              <a:t>Second level</a:t>
            </a:r>
          </a:p>
          <a:p>
            <a:pPr lvl="2"/>
            <a:r>
              <a:rPr lang="en-US" dirty="0"/>
              <a:t>Third level</a:t>
            </a:r>
          </a:p>
          <a:p>
            <a:pPr lvl="3"/>
            <a:r>
              <a:rPr lang="en-US" dirty="0"/>
              <a:t>Fourth level</a:t>
            </a:r>
          </a:p>
        </p:txBody>
      </p:sp>
      <p:sp>
        <p:nvSpPr>
          <p:cNvPr id="18" name="Slide Number Placeholder 3">
            <a:extLst>
              <a:ext uri="{FF2B5EF4-FFF2-40B4-BE49-F238E27FC236}">
                <a16:creationId xmlns:a16="http://schemas.microsoft.com/office/drawing/2014/main" id="{7D97BA8D-44CF-D848-8EB4-22EBD02354E0}"/>
              </a:ext>
            </a:extLst>
          </p:cNvPr>
          <p:cNvSpPr txBox="1">
            <a:spLocks/>
          </p:cNvSpPr>
          <p:nvPr userDrawn="1"/>
        </p:nvSpPr>
        <p:spPr>
          <a:xfrm>
            <a:off x="8641080" y="6501384"/>
            <a:ext cx="220485" cy="270473"/>
          </a:xfrm>
          <a:prstGeom prst="rect">
            <a:avLst/>
          </a:prstGeom>
        </p:spPr>
        <p:txBody>
          <a:bodyPr vert="horz" lIns="0" tIns="0" rIns="0" bIns="0" rtlCol="0" anchor="t" anchorCtr="0"/>
          <a:lstStyle>
            <a:defPPr>
              <a:defRPr lang="en-US"/>
            </a:defPPr>
            <a:lvl1pPr marL="0" algn="r" defTabSz="457200" rtl="0" eaLnBrk="1" latinLnBrk="0" hangingPunct="1">
              <a:defRPr sz="700" b="0" i="0"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700" dirty="0">
                <a:solidFill>
                  <a:schemeClr val="bg1">
                    <a:lumMod val="65000"/>
                  </a:schemeClr>
                </a:solidFill>
              </a:rPr>
              <a:t>  </a:t>
            </a:r>
            <a:fld id="{F16E1515-8F3D-DE4D-94E5-8D9BEBCD7A49}" type="slidenum">
              <a:rPr lang="en-US" sz="700" smtClean="0">
                <a:solidFill>
                  <a:schemeClr val="bg1">
                    <a:lumMod val="65000"/>
                  </a:schemeClr>
                </a:solidFill>
              </a:rPr>
              <a:pPr/>
              <a:t>‹#›</a:t>
            </a:fld>
            <a:endParaRPr lang="en-US" sz="700" dirty="0">
              <a:solidFill>
                <a:schemeClr val="bg1">
                  <a:lumMod val="65000"/>
                </a:schemeClr>
              </a:solidFill>
            </a:endParaRPr>
          </a:p>
        </p:txBody>
      </p:sp>
      <p:sp>
        <p:nvSpPr>
          <p:cNvPr id="7" name="Date Placeholder 3">
            <a:extLst>
              <a:ext uri="{FF2B5EF4-FFF2-40B4-BE49-F238E27FC236}">
                <a16:creationId xmlns:a16="http://schemas.microsoft.com/office/drawing/2014/main" id="{1FB31FFA-211E-F342-A1E8-153A4E41B042}"/>
              </a:ext>
            </a:extLst>
          </p:cNvPr>
          <p:cNvSpPr txBox="1">
            <a:spLocks/>
          </p:cNvSpPr>
          <p:nvPr userDrawn="1"/>
        </p:nvSpPr>
        <p:spPr>
          <a:xfrm>
            <a:off x="8074152" y="6501384"/>
            <a:ext cx="609914" cy="198005"/>
          </a:xfrm>
          <a:prstGeom prst="rect">
            <a:avLst/>
          </a:prstGeom>
        </p:spPr>
        <p:txBody>
          <a:bodyPr vert="horz" lIns="0" tIns="0" rIns="0" bIns="0" rtlCol="0" anchor="t" anchorCtr="0"/>
          <a:lstStyle>
            <a:defPPr>
              <a:defRPr lang="en-US"/>
            </a:defPPr>
            <a:lvl1pPr marL="0" algn="r" defTabSz="457200" rtl="0" eaLnBrk="1" latinLnBrk="0" hangingPunct="1">
              <a:defRPr sz="700" b="0" i="0" kern="1200">
                <a:solidFill>
                  <a:schemeClr val="bg1">
                    <a:lumMod val="65000"/>
                  </a:schemeClr>
                </a:solidFill>
                <a:latin typeface="Arial" panose="020B0604020202020204" pitchFamily="34" charset="0"/>
                <a:ea typeface="Source Sans Pro Semibold" panose="020B0503030403020204" pitchFamily="34" charset="0"/>
                <a:cs typeface="Arial" panose="020B060402020202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700" dirty="0"/>
              <a:t>4/5/21</a:t>
            </a:r>
          </a:p>
          <a:p>
            <a:endParaRPr lang="en-US" sz="700" dirty="0"/>
          </a:p>
        </p:txBody>
      </p:sp>
    </p:spTree>
    <p:extLst>
      <p:ext uri="{BB962C8B-B14F-4D97-AF65-F5344CB8AC3E}">
        <p14:creationId xmlns:p14="http://schemas.microsoft.com/office/powerpoint/2010/main" val="2451543611"/>
      </p:ext>
    </p:extLst>
  </p:cSld>
  <p:clrMapOvr>
    <a:masterClrMapping/>
  </p:clrMapOvr>
  <p:extLst>
    <p:ext uri="{DCECCB84-F9BA-43D5-87BE-67443E8EF086}">
      <p15:sldGuideLst xmlns:p15="http://schemas.microsoft.com/office/powerpoint/2012/main">
        <p15:guide id="1" orient="horz" pos="408">
          <p15:clr>
            <a:srgbClr val="FBAE40"/>
          </p15:clr>
        </p15:guide>
        <p15:guide id="2" pos="2016">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ext Only">
    <p:spTree>
      <p:nvGrpSpPr>
        <p:cNvPr id="1" name=""/>
        <p:cNvGrpSpPr/>
        <p:nvPr/>
      </p:nvGrpSpPr>
      <p:grpSpPr>
        <a:xfrm>
          <a:off x="0" y="0"/>
          <a:ext cx="0" cy="0"/>
          <a:chOff x="0" y="0"/>
          <a:chExt cx="0" cy="0"/>
        </a:xfrm>
      </p:grpSpPr>
      <p:sp>
        <p:nvSpPr>
          <p:cNvPr id="13" name="Text Placeholder 12">
            <a:extLst>
              <a:ext uri="{FF2B5EF4-FFF2-40B4-BE49-F238E27FC236}">
                <a16:creationId xmlns:a16="http://schemas.microsoft.com/office/drawing/2014/main" id="{7225D86E-8C5D-1841-9FAC-7F27816076DA}"/>
              </a:ext>
            </a:extLst>
          </p:cNvPr>
          <p:cNvSpPr>
            <a:spLocks noGrp="1"/>
          </p:cNvSpPr>
          <p:nvPr>
            <p:ph type="body" sz="quarter" idx="15" hasCustomPrompt="1"/>
          </p:nvPr>
        </p:nvSpPr>
        <p:spPr>
          <a:xfrm>
            <a:off x="594361" y="1524001"/>
            <a:ext cx="7994054" cy="363175"/>
          </a:xfrm>
        </p:spPr>
        <p:txBody>
          <a:bodyPr lIns="0" tIns="0" rIns="0" bIns="0"/>
          <a:lstStyle>
            <a:lvl1pPr marL="0" indent="0">
              <a:lnSpc>
                <a:spcPct val="100000"/>
              </a:lnSpc>
              <a:spcBef>
                <a:spcPts val="0"/>
              </a:spcBef>
              <a:buNone/>
              <a:defRPr sz="1800" b="1" i="0">
                <a:solidFill>
                  <a:srgbClr val="000F7E"/>
                </a:solidFill>
                <a:latin typeface="Arial" panose="020B0604020202020204" pitchFamily="34" charset="0"/>
                <a:cs typeface="Arial" panose="020B0604020202020204" pitchFamily="34" charset="0"/>
              </a:defRPr>
            </a:lvl1pPr>
          </a:lstStyle>
          <a:p>
            <a:pPr lvl="0"/>
            <a:r>
              <a:rPr lang="en-US" dirty="0"/>
              <a:t>Click to add subhead</a:t>
            </a:r>
          </a:p>
        </p:txBody>
      </p:sp>
      <p:sp>
        <p:nvSpPr>
          <p:cNvPr id="10" name="Text Placeholder 9">
            <a:extLst>
              <a:ext uri="{FF2B5EF4-FFF2-40B4-BE49-F238E27FC236}">
                <a16:creationId xmlns:a16="http://schemas.microsoft.com/office/drawing/2014/main" id="{65FC89D9-A95D-984D-AA31-A11221C38E3D}"/>
              </a:ext>
            </a:extLst>
          </p:cNvPr>
          <p:cNvSpPr>
            <a:spLocks noGrp="1"/>
          </p:cNvSpPr>
          <p:nvPr>
            <p:ph type="body" sz="quarter" idx="14" hasCustomPrompt="1"/>
          </p:nvPr>
        </p:nvSpPr>
        <p:spPr>
          <a:xfrm>
            <a:off x="594360" y="609600"/>
            <a:ext cx="7994055" cy="892208"/>
          </a:xfrm>
        </p:spPr>
        <p:txBody>
          <a:bodyPr lIns="0" tIns="0" rIns="0" bIns="0">
            <a:noAutofit/>
          </a:bodyPr>
          <a:lstStyle>
            <a:lvl1pPr marL="0" indent="0">
              <a:lnSpc>
                <a:spcPct val="100000"/>
              </a:lnSpc>
              <a:spcBef>
                <a:spcPts val="0"/>
              </a:spcBef>
              <a:buNone/>
              <a:defRPr sz="2400" b="1" i="0">
                <a:solidFill>
                  <a:srgbClr val="000F7E"/>
                </a:solidFill>
                <a:latin typeface="Arial" panose="020B0604020202020204" pitchFamily="34" charset="0"/>
                <a:cs typeface="Arial" panose="020B0604020202020204" pitchFamily="34" charset="0"/>
              </a:defRPr>
            </a:lvl1pPr>
            <a:lvl2pPr>
              <a:buNone/>
              <a:defRPr b="1" i="0">
                <a:latin typeface="Acumin Pro" panose="020B0504020202020204" pitchFamily="34" charset="77"/>
              </a:defRPr>
            </a:lvl2pPr>
            <a:lvl3pPr>
              <a:buNone/>
              <a:defRPr b="1" i="0">
                <a:latin typeface="Acumin Pro" panose="020B0504020202020204" pitchFamily="34" charset="77"/>
              </a:defRPr>
            </a:lvl3pPr>
            <a:lvl4pPr>
              <a:buNone/>
              <a:defRPr b="1" i="0">
                <a:latin typeface="Acumin Pro" panose="020B0504020202020204" pitchFamily="34" charset="77"/>
              </a:defRPr>
            </a:lvl4pPr>
            <a:lvl5pPr>
              <a:buNone/>
              <a:defRPr b="1" i="0">
                <a:latin typeface="Acumin Pro" panose="020B0504020202020204" pitchFamily="34" charset="77"/>
              </a:defRPr>
            </a:lvl5pPr>
          </a:lstStyle>
          <a:p>
            <a:pPr lvl="0"/>
            <a:r>
              <a:rPr lang="en-US" dirty="0"/>
              <a:t>Click to add a brief slide title</a:t>
            </a:r>
          </a:p>
        </p:txBody>
      </p:sp>
      <p:sp>
        <p:nvSpPr>
          <p:cNvPr id="6" name="Text Placeholder 2">
            <a:extLst>
              <a:ext uri="{FF2B5EF4-FFF2-40B4-BE49-F238E27FC236}">
                <a16:creationId xmlns:a16="http://schemas.microsoft.com/office/drawing/2014/main" id="{790429E5-795A-8A43-A273-2BC100111C02}"/>
              </a:ext>
            </a:extLst>
          </p:cNvPr>
          <p:cNvSpPr>
            <a:spLocks noGrp="1"/>
          </p:cNvSpPr>
          <p:nvPr>
            <p:ph type="body" sz="quarter" idx="19" hasCustomPrompt="1"/>
          </p:nvPr>
        </p:nvSpPr>
        <p:spPr>
          <a:xfrm>
            <a:off x="594360" y="2011681"/>
            <a:ext cx="7994055" cy="3931919"/>
          </a:xfrm>
        </p:spPr>
        <p:txBody>
          <a:bodyPr lIns="0" tIns="0" rIns="0" bIns="0">
            <a:noAutofit/>
          </a:bodyPr>
          <a:lstStyle>
            <a:lvl1pPr marL="182880" indent="-182880">
              <a:lnSpc>
                <a:spcPct val="100000"/>
              </a:lnSpc>
              <a:spcBef>
                <a:spcPts val="600"/>
              </a:spcBef>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stStyle>
          <a:p>
            <a:pPr lvl="0"/>
            <a:r>
              <a:rPr lang="en-US" dirty="0"/>
              <a:t>Click to add first bullet</a:t>
            </a:r>
          </a:p>
          <a:p>
            <a:pPr lvl="1"/>
            <a:r>
              <a:rPr lang="en-US" dirty="0"/>
              <a:t>Second level</a:t>
            </a:r>
          </a:p>
          <a:p>
            <a:pPr lvl="2"/>
            <a:r>
              <a:rPr lang="en-US" dirty="0"/>
              <a:t>Third level</a:t>
            </a:r>
          </a:p>
          <a:p>
            <a:pPr lvl="3"/>
            <a:r>
              <a:rPr lang="en-US" dirty="0"/>
              <a:t>Fourth level</a:t>
            </a:r>
          </a:p>
        </p:txBody>
      </p:sp>
    </p:spTree>
    <p:extLst>
      <p:ext uri="{BB962C8B-B14F-4D97-AF65-F5344CB8AC3E}">
        <p14:creationId xmlns:p14="http://schemas.microsoft.com/office/powerpoint/2010/main" val="2650234188"/>
      </p:ext>
    </p:extLst>
  </p:cSld>
  <p:clrMapOvr>
    <a:masterClrMapping/>
  </p:clrMapOvr>
  <p:extLst>
    <p:ext uri="{DCECCB84-F9BA-43D5-87BE-67443E8EF086}">
      <p15:sldGuideLst xmlns:p15="http://schemas.microsoft.com/office/powerpoint/2012/main">
        <p15:guide id="1" orient="horz" pos="3744" userDrawn="1">
          <p15:clr>
            <a:srgbClr val="FBAE40"/>
          </p15:clr>
        </p15:guide>
        <p15:guide id="2" pos="2880" userDrawn="1">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All White_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347828731"/>
      </p:ext>
    </p:extLst>
  </p:cSld>
  <p:clrMapOvr>
    <a:masterClrMapping/>
  </p:clrMapOvr>
  <p:extLst>
    <p:ext uri="{DCECCB84-F9BA-43D5-87BE-67443E8EF086}">
      <p15:sldGuideLst xmlns:p15="http://schemas.microsoft.com/office/powerpoint/2012/main">
        <p15:guide id="1" orient="horz" pos="400" userDrawn="1">
          <p15:clr>
            <a:srgbClr val="FBAE40"/>
          </p15:clr>
        </p15:guide>
        <p15:guide id="2" pos="288"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Accent with Text and 1 Photo">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8D1DBF6C-0676-5247-8404-7764B27D9124}"/>
              </a:ext>
            </a:extLst>
          </p:cNvPr>
          <p:cNvSpPr/>
          <p:nvPr userDrawn="1"/>
        </p:nvSpPr>
        <p:spPr>
          <a:xfrm>
            <a:off x="0" y="0"/>
            <a:ext cx="5029200" cy="6858000"/>
          </a:xfrm>
          <a:prstGeom prst="rect">
            <a:avLst/>
          </a:prstGeom>
          <a:solidFill>
            <a:srgbClr val="000F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8" name="Picture Placeholder 7">
            <a:extLst>
              <a:ext uri="{FF2B5EF4-FFF2-40B4-BE49-F238E27FC236}">
                <a16:creationId xmlns:a16="http://schemas.microsoft.com/office/drawing/2014/main" id="{E6CF9DAC-DCA3-AD4A-B1B3-5725742FC10B}"/>
              </a:ext>
            </a:extLst>
          </p:cNvPr>
          <p:cNvSpPr>
            <a:spLocks noGrp="1"/>
          </p:cNvSpPr>
          <p:nvPr>
            <p:ph type="pic" sz="quarter" idx="13"/>
          </p:nvPr>
        </p:nvSpPr>
        <p:spPr>
          <a:xfrm>
            <a:off x="5029200" y="0"/>
            <a:ext cx="4109013" cy="6858000"/>
          </a:xfrm>
          <a:noFill/>
          <a:ln>
            <a:noFill/>
          </a:ln>
        </p:spPr>
        <p:txBody>
          <a:bodyPr/>
          <a:lstStyle>
            <a:lvl1pPr marL="171450" marR="0" indent="-17145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solidFill>
                  <a:srgbClr val="000F7E"/>
                </a:solidFill>
                <a:latin typeface="Arial" panose="020B0604020202020204" pitchFamily="34" charset="0"/>
                <a:cs typeface="Arial" panose="020B0604020202020204" pitchFamily="34" charset="0"/>
              </a:defRPr>
            </a:lvl1pPr>
          </a:lstStyle>
          <a:p>
            <a:pPr marL="171450" marR="0" lvl="0" indent="-17145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lang="en-US" dirty="0"/>
              <a:t>Click icon to add picture</a:t>
            </a:r>
          </a:p>
          <a:p>
            <a:endParaRPr lang="en-US" dirty="0"/>
          </a:p>
        </p:txBody>
      </p:sp>
      <p:sp>
        <p:nvSpPr>
          <p:cNvPr id="12" name="Text Placeholder 9">
            <a:extLst>
              <a:ext uri="{FF2B5EF4-FFF2-40B4-BE49-F238E27FC236}">
                <a16:creationId xmlns:a16="http://schemas.microsoft.com/office/drawing/2014/main" id="{EDF54824-3A03-A745-AD49-C744B2A21DEA}"/>
              </a:ext>
            </a:extLst>
          </p:cNvPr>
          <p:cNvSpPr>
            <a:spLocks noGrp="1"/>
          </p:cNvSpPr>
          <p:nvPr>
            <p:ph type="body" sz="quarter" idx="14" hasCustomPrompt="1"/>
          </p:nvPr>
        </p:nvSpPr>
        <p:spPr>
          <a:xfrm>
            <a:off x="594360" y="609600"/>
            <a:ext cx="4209134" cy="892208"/>
          </a:xfrm>
        </p:spPr>
        <p:txBody>
          <a:bodyPr lIns="0" tIns="0" rIns="0" bIns="0">
            <a:noAutofit/>
          </a:bodyPr>
          <a:lstStyle>
            <a:lvl1pPr marL="0" indent="0">
              <a:lnSpc>
                <a:spcPct val="100000"/>
              </a:lnSpc>
              <a:spcBef>
                <a:spcPts val="0"/>
              </a:spcBef>
              <a:buNone/>
              <a:defRPr sz="2400" b="1" i="0">
                <a:solidFill>
                  <a:schemeClr val="bg1"/>
                </a:solidFill>
                <a:latin typeface="Arial" panose="020B0604020202020204" pitchFamily="34" charset="0"/>
                <a:cs typeface="Arial" panose="020B0604020202020204" pitchFamily="34" charset="0"/>
              </a:defRPr>
            </a:lvl1pPr>
            <a:lvl2pPr>
              <a:buNone/>
              <a:defRPr b="1" i="0">
                <a:latin typeface="Acumin Pro" panose="020B0504020202020204" pitchFamily="34" charset="77"/>
              </a:defRPr>
            </a:lvl2pPr>
            <a:lvl3pPr>
              <a:buNone/>
              <a:defRPr b="1" i="0">
                <a:latin typeface="Acumin Pro" panose="020B0504020202020204" pitchFamily="34" charset="77"/>
              </a:defRPr>
            </a:lvl3pPr>
            <a:lvl4pPr>
              <a:buNone/>
              <a:defRPr b="1" i="0">
                <a:latin typeface="Acumin Pro" panose="020B0504020202020204" pitchFamily="34" charset="77"/>
              </a:defRPr>
            </a:lvl4pPr>
            <a:lvl5pPr>
              <a:buNone/>
              <a:defRPr b="1" i="0">
                <a:latin typeface="Acumin Pro" panose="020B0504020202020204" pitchFamily="34" charset="77"/>
              </a:defRPr>
            </a:lvl5pPr>
          </a:lstStyle>
          <a:p>
            <a:pPr lvl="0"/>
            <a:r>
              <a:rPr lang="en-US" dirty="0"/>
              <a:t>Click to add a brief slide title</a:t>
            </a:r>
          </a:p>
        </p:txBody>
      </p:sp>
      <p:sp>
        <p:nvSpPr>
          <p:cNvPr id="17" name="Text Placeholder 13">
            <a:extLst>
              <a:ext uri="{FF2B5EF4-FFF2-40B4-BE49-F238E27FC236}">
                <a16:creationId xmlns:a16="http://schemas.microsoft.com/office/drawing/2014/main" id="{2709C09F-8C0C-7248-AEB2-1C7859F51F5A}"/>
              </a:ext>
            </a:extLst>
          </p:cNvPr>
          <p:cNvSpPr>
            <a:spLocks noGrp="1"/>
          </p:cNvSpPr>
          <p:nvPr>
            <p:ph type="body" sz="quarter" idx="18" hasCustomPrompt="1"/>
          </p:nvPr>
        </p:nvSpPr>
        <p:spPr>
          <a:xfrm>
            <a:off x="3298553" y="5961888"/>
            <a:ext cx="1505254" cy="566907"/>
          </a:xfrm>
        </p:spPr>
        <p:txBody>
          <a:bodyPr lIns="0" tIns="0" rIns="0" bIns="0">
            <a:normAutofit/>
          </a:bodyPr>
          <a:lstStyle>
            <a:lvl1pPr marL="0" indent="0">
              <a:lnSpc>
                <a:spcPct val="100000"/>
              </a:lnSpc>
              <a:spcBef>
                <a:spcPts val="0"/>
              </a:spcBef>
              <a:buNone/>
              <a:defRPr sz="1000" b="0" i="0">
                <a:solidFill>
                  <a:schemeClr val="bg1">
                    <a:lumMod val="65000"/>
                  </a:schemeClr>
                </a:solidFill>
                <a:latin typeface="Arial" panose="020B0604020202020204" pitchFamily="34" charset="0"/>
                <a:cs typeface="Arial" panose="020B0604020202020204" pitchFamily="34" charset="0"/>
              </a:defRPr>
            </a:lvl1pPr>
          </a:lstStyle>
          <a:p>
            <a:pPr lvl="0"/>
            <a:r>
              <a:rPr lang="en-US" dirty="0"/>
              <a:t>Click to add caption for image</a:t>
            </a:r>
          </a:p>
        </p:txBody>
      </p:sp>
      <p:sp>
        <p:nvSpPr>
          <p:cNvPr id="9" name="Text Placeholder 2">
            <a:extLst>
              <a:ext uri="{FF2B5EF4-FFF2-40B4-BE49-F238E27FC236}">
                <a16:creationId xmlns:a16="http://schemas.microsoft.com/office/drawing/2014/main" id="{6E94CDEA-D510-9F45-84BD-82CAA8464E4C}"/>
              </a:ext>
            </a:extLst>
          </p:cNvPr>
          <p:cNvSpPr>
            <a:spLocks noGrp="1"/>
          </p:cNvSpPr>
          <p:nvPr>
            <p:ph type="body" sz="quarter" idx="19" hasCustomPrompt="1"/>
          </p:nvPr>
        </p:nvSpPr>
        <p:spPr>
          <a:xfrm>
            <a:off x="594360" y="1523999"/>
            <a:ext cx="4209134" cy="4434840"/>
          </a:xfrm>
        </p:spPr>
        <p:txBody>
          <a:bodyPr lIns="0" tIns="0" rIns="0" bIns="0">
            <a:noAutofit/>
          </a:bodyPr>
          <a:lstStyle>
            <a:lvl1pPr marL="182880" indent="-182880">
              <a:lnSpc>
                <a:spcPct val="100000"/>
              </a:lnSpc>
              <a:spcBef>
                <a:spcPts val="600"/>
              </a:spcBef>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stStyle>
          <a:p>
            <a:pPr lvl="0"/>
            <a:r>
              <a:rPr lang="en-US" dirty="0"/>
              <a:t>Click to add first bullet</a:t>
            </a:r>
          </a:p>
          <a:p>
            <a:pPr lvl="1"/>
            <a:r>
              <a:rPr lang="en-US" dirty="0"/>
              <a:t>Second level</a:t>
            </a:r>
          </a:p>
          <a:p>
            <a:pPr lvl="2"/>
            <a:r>
              <a:rPr lang="en-US" dirty="0"/>
              <a:t>Third level</a:t>
            </a:r>
          </a:p>
          <a:p>
            <a:pPr lvl="3"/>
            <a:r>
              <a:rPr lang="en-US" dirty="0"/>
              <a:t>Fourth level</a:t>
            </a:r>
          </a:p>
        </p:txBody>
      </p:sp>
      <p:pic>
        <p:nvPicPr>
          <p:cNvPr id="11" name="Picture 10">
            <a:extLst>
              <a:ext uri="{FF2B5EF4-FFF2-40B4-BE49-F238E27FC236}">
                <a16:creationId xmlns:a16="http://schemas.microsoft.com/office/drawing/2014/main" id="{4FFBA5F7-9297-584B-8D03-94A595A48037}"/>
              </a:ext>
            </a:extLst>
          </p:cNvPr>
          <p:cNvPicPr>
            <a:picLocks noChangeAspect="1"/>
          </p:cNvPicPr>
          <p:nvPr userDrawn="1"/>
        </p:nvPicPr>
        <p:blipFill>
          <a:blip r:embed="rId2"/>
          <a:stretch>
            <a:fillRect/>
          </a:stretch>
        </p:blipFill>
        <p:spPr>
          <a:xfrm>
            <a:off x="283464" y="6419088"/>
            <a:ext cx="1307592" cy="255707"/>
          </a:xfrm>
          <a:prstGeom prst="rect">
            <a:avLst/>
          </a:prstGeom>
        </p:spPr>
      </p:pic>
    </p:spTree>
    <p:extLst>
      <p:ext uri="{BB962C8B-B14F-4D97-AF65-F5344CB8AC3E}">
        <p14:creationId xmlns:p14="http://schemas.microsoft.com/office/powerpoint/2010/main" val="3538925545"/>
      </p:ext>
    </p:extLst>
  </p:cSld>
  <p:clrMapOvr>
    <a:masterClrMapping/>
  </p:clrMapOvr>
  <p:extLst>
    <p:ext uri="{DCECCB84-F9BA-43D5-87BE-67443E8EF086}">
      <p15:sldGuideLst xmlns:p15="http://schemas.microsoft.com/office/powerpoint/2012/main"/>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ext and 2 Photos_White Background">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C856035B-8130-D844-B0F2-44CBE0D28699}"/>
              </a:ext>
            </a:extLst>
          </p:cNvPr>
          <p:cNvSpPr>
            <a:spLocks noGrp="1"/>
          </p:cNvSpPr>
          <p:nvPr>
            <p:ph type="pic" sz="quarter" idx="16"/>
          </p:nvPr>
        </p:nvSpPr>
        <p:spPr>
          <a:xfrm>
            <a:off x="5029201" y="3429000"/>
            <a:ext cx="4109012" cy="3429000"/>
          </a:xfrm>
          <a:noFill/>
        </p:spPr>
        <p:txBody>
          <a:bodyPr/>
          <a:lstStyle>
            <a:lvl1pPr marL="171450" marR="0" indent="-17145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solidFill>
                  <a:srgbClr val="000F7E"/>
                </a:solidFill>
                <a:latin typeface="Arial" panose="020B0604020202020204" pitchFamily="34" charset="0"/>
                <a:cs typeface="Arial" panose="020B0604020202020204" pitchFamily="34" charset="0"/>
              </a:defRPr>
            </a:lvl1pPr>
          </a:lstStyle>
          <a:p>
            <a:pPr marL="171450" marR="0" lvl="0" indent="-17145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lang="en-US" dirty="0"/>
              <a:t>Click icon to add picture</a:t>
            </a:r>
          </a:p>
          <a:p>
            <a:endParaRPr lang="en-US" dirty="0"/>
          </a:p>
        </p:txBody>
      </p:sp>
      <p:sp>
        <p:nvSpPr>
          <p:cNvPr id="8" name="Picture Placeholder 7">
            <a:extLst>
              <a:ext uri="{FF2B5EF4-FFF2-40B4-BE49-F238E27FC236}">
                <a16:creationId xmlns:a16="http://schemas.microsoft.com/office/drawing/2014/main" id="{E6CF9DAC-DCA3-AD4A-B1B3-5725742FC10B}"/>
              </a:ext>
            </a:extLst>
          </p:cNvPr>
          <p:cNvSpPr>
            <a:spLocks noGrp="1"/>
          </p:cNvSpPr>
          <p:nvPr>
            <p:ph type="pic" sz="quarter" idx="13"/>
          </p:nvPr>
        </p:nvSpPr>
        <p:spPr>
          <a:xfrm>
            <a:off x="5029200" y="0"/>
            <a:ext cx="4109013" cy="3429000"/>
          </a:xfrm>
          <a:noFill/>
          <a:ln>
            <a:noFill/>
          </a:ln>
        </p:spPr>
        <p:txBody>
          <a:bodyPr/>
          <a:lstStyle>
            <a:lvl1pPr marL="171450" marR="0" indent="-171450" algn="l" defTabSz="685800" rtl="0" eaLnBrk="1" fontAlgn="auto" latinLnBrk="0" hangingPunct="1">
              <a:lnSpc>
                <a:spcPct val="90000"/>
              </a:lnSpc>
              <a:spcBef>
                <a:spcPts val="750"/>
              </a:spcBef>
              <a:spcAft>
                <a:spcPts val="0"/>
              </a:spcAft>
              <a:buClrTx/>
              <a:buSzTx/>
              <a:buFontTx/>
              <a:buNone/>
              <a:tabLst/>
              <a:defRPr>
                <a:solidFill>
                  <a:srgbClr val="000F7E"/>
                </a:solidFill>
                <a:latin typeface="Arial" panose="020B0604020202020204" pitchFamily="34" charset="0"/>
                <a:cs typeface="Arial" panose="020B0604020202020204" pitchFamily="34" charset="0"/>
              </a:defRPr>
            </a:lvl1pPr>
          </a:lstStyle>
          <a:p>
            <a:pPr marL="171450" marR="0" lvl="0" indent="-171450" algn="l" defTabSz="685800" rtl="0" eaLnBrk="1" fontAlgn="auto" latinLnBrk="0" hangingPunct="1">
              <a:lnSpc>
                <a:spcPct val="90000"/>
              </a:lnSpc>
              <a:spcBef>
                <a:spcPts val="750"/>
              </a:spcBef>
              <a:spcAft>
                <a:spcPts val="0"/>
              </a:spcAft>
              <a:buClrTx/>
              <a:buSzTx/>
              <a:buFontTx/>
              <a:buNone/>
              <a:tabLst/>
              <a:defRPr/>
            </a:pPr>
            <a:r>
              <a:rPr lang="en-US" dirty="0"/>
              <a:t>Click icon to add picture</a:t>
            </a:r>
          </a:p>
          <a:p>
            <a:endParaRPr lang="en-US" dirty="0"/>
          </a:p>
        </p:txBody>
      </p:sp>
      <p:sp>
        <p:nvSpPr>
          <p:cNvPr id="21" name="Text Placeholder 9">
            <a:extLst>
              <a:ext uri="{FF2B5EF4-FFF2-40B4-BE49-F238E27FC236}">
                <a16:creationId xmlns:a16="http://schemas.microsoft.com/office/drawing/2014/main" id="{B4117486-5C49-E242-8CBE-03C8F8711246}"/>
              </a:ext>
            </a:extLst>
          </p:cNvPr>
          <p:cNvSpPr>
            <a:spLocks noGrp="1"/>
          </p:cNvSpPr>
          <p:nvPr>
            <p:ph type="body" sz="quarter" idx="14" hasCustomPrompt="1"/>
          </p:nvPr>
        </p:nvSpPr>
        <p:spPr>
          <a:xfrm>
            <a:off x="594360" y="609600"/>
            <a:ext cx="4209134" cy="890016"/>
          </a:xfrm>
        </p:spPr>
        <p:txBody>
          <a:bodyPr lIns="0" tIns="0" rIns="0" bIns="0">
            <a:noAutofit/>
          </a:bodyPr>
          <a:lstStyle>
            <a:lvl1pPr marL="0" indent="0">
              <a:lnSpc>
                <a:spcPct val="100000"/>
              </a:lnSpc>
              <a:spcBef>
                <a:spcPts val="0"/>
              </a:spcBef>
              <a:buNone/>
              <a:defRPr sz="2400" b="1" i="0">
                <a:solidFill>
                  <a:srgbClr val="000F7E"/>
                </a:solidFill>
                <a:latin typeface="Arial" panose="020B0604020202020204" pitchFamily="34" charset="0"/>
                <a:cs typeface="Arial" panose="020B0604020202020204" pitchFamily="34" charset="0"/>
              </a:defRPr>
            </a:lvl1pPr>
            <a:lvl2pPr>
              <a:buNone/>
              <a:defRPr b="1" i="0">
                <a:latin typeface="Acumin Pro" panose="020B0504020202020204" pitchFamily="34" charset="77"/>
              </a:defRPr>
            </a:lvl2pPr>
            <a:lvl3pPr>
              <a:buNone/>
              <a:defRPr b="1" i="0">
                <a:latin typeface="Acumin Pro" panose="020B0504020202020204" pitchFamily="34" charset="77"/>
              </a:defRPr>
            </a:lvl3pPr>
            <a:lvl4pPr>
              <a:buNone/>
              <a:defRPr b="1" i="0">
                <a:latin typeface="Acumin Pro" panose="020B0504020202020204" pitchFamily="34" charset="77"/>
              </a:defRPr>
            </a:lvl4pPr>
            <a:lvl5pPr>
              <a:buNone/>
              <a:defRPr b="1" i="0">
                <a:latin typeface="Acumin Pro" panose="020B0504020202020204" pitchFamily="34" charset="77"/>
              </a:defRPr>
            </a:lvl5pPr>
          </a:lstStyle>
          <a:p>
            <a:pPr lvl="0"/>
            <a:r>
              <a:rPr lang="en-US" dirty="0"/>
              <a:t>Click to add a brief slide title</a:t>
            </a:r>
          </a:p>
        </p:txBody>
      </p:sp>
      <p:sp>
        <p:nvSpPr>
          <p:cNvPr id="9" name="Text Placeholder 2">
            <a:extLst>
              <a:ext uri="{FF2B5EF4-FFF2-40B4-BE49-F238E27FC236}">
                <a16:creationId xmlns:a16="http://schemas.microsoft.com/office/drawing/2014/main" id="{AE46F9CE-9C02-284E-A17F-0C31F82B2F5B}"/>
              </a:ext>
            </a:extLst>
          </p:cNvPr>
          <p:cNvSpPr>
            <a:spLocks noGrp="1"/>
          </p:cNvSpPr>
          <p:nvPr>
            <p:ph type="body" sz="quarter" idx="20" hasCustomPrompt="1"/>
          </p:nvPr>
        </p:nvSpPr>
        <p:spPr>
          <a:xfrm>
            <a:off x="594361" y="1523999"/>
            <a:ext cx="4209134" cy="4434840"/>
          </a:xfrm>
        </p:spPr>
        <p:txBody>
          <a:bodyPr lIns="0" tIns="0" rIns="0" bIns="0">
            <a:noAutofit/>
          </a:bodyPr>
          <a:lstStyle>
            <a:lvl1pPr marL="182880" indent="-182880">
              <a:lnSpc>
                <a:spcPct val="100000"/>
              </a:lnSpc>
              <a:spcBef>
                <a:spcPts val="600"/>
              </a:spcBef>
              <a:defRPr/>
            </a:lvl1pPr>
          </a:lstStyle>
          <a:p>
            <a:pPr lvl="0"/>
            <a:r>
              <a:rPr lang="en-US" dirty="0"/>
              <a:t>Click to add first bullet</a:t>
            </a:r>
          </a:p>
          <a:p>
            <a:pPr lvl="1"/>
            <a:r>
              <a:rPr lang="en-US" dirty="0"/>
              <a:t>Second level</a:t>
            </a:r>
          </a:p>
          <a:p>
            <a:pPr lvl="2"/>
            <a:r>
              <a:rPr lang="en-US" dirty="0"/>
              <a:t>Third level</a:t>
            </a:r>
          </a:p>
          <a:p>
            <a:pPr lvl="3"/>
            <a:r>
              <a:rPr lang="en-US" dirty="0"/>
              <a:t>Fourth level</a:t>
            </a:r>
          </a:p>
        </p:txBody>
      </p:sp>
      <p:sp>
        <p:nvSpPr>
          <p:cNvPr id="10" name="Text Placeholder 13">
            <a:extLst>
              <a:ext uri="{FF2B5EF4-FFF2-40B4-BE49-F238E27FC236}">
                <a16:creationId xmlns:a16="http://schemas.microsoft.com/office/drawing/2014/main" id="{67083F3C-D625-D64B-9FAF-52D8669C9AC1}"/>
              </a:ext>
            </a:extLst>
          </p:cNvPr>
          <p:cNvSpPr>
            <a:spLocks noGrp="1"/>
          </p:cNvSpPr>
          <p:nvPr>
            <p:ph type="body" sz="quarter" idx="18" hasCustomPrompt="1"/>
          </p:nvPr>
        </p:nvSpPr>
        <p:spPr>
          <a:xfrm>
            <a:off x="3298553" y="5961888"/>
            <a:ext cx="1505254" cy="566907"/>
          </a:xfrm>
        </p:spPr>
        <p:txBody>
          <a:bodyPr lIns="0" tIns="0" rIns="0" bIns="0">
            <a:normAutofit/>
          </a:bodyPr>
          <a:lstStyle>
            <a:lvl1pPr marL="0" indent="0">
              <a:lnSpc>
                <a:spcPct val="100000"/>
              </a:lnSpc>
              <a:spcBef>
                <a:spcPts val="0"/>
              </a:spcBef>
              <a:buNone/>
              <a:defRPr sz="1000" b="0" i="0">
                <a:solidFill>
                  <a:schemeClr val="bg1">
                    <a:lumMod val="65000"/>
                  </a:schemeClr>
                </a:solidFill>
                <a:latin typeface="Arial" panose="020B0604020202020204" pitchFamily="34" charset="0"/>
                <a:cs typeface="Arial" panose="020B0604020202020204" pitchFamily="34" charset="0"/>
              </a:defRPr>
            </a:lvl1pPr>
          </a:lstStyle>
          <a:p>
            <a:pPr lvl="0"/>
            <a:r>
              <a:rPr lang="en-US" dirty="0"/>
              <a:t>Click to add caption for image</a:t>
            </a:r>
          </a:p>
        </p:txBody>
      </p:sp>
    </p:spTree>
    <p:extLst>
      <p:ext uri="{BB962C8B-B14F-4D97-AF65-F5344CB8AC3E}">
        <p14:creationId xmlns:p14="http://schemas.microsoft.com/office/powerpoint/2010/main" val="2796773873"/>
      </p:ext>
    </p:extLst>
  </p:cSld>
  <p:clrMapOvr>
    <a:masterClrMapping/>
  </p:clrMapOvr>
  <p:extLst>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Accent with 2 Photos and Blue Background">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C856035B-8130-D844-B0F2-44CBE0D28699}"/>
              </a:ext>
            </a:extLst>
          </p:cNvPr>
          <p:cNvSpPr>
            <a:spLocks noGrp="1"/>
          </p:cNvSpPr>
          <p:nvPr>
            <p:ph type="pic" sz="quarter" idx="16"/>
          </p:nvPr>
        </p:nvSpPr>
        <p:spPr>
          <a:xfrm>
            <a:off x="5029200" y="3429000"/>
            <a:ext cx="4074290" cy="3429000"/>
          </a:xfrm>
          <a:noFill/>
        </p:spPr>
        <p:txBody>
          <a:bodyPr/>
          <a:lstStyle>
            <a:lvl1pPr marL="171450" marR="0" indent="-17145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solidFill>
                  <a:srgbClr val="09198D"/>
                </a:solidFill>
                <a:latin typeface="Arial" panose="020B0604020202020204" pitchFamily="34" charset="0"/>
                <a:cs typeface="Arial" panose="020B0604020202020204" pitchFamily="34" charset="0"/>
              </a:defRPr>
            </a:lvl1pPr>
          </a:lstStyle>
          <a:p>
            <a:pPr marL="171450" marR="0" lvl="0" indent="-17145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lang="en-US" dirty="0"/>
              <a:t>Click icon to add picture</a:t>
            </a:r>
          </a:p>
          <a:p>
            <a:endParaRPr lang="en-US" dirty="0"/>
          </a:p>
        </p:txBody>
      </p:sp>
      <p:sp>
        <p:nvSpPr>
          <p:cNvPr id="6" name="Rectangle 5">
            <a:extLst>
              <a:ext uri="{FF2B5EF4-FFF2-40B4-BE49-F238E27FC236}">
                <a16:creationId xmlns:a16="http://schemas.microsoft.com/office/drawing/2014/main" id="{8D1DBF6C-0676-5247-8404-7764B27D9124}"/>
              </a:ext>
            </a:extLst>
          </p:cNvPr>
          <p:cNvSpPr/>
          <p:nvPr userDrawn="1"/>
        </p:nvSpPr>
        <p:spPr>
          <a:xfrm>
            <a:off x="0" y="0"/>
            <a:ext cx="5029199" cy="6858000"/>
          </a:xfrm>
          <a:prstGeom prst="rect">
            <a:avLst/>
          </a:prstGeom>
          <a:solidFill>
            <a:srgbClr val="000F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8" name="Picture Placeholder 7">
            <a:extLst>
              <a:ext uri="{FF2B5EF4-FFF2-40B4-BE49-F238E27FC236}">
                <a16:creationId xmlns:a16="http://schemas.microsoft.com/office/drawing/2014/main" id="{E6CF9DAC-DCA3-AD4A-B1B3-5725742FC10B}"/>
              </a:ext>
            </a:extLst>
          </p:cNvPr>
          <p:cNvSpPr>
            <a:spLocks noGrp="1"/>
          </p:cNvSpPr>
          <p:nvPr>
            <p:ph type="pic" sz="quarter" idx="13"/>
          </p:nvPr>
        </p:nvSpPr>
        <p:spPr>
          <a:xfrm>
            <a:off x="5029200" y="0"/>
            <a:ext cx="4074289" cy="3429000"/>
          </a:xfrm>
          <a:noFill/>
          <a:ln>
            <a:noFill/>
          </a:ln>
        </p:spPr>
        <p:txBody>
          <a:bodyPr/>
          <a:lstStyle>
            <a:lvl1pPr marL="171450" marR="0" indent="-17145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solidFill>
                  <a:srgbClr val="09198D"/>
                </a:solidFill>
                <a:latin typeface="Arial" panose="020B0604020202020204" pitchFamily="34" charset="0"/>
                <a:cs typeface="Arial" panose="020B0604020202020204" pitchFamily="34" charset="0"/>
              </a:defRPr>
            </a:lvl1pPr>
          </a:lstStyle>
          <a:p>
            <a:pPr marL="171450" marR="0" lvl="0" indent="-17145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lang="en-US" dirty="0"/>
              <a:t>Click icon to add picture</a:t>
            </a:r>
          </a:p>
          <a:p>
            <a:endParaRPr lang="en-US" dirty="0"/>
          </a:p>
          <a:p>
            <a:endParaRPr lang="en-US" dirty="0"/>
          </a:p>
        </p:txBody>
      </p:sp>
      <p:sp>
        <p:nvSpPr>
          <p:cNvPr id="14" name="Text Placeholder 9">
            <a:extLst>
              <a:ext uri="{FF2B5EF4-FFF2-40B4-BE49-F238E27FC236}">
                <a16:creationId xmlns:a16="http://schemas.microsoft.com/office/drawing/2014/main" id="{225C079B-5F34-5149-9937-5E0A7D19101F}"/>
              </a:ext>
            </a:extLst>
          </p:cNvPr>
          <p:cNvSpPr>
            <a:spLocks noGrp="1"/>
          </p:cNvSpPr>
          <p:nvPr>
            <p:ph type="body" sz="quarter" idx="14" hasCustomPrompt="1"/>
          </p:nvPr>
        </p:nvSpPr>
        <p:spPr>
          <a:xfrm>
            <a:off x="594360" y="609600"/>
            <a:ext cx="4206240" cy="890016"/>
          </a:xfrm>
        </p:spPr>
        <p:txBody>
          <a:bodyPr lIns="0" tIns="0" rIns="0" bIns="0">
            <a:noAutofit/>
          </a:bodyPr>
          <a:lstStyle>
            <a:lvl1pPr marL="0" indent="0">
              <a:lnSpc>
                <a:spcPct val="100000"/>
              </a:lnSpc>
              <a:spcBef>
                <a:spcPts val="0"/>
              </a:spcBef>
              <a:buNone/>
              <a:defRPr sz="2400" b="1" i="0">
                <a:solidFill>
                  <a:schemeClr val="bg1"/>
                </a:solidFill>
                <a:latin typeface="Arial" panose="020B0604020202020204" pitchFamily="34" charset="0"/>
                <a:cs typeface="Arial" panose="020B0604020202020204" pitchFamily="34" charset="0"/>
              </a:defRPr>
            </a:lvl1pPr>
            <a:lvl2pPr>
              <a:buNone/>
              <a:defRPr b="1" i="0">
                <a:latin typeface="Acumin Pro" panose="020B0504020202020204" pitchFamily="34" charset="77"/>
              </a:defRPr>
            </a:lvl2pPr>
            <a:lvl3pPr>
              <a:buNone/>
              <a:defRPr b="1" i="0">
                <a:latin typeface="Acumin Pro" panose="020B0504020202020204" pitchFamily="34" charset="77"/>
              </a:defRPr>
            </a:lvl3pPr>
            <a:lvl4pPr>
              <a:buNone/>
              <a:defRPr b="1" i="0">
                <a:latin typeface="Acumin Pro" panose="020B0504020202020204" pitchFamily="34" charset="77"/>
              </a:defRPr>
            </a:lvl4pPr>
            <a:lvl5pPr>
              <a:buNone/>
              <a:defRPr b="1" i="0">
                <a:latin typeface="Acumin Pro" panose="020B0504020202020204" pitchFamily="34" charset="77"/>
              </a:defRPr>
            </a:lvl5pPr>
          </a:lstStyle>
          <a:p>
            <a:pPr lvl="0"/>
            <a:r>
              <a:rPr lang="en-US" dirty="0"/>
              <a:t>Click to add a brief slide title</a:t>
            </a:r>
          </a:p>
        </p:txBody>
      </p:sp>
      <p:sp>
        <p:nvSpPr>
          <p:cNvPr id="9" name="Text Placeholder 2">
            <a:extLst>
              <a:ext uri="{FF2B5EF4-FFF2-40B4-BE49-F238E27FC236}">
                <a16:creationId xmlns:a16="http://schemas.microsoft.com/office/drawing/2014/main" id="{24511911-ADCF-3F4A-9C7A-1469A5E07464}"/>
              </a:ext>
            </a:extLst>
          </p:cNvPr>
          <p:cNvSpPr>
            <a:spLocks noGrp="1"/>
          </p:cNvSpPr>
          <p:nvPr>
            <p:ph type="body" sz="quarter" idx="20" hasCustomPrompt="1"/>
          </p:nvPr>
        </p:nvSpPr>
        <p:spPr>
          <a:xfrm>
            <a:off x="594361" y="1523999"/>
            <a:ext cx="4206240" cy="4434840"/>
          </a:xfrm>
        </p:spPr>
        <p:txBody>
          <a:bodyPr lIns="0" tIns="0" rIns="0" bIns="0">
            <a:noAutofit/>
          </a:bodyPr>
          <a:lstStyle>
            <a:lvl1pPr marL="182880" indent="-182880">
              <a:lnSpc>
                <a:spcPct val="100000"/>
              </a:lnSpc>
              <a:spcBef>
                <a:spcPts val="600"/>
              </a:spcBef>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stStyle>
          <a:p>
            <a:pPr lvl="0"/>
            <a:r>
              <a:rPr lang="en-US" dirty="0"/>
              <a:t>Click to add first bullet</a:t>
            </a:r>
          </a:p>
          <a:p>
            <a:pPr lvl="1"/>
            <a:r>
              <a:rPr lang="en-US" dirty="0"/>
              <a:t>Second level</a:t>
            </a:r>
          </a:p>
          <a:p>
            <a:pPr lvl="2"/>
            <a:r>
              <a:rPr lang="en-US" dirty="0"/>
              <a:t>Third level</a:t>
            </a:r>
          </a:p>
          <a:p>
            <a:pPr lvl="3"/>
            <a:r>
              <a:rPr lang="en-US" dirty="0"/>
              <a:t>Fourth level</a:t>
            </a:r>
          </a:p>
        </p:txBody>
      </p:sp>
      <p:sp>
        <p:nvSpPr>
          <p:cNvPr id="10" name="Text Placeholder 13">
            <a:extLst>
              <a:ext uri="{FF2B5EF4-FFF2-40B4-BE49-F238E27FC236}">
                <a16:creationId xmlns:a16="http://schemas.microsoft.com/office/drawing/2014/main" id="{719CB5B1-06C6-C34A-A15E-EAC198045733}"/>
              </a:ext>
            </a:extLst>
          </p:cNvPr>
          <p:cNvSpPr>
            <a:spLocks noGrp="1"/>
          </p:cNvSpPr>
          <p:nvPr>
            <p:ph type="body" sz="quarter" idx="18" hasCustomPrompt="1"/>
          </p:nvPr>
        </p:nvSpPr>
        <p:spPr>
          <a:xfrm>
            <a:off x="3286978" y="5961888"/>
            <a:ext cx="1505254" cy="566907"/>
          </a:xfrm>
        </p:spPr>
        <p:txBody>
          <a:bodyPr lIns="0" tIns="0" rIns="0" bIns="0">
            <a:normAutofit/>
          </a:bodyPr>
          <a:lstStyle>
            <a:lvl1pPr marL="0" indent="0">
              <a:lnSpc>
                <a:spcPct val="100000"/>
              </a:lnSpc>
              <a:spcBef>
                <a:spcPts val="0"/>
              </a:spcBef>
              <a:buNone/>
              <a:defRPr sz="1000" b="0" i="0">
                <a:solidFill>
                  <a:schemeClr val="bg1">
                    <a:lumMod val="65000"/>
                  </a:schemeClr>
                </a:solidFill>
                <a:latin typeface="Arial" panose="020B0604020202020204" pitchFamily="34" charset="0"/>
                <a:cs typeface="Arial" panose="020B0604020202020204" pitchFamily="34" charset="0"/>
              </a:defRPr>
            </a:lvl1pPr>
          </a:lstStyle>
          <a:p>
            <a:pPr lvl="0"/>
            <a:r>
              <a:rPr lang="en-US" dirty="0"/>
              <a:t>Click to add caption for image</a:t>
            </a:r>
          </a:p>
        </p:txBody>
      </p:sp>
      <p:pic>
        <p:nvPicPr>
          <p:cNvPr id="11" name="Picture 10">
            <a:extLst>
              <a:ext uri="{FF2B5EF4-FFF2-40B4-BE49-F238E27FC236}">
                <a16:creationId xmlns:a16="http://schemas.microsoft.com/office/drawing/2014/main" id="{BF67F501-30A3-3C4A-9353-DF0C9221DE9E}"/>
              </a:ext>
            </a:extLst>
          </p:cNvPr>
          <p:cNvPicPr>
            <a:picLocks noChangeAspect="1"/>
          </p:cNvPicPr>
          <p:nvPr userDrawn="1"/>
        </p:nvPicPr>
        <p:blipFill>
          <a:blip r:embed="rId2"/>
          <a:stretch>
            <a:fillRect/>
          </a:stretch>
        </p:blipFill>
        <p:spPr>
          <a:xfrm>
            <a:off x="283464" y="6419088"/>
            <a:ext cx="1307592" cy="255707"/>
          </a:xfrm>
          <a:prstGeom prst="rect">
            <a:avLst/>
          </a:prstGeom>
        </p:spPr>
      </p:pic>
    </p:spTree>
    <p:extLst>
      <p:ext uri="{BB962C8B-B14F-4D97-AF65-F5344CB8AC3E}">
        <p14:creationId xmlns:p14="http://schemas.microsoft.com/office/powerpoint/2010/main" val="3054402206"/>
      </p:ext>
    </p:extLst>
  </p:cSld>
  <p:clrMapOvr>
    <a:masterClrMapping/>
  </p:clrMapOvr>
  <p:extLst>
    <p:ext uri="{DCECCB84-F9BA-43D5-87BE-67443E8EF086}">
      <p15:sldGuideLst xmlns:p15="http://schemas.microsoft.com/office/powerpoint/2012/main"/>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9.xml"/><Relationship Id="rId7" Type="http://schemas.openxmlformats.org/officeDocument/2006/relationships/image" Target="../media/image6.png"/><Relationship Id="rId2" Type="http://schemas.openxmlformats.org/officeDocument/2006/relationships/slideLayout" Target="../slideLayouts/slideLayout18.xml"/><Relationship Id="rId1" Type="http://schemas.openxmlformats.org/officeDocument/2006/relationships/slideLayout" Target="../slideLayouts/slideLayout17.xml"/><Relationship Id="rId6" Type="http://schemas.openxmlformats.org/officeDocument/2006/relationships/theme" Target="../theme/theme2.xml"/><Relationship Id="rId5" Type="http://schemas.openxmlformats.org/officeDocument/2006/relationships/slideLayout" Target="../slideLayouts/slideLayout21.xml"/><Relationship Id="rId4"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9.xml"/><Relationship Id="rId13" Type="http://schemas.openxmlformats.org/officeDocument/2006/relationships/slideLayout" Target="../slideLayouts/slideLayout34.xml"/><Relationship Id="rId3" Type="http://schemas.openxmlformats.org/officeDocument/2006/relationships/slideLayout" Target="../slideLayouts/slideLayout24.xml"/><Relationship Id="rId7" Type="http://schemas.openxmlformats.org/officeDocument/2006/relationships/slideLayout" Target="../slideLayouts/slideLayout28.xml"/><Relationship Id="rId12" Type="http://schemas.openxmlformats.org/officeDocument/2006/relationships/slideLayout" Target="../slideLayouts/slideLayout33.xml"/><Relationship Id="rId17" Type="http://schemas.openxmlformats.org/officeDocument/2006/relationships/image" Target="../media/image1.png"/><Relationship Id="rId2" Type="http://schemas.openxmlformats.org/officeDocument/2006/relationships/slideLayout" Target="../slideLayouts/slideLayout23.xml"/><Relationship Id="rId16" Type="http://schemas.openxmlformats.org/officeDocument/2006/relationships/theme" Target="../theme/theme3.xml"/><Relationship Id="rId1" Type="http://schemas.openxmlformats.org/officeDocument/2006/relationships/slideLayout" Target="../slideLayouts/slideLayout22.xml"/><Relationship Id="rId6" Type="http://schemas.openxmlformats.org/officeDocument/2006/relationships/slideLayout" Target="../slideLayouts/slideLayout27.xml"/><Relationship Id="rId11" Type="http://schemas.openxmlformats.org/officeDocument/2006/relationships/slideLayout" Target="../slideLayouts/slideLayout32.xml"/><Relationship Id="rId5" Type="http://schemas.openxmlformats.org/officeDocument/2006/relationships/slideLayout" Target="../slideLayouts/slideLayout26.xml"/><Relationship Id="rId15" Type="http://schemas.openxmlformats.org/officeDocument/2006/relationships/slideLayout" Target="../slideLayouts/slideLayout36.xml"/><Relationship Id="rId10" Type="http://schemas.openxmlformats.org/officeDocument/2006/relationships/slideLayout" Target="../slideLayouts/slideLayout31.xml"/><Relationship Id="rId4" Type="http://schemas.openxmlformats.org/officeDocument/2006/relationships/slideLayout" Target="../slideLayouts/slideLayout25.xml"/><Relationship Id="rId9" Type="http://schemas.openxmlformats.org/officeDocument/2006/relationships/slideLayout" Target="../slideLayouts/slideLayout30.xml"/><Relationship Id="rId14" Type="http://schemas.openxmlformats.org/officeDocument/2006/relationships/slideLayout" Target="../slideLayouts/slideLayout35.xml"/></Relationships>
</file>

<file path=ppt/slideMasters/_rels/slideMaster4.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slideLayout" Target="../slideLayouts/slideLayout39.xml"/><Relationship Id="rId7" Type="http://schemas.openxmlformats.org/officeDocument/2006/relationships/theme" Target="../theme/theme4.xml"/><Relationship Id="rId2" Type="http://schemas.openxmlformats.org/officeDocument/2006/relationships/slideLayout" Target="../slideLayouts/slideLayout38.xml"/><Relationship Id="rId1" Type="http://schemas.openxmlformats.org/officeDocument/2006/relationships/slideLayout" Target="../slideLayouts/slideLayout37.xml"/><Relationship Id="rId6" Type="http://schemas.openxmlformats.org/officeDocument/2006/relationships/slideLayout" Target="../slideLayouts/slideLayout42.xml"/><Relationship Id="rId5" Type="http://schemas.openxmlformats.org/officeDocument/2006/relationships/slideLayout" Target="../slideLayouts/slideLayout41.xml"/><Relationship Id="rId4" Type="http://schemas.openxmlformats.org/officeDocument/2006/relationships/slideLayout" Target="../slideLayouts/slideLayout4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94360" y="609600"/>
            <a:ext cx="8005630" cy="888368"/>
          </a:xfrm>
          <a:prstGeom prst="rect">
            <a:avLst/>
          </a:prstGeom>
        </p:spPr>
        <p:txBody>
          <a:bodyPr vert="horz" lIns="0" tIns="0" rIns="0" bIns="0" rtlCol="0" anchor="t" anchorCtr="0">
            <a:normAutofit/>
          </a:bodyPr>
          <a:lstStyle/>
          <a:p>
            <a:r>
              <a:rPr lang="en-US" dirty="0"/>
              <a:t>Click to edit Master title style</a:t>
            </a:r>
          </a:p>
        </p:txBody>
      </p:sp>
      <p:sp>
        <p:nvSpPr>
          <p:cNvPr id="3" name="Text Placeholder 2"/>
          <p:cNvSpPr>
            <a:spLocks noGrp="1"/>
          </p:cNvSpPr>
          <p:nvPr>
            <p:ph type="body" idx="1"/>
          </p:nvPr>
        </p:nvSpPr>
        <p:spPr>
          <a:xfrm>
            <a:off x="594360" y="1524000"/>
            <a:ext cx="8005630" cy="4437888"/>
          </a:xfrm>
          <a:prstGeom prst="rect">
            <a:avLst/>
          </a:prstGeom>
        </p:spPr>
        <p:txBody>
          <a:bodyPr vert="horz" lIns="0" tIns="0" rIns="0" bIns="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Slide Number Placeholder 3">
            <a:extLst>
              <a:ext uri="{FF2B5EF4-FFF2-40B4-BE49-F238E27FC236}">
                <a16:creationId xmlns:a16="http://schemas.microsoft.com/office/drawing/2014/main" id="{2553C9D7-E9D0-FF4B-A8C0-A88200BA90FB}"/>
              </a:ext>
            </a:extLst>
          </p:cNvPr>
          <p:cNvSpPr txBox="1">
            <a:spLocks/>
          </p:cNvSpPr>
          <p:nvPr userDrawn="1"/>
        </p:nvSpPr>
        <p:spPr>
          <a:xfrm>
            <a:off x="8638027" y="6499820"/>
            <a:ext cx="220485" cy="270473"/>
          </a:xfrm>
          <a:prstGeom prst="rect">
            <a:avLst/>
          </a:prstGeom>
        </p:spPr>
        <p:txBody>
          <a:bodyPr vert="horz" lIns="0" tIns="0" rIns="0" bIns="0" rtlCol="0" anchor="t" anchorCtr="0"/>
          <a:lstStyle>
            <a:defPPr>
              <a:defRPr lang="en-US"/>
            </a:defPPr>
            <a:lvl1pPr marL="0" algn="r" defTabSz="457200" rtl="0" eaLnBrk="1" latinLnBrk="0" hangingPunct="1">
              <a:defRPr sz="700" b="0" i="0"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700" dirty="0">
                <a:solidFill>
                  <a:schemeClr val="bg1">
                    <a:lumMod val="65000"/>
                  </a:schemeClr>
                </a:solidFill>
              </a:rPr>
              <a:t>  </a:t>
            </a:r>
            <a:fld id="{F16E1515-8F3D-DE4D-94E5-8D9BEBCD7A49}" type="slidenum">
              <a:rPr lang="en-US" sz="700" smtClean="0">
                <a:solidFill>
                  <a:schemeClr val="bg1">
                    <a:lumMod val="65000"/>
                  </a:schemeClr>
                </a:solidFill>
              </a:rPr>
              <a:pPr/>
              <a:t>‹#›</a:t>
            </a:fld>
            <a:endParaRPr lang="en-US" sz="700" dirty="0">
              <a:solidFill>
                <a:schemeClr val="bg1">
                  <a:lumMod val="65000"/>
                </a:schemeClr>
              </a:solidFill>
            </a:endParaRPr>
          </a:p>
        </p:txBody>
      </p:sp>
      <p:sp>
        <p:nvSpPr>
          <p:cNvPr id="5" name="Date Placeholder 3">
            <a:extLst>
              <a:ext uri="{FF2B5EF4-FFF2-40B4-BE49-F238E27FC236}">
                <a16:creationId xmlns:a16="http://schemas.microsoft.com/office/drawing/2014/main" id="{DD9D28ED-2D06-3A46-9727-8A9B2D7E7F63}"/>
              </a:ext>
            </a:extLst>
          </p:cNvPr>
          <p:cNvSpPr txBox="1">
            <a:spLocks/>
          </p:cNvSpPr>
          <p:nvPr userDrawn="1"/>
        </p:nvSpPr>
        <p:spPr>
          <a:xfrm>
            <a:off x="8071099" y="6501384"/>
            <a:ext cx="609914" cy="198005"/>
          </a:xfrm>
          <a:prstGeom prst="rect">
            <a:avLst/>
          </a:prstGeom>
        </p:spPr>
        <p:txBody>
          <a:bodyPr vert="horz" lIns="0" tIns="0" rIns="0" bIns="0" rtlCol="0" anchor="t" anchorCtr="0"/>
          <a:lstStyle>
            <a:defPPr>
              <a:defRPr lang="en-US"/>
            </a:defPPr>
            <a:lvl1pPr marL="0" algn="r" defTabSz="457200" rtl="0" eaLnBrk="1" latinLnBrk="0" hangingPunct="1">
              <a:defRPr sz="700" b="0" i="0" kern="1200">
                <a:solidFill>
                  <a:schemeClr val="bg1">
                    <a:lumMod val="65000"/>
                  </a:schemeClr>
                </a:solidFill>
                <a:latin typeface="Arial" panose="020B0604020202020204" pitchFamily="34" charset="0"/>
                <a:ea typeface="Source Sans Pro Semibold" panose="020B0503030403020204" pitchFamily="34" charset="0"/>
                <a:cs typeface="Arial" panose="020B060402020202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700" dirty="0"/>
              <a:t>4/5/21</a:t>
            </a:r>
          </a:p>
          <a:p>
            <a:endParaRPr lang="en-US" sz="700" dirty="0"/>
          </a:p>
        </p:txBody>
      </p:sp>
      <p:pic>
        <p:nvPicPr>
          <p:cNvPr id="8" name="Picture 7">
            <a:extLst>
              <a:ext uri="{FF2B5EF4-FFF2-40B4-BE49-F238E27FC236}">
                <a16:creationId xmlns:a16="http://schemas.microsoft.com/office/drawing/2014/main" id="{9E20F8CB-C6F2-3F4F-B83D-1E2B4E8961C1}"/>
              </a:ext>
            </a:extLst>
          </p:cNvPr>
          <p:cNvPicPr>
            <a:picLocks noChangeAspect="1"/>
          </p:cNvPicPr>
          <p:nvPr userDrawn="1"/>
        </p:nvPicPr>
        <p:blipFill>
          <a:blip r:embed="rId18"/>
          <a:stretch>
            <a:fillRect/>
          </a:stretch>
        </p:blipFill>
        <p:spPr>
          <a:xfrm>
            <a:off x="285488" y="6421534"/>
            <a:ext cx="1307592" cy="255707"/>
          </a:xfrm>
          <a:prstGeom prst="rect">
            <a:avLst/>
          </a:prstGeom>
        </p:spPr>
      </p:pic>
    </p:spTree>
    <p:extLst>
      <p:ext uri="{BB962C8B-B14F-4D97-AF65-F5344CB8AC3E}">
        <p14:creationId xmlns:p14="http://schemas.microsoft.com/office/powerpoint/2010/main" val="3392560624"/>
      </p:ext>
    </p:extLst>
  </p:cSld>
  <p:clrMap bg1="lt1" tx1="dk1" bg2="lt2" tx2="dk2" accent1="accent1" accent2="accent2" accent3="accent3" accent4="accent4" accent5="accent5" accent6="accent6" hlink="hlink" folHlink="folHlink"/>
  <p:sldLayoutIdLst>
    <p:sldLayoutId id="2147483661" r:id="rId1"/>
    <p:sldLayoutId id="2147483687" r:id="rId2"/>
    <p:sldLayoutId id="2147483692" r:id="rId3"/>
    <p:sldLayoutId id="2147483707" r:id="rId4"/>
    <p:sldLayoutId id="2147483686" r:id="rId5"/>
    <p:sldLayoutId id="2147483690" r:id="rId6"/>
    <p:sldLayoutId id="2147483667" r:id="rId7"/>
    <p:sldLayoutId id="2147483688" r:id="rId8"/>
    <p:sldLayoutId id="2147483674" r:id="rId9"/>
    <p:sldLayoutId id="2147483684" r:id="rId10"/>
    <p:sldLayoutId id="2147483678" r:id="rId11"/>
    <p:sldLayoutId id="2147483680" r:id="rId12"/>
    <p:sldLayoutId id="2147483682" r:id="rId13"/>
    <p:sldLayoutId id="2147483689" r:id="rId14"/>
    <p:sldLayoutId id="2147483728" r:id="rId15"/>
    <p:sldLayoutId id="2147483736" r:id="rId16"/>
  </p:sldLayoutIdLst>
  <p:hf hdr="0" ftr="0"/>
  <p:txStyles>
    <p:titleStyle>
      <a:lvl1pPr algn="l" defTabSz="685800" rtl="0" eaLnBrk="1" latinLnBrk="0" hangingPunct="1">
        <a:lnSpc>
          <a:spcPct val="100000"/>
        </a:lnSpc>
        <a:spcBef>
          <a:spcPct val="0"/>
        </a:spcBef>
        <a:buNone/>
        <a:defRPr sz="2400" b="1" kern="1200">
          <a:solidFill>
            <a:srgbClr val="000F7E"/>
          </a:solidFill>
          <a:latin typeface="Arial" panose="020B0604020202020204" pitchFamily="34" charset="0"/>
          <a:ea typeface="+mj-ea"/>
          <a:cs typeface="Arial" panose="020B0604020202020204" pitchFamily="34" charset="0"/>
        </a:defRPr>
      </a:lvl1pPr>
    </p:titleStyle>
    <p:bodyStyle>
      <a:lvl1pPr marL="230188" indent="-222250" algn="l" defTabSz="685800" rtl="0" eaLnBrk="1" latinLnBrk="0" hangingPunct="1">
        <a:lnSpc>
          <a:spcPct val="100000"/>
        </a:lnSpc>
        <a:spcBef>
          <a:spcPts val="0"/>
        </a:spcBef>
        <a:buFont typeface="Arial" panose="020B0604020202020204" pitchFamily="34" charset="0"/>
        <a:buChar char="•"/>
        <a:tabLst/>
        <a:defRPr sz="1800" kern="1200">
          <a:solidFill>
            <a:schemeClr val="tx1"/>
          </a:solidFill>
          <a:latin typeface="Arial" panose="020B0604020202020204" pitchFamily="34" charset="0"/>
          <a:ea typeface="+mn-ea"/>
          <a:cs typeface="Arial" panose="020B0604020202020204" pitchFamily="34" charset="0"/>
        </a:defRPr>
      </a:lvl1pPr>
      <a:lvl2pPr marL="460375" indent="-230188" algn="l" defTabSz="685800" rtl="0" eaLnBrk="1" latinLnBrk="0" hangingPunct="1">
        <a:lnSpc>
          <a:spcPct val="90000"/>
        </a:lnSpc>
        <a:spcBef>
          <a:spcPts val="375"/>
        </a:spcBef>
        <a:buFont typeface="Arial" panose="020B0604020202020204" pitchFamily="34" charset="0"/>
        <a:buChar char="−"/>
        <a:tabLst/>
        <a:defRPr sz="1600" kern="1200">
          <a:solidFill>
            <a:schemeClr val="tx1"/>
          </a:solidFill>
          <a:latin typeface="Arial" panose="020B0604020202020204" pitchFamily="34" charset="0"/>
          <a:ea typeface="+mn-ea"/>
          <a:cs typeface="Arial" panose="020B0604020202020204" pitchFamily="34" charset="0"/>
        </a:defRPr>
      </a:lvl2pPr>
      <a:lvl3pPr marL="688975" indent="-231775" algn="l" defTabSz="685800" rtl="0" eaLnBrk="1" latinLnBrk="0" hangingPunct="1">
        <a:lnSpc>
          <a:spcPct val="90000"/>
        </a:lnSpc>
        <a:spcBef>
          <a:spcPts val="375"/>
        </a:spcBef>
        <a:buFont typeface="Wingdings" panose="05000000000000000000" pitchFamily="2" charset="2"/>
        <a:buChar char="§"/>
        <a:defRPr sz="1400" kern="1200">
          <a:solidFill>
            <a:schemeClr val="tx1"/>
          </a:solidFill>
          <a:latin typeface="Arial" panose="020B0604020202020204" pitchFamily="34" charset="0"/>
          <a:ea typeface="+mn-ea"/>
          <a:cs typeface="Arial" panose="020B0604020202020204" pitchFamily="34" charset="0"/>
        </a:defRPr>
      </a:lvl3pPr>
      <a:lvl4pPr marL="914400" indent="-227013"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Arial" panose="020B0604020202020204" pitchFamily="34" charset="0"/>
          <a:ea typeface="+mn-ea"/>
          <a:cs typeface="Arial" panose="020B0604020202020204" pitchFamily="34" charset="0"/>
        </a:defRPr>
      </a:lvl4pPr>
      <a:lvl5pPr marL="15430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4144" userDrawn="1">
          <p15:clr>
            <a:srgbClr val="F26B43"/>
          </p15:clr>
        </p15:guide>
        <p15:guide id="2" pos="2880"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rgbClr val="000F7E"/>
        </a:solidFill>
        <a:effectLst/>
      </p:bgPr>
    </p:bg>
    <p:spTree>
      <p:nvGrpSpPr>
        <p:cNvPr id="1" name=""/>
        <p:cNvGrpSpPr/>
        <p:nvPr/>
      </p:nvGrpSpPr>
      <p:grpSpPr>
        <a:xfrm>
          <a:off x="0" y="0"/>
          <a:ext cx="0" cy="0"/>
          <a:chOff x="0" y="0"/>
          <a:chExt cx="0" cy="0"/>
        </a:xfrm>
      </p:grpSpPr>
      <p:sp>
        <p:nvSpPr>
          <p:cNvPr id="9" name="Slide Number Placeholder 3">
            <a:extLst>
              <a:ext uri="{FF2B5EF4-FFF2-40B4-BE49-F238E27FC236}">
                <a16:creationId xmlns:a16="http://schemas.microsoft.com/office/drawing/2014/main" id="{39A08365-AEEB-3D48-A287-0A6C23C5D3D6}"/>
              </a:ext>
            </a:extLst>
          </p:cNvPr>
          <p:cNvSpPr txBox="1">
            <a:spLocks/>
          </p:cNvSpPr>
          <p:nvPr userDrawn="1"/>
        </p:nvSpPr>
        <p:spPr>
          <a:xfrm>
            <a:off x="8641080" y="6501384"/>
            <a:ext cx="220485" cy="270473"/>
          </a:xfrm>
          <a:prstGeom prst="rect">
            <a:avLst/>
          </a:prstGeom>
        </p:spPr>
        <p:txBody>
          <a:bodyPr vert="horz" lIns="0" tIns="0" rIns="0" bIns="0" rtlCol="0" anchor="t" anchorCtr="0"/>
          <a:lstStyle>
            <a:defPPr>
              <a:defRPr lang="en-US"/>
            </a:defPPr>
            <a:lvl1pPr marL="0" algn="r" defTabSz="457200" rtl="0" eaLnBrk="1" latinLnBrk="0" hangingPunct="1">
              <a:defRPr sz="700" b="0" i="0"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700" dirty="0">
                <a:solidFill>
                  <a:schemeClr val="bg1">
                    <a:lumMod val="65000"/>
                  </a:schemeClr>
                </a:solidFill>
              </a:rPr>
              <a:t>  </a:t>
            </a:r>
            <a:fld id="{F16E1515-8F3D-DE4D-94E5-8D9BEBCD7A49}" type="slidenum">
              <a:rPr lang="en-US" sz="700" smtClean="0">
                <a:solidFill>
                  <a:schemeClr val="bg1">
                    <a:lumMod val="65000"/>
                  </a:schemeClr>
                </a:solidFill>
              </a:rPr>
              <a:pPr/>
              <a:t>‹#›</a:t>
            </a:fld>
            <a:endParaRPr lang="en-US" sz="700" dirty="0">
              <a:solidFill>
                <a:schemeClr val="bg1">
                  <a:lumMod val="65000"/>
                </a:schemeClr>
              </a:solidFill>
            </a:endParaRPr>
          </a:p>
        </p:txBody>
      </p:sp>
      <p:sp>
        <p:nvSpPr>
          <p:cNvPr id="11" name="Date Placeholder 3">
            <a:extLst>
              <a:ext uri="{FF2B5EF4-FFF2-40B4-BE49-F238E27FC236}">
                <a16:creationId xmlns:a16="http://schemas.microsoft.com/office/drawing/2014/main" id="{B198D408-451C-7649-B63F-9BB20EE7A64E}"/>
              </a:ext>
            </a:extLst>
          </p:cNvPr>
          <p:cNvSpPr txBox="1">
            <a:spLocks/>
          </p:cNvSpPr>
          <p:nvPr userDrawn="1"/>
        </p:nvSpPr>
        <p:spPr>
          <a:xfrm>
            <a:off x="8074152" y="6501384"/>
            <a:ext cx="609914" cy="198005"/>
          </a:xfrm>
          <a:prstGeom prst="rect">
            <a:avLst/>
          </a:prstGeom>
        </p:spPr>
        <p:txBody>
          <a:bodyPr vert="horz" lIns="0" tIns="0" rIns="0" bIns="0" rtlCol="0" anchor="t" anchorCtr="0"/>
          <a:lstStyle>
            <a:defPPr>
              <a:defRPr lang="en-US"/>
            </a:defPPr>
            <a:lvl1pPr marL="0" algn="r" defTabSz="457200" rtl="0" eaLnBrk="1" latinLnBrk="0" hangingPunct="1">
              <a:defRPr sz="700" b="0" i="0" kern="1200">
                <a:solidFill>
                  <a:schemeClr val="bg1">
                    <a:lumMod val="65000"/>
                  </a:schemeClr>
                </a:solidFill>
                <a:latin typeface="Arial" panose="020B0604020202020204" pitchFamily="34" charset="0"/>
                <a:ea typeface="Source Sans Pro Semibold" panose="020B0503030403020204" pitchFamily="34" charset="0"/>
                <a:cs typeface="Arial" panose="020B060402020202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B39BF0A-C635-544F-850F-946AD8E7975B}" type="datetime1">
              <a:rPr lang="en-US" sz="700" smtClean="0"/>
              <a:pPr/>
              <a:t>6/5/26</a:t>
            </a:fld>
            <a:endParaRPr lang="en-US" sz="700" dirty="0"/>
          </a:p>
        </p:txBody>
      </p:sp>
      <p:sp>
        <p:nvSpPr>
          <p:cNvPr id="2" name="Title Placeholder 1">
            <a:extLst>
              <a:ext uri="{FF2B5EF4-FFF2-40B4-BE49-F238E27FC236}">
                <a16:creationId xmlns:a16="http://schemas.microsoft.com/office/drawing/2014/main" id="{C999391D-1BCF-B249-A015-254233AECE82}"/>
              </a:ext>
            </a:extLst>
          </p:cNvPr>
          <p:cNvSpPr>
            <a:spLocks noGrp="1"/>
          </p:cNvSpPr>
          <p:nvPr>
            <p:ph type="title"/>
          </p:nvPr>
        </p:nvSpPr>
        <p:spPr>
          <a:xfrm>
            <a:off x="594360" y="609600"/>
            <a:ext cx="7991856" cy="890016"/>
          </a:xfrm>
          <a:prstGeom prst="rect">
            <a:avLst/>
          </a:prstGeom>
        </p:spPr>
        <p:txBody>
          <a:bodyPr vert="horz" lIns="0" tIns="0" rIns="0" bIns="0" rtlCol="0" anchor="t" anchorCtr="0">
            <a:noAutofit/>
          </a:bodyPr>
          <a:lstStyle/>
          <a:p>
            <a:r>
              <a:rPr lang="en-US" dirty="0"/>
              <a:t>Click to edit Master title style</a:t>
            </a:r>
          </a:p>
        </p:txBody>
      </p:sp>
      <p:sp>
        <p:nvSpPr>
          <p:cNvPr id="3" name="Text Placeholder 2">
            <a:extLst>
              <a:ext uri="{FF2B5EF4-FFF2-40B4-BE49-F238E27FC236}">
                <a16:creationId xmlns:a16="http://schemas.microsoft.com/office/drawing/2014/main" id="{4682BBD0-F847-394A-96EA-C2F6C3D00601}"/>
              </a:ext>
            </a:extLst>
          </p:cNvPr>
          <p:cNvSpPr>
            <a:spLocks noGrp="1"/>
          </p:cNvSpPr>
          <p:nvPr>
            <p:ph type="body" idx="1"/>
          </p:nvPr>
        </p:nvSpPr>
        <p:spPr>
          <a:xfrm>
            <a:off x="594360" y="1523999"/>
            <a:ext cx="7991856" cy="4434840"/>
          </a:xfrm>
          <a:prstGeom prst="rect">
            <a:avLst/>
          </a:prstGeom>
        </p:spPr>
        <p:txBody>
          <a:bodyPr vert="horz" lIns="0" tIns="0" rIns="0" bIns="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pic>
        <p:nvPicPr>
          <p:cNvPr id="7" name="Picture 6">
            <a:extLst>
              <a:ext uri="{FF2B5EF4-FFF2-40B4-BE49-F238E27FC236}">
                <a16:creationId xmlns:a16="http://schemas.microsoft.com/office/drawing/2014/main" id="{9977E7B1-7961-6744-9B65-ACF10399A3B5}"/>
              </a:ext>
            </a:extLst>
          </p:cNvPr>
          <p:cNvPicPr>
            <a:picLocks noChangeAspect="1"/>
          </p:cNvPicPr>
          <p:nvPr userDrawn="1"/>
        </p:nvPicPr>
        <p:blipFill>
          <a:blip r:embed="rId7"/>
          <a:stretch>
            <a:fillRect/>
          </a:stretch>
        </p:blipFill>
        <p:spPr>
          <a:xfrm>
            <a:off x="283464" y="6419088"/>
            <a:ext cx="1307592" cy="255707"/>
          </a:xfrm>
          <a:prstGeom prst="rect">
            <a:avLst/>
          </a:prstGeom>
        </p:spPr>
      </p:pic>
    </p:spTree>
    <p:extLst>
      <p:ext uri="{BB962C8B-B14F-4D97-AF65-F5344CB8AC3E}">
        <p14:creationId xmlns:p14="http://schemas.microsoft.com/office/powerpoint/2010/main" val="226994202"/>
      </p:ext>
    </p:extLst>
  </p:cSld>
  <p:clrMap bg1="lt1" tx1="dk1" bg2="lt2" tx2="dk2" accent1="accent1" accent2="accent2" accent3="accent3" accent4="accent4" accent5="accent5" accent6="accent6" hlink="hlink" folHlink="folHlink"/>
  <p:sldLayoutIdLst>
    <p:sldLayoutId id="2147483708" r:id="rId1"/>
    <p:sldLayoutId id="2147483709" r:id="rId2"/>
    <p:sldLayoutId id="2147483675" r:id="rId3"/>
    <p:sldLayoutId id="2147483694" r:id="rId4"/>
    <p:sldLayoutId id="2147483705" r:id="rId5"/>
  </p:sldLayoutIdLst>
  <p:hf hdr="0" ftr="0"/>
  <p:txStyles>
    <p:titleStyle>
      <a:lvl1pPr algn="l" defTabSz="914400" rtl="0" eaLnBrk="1" latinLnBrk="0" hangingPunct="1">
        <a:lnSpc>
          <a:spcPct val="100000"/>
        </a:lnSpc>
        <a:spcBef>
          <a:spcPct val="0"/>
        </a:spcBef>
        <a:buNone/>
        <a:defRPr sz="2400" b="1" i="0" kern="1200">
          <a:solidFill>
            <a:schemeClr val="bg1"/>
          </a:solidFill>
          <a:latin typeface="Arial" panose="020B0604020202020204" pitchFamily="34" charset="0"/>
          <a:ea typeface="+mj-ea"/>
          <a:cs typeface="Arial" panose="020B0604020202020204" pitchFamily="34" charset="0"/>
        </a:defRPr>
      </a:lvl1pPr>
    </p:titleStyle>
    <p:bodyStyle>
      <a:lvl1pPr marL="228600" indent="-220663" algn="l" defTabSz="914400" rtl="0" eaLnBrk="1" latinLnBrk="0" hangingPunct="1">
        <a:lnSpc>
          <a:spcPct val="100000"/>
        </a:lnSpc>
        <a:spcBef>
          <a:spcPts val="600"/>
        </a:spcBef>
        <a:buClr>
          <a:schemeClr val="bg1"/>
        </a:buClr>
        <a:buFont typeface="Arial" panose="020B0604020202020204" pitchFamily="34" charset="0"/>
        <a:buChar char="•"/>
        <a:tabLst/>
        <a:defRPr sz="1800" b="0" i="0" kern="1200">
          <a:solidFill>
            <a:schemeClr val="bg1"/>
          </a:solidFill>
          <a:latin typeface="Arial" panose="020B0604020202020204" pitchFamily="34" charset="0"/>
          <a:ea typeface="+mn-ea"/>
          <a:cs typeface="Arial" panose="020B0604020202020204" pitchFamily="34" charset="0"/>
        </a:defRPr>
      </a:lvl1pPr>
      <a:lvl2pPr marL="458788" indent="-230188" algn="l" defTabSz="914400" rtl="0" eaLnBrk="1" latinLnBrk="0" hangingPunct="1">
        <a:lnSpc>
          <a:spcPct val="90000"/>
        </a:lnSpc>
        <a:spcBef>
          <a:spcPts val="500"/>
        </a:spcBef>
        <a:buClr>
          <a:schemeClr val="bg1"/>
        </a:buClr>
        <a:buSzPct val="100000"/>
        <a:buFont typeface="System Font Regular"/>
        <a:buChar char="–"/>
        <a:tabLst/>
        <a:defRPr sz="1600" kern="1200">
          <a:solidFill>
            <a:schemeClr val="bg1"/>
          </a:solidFill>
          <a:latin typeface="Arial" panose="020B0604020202020204" pitchFamily="34" charset="0"/>
          <a:ea typeface="+mn-ea"/>
          <a:cs typeface="Arial" panose="020B0604020202020204" pitchFamily="34" charset="0"/>
        </a:defRPr>
      </a:lvl2pPr>
      <a:lvl3pPr marL="687388" indent="-228600" algn="l" defTabSz="914400" rtl="0" eaLnBrk="1" latinLnBrk="0" hangingPunct="1">
        <a:lnSpc>
          <a:spcPct val="90000"/>
        </a:lnSpc>
        <a:spcBef>
          <a:spcPts val="500"/>
        </a:spcBef>
        <a:buClr>
          <a:schemeClr val="bg1"/>
        </a:buClr>
        <a:buFont typeface="Wingdings" pitchFamily="2" charset="2"/>
        <a:buChar char="§"/>
        <a:tabLst/>
        <a:defRPr sz="1400" kern="1200">
          <a:solidFill>
            <a:schemeClr val="bg1"/>
          </a:solidFill>
          <a:latin typeface="Arial" panose="020B0604020202020204" pitchFamily="34" charset="0"/>
          <a:ea typeface="+mn-ea"/>
          <a:cs typeface="Arial" panose="020B0604020202020204" pitchFamily="34" charset="0"/>
        </a:defRPr>
      </a:lvl3pPr>
      <a:lvl4pPr marL="917575" indent="-230188" algn="l" defTabSz="914400" rtl="0" eaLnBrk="1" latinLnBrk="0" hangingPunct="1">
        <a:lnSpc>
          <a:spcPct val="90000"/>
        </a:lnSpc>
        <a:spcBef>
          <a:spcPts val="500"/>
        </a:spcBef>
        <a:buClr>
          <a:schemeClr val="bg1"/>
        </a:buClr>
        <a:buSzPct val="100000"/>
        <a:buFont typeface="System Font Regular"/>
        <a:buChar char="–"/>
        <a:tabLst/>
        <a:defRPr sz="1200" kern="1200">
          <a:solidFill>
            <a:schemeClr val="bg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Wingdings" pitchFamily="2" charset="2"/>
        <a:buChar char="q"/>
        <a:defRPr sz="1600" kern="1200">
          <a:solidFill>
            <a:schemeClr val="bg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4144" userDrawn="1">
          <p15:clr>
            <a:srgbClr val="F26B43"/>
          </p15:clr>
        </p15:guide>
        <p15:guide id="2" pos="2880" userDrawn="1">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94360" y="609600"/>
            <a:ext cx="8005630" cy="888368"/>
          </a:xfrm>
          <a:prstGeom prst="rect">
            <a:avLst/>
          </a:prstGeom>
        </p:spPr>
        <p:txBody>
          <a:bodyPr vert="horz" lIns="0" tIns="0" rIns="0" bIns="0" rtlCol="0" anchor="t" anchorCtr="0">
            <a:normAutofit/>
          </a:bodyPr>
          <a:lstStyle/>
          <a:p>
            <a:r>
              <a:rPr lang="en-US" dirty="0"/>
              <a:t>Click to edit Master title style</a:t>
            </a:r>
          </a:p>
        </p:txBody>
      </p:sp>
      <p:sp>
        <p:nvSpPr>
          <p:cNvPr id="3" name="Text Placeholder 2"/>
          <p:cNvSpPr>
            <a:spLocks noGrp="1"/>
          </p:cNvSpPr>
          <p:nvPr>
            <p:ph type="body" idx="1"/>
          </p:nvPr>
        </p:nvSpPr>
        <p:spPr>
          <a:xfrm>
            <a:off x="594360" y="1524000"/>
            <a:ext cx="8005630" cy="4437888"/>
          </a:xfrm>
          <a:prstGeom prst="rect">
            <a:avLst/>
          </a:prstGeom>
        </p:spPr>
        <p:txBody>
          <a:bodyPr vert="horz" lIns="0" tIns="0" rIns="0" bIns="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Slide Number Placeholder 3">
            <a:extLst>
              <a:ext uri="{FF2B5EF4-FFF2-40B4-BE49-F238E27FC236}">
                <a16:creationId xmlns:a16="http://schemas.microsoft.com/office/drawing/2014/main" id="{2553C9D7-E9D0-FF4B-A8C0-A88200BA90FB}"/>
              </a:ext>
            </a:extLst>
          </p:cNvPr>
          <p:cNvSpPr txBox="1">
            <a:spLocks/>
          </p:cNvSpPr>
          <p:nvPr userDrawn="1"/>
        </p:nvSpPr>
        <p:spPr>
          <a:xfrm>
            <a:off x="8638027" y="6499820"/>
            <a:ext cx="220485" cy="270473"/>
          </a:xfrm>
          <a:prstGeom prst="rect">
            <a:avLst/>
          </a:prstGeom>
        </p:spPr>
        <p:txBody>
          <a:bodyPr vert="horz" lIns="0" tIns="0" rIns="0" bIns="0" rtlCol="0" anchor="t" anchorCtr="0"/>
          <a:lstStyle>
            <a:defPPr>
              <a:defRPr lang="en-US"/>
            </a:defPPr>
            <a:lvl1pPr marL="0" algn="r" defTabSz="457200" rtl="0" eaLnBrk="1" latinLnBrk="0" hangingPunct="1">
              <a:defRPr sz="700" b="0" i="0"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700" dirty="0">
                <a:solidFill>
                  <a:schemeClr val="bg1">
                    <a:lumMod val="65000"/>
                  </a:schemeClr>
                </a:solidFill>
              </a:rPr>
              <a:t>  </a:t>
            </a:r>
            <a:fld id="{F16E1515-8F3D-DE4D-94E5-8D9BEBCD7A49}" type="slidenum">
              <a:rPr lang="en-US" sz="700" smtClean="0">
                <a:solidFill>
                  <a:schemeClr val="bg1">
                    <a:lumMod val="65000"/>
                  </a:schemeClr>
                </a:solidFill>
              </a:rPr>
              <a:pPr/>
              <a:t>‹#›</a:t>
            </a:fld>
            <a:endParaRPr lang="en-US" sz="700" dirty="0">
              <a:solidFill>
                <a:schemeClr val="bg1">
                  <a:lumMod val="65000"/>
                </a:schemeClr>
              </a:solidFill>
            </a:endParaRPr>
          </a:p>
        </p:txBody>
      </p:sp>
      <p:sp>
        <p:nvSpPr>
          <p:cNvPr id="5" name="Date Placeholder 3">
            <a:extLst>
              <a:ext uri="{FF2B5EF4-FFF2-40B4-BE49-F238E27FC236}">
                <a16:creationId xmlns:a16="http://schemas.microsoft.com/office/drawing/2014/main" id="{DD9D28ED-2D06-3A46-9727-8A9B2D7E7F63}"/>
              </a:ext>
            </a:extLst>
          </p:cNvPr>
          <p:cNvSpPr txBox="1">
            <a:spLocks/>
          </p:cNvSpPr>
          <p:nvPr userDrawn="1"/>
        </p:nvSpPr>
        <p:spPr>
          <a:xfrm>
            <a:off x="8071099" y="6501384"/>
            <a:ext cx="609914" cy="198005"/>
          </a:xfrm>
          <a:prstGeom prst="rect">
            <a:avLst/>
          </a:prstGeom>
        </p:spPr>
        <p:txBody>
          <a:bodyPr vert="horz" lIns="0" tIns="0" rIns="0" bIns="0" rtlCol="0" anchor="t" anchorCtr="0"/>
          <a:lstStyle>
            <a:defPPr>
              <a:defRPr lang="en-US"/>
            </a:defPPr>
            <a:lvl1pPr marL="0" algn="r" defTabSz="457200" rtl="0" eaLnBrk="1" latinLnBrk="0" hangingPunct="1">
              <a:defRPr sz="700" b="0" i="0" kern="1200">
                <a:solidFill>
                  <a:schemeClr val="bg1">
                    <a:lumMod val="65000"/>
                  </a:schemeClr>
                </a:solidFill>
                <a:latin typeface="Arial" panose="020B0604020202020204" pitchFamily="34" charset="0"/>
                <a:ea typeface="Source Sans Pro Semibold" panose="020B0503030403020204" pitchFamily="34" charset="0"/>
                <a:cs typeface="Arial" panose="020B060402020202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700" dirty="0"/>
              <a:t>4/5/21</a:t>
            </a:r>
          </a:p>
          <a:p>
            <a:endParaRPr lang="en-US" sz="700" dirty="0"/>
          </a:p>
        </p:txBody>
      </p:sp>
      <p:pic>
        <p:nvPicPr>
          <p:cNvPr id="8" name="Picture 7">
            <a:extLst>
              <a:ext uri="{FF2B5EF4-FFF2-40B4-BE49-F238E27FC236}">
                <a16:creationId xmlns:a16="http://schemas.microsoft.com/office/drawing/2014/main" id="{9E20F8CB-C6F2-3F4F-B83D-1E2B4E8961C1}"/>
              </a:ext>
            </a:extLst>
          </p:cNvPr>
          <p:cNvPicPr>
            <a:picLocks noChangeAspect="1"/>
          </p:cNvPicPr>
          <p:nvPr userDrawn="1"/>
        </p:nvPicPr>
        <p:blipFill>
          <a:blip r:embed="rId17"/>
          <a:stretch>
            <a:fillRect/>
          </a:stretch>
        </p:blipFill>
        <p:spPr>
          <a:xfrm>
            <a:off x="285488" y="6421534"/>
            <a:ext cx="1307592" cy="255707"/>
          </a:xfrm>
          <a:prstGeom prst="rect">
            <a:avLst/>
          </a:prstGeom>
        </p:spPr>
      </p:pic>
    </p:spTree>
    <p:extLst>
      <p:ext uri="{BB962C8B-B14F-4D97-AF65-F5344CB8AC3E}">
        <p14:creationId xmlns:p14="http://schemas.microsoft.com/office/powerpoint/2010/main" val="1914158316"/>
      </p:ext>
    </p:extLst>
  </p:cSld>
  <p:clrMap bg1="lt1" tx1="dk1" bg2="lt2" tx2="dk2" accent1="accent1" accent2="accent2" accent3="accent3" accent4="accent4" accent5="accent5" accent6="accent6" hlink="hlink" folHlink="folHlink"/>
  <p:sldLayoutIdLst>
    <p:sldLayoutId id="2147483713" r:id="rId1"/>
    <p:sldLayoutId id="2147483714" r:id="rId2"/>
    <p:sldLayoutId id="2147483715" r:id="rId3"/>
    <p:sldLayoutId id="2147483716" r:id="rId4"/>
    <p:sldLayoutId id="2147483717" r:id="rId5"/>
    <p:sldLayoutId id="2147483718" r:id="rId6"/>
    <p:sldLayoutId id="2147483719" r:id="rId7"/>
    <p:sldLayoutId id="2147483720" r:id="rId8"/>
    <p:sldLayoutId id="2147483721" r:id="rId9"/>
    <p:sldLayoutId id="2147483722" r:id="rId10"/>
    <p:sldLayoutId id="2147483723" r:id="rId11"/>
    <p:sldLayoutId id="2147483724" r:id="rId12"/>
    <p:sldLayoutId id="2147483725" r:id="rId13"/>
    <p:sldLayoutId id="2147483726" r:id="rId14"/>
    <p:sldLayoutId id="2147483727" r:id="rId15"/>
  </p:sldLayoutIdLst>
  <p:hf hdr="0" ftr="0"/>
  <p:txStyles>
    <p:titleStyle>
      <a:lvl1pPr algn="l" defTabSz="685800" rtl="0" eaLnBrk="1" latinLnBrk="0" hangingPunct="1">
        <a:lnSpc>
          <a:spcPct val="100000"/>
        </a:lnSpc>
        <a:spcBef>
          <a:spcPct val="0"/>
        </a:spcBef>
        <a:buNone/>
        <a:defRPr sz="2400" b="1" kern="1200">
          <a:solidFill>
            <a:srgbClr val="000F7E"/>
          </a:solidFill>
          <a:latin typeface="Arial" panose="020B0604020202020204" pitchFamily="34" charset="0"/>
          <a:ea typeface="+mj-ea"/>
          <a:cs typeface="Arial" panose="020B0604020202020204" pitchFamily="34" charset="0"/>
        </a:defRPr>
      </a:lvl1pPr>
    </p:titleStyle>
    <p:bodyStyle>
      <a:lvl1pPr marL="230188" indent="-222250" algn="l" defTabSz="685800" rtl="0" eaLnBrk="1" latinLnBrk="0" hangingPunct="1">
        <a:lnSpc>
          <a:spcPct val="100000"/>
        </a:lnSpc>
        <a:spcBef>
          <a:spcPts val="0"/>
        </a:spcBef>
        <a:buFont typeface="Arial" panose="020B0604020202020204" pitchFamily="34" charset="0"/>
        <a:buChar char="•"/>
        <a:tabLst/>
        <a:defRPr sz="1800" kern="1200">
          <a:solidFill>
            <a:schemeClr val="tx1"/>
          </a:solidFill>
          <a:latin typeface="Arial" panose="020B0604020202020204" pitchFamily="34" charset="0"/>
          <a:ea typeface="+mn-ea"/>
          <a:cs typeface="Arial" panose="020B0604020202020204" pitchFamily="34" charset="0"/>
        </a:defRPr>
      </a:lvl1pPr>
      <a:lvl2pPr marL="460375" indent="-230188" algn="l" defTabSz="685800" rtl="0" eaLnBrk="1" latinLnBrk="0" hangingPunct="1">
        <a:lnSpc>
          <a:spcPct val="90000"/>
        </a:lnSpc>
        <a:spcBef>
          <a:spcPts val="375"/>
        </a:spcBef>
        <a:buFont typeface="Arial" panose="020B0604020202020204" pitchFamily="34" charset="0"/>
        <a:buChar char="−"/>
        <a:tabLst/>
        <a:defRPr sz="1600" kern="1200">
          <a:solidFill>
            <a:schemeClr val="tx1"/>
          </a:solidFill>
          <a:latin typeface="Arial" panose="020B0604020202020204" pitchFamily="34" charset="0"/>
          <a:ea typeface="+mn-ea"/>
          <a:cs typeface="Arial" panose="020B0604020202020204" pitchFamily="34" charset="0"/>
        </a:defRPr>
      </a:lvl2pPr>
      <a:lvl3pPr marL="688975" indent="-231775" algn="l" defTabSz="685800" rtl="0" eaLnBrk="1" latinLnBrk="0" hangingPunct="1">
        <a:lnSpc>
          <a:spcPct val="90000"/>
        </a:lnSpc>
        <a:spcBef>
          <a:spcPts val="375"/>
        </a:spcBef>
        <a:buFont typeface="Wingdings" panose="05000000000000000000" pitchFamily="2" charset="2"/>
        <a:buChar char="§"/>
        <a:defRPr sz="1400" kern="1200">
          <a:solidFill>
            <a:schemeClr val="tx1"/>
          </a:solidFill>
          <a:latin typeface="Arial" panose="020B0604020202020204" pitchFamily="34" charset="0"/>
          <a:ea typeface="+mn-ea"/>
          <a:cs typeface="Arial" panose="020B0604020202020204" pitchFamily="34" charset="0"/>
        </a:defRPr>
      </a:lvl3pPr>
      <a:lvl4pPr marL="914400" indent="-227013"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Arial" panose="020B0604020202020204" pitchFamily="34" charset="0"/>
          <a:ea typeface="+mn-ea"/>
          <a:cs typeface="Arial" panose="020B0604020202020204" pitchFamily="34" charset="0"/>
        </a:defRPr>
      </a:lvl4pPr>
      <a:lvl5pPr marL="15430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4144">
          <p15:clr>
            <a:srgbClr val="F26B43"/>
          </p15:clr>
        </p15:guide>
        <p15:guide id="2" pos="2880">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rgbClr val="000F7E"/>
        </a:solidFill>
        <a:effectLst/>
      </p:bgPr>
    </p:bg>
    <p:spTree>
      <p:nvGrpSpPr>
        <p:cNvPr id="1" name=""/>
        <p:cNvGrpSpPr/>
        <p:nvPr/>
      </p:nvGrpSpPr>
      <p:grpSpPr>
        <a:xfrm>
          <a:off x="0" y="0"/>
          <a:ext cx="0" cy="0"/>
          <a:chOff x="0" y="0"/>
          <a:chExt cx="0" cy="0"/>
        </a:xfrm>
      </p:grpSpPr>
      <p:sp>
        <p:nvSpPr>
          <p:cNvPr id="9" name="Slide Number Placeholder 3">
            <a:extLst>
              <a:ext uri="{FF2B5EF4-FFF2-40B4-BE49-F238E27FC236}">
                <a16:creationId xmlns:a16="http://schemas.microsoft.com/office/drawing/2014/main" id="{39A08365-AEEB-3D48-A287-0A6C23C5D3D6}"/>
              </a:ext>
            </a:extLst>
          </p:cNvPr>
          <p:cNvSpPr txBox="1">
            <a:spLocks/>
          </p:cNvSpPr>
          <p:nvPr userDrawn="1"/>
        </p:nvSpPr>
        <p:spPr>
          <a:xfrm>
            <a:off x="8641080" y="6501384"/>
            <a:ext cx="220485" cy="270473"/>
          </a:xfrm>
          <a:prstGeom prst="rect">
            <a:avLst/>
          </a:prstGeom>
        </p:spPr>
        <p:txBody>
          <a:bodyPr vert="horz" lIns="0" tIns="0" rIns="0" bIns="0" rtlCol="0" anchor="t" anchorCtr="0"/>
          <a:lstStyle>
            <a:defPPr>
              <a:defRPr lang="en-US"/>
            </a:defPPr>
            <a:lvl1pPr marL="0" algn="r" defTabSz="457200" rtl="0" eaLnBrk="1" latinLnBrk="0" hangingPunct="1">
              <a:defRPr sz="700" b="0" i="0"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700" dirty="0">
                <a:solidFill>
                  <a:schemeClr val="bg1">
                    <a:lumMod val="65000"/>
                  </a:schemeClr>
                </a:solidFill>
              </a:rPr>
              <a:t>  </a:t>
            </a:r>
            <a:fld id="{F16E1515-8F3D-DE4D-94E5-8D9BEBCD7A49}" type="slidenum">
              <a:rPr lang="en-US" sz="700" smtClean="0">
                <a:solidFill>
                  <a:schemeClr val="bg1">
                    <a:lumMod val="65000"/>
                  </a:schemeClr>
                </a:solidFill>
              </a:rPr>
              <a:pPr/>
              <a:t>‹#›</a:t>
            </a:fld>
            <a:endParaRPr lang="en-US" sz="700" dirty="0">
              <a:solidFill>
                <a:schemeClr val="bg1">
                  <a:lumMod val="65000"/>
                </a:schemeClr>
              </a:solidFill>
            </a:endParaRPr>
          </a:p>
        </p:txBody>
      </p:sp>
      <p:sp>
        <p:nvSpPr>
          <p:cNvPr id="11" name="Date Placeholder 3">
            <a:extLst>
              <a:ext uri="{FF2B5EF4-FFF2-40B4-BE49-F238E27FC236}">
                <a16:creationId xmlns:a16="http://schemas.microsoft.com/office/drawing/2014/main" id="{B198D408-451C-7649-B63F-9BB20EE7A64E}"/>
              </a:ext>
            </a:extLst>
          </p:cNvPr>
          <p:cNvSpPr txBox="1">
            <a:spLocks/>
          </p:cNvSpPr>
          <p:nvPr userDrawn="1"/>
        </p:nvSpPr>
        <p:spPr>
          <a:xfrm>
            <a:off x="8074152" y="6501384"/>
            <a:ext cx="609914" cy="198005"/>
          </a:xfrm>
          <a:prstGeom prst="rect">
            <a:avLst/>
          </a:prstGeom>
        </p:spPr>
        <p:txBody>
          <a:bodyPr vert="horz" lIns="0" tIns="0" rIns="0" bIns="0" rtlCol="0" anchor="t" anchorCtr="0"/>
          <a:lstStyle>
            <a:defPPr>
              <a:defRPr lang="en-US"/>
            </a:defPPr>
            <a:lvl1pPr marL="0" algn="r" defTabSz="457200" rtl="0" eaLnBrk="1" latinLnBrk="0" hangingPunct="1">
              <a:defRPr sz="700" b="0" i="0" kern="1200">
                <a:solidFill>
                  <a:schemeClr val="bg1">
                    <a:lumMod val="65000"/>
                  </a:schemeClr>
                </a:solidFill>
                <a:latin typeface="Arial" panose="020B0604020202020204" pitchFamily="34" charset="0"/>
                <a:ea typeface="Source Sans Pro Semibold" panose="020B0503030403020204" pitchFamily="34" charset="0"/>
                <a:cs typeface="Arial" panose="020B060402020202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B39BF0A-C635-544F-850F-946AD8E7975B}" type="datetime1">
              <a:rPr lang="en-US" sz="700" smtClean="0"/>
              <a:pPr/>
              <a:t>6/5/26</a:t>
            </a:fld>
            <a:endParaRPr lang="en-US" sz="700" dirty="0"/>
          </a:p>
        </p:txBody>
      </p:sp>
      <p:sp>
        <p:nvSpPr>
          <p:cNvPr id="2" name="Title Placeholder 1">
            <a:extLst>
              <a:ext uri="{FF2B5EF4-FFF2-40B4-BE49-F238E27FC236}">
                <a16:creationId xmlns:a16="http://schemas.microsoft.com/office/drawing/2014/main" id="{C999391D-1BCF-B249-A015-254233AECE82}"/>
              </a:ext>
            </a:extLst>
          </p:cNvPr>
          <p:cNvSpPr>
            <a:spLocks noGrp="1"/>
          </p:cNvSpPr>
          <p:nvPr>
            <p:ph type="title"/>
          </p:nvPr>
        </p:nvSpPr>
        <p:spPr>
          <a:xfrm>
            <a:off x="594360" y="609600"/>
            <a:ext cx="7991856" cy="890016"/>
          </a:xfrm>
          <a:prstGeom prst="rect">
            <a:avLst/>
          </a:prstGeom>
        </p:spPr>
        <p:txBody>
          <a:bodyPr vert="horz" lIns="0" tIns="0" rIns="0" bIns="0" rtlCol="0" anchor="t" anchorCtr="0">
            <a:noAutofit/>
          </a:bodyPr>
          <a:lstStyle/>
          <a:p>
            <a:r>
              <a:rPr lang="en-US" dirty="0"/>
              <a:t>Click to edit Master title style</a:t>
            </a:r>
          </a:p>
        </p:txBody>
      </p:sp>
      <p:sp>
        <p:nvSpPr>
          <p:cNvPr id="3" name="Text Placeholder 2">
            <a:extLst>
              <a:ext uri="{FF2B5EF4-FFF2-40B4-BE49-F238E27FC236}">
                <a16:creationId xmlns:a16="http://schemas.microsoft.com/office/drawing/2014/main" id="{4682BBD0-F847-394A-96EA-C2F6C3D00601}"/>
              </a:ext>
            </a:extLst>
          </p:cNvPr>
          <p:cNvSpPr>
            <a:spLocks noGrp="1"/>
          </p:cNvSpPr>
          <p:nvPr>
            <p:ph type="body" idx="1"/>
          </p:nvPr>
        </p:nvSpPr>
        <p:spPr>
          <a:xfrm>
            <a:off x="594360" y="1523999"/>
            <a:ext cx="7991856" cy="4434840"/>
          </a:xfrm>
          <a:prstGeom prst="rect">
            <a:avLst/>
          </a:prstGeom>
        </p:spPr>
        <p:txBody>
          <a:bodyPr vert="horz" lIns="0" tIns="0" rIns="0" bIns="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pic>
        <p:nvPicPr>
          <p:cNvPr id="7" name="Picture 6">
            <a:extLst>
              <a:ext uri="{FF2B5EF4-FFF2-40B4-BE49-F238E27FC236}">
                <a16:creationId xmlns:a16="http://schemas.microsoft.com/office/drawing/2014/main" id="{9977E7B1-7961-6744-9B65-ACF10399A3B5}"/>
              </a:ext>
            </a:extLst>
          </p:cNvPr>
          <p:cNvPicPr>
            <a:picLocks noChangeAspect="1"/>
          </p:cNvPicPr>
          <p:nvPr userDrawn="1"/>
        </p:nvPicPr>
        <p:blipFill>
          <a:blip r:embed="rId8" cstate="hqprint">
            <a:extLst>
              <a:ext uri="{28A0092B-C50C-407E-A947-70E740481C1C}">
                <a14:useLocalDpi xmlns:a14="http://schemas.microsoft.com/office/drawing/2010/main"/>
              </a:ext>
            </a:extLst>
          </a:blip>
          <a:stretch>
            <a:fillRect/>
          </a:stretch>
        </p:blipFill>
        <p:spPr>
          <a:xfrm>
            <a:off x="283464" y="6419088"/>
            <a:ext cx="1307592" cy="255707"/>
          </a:xfrm>
          <a:prstGeom prst="rect">
            <a:avLst/>
          </a:prstGeom>
        </p:spPr>
      </p:pic>
    </p:spTree>
    <p:extLst>
      <p:ext uri="{BB962C8B-B14F-4D97-AF65-F5344CB8AC3E}">
        <p14:creationId xmlns:p14="http://schemas.microsoft.com/office/powerpoint/2010/main" val="2547322212"/>
      </p:ext>
    </p:extLst>
  </p:cSld>
  <p:clrMap bg1="lt1" tx1="dk1" bg2="lt2" tx2="dk2" accent1="accent1" accent2="accent2" accent3="accent3" accent4="accent4" accent5="accent5" accent6="accent6" hlink="hlink" folHlink="folHlink"/>
  <p:sldLayoutIdLst>
    <p:sldLayoutId id="2147483730" r:id="rId1"/>
    <p:sldLayoutId id="2147483731" r:id="rId2"/>
    <p:sldLayoutId id="2147483732" r:id="rId3"/>
    <p:sldLayoutId id="2147483733" r:id="rId4"/>
    <p:sldLayoutId id="2147483734" r:id="rId5"/>
    <p:sldLayoutId id="2147483735" r:id="rId6"/>
  </p:sldLayoutIdLst>
  <p:hf hdr="0" ftr="0"/>
  <p:txStyles>
    <p:titleStyle>
      <a:lvl1pPr algn="l" defTabSz="914400" rtl="0" eaLnBrk="1" latinLnBrk="0" hangingPunct="1">
        <a:lnSpc>
          <a:spcPct val="100000"/>
        </a:lnSpc>
        <a:spcBef>
          <a:spcPct val="0"/>
        </a:spcBef>
        <a:buNone/>
        <a:defRPr sz="2400" b="1" i="0" kern="1200">
          <a:solidFill>
            <a:schemeClr val="bg1"/>
          </a:solidFill>
          <a:latin typeface="Arial" panose="020B0604020202020204" pitchFamily="34" charset="0"/>
          <a:ea typeface="+mj-ea"/>
          <a:cs typeface="Arial" panose="020B0604020202020204" pitchFamily="34" charset="0"/>
        </a:defRPr>
      </a:lvl1pPr>
    </p:titleStyle>
    <p:bodyStyle>
      <a:lvl1pPr marL="228600" indent="-220663" algn="l" defTabSz="914400" rtl="0" eaLnBrk="1" latinLnBrk="0" hangingPunct="1">
        <a:lnSpc>
          <a:spcPct val="100000"/>
        </a:lnSpc>
        <a:spcBef>
          <a:spcPts val="600"/>
        </a:spcBef>
        <a:buClr>
          <a:schemeClr val="bg1"/>
        </a:buClr>
        <a:buFont typeface="Arial" panose="020B0604020202020204" pitchFamily="34" charset="0"/>
        <a:buChar char="•"/>
        <a:tabLst/>
        <a:defRPr sz="1800" b="0" i="0" kern="1200">
          <a:solidFill>
            <a:schemeClr val="bg1"/>
          </a:solidFill>
          <a:latin typeface="Arial" panose="020B0604020202020204" pitchFamily="34" charset="0"/>
          <a:ea typeface="+mn-ea"/>
          <a:cs typeface="Arial" panose="020B0604020202020204" pitchFamily="34" charset="0"/>
        </a:defRPr>
      </a:lvl1pPr>
      <a:lvl2pPr marL="458788" indent="-230188" algn="l" defTabSz="914400" rtl="0" eaLnBrk="1" latinLnBrk="0" hangingPunct="1">
        <a:lnSpc>
          <a:spcPct val="90000"/>
        </a:lnSpc>
        <a:spcBef>
          <a:spcPts val="500"/>
        </a:spcBef>
        <a:buClr>
          <a:schemeClr val="bg1"/>
        </a:buClr>
        <a:buSzPct val="100000"/>
        <a:buFont typeface="System Font Regular"/>
        <a:buChar char="–"/>
        <a:tabLst/>
        <a:defRPr sz="1600" kern="1200">
          <a:solidFill>
            <a:schemeClr val="bg1"/>
          </a:solidFill>
          <a:latin typeface="Arial" panose="020B0604020202020204" pitchFamily="34" charset="0"/>
          <a:ea typeface="+mn-ea"/>
          <a:cs typeface="Arial" panose="020B0604020202020204" pitchFamily="34" charset="0"/>
        </a:defRPr>
      </a:lvl2pPr>
      <a:lvl3pPr marL="687388" indent="-228600" algn="l" defTabSz="914400" rtl="0" eaLnBrk="1" latinLnBrk="0" hangingPunct="1">
        <a:lnSpc>
          <a:spcPct val="90000"/>
        </a:lnSpc>
        <a:spcBef>
          <a:spcPts val="500"/>
        </a:spcBef>
        <a:buClr>
          <a:schemeClr val="bg1"/>
        </a:buClr>
        <a:buFont typeface="Wingdings" pitchFamily="2" charset="2"/>
        <a:buChar char="§"/>
        <a:tabLst/>
        <a:defRPr sz="1400" kern="1200">
          <a:solidFill>
            <a:schemeClr val="bg1"/>
          </a:solidFill>
          <a:latin typeface="Arial" panose="020B0604020202020204" pitchFamily="34" charset="0"/>
          <a:ea typeface="+mn-ea"/>
          <a:cs typeface="Arial" panose="020B0604020202020204" pitchFamily="34" charset="0"/>
        </a:defRPr>
      </a:lvl3pPr>
      <a:lvl4pPr marL="917575" indent="-230188" algn="l" defTabSz="914400" rtl="0" eaLnBrk="1" latinLnBrk="0" hangingPunct="1">
        <a:lnSpc>
          <a:spcPct val="90000"/>
        </a:lnSpc>
        <a:spcBef>
          <a:spcPts val="500"/>
        </a:spcBef>
        <a:buClr>
          <a:schemeClr val="bg1"/>
        </a:buClr>
        <a:buSzPct val="100000"/>
        <a:buFont typeface="System Font Regular"/>
        <a:buChar char="–"/>
        <a:tabLst/>
        <a:defRPr sz="1200" kern="1200">
          <a:solidFill>
            <a:schemeClr val="bg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Wingdings" pitchFamily="2" charset="2"/>
        <a:buChar char="q"/>
        <a:defRPr sz="1600" kern="1200">
          <a:solidFill>
            <a:schemeClr val="bg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4144">
          <p15:clr>
            <a:srgbClr val="F26B43"/>
          </p15:clr>
        </p15:guide>
        <p15:guide id="2" pos="2880">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5.png"/><Relationship Id="rId7" Type="http://schemas.openxmlformats.org/officeDocument/2006/relationships/image" Target="../media/image21.png"/><Relationship Id="rId2" Type="http://schemas.openxmlformats.org/officeDocument/2006/relationships/image" Target="../media/image24.png"/><Relationship Id="rId1" Type="http://schemas.openxmlformats.org/officeDocument/2006/relationships/slideLayout" Target="../slideLayouts/slideLayout4.xml"/><Relationship Id="rId6" Type="http://schemas.openxmlformats.org/officeDocument/2006/relationships/image" Target="../media/image28.png"/><Relationship Id="rId5" Type="http://schemas.openxmlformats.org/officeDocument/2006/relationships/image" Target="../media/image27.jpeg"/><Relationship Id="rId4" Type="http://schemas.openxmlformats.org/officeDocument/2006/relationships/image" Target="../media/image26.png"/></Relationships>
</file>

<file path=ppt/slides/_rels/slide11.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4.xml"/><Relationship Id="rId5" Type="http://schemas.openxmlformats.org/officeDocument/2006/relationships/image" Target="../media/image27.jpeg"/><Relationship Id="rId4" Type="http://schemas.openxmlformats.org/officeDocument/2006/relationships/image" Target="../media/image31.jpeg"/></Relationships>
</file>

<file path=ppt/slides/_rels/slide12.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4.xml"/><Relationship Id="rId6" Type="http://schemas.openxmlformats.org/officeDocument/2006/relationships/image" Target="../media/image37.png"/><Relationship Id="rId5" Type="http://schemas.openxmlformats.org/officeDocument/2006/relationships/image" Target="../media/image36.png"/><Relationship Id="rId4" Type="http://schemas.openxmlformats.org/officeDocument/2006/relationships/image" Target="../media/image35.png"/></Relationships>
</file>

<file path=ppt/slides/_rels/slide14.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png"/><Relationship Id="rId1" Type="http://schemas.openxmlformats.org/officeDocument/2006/relationships/slideLayout" Target="../slideLayouts/slideLayout4.xml"/><Relationship Id="rId5" Type="http://schemas.openxmlformats.org/officeDocument/2006/relationships/image" Target="../media/image49.png"/><Relationship Id="rId4" Type="http://schemas.openxmlformats.org/officeDocument/2006/relationships/image" Target="../media/image48.png"/></Relationships>
</file>

<file path=ppt/slides/_rels/slide22.xml.rels><?xml version="1.0" encoding="UTF-8" standalone="yes"?>
<Relationships xmlns="http://schemas.openxmlformats.org/package/2006/relationships"><Relationship Id="rId3" Type="http://schemas.openxmlformats.org/officeDocument/2006/relationships/image" Target="../media/image51.jpeg"/><Relationship Id="rId2" Type="http://schemas.openxmlformats.org/officeDocument/2006/relationships/image" Target="../media/image50.jpeg"/><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8" Type="http://schemas.openxmlformats.org/officeDocument/2006/relationships/image" Target="../media/image58.jpeg"/><Relationship Id="rId3" Type="http://schemas.openxmlformats.org/officeDocument/2006/relationships/image" Target="../media/image53.svg"/><Relationship Id="rId7" Type="http://schemas.openxmlformats.org/officeDocument/2006/relationships/image" Target="../media/image57.jpeg"/><Relationship Id="rId2" Type="http://schemas.openxmlformats.org/officeDocument/2006/relationships/image" Target="../media/image52.png"/><Relationship Id="rId1" Type="http://schemas.openxmlformats.org/officeDocument/2006/relationships/slideLayout" Target="../slideLayouts/slideLayout16.xml"/><Relationship Id="rId6" Type="http://schemas.openxmlformats.org/officeDocument/2006/relationships/image" Target="../media/image56.png"/><Relationship Id="rId5" Type="http://schemas.openxmlformats.org/officeDocument/2006/relationships/image" Target="../media/image55.png"/><Relationship Id="rId4" Type="http://schemas.openxmlformats.org/officeDocument/2006/relationships/image" Target="../media/image54.png"/></Relationships>
</file>

<file path=ppt/slides/_rels/slide24.xml.rels><?xml version="1.0" encoding="UTF-8" standalone="yes"?>
<Relationships xmlns="http://schemas.openxmlformats.org/package/2006/relationships"><Relationship Id="rId2" Type="http://schemas.openxmlformats.org/officeDocument/2006/relationships/image" Target="../media/image59.jpeg"/><Relationship Id="rId1" Type="http://schemas.openxmlformats.org/officeDocument/2006/relationships/slideLayout" Target="../slideLayouts/slideLayout1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2.xml"/></Relationships>
</file>

<file path=ppt/slides/_rels/slide26.xml.rels><?xml version="1.0" encoding="UTF-8" standalone="yes"?>
<Relationships xmlns="http://schemas.openxmlformats.org/package/2006/relationships"><Relationship Id="rId2" Type="http://schemas.openxmlformats.org/officeDocument/2006/relationships/image" Target="../media/image60.png"/><Relationship Id="rId1" Type="http://schemas.openxmlformats.org/officeDocument/2006/relationships/slideLayout" Target="../slideLayouts/slideLayout18.xml"/></Relationships>
</file>

<file path=ppt/slides/_rels/slide27.xml.rels><?xml version="1.0" encoding="UTF-8" standalone="yes"?>
<Relationships xmlns="http://schemas.openxmlformats.org/package/2006/relationships"><Relationship Id="rId2" Type="http://schemas.openxmlformats.org/officeDocument/2006/relationships/image" Target="../media/image61.png"/><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3" Type="http://schemas.openxmlformats.org/officeDocument/2006/relationships/image" Target="../media/image63.jpeg"/><Relationship Id="rId2" Type="http://schemas.openxmlformats.org/officeDocument/2006/relationships/image" Target="../media/image62.png"/><Relationship Id="rId1" Type="http://schemas.openxmlformats.org/officeDocument/2006/relationships/slideLayout" Target="../slideLayouts/slideLayout4.xml"/><Relationship Id="rId5" Type="http://schemas.openxmlformats.org/officeDocument/2006/relationships/image" Target="../media/image65.png"/><Relationship Id="rId4" Type="http://schemas.openxmlformats.org/officeDocument/2006/relationships/image" Target="../media/image64.png"/></Relationships>
</file>

<file path=ppt/slides/_rels/slide29.xml.rels><?xml version="1.0" encoding="UTF-8" standalone="yes"?>
<Relationships xmlns="http://schemas.openxmlformats.org/package/2006/relationships"><Relationship Id="rId3" Type="http://schemas.openxmlformats.org/officeDocument/2006/relationships/image" Target="../media/image67.JPG"/><Relationship Id="rId2" Type="http://schemas.openxmlformats.org/officeDocument/2006/relationships/image" Target="../media/image66.png"/><Relationship Id="rId1" Type="http://schemas.openxmlformats.org/officeDocument/2006/relationships/slideLayout" Target="../slideLayouts/slideLayout4.xml"/><Relationship Id="rId4" Type="http://schemas.openxmlformats.org/officeDocument/2006/relationships/image" Target="../media/image68.png"/></Relationships>
</file>

<file path=ppt/slides/_rels/slide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4.xml"/><Relationship Id="rId4" Type="http://schemas.openxmlformats.org/officeDocument/2006/relationships/image" Target="../media/image15.png"/></Relationships>
</file>

<file path=ppt/slides/_rels/slide30.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image" Target="../media/image60.png"/><Relationship Id="rId1" Type="http://schemas.openxmlformats.org/officeDocument/2006/relationships/slideLayout" Target="../slideLayouts/slideLayout4.xml"/><Relationship Id="rId4" Type="http://schemas.openxmlformats.org/officeDocument/2006/relationships/image" Target="../media/image69.png"/></Relationships>
</file>

<file path=ppt/slides/_rels/slide31.xml.rels><?xml version="1.0" encoding="UTF-8" standalone="yes"?>
<Relationships xmlns="http://schemas.openxmlformats.org/package/2006/relationships"><Relationship Id="rId2" Type="http://schemas.openxmlformats.org/officeDocument/2006/relationships/image" Target="../media/image70.png"/><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image" Target="../media/image23.png"/><Relationship Id="rId1" Type="http://schemas.openxmlformats.org/officeDocument/2006/relationships/slideLayout" Target="../slideLayouts/slideLayout4.xml"/><Relationship Id="rId4" Type="http://schemas.openxmlformats.org/officeDocument/2006/relationships/image" Target="../media/image72.png"/></Relationships>
</file>

<file path=ppt/slides/_rels/slide33.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image" Target="../media/image73.png"/><Relationship Id="rId1" Type="http://schemas.openxmlformats.org/officeDocument/2006/relationships/slideLayout" Target="../slideLayouts/slideLayout4.xml"/><Relationship Id="rId4" Type="http://schemas.openxmlformats.org/officeDocument/2006/relationships/image" Target="../media/image27.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4.xml"/><Relationship Id="rId5" Type="http://schemas.openxmlformats.org/officeDocument/2006/relationships/image" Target="../media/image21.png"/><Relationship Id="rId4" Type="http://schemas.openxmlformats.org/officeDocument/2006/relationships/image" Target="../media/image20.png"/></Relationships>
</file>

<file path=ppt/slides/_rels/slide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jpe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17">
            <a:extLst>
              <a:ext uri="{FF2B5EF4-FFF2-40B4-BE49-F238E27FC236}">
                <a16:creationId xmlns:a16="http://schemas.microsoft.com/office/drawing/2014/main" id="{FC654E81-7A68-B348-B260-56F1CEDF05CC}"/>
              </a:ext>
            </a:extLst>
          </p:cNvPr>
          <p:cNvSpPr>
            <a:spLocks noGrp="1"/>
          </p:cNvSpPr>
          <p:nvPr>
            <p:ph type="ctrTitle"/>
          </p:nvPr>
        </p:nvSpPr>
        <p:spPr>
          <a:xfrm>
            <a:off x="494152" y="1973693"/>
            <a:ext cx="8549640" cy="1053935"/>
          </a:xfrm>
        </p:spPr>
        <p:txBody>
          <a:bodyPr>
            <a:normAutofit/>
          </a:bodyPr>
          <a:lstStyle/>
          <a:p>
            <a:r>
              <a:rPr lang="en-US" dirty="0"/>
              <a:t>Statistical Evidence for Oscillatory Components in Neutron-Induced Cross Sections</a:t>
            </a:r>
            <a:r>
              <a:rPr lang="en-US" b="1" dirty="0"/>
              <a:t>* </a:t>
            </a:r>
          </a:p>
        </p:txBody>
      </p:sp>
      <p:sp>
        <p:nvSpPr>
          <p:cNvPr id="20" name="Text Placeholder 19">
            <a:extLst>
              <a:ext uri="{FF2B5EF4-FFF2-40B4-BE49-F238E27FC236}">
                <a16:creationId xmlns:a16="http://schemas.microsoft.com/office/drawing/2014/main" id="{DC5CBE22-0D06-DE43-A0AD-BACD55E95D9B}"/>
              </a:ext>
            </a:extLst>
          </p:cNvPr>
          <p:cNvSpPr>
            <a:spLocks noGrp="1"/>
          </p:cNvSpPr>
          <p:nvPr>
            <p:ph type="body" sz="quarter" idx="13"/>
          </p:nvPr>
        </p:nvSpPr>
        <p:spPr>
          <a:xfrm>
            <a:off x="594359" y="5336087"/>
            <a:ext cx="5919175" cy="488207"/>
          </a:xfrm>
        </p:spPr>
        <p:txBody>
          <a:bodyPr>
            <a:normAutofit/>
          </a:bodyPr>
          <a:lstStyle/>
          <a:p>
            <a:r>
              <a:rPr lang="en-US" dirty="0">
                <a:effectLst/>
              </a:rPr>
              <a:t>34</a:t>
            </a:r>
            <a:r>
              <a:rPr lang="en-US" baseline="30000" dirty="0">
                <a:effectLst/>
              </a:rPr>
              <a:t>th</a:t>
            </a:r>
            <a:r>
              <a:rPr lang="en-US" dirty="0">
                <a:effectLst/>
              </a:rPr>
              <a:t> Annual Hellenic Nuclear Physics Society Symposium</a:t>
            </a:r>
          </a:p>
          <a:p>
            <a:r>
              <a:rPr lang="en-US" dirty="0"/>
              <a:t>Lamia, Greece June 5</a:t>
            </a:r>
            <a:r>
              <a:rPr lang="en-US" baseline="30000" dirty="0"/>
              <a:t>th</a:t>
            </a:r>
            <a:r>
              <a:rPr lang="en-US" dirty="0"/>
              <a:t> – 6</a:t>
            </a:r>
            <a:r>
              <a:rPr lang="en-US" baseline="30000" dirty="0"/>
              <a:t>h</a:t>
            </a:r>
            <a:r>
              <a:rPr lang="en-US" dirty="0"/>
              <a:t> , 2025</a:t>
            </a:r>
          </a:p>
        </p:txBody>
      </p:sp>
      <p:sp>
        <p:nvSpPr>
          <p:cNvPr id="21" name="Text Placeholder 20">
            <a:extLst>
              <a:ext uri="{FF2B5EF4-FFF2-40B4-BE49-F238E27FC236}">
                <a16:creationId xmlns:a16="http://schemas.microsoft.com/office/drawing/2014/main" id="{4533E404-BAC2-8344-8AE7-A8F48EC95D69}"/>
              </a:ext>
            </a:extLst>
          </p:cNvPr>
          <p:cNvSpPr>
            <a:spLocks noGrp="1"/>
          </p:cNvSpPr>
          <p:nvPr>
            <p:ph type="body" sz="quarter" idx="14"/>
          </p:nvPr>
        </p:nvSpPr>
        <p:spPr>
          <a:xfrm>
            <a:off x="594360" y="6007989"/>
            <a:ext cx="2597150" cy="324812"/>
          </a:xfrm>
        </p:spPr>
        <p:txBody>
          <a:bodyPr/>
          <a:lstStyle/>
          <a:p>
            <a:r>
              <a:rPr lang="en-US"/>
              <a:t>LA-UR-26-24567</a:t>
            </a:r>
            <a:endParaRPr lang="en-US" dirty="0"/>
          </a:p>
        </p:txBody>
      </p:sp>
      <p:sp>
        <p:nvSpPr>
          <p:cNvPr id="6" name="TextBox 5">
            <a:extLst>
              <a:ext uri="{FF2B5EF4-FFF2-40B4-BE49-F238E27FC236}">
                <a16:creationId xmlns:a16="http://schemas.microsoft.com/office/drawing/2014/main" id="{E6F8CFA0-B4F4-EC44-BA7A-C5F543524CCD}"/>
              </a:ext>
            </a:extLst>
          </p:cNvPr>
          <p:cNvSpPr txBox="1"/>
          <p:nvPr/>
        </p:nvSpPr>
        <p:spPr>
          <a:xfrm>
            <a:off x="7196212" y="1355008"/>
            <a:ext cx="1481559" cy="307777"/>
          </a:xfrm>
          <a:prstGeom prst="rect">
            <a:avLst/>
          </a:prstGeom>
          <a:noFill/>
        </p:spPr>
        <p:txBody>
          <a:bodyPr wrap="square" rtlCol="0">
            <a:spAutoFit/>
          </a:bodyPr>
          <a:lstStyle/>
          <a:p>
            <a:r>
              <a:rPr lang="en-US" sz="1400" i="1" dirty="0" err="1">
                <a:solidFill>
                  <a:schemeClr val="bg1"/>
                </a:solidFill>
                <a:latin typeface="Gabriola" pitchFamily="82" charset="0"/>
              </a:rPr>
              <a:t>Experiendo</a:t>
            </a:r>
            <a:r>
              <a:rPr lang="en-US" sz="1400" i="1" dirty="0">
                <a:solidFill>
                  <a:schemeClr val="bg1"/>
                </a:solidFill>
                <a:latin typeface="Gabriola" pitchFamily="82" charset="0"/>
              </a:rPr>
              <a:t> </a:t>
            </a:r>
            <a:r>
              <a:rPr lang="en-US" sz="1400" i="1" dirty="0" err="1">
                <a:solidFill>
                  <a:schemeClr val="bg1"/>
                </a:solidFill>
                <a:latin typeface="Gabriola" pitchFamily="82" charset="0"/>
              </a:rPr>
              <a:t>cognoscitur</a:t>
            </a:r>
            <a:endParaRPr lang="en-US" sz="1400" dirty="0">
              <a:solidFill>
                <a:schemeClr val="bg1"/>
              </a:solidFill>
              <a:latin typeface="Gabriola" pitchFamily="82" charset="0"/>
            </a:endParaRPr>
          </a:p>
        </p:txBody>
      </p:sp>
      <p:pic>
        <p:nvPicPr>
          <p:cNvPr id="7" name="Picture 6">
            <a:extLst>
              <a:ext uri="{FF2B5EF4-FFF2-40B4-BE49-F238E27FC236}">
                <a16:creationId xmlns:a16="http://schemas.microsoft.com/office/drawing/2014/main" id="{B119C7C9-2B96-E341-9008-CA6C49832309}"/>
              </a:ext>
            </a:extLst>
          </p:cNvPr>
          <p:cNvPicPr>
            <a:picLocks noChangeAspect="1"/>
          </p:cNvPicPr>
          <p:nvPr/>
        </p:nvPicPr>
        <p:blipFill>
          <a:blip r:embed="rId2"/>
          <a:stretch>
            <a:fillRect/>
          </a:stretch>
        </p:blipFill>
        <p:spPr>
          <a:xfrm>
            <a:off x="6935782" y="311462"/>
            <a:ext cx="2002420" cy="1062259"/>
          </a:xfrm>
          <a:prstGeom prst="rect">
            <a:avLst/>
          </a:prstGeom>
        </p:spPr>
      </p:pic>
      <p:sp>
        <p:nvSpPr>
          <p:cNvPr id="11" name="Subtitle 18">
            <a:extLst>
              <a:ext uri="{FF2B5EF4-FFF2-40B4-BE49-F238E27FC236}">
                <a16:creationId xmlns:a16="http://schemas.microsoft.com/office/drawing/2014/main" id="{4744304F-ED38-EA46-AA1F-352958EECF1B}"/>
              </a:ext>
            </a:extLst>
          </p:cNvPr>
          <p:cNvSpPr>
            <a:spLocks noGrp="1"/>
          </p:cNvSpPr>
          <p:nvPr>
            <p:ph type="subTitle" idx="1"/>
          </p:nvPr>
        </p:nvSpPr>
        <p:spPr>
          <a:xfrm>
            <a:off x="494152" y="3375960"/>
            <a:ext cx="8444050" cy="1776431"/>
          </a:xfrm>
        </p:spPr>
        <p:txBody>
          <a:bodyPr>
            <a:noAutofit/>
          </a:bodyPr>
          <a:lstStyle/>
          <a:p>
            <a:pPr algn="ctr"/>
            <a:r>
              <a:rPr lang="en-US" sz="1200" b="1" u="sng" dirty="0"/>
              <a:t>Th. Stamatopoulos</a:t>
            </a:r>
            <a:r>
              <a:rPr lang="en-US" sz="1200" dirty="0"/>
              <a:t>, P. Koehler</a:t>
            </a:r>
            <a:endParaRPr lang="en-US" sz="1200" baseline="30000" dirty="0"/>
          </a:p>
          <a:p>
            <a:pPr marL="228600" indent="-228600">
              <a:buAutoNum type="alphaUcPeriod"/>
            </a:pPr>
            <a:endParaRPr lang="en-US" sz="1200" baseline="30000" dirty="0"/>
          </a:p>
          <a:p>
            <a:endParaRPr lang="en-US" sz="1200" baseline="30000" dirty="0"/>
          </a:p>
          <a:p>
            <a:endParaRPr lang="en-US" sz="1200" dirty="0"/>
          </a:p>
          <a:p>
            <a:pPr lvl="0"/>
            <a:r>
              <a:rPr lang="en-US" sz="1200" dirty="0"/>
              <a:t>Physics Division, Los Alamos National Laboratory, 87545, NM, USA</a:t>
            </a:r>
          </a:p>
          <a:p>
            <a:pPr lvl="0"/>
            <a:endParaRPr lang="en-US" sz="1200" dirty="0"/>
          </a:p>
          <a:p>
            <a:r>
              <a:rPr lang="en-US" sz="1200" dirty="0"/>
              <a:t>*Partially Funded by the US Nuclear Criticality Safety Program</a:t>
            </a:r>
            <a:br>
              <a:rPr lang="en-US" sz="1200" dirty="0"/>
            </a:br>
            <a:r>
              <a:rPr lang="en-US" sz="1200" dirty="0"/>
              <a:t>         </a:t>
            </a:r>
            <a:endParaRPr lang="en-US" dirty="0"/>
          </a:p>
          <a:p>
            <a:endParaRPr lang="en-US" dirty="0"/>
          </a:p>
        </p:txBody>
      </p:sp>
    </p:spTree>
    <p:extLst>
      <p:ext uri="{BB962C8B-B14F-4D97-AF65-F5344CB8AC3E}">
        <p14:creationId xmlns:p14="http://schemas.microsoft.com/office/powerpoint/2010/main" val="353816858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0B923CC-24C1-FDF2-AFA5-0E98AFC806E6}"/>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4EE4C2DC-C632-2C3F-D1C9-FDC4F26439D4}"/>
              </a:ext>
            </a:extLst>
          </p:cNvPr>
          <p:cNvSpPr>
            <a:spLocks noGrp="1"/>
          </p:cNvSpPr>
          <p:nvPr>
            <p:ph type="body" sz="quarter" idx="14"/>
          </p:nvPr>
        </p:nvSpPr>
        <p:spPr>
          <a:xfrm>
            <a:off x="80626" y="56999"/>
            <a:ext cx="9063373" cy="334293"/>
          </a:xfrm>
        </p:spPr>
        <p:txBody>
          <a:bodyPr/>
          <a:lstStyle/>
          <a:p>
            <a:r>
              <a:rPr lang="en-US" dirty="0"/>
              <a:t>Non-Statistical behavior</a:t>
            </a:r>
          </a:p>
        </p:txBody>
      </p:sp>
      <p:sp>
        <p:nvSpPr>
          <p:cNvPr id="6" name="Text Placeholder 2">
            <a:extLst>
              <a:ext uri="{FF2B5EF4-FFF2-40B4-BE49-F238E27FC236}">
                <a16:creationId xmlns:a16="http://schemas.microsoft.com/office/drawing/2014/main" id="{A740555C-C4BF-BB3E-6244-C59B6818A2CB}"/>
              </a:ext>
            </a:extLst>
          </p:cNvPr>
          <p:cNvSpPr txBox="1">
            <a:spLocks/>
          </p:cNvSpPr>
          <p:nvPr/>
        </p:nvSpPr>
        <p:spPr>
          <a:xfrm>
            <a:off x="0" y="1458352"/>
            <a:ext cx="9143999" cy="655007"/>
          </a:xfrm>
          <a:prstGeom prst="rect">
            <a:avLst/>
          </a:prstGeom>
        </p:spPr>
        <p:txBody>
          <a:bodyPr vert="horz" lIns="0" tIns="0" rIns="0" bIns="0" rtlCol="0">
            <a:noAutofit/>
          </a:bodyPr>
          <a:lstStyle>
            <a:lvl1pPr marL="230188" indent="-230188" algn="l" defTabSz="685800" rtl="0" eaLnBrk="1" latinLnBrk="0" hangingPunct="1">
              <a:lnSpc>
                <a:spcPct val="100000"/>
              </a:lnSpc>
              <a:spcBef>
                <a:spcPts val="600"/>
              </a:spcBef>
              <a:buFont typeface="Arial" panose="020B0604020202020204" pitchFamily="34" charset="0"/>
              <a:buChar char="•"/>
              <a:tabLst/>
              <a:defRPr sz="1800" kern="1200">
                <a:solidFill>
                  <a:schemeClr val="tx1"/>
                </a:solidFill>
                <a:latin typeface="Arial" panose="020B0604020202020204" pitchFamily="34" charset="0"/>
                <a:ea typeface="+mn-ea"/>
                <a:cs typeface="Arial" panose="020B0604020202020204" pitchFamily="34" charset="0"/>
              </a:defRPr>
            </a:lvl1pPr>
            <a:lvl2pPr marL="460375" indent="-230188" algn="l" defTabSz="685800" rtl="0" eaLnBrk="1" latinLnBrk="0" hangingPunct="1">
              <a:lnSpc>
                <a:spcPct val="90000"/>
              </a:lnSpc>
              <a:spcBef>
                <a:spcPts val="375"/>
              </a:spcBef>
              <a:buFont typeface="Arial" panose="020B0604020202020204" pitchFamily="34" charset="0"/>
              <a:buChar char="−"/>
              <a:tabLst/>
              <a:defRPr sz="1600" kern="1200">
                <a:solidFill>
                  <a:schemeClr val="tx1"/>
                </a:solidFill>
                <a:latin typeface="Arial" panose="020B0604020202020204" pitchFamily="34" charset="0"/>
                <a:ea typeface="+mn-ea"/>
                <a:cs typeface="Arial" panose="020B0604020202020204" pitchFamily="34" charset="0"/>
              </a:defRPr>
            </a:lvl2pPr>
            <a:lvl3pPr marL="688975" indent="-231775" algn="l" defTabSz="685800" rtl="0" eaLnBrk="1" latinLnBrk="0" hangingPunct="1">
              <a:lnSpc>
                <a:spcPct val="90000"/>
              </a:lnSpc>
              <a:spcBef>
                <a:spcPts val="375"/>
              </a:spcBef>
              <a:buFont typeface="Wingdings" panose="05000000000000000000" pitchFamily="2" charset="2"/>
              <a:buChar char="§"/>
              <a:defRPr sz="1400" kern="1200">
                <a:solidFill>
                  <a:schemeClr val="tx1"/>
                </a:solidFill>
                <a:latin typeface="Arial" panose="020B0604020202020204" pitchFamily="34" charset="0"/>
                <a:ea typeface="+mn-ea"/>
                <a:cs typeface="Arial" panose="020B0604020202020204" pitchFamily="34" charset="0"/>
              </a:defRPr>
            </a:lvl3pPr>
            <a:lvl4pPr marL="914400" indent="-227013"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Arial" panose="020B0604020202020204" pitchFamily="34" charset="0"/>
                <a:ea typeface="+mn-ea"/>
                <a:cs typeface="Arial" panose="020B0604020202020204" pitchFamily="34" charset="0"/>
              </a:defRPr>
            </a:lvl4pPr>
            <a:lvl5pPr marL="15430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342900" indent="-342900"/>
            <a:endParaRPr lang="en-US" sz="2000" dirty="0">
              <a:ea typeface="Source Sans Pro" panose="020B0503030403020204" pitchFamily="34" charset="0"/>
            </a:endParaRPr>
          </a:p>
        </p:txBody>
      </p:sp>
      <p:pic>
        <p:nvPicPr>
          <p:cNvPr id="4" name="Picture 3">
            <a:extLst>
              <a:ext uri="{FF2B5EF4-FFF2-40B4-BE49-F238E27FC236}">
                <a16:creationId xmlns:a16="http://schemas.microsoft.com/office/drawing/2014/main" id="{66E04B72-8745-701B-7695-DCF841414A44}"/>
              </a:ext>
            </a:extLst>
          </p:cNvPr>
          <p:cNvPicPr>
            <a:picLocks noChangeAspect="1"/>
          </p:cNvPicPr>
          <p:nvPr/>
        </p:nvPicPr>
        <p:blipFill>
          <a:blip r:embed="rId2"/>
          <a:stretch>
            <a:fillRect/>
          </a:stretch>
        </p:blipFill>
        <p:spPr>
          <a:xfrm>
            <a:off x="3192408" y="4218858"/>
            <a:ext cx="5931670" cy="972630"/>
          </a:xfrm>
          <a:prstGeom prst="rect">
            <a:avLst/>
          </a:prstGeom>
        </p:spPr>
      </p:pic>
      <p:pic>
        <p:nvPicPr>
          <p:cNvPr id="11" name="Picture 10">
            <a:extLst>
              <a:ext uri="{FF2B5EF4-FFF2-40B4-BE49-F238E27FC236}">
                <a16:creationId xmlns:a16="http://schemas.microsoft.com/office/drawing/2014/main" id="{7A5ECA2E-232B-F389-FC7B-CAE9880F4A97}"/>
              </a:ext>
            </a:extLst>
          </p:cNvPr>
          <p:cNvPicPr>
            <a:picLocks noChangeAspect="1"/>
          </p:cNvPicPr>
          <p:nvPr/>
        </p:nvPicPr>
        <p:blipFill>
          <a:blip r:embed="rId3"/>
          <a:stretch>
            <a:fillRect/>
          </a:stretch>
        </p:blipFill>
        <p:spPr>
          <a:xfrm>
            <a:off x="4711673" y="1338327"/>
            <a:ext cx="4052914" cy="2552379"/>
          </a:xfrm>
          <a:prstGeom prst="rect">
            <a:avLst/>
          </a:prstGeom>
        </p:spPr>
      </p:pic>
      <p:sp>
        <p:nvSpPr>
          <p:cNvPr id="12" name="Text Placeholder 2">
            <a:extLst>
              <a:ext uri="{FF2B5EF4-FFF2-40B4-BE49-F238E27FC236}">
                <a16:creationId xmlns:a16="http://schemas.microsoft.com/office/drawing/2014/main" id="{4366A39D-DEAE-8281-4AF3-FC0A6716D94A}"/>
              </a:ext>
            </a:extLst>
          </p:cNvPr>
          <p:cNvSpPr>
            <a:spLocks noGrp="1"/>
          </p:cNvSpPr>
          <p:nvPr>
            <p:ph type="body" sz="quarter" idx="19"/>
          </p:nvPr>
        </p:nvSpPr>
        <p:spPr>
          <a:xfrm>
            <a:off x="0" y="665025"/>
            <a:ext cx="9124078" cy="715037"/>
          </a:xfrm>
        </p:spPr>
        <p:txBody>
          <a:bodyPr>
            <a:noAutofit/>
          </a:bodyPr>
          <a:lstStyle/>
          <a:p>
            <a:r>
              <a:rPr lang="en-US" dirty="0">
                <a:ea typeface="Source Sans Pro" panose="020B0503030403020204" pitchFamily="34" charset="0"/>
              </a:rPr>
              <a:t>Statistically significant </a:t>
            </a:r>
            <a:r>
              <a:rPr lang="en-US" b="1" dirty="0">
                <a:ea typeface="Source Sans Pro" panose="020B0503030403020204" pitchFamily="34" charset="0"/>
              </a:rPr>
              <a:t>change in the </a:t>
            </a:r>
            <a:r>
              <a:rPr lang="el-GR" b="1" dirty="0">
                <a:ea typeface="Source Sans Pro" panose="020B0503030403020204" pitchFamily="34" charset="0"/>
              </a:rPr>
              <a:t>Γ</a:t>
            </a:r>
            <a:r>
              <a:rPr lang="el-GR" b="1" baseline="-25000" dirty="0">
                <a:ea typeface="Source Sans Pro" panose="020B0503030403020204" pitchFamily="34" charset="0"/>
              </a:rPr>
              <a:t>γ</a:t>
            </a:r>
            <a:r>
              <a:rPr lang="en-US" b="1" dirty="0">
                <a:ea typeface="Source Sans Pro" panose="020B0503030403020204" pitchFamily="34" charset="0"/>
              </a:rPr>
              <a:t> distributions </a:t>
            </a:r>
            <a:r>
              <a:rPr lang="en-US" dirty="0">
                <a:ea typeface="Source Sans Pro" panose="020B0503030403020204" pitchFamily="34" charset="0"/>
              </a:rPr>
              <a:t>around 200 eV was observed.</a:t>
            </a:r>
          </a:p>
          <a:p>
            <a:r>
              <a:rPr lang="en-US" dirty="0">
                <a:ea typeface="Source Sans Pro" panose="020B0503030403020204" pitchFamily="34" charset="0"/>
              </a:rPr>
              <a:t>Findings will be submitted for publication to Phys. Rev. Lett. (similar findings in </a:t>
            </a:r>
            <a:r>
              <a:rPr lang="en-US" baseline="30000" dirty="0">
                <a:ea typeface="Source Sans Pro" panose="020B0503030403020204" pitchFamily="34" charset="0"/>
              </a:rPr>
              <a:t>147</a:t>
            </a:r>
            <a:r>
              <a:rPr lang="en-US" dirty="0">
                <a:ea typeface="Source Sans Pro" panose="020B0503030403020204" pitchFamily="34" charset="0"/>
              </a:rPr>
              <a:t>Sm)</a:t>
            </a:r>
          </a:p>
        </p:txBody>
      </p:sp>
      <p:pic>
        <p:nvPicPr>
          <p:cNvPr id="13" name="Picture 12">
            <a:extLst>
              <a:ext uri="{FF2B5EF4-FFF2-40B4-BE49-F238E27FC236}">
                <a16:creationId xmlns:a16="http://schemas.microsoft.com/office/drawing/2014/main" id="{2BFC0C60-8BA4-BD6D-2063-A42F7F7B58F2}"/>
              </a:ext>
            </a:extLst>
          </p:cNvPr>
          <p:cNvPicPr>
            <a:picLocks noChangeAspect="1"/>
          </p:cNvPicPr>
          <p:nvPr/>
        </p:nvPicPr>
        <p:blipFill>
          <a:blip r:embed="rId4"/>
          <a:stretch>
            <a:fillRect/>
          </a:stretch>
        </p:blipFill>
        <p:spPr>
          <a:xfrm>
            <a:off x="3131704" y="5495649"/>
            <a:ext cx="6012296" cy="1314891"/>
          </a:xfrm>
          <a:prstGeom prst="rect">
            <a:avLst/>
          </a:prstGeom>
        </p:spPr>
      </p:pic>
      <p:pic>
        <p:nvPicPr>
          <p:cNvPr id="3" name="Picture 2" descr="Logos of NISA, NCSP and LLNL">
            <a:extLst>
              <a:ext uri="{FF2B5EF4-FFF2-40B4-BE49-F238E27FC236}">
                <a16:creationId xmlns:a16="http://schemas.microsoft.com/office/drawing/2014/main" id="{7169CFC4-8FF3-C7A6-57E5-50763164A214}"/>
              </a:ext>
            </a:extLst>
          </p:cNvPr>
          <p:cNvPicPr>
            <a:picLocks noChangeAspect="1" noChangeArrowheads="1"/>
          </p:cNvPicPr>
          <p:nvPr/>
        </p:nvPicPr>
        <p:blipFill rotWithShape="1">
          <a:blip r:embed="rId5" cstate="hqprint">
            <a:extLst>
              <a:ext uri="{28A0092B-C50C-407E-A947-70E740481C1C}">
                <a14:useLocalDpi xmlns:a14="http://schemas.microsoft.com/office/drawing/2010/main"/>
              </a:ext>
            </a:extLst>
          </a:blip>
          <a:srcRect/>
          <a:stretch>
            <a:fillRect/>
          </a:stretch>
        </p:blipFill>
        <p:spPr bwMode="auto">
          <a:xfrm>
            <a:off x="7464349" y="-5769"/>
            <a:ext cx="1679652" cy="721515"/>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BC6EF35F-94E3-269C-CCE3-EDE9EA36311B}"/>
              </a:ext>
            </a:extLst>
          </p:cNvPr>
          <p:cNvSpPr txBox="1"/>
          <p:nvPr/>
        </p:nvSpPr>
        <p:spPr>
          <a:xfrm rot="1605371">
            <a:off x="7627116" y="4651834"/>
            <a:ext cx="1574726" cy="369332"/>
          </a:xfrm>
          <a:prstGeom prst="rect">
            <a:avLst/>
          </a:prstGeom>
          <a:noFill/>
        </p:spPr>
        <p:txBody>
          <a:bodyPr wrap="none" rtlCol="0">
            <a:spAutoFit/>
          </a:bodyPr>
          <a:lstStyle/>
          <a:p>
            <a:r>
              <a:rPr lang="en-US" dirty="0"/>
              <a:t>Phys. Rev. Lett.</a:t>
            </a:r>
          </a:p>
        </p:txBody>
      </p:sp>
      <p:sp>
        <p:nvSpPr>
          <p:cNvPr id="7" name="TextBox 6">
            <a:extLst>
              <a:ext uri="{FF2B5EF4-FFF2-40B4-BE49-F238E27FC236}">
                <a16:creationId xmlns:a16="http://schemas.microsoft.com/office/drawing/2014/main" id="{4920ED47-A174-0FF0-79E0-4F704CA54046}"/>
              </a:ext>
            </a:extLst>
          </p:cNvPr>
          <p:cNvSpPr txBox="1"/>
          <p:nvPr/>
        </p:nvSpPr>
        <p:spPr>
          <a:xfrm rot="1710857">
            <a:off x="7835576" y="6298388"/>
            <a:ext cx="1277850" cy="369332"/>
          </a:xfrm>
          <a:prstGeom prst="rect">
            <a:avLst/>
          </a:prstGeom>
          <a:noFill/>
        </p:spPr>
        <p:txBody>
          <a:bodyPr wrap="none" rtlCol="0">
            <a:spAutoFit/>
          </a:bodyPr>
          <a:lstStyle/>
          <a:p>
            <a:r>
              <a:rPr lang="en-US" dirty="0"/>
              <a:t>Phys. Rev. C</a:t>
            </a:r>
          </a:p>
        </p:txBody>
      </p:sp>
      <p:pic>
        <p:nvPicPr>
          <p:cNvPr id="10" name="Picture 9">
            <a:extLst>
              <a:ext uri="{FF2B5EF4-FFF2-40B4-BE49-F238E27FC236}">
                <a16:creationId xmlns:a16="http://schemas.microsoft.com/office/drawing/2014/main" id="{5E1B76EA-CAFB-F77F-5362-0CFDFBF42E5A}"/>
              </a:ext>
            </a:extLst>
          </p:cNvPr>
          <p:cNvPicPr>
            <a:picLocks noChangeAspect="1"/>
          </p:cNvPicPr>
          <p:nvPr/>
        </p:nvPicPr>
        <p:blipFill>
          <a:blip r:embed="rId6"/>
          <a:stretch>
            <a:fillRect/>
          </a:stretch>
        </p:blipFill>
        <p:spPr>
          <a:xfrm>
            <a:off x="124741" y="1362351"/>
            <a:ext cx="4207521" cy="2546066"/>
          </a:xfrm>
          <a:prstGeom prst="rect">
            <a:avLst/>
          </a:prstGeom>
        </p:spPr>
      </p:pic>
      <p:pic>
        <p:nvPicPr>
          <p:cNvPr id="8" name="Picture 7">
            <a:extLst>
              <a:ext uri="{FF2B5EF4-FFF2-40B4-BE49-F238E27FC236}">
                <a16:creationId xmlns:a16="http://schemas.microsoft.com/office/drawing/2014/main" id="{6C1393D9-D091-184B-0974-BA9FE34D35B0}"/>
              </a:ext>
            </a:extLst>
          </p:cNvPr>
          <p:cNvPicPr>
            <a:picLocks noChangeAspect="1"/>
          </p:cNvPicPr>
          <p:nvPr/>
        </p:nvPicPr>
        <p:blipFill>
          <a:blip r:embed="rId7"/>
          <a:stretch>
            <a:fillRect/>
          </a:stretch>
        </p:blipFill>
        <p:spPr>
          <a:xfrm>
            <a:off x="19922" y="4029917"/>
            <a:ext cx="3095890" cy="2168069"/>
          </a:xfrm>
          <a:prstGeom prst="rect">
            <a:avLst/>
          </a:prstGeom>
        </p:spPr>
      </p:pic>
    </p:spTree>
    <p:extLst>
      <p:ext uri="{BB962C8B-B14F-4D97-AF65-F5344CB8AC3E}">
        <p14:creationId xmlns:p14="http://schemas.microsoft.com/office/powerpoint/2010/main" val="384349083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C16CD35-4B67-D824-BDA1-06D3C24064B0}"/>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E3281AF3-957C-B9C8-5442-8289BD636136}"/>
              </a:ext>
            </a:extLst>
          </p:cNvPr>
          <p:cNvSpPr>
            <a:spLocks noGrp="1"/>
          </p:cNvSpPr>
          <p:nvPr>
            <p:ph type="body" sz="quarter" idx="14"/>
          </p:nvPr>
        </p:nvSpPr>
        <p:spPr>
          <a:xfrm>
            <a:off x="80626" y="56999"/>
            <a:ext cx="9063373" cy="334293"/>
          </a:xfrm>
        </p:spPr>
        <p:txBody>
          <a:bodyPr/>
          <a:lstStyle/>
          <a:p>
            <a:r>
              <a:rPr lang="en-US" dirty="0"/>
              <a:t>Non-Statistical behavior - more</a:t>
            </a:r>
          </a:p>
        </p:txBody>
      </p:sp>
      <p:sp>
        <p:nvSpPr>
          <p:cNvPr id="6" name="Text Placeholder 2">
            <a:extLst>
              <a:ext uri="{FF2B5EF4-FFF2-40B4-BE49-F238E27FC236}">
                <a16:creationId xmlns:a16="http://schemas.microsoft.com/office/drawing/2014/main" id="{8828CB89-5AEF-0DDB-D65A-37703514A49F}"/>
              </a:ext>
            </a:extLst>
          </p:cNvPr>
          <p:cNvSpPr txBox="1">
            <a:spLocks/>
          </p:cNvSpPr>
          <p:nvPr/>
        </p:nvSpPr>
        <p:spPr>
          <a:xfrm>
            <a:off x="0" y="1458352"/>
            <a:ext cx="9143999" cy="655007"/>
          </a:xfrm>
          <a:prstGeom prst="rect">
            <a:avLst/>
          </a:prstGeom>
        </p:spPr>
        <p:txBody>
          <a:bodyPr vert="horz" lIns="0" tIns="0" rIns="0" bIns="0" rtlCol="0">
            <a:noAutofit/>
          </a:bodyPr>
          <a:lstStyle>
            <a:lvl1pPr marL="230188" indent="-230188" algn="l" defTabSz="685800" rtl="0" eaLnBrk="1" latinLnBrk="0" hangingPunct="1">
              <a:lnSpc>
                <a:spcPct val="100000"/>
              </a:lnSpc>
              <a:spcBef>
                <a:spcPts val="600"/>
              </a:spcBef>
              <a:buFont typeface="Arial" panose="020B0604020202020204" pitchFamily="34" charset="0"/>
              <a:buChar char="•"/>
              <a:tabLst/>
              <a:defRPr sz="1800" kern="1200">
                <a:solidFill>
                  <a:schemeClr val="tx1"/>
                </a:solidFill>
                <a:latin typeface="Arial" panose="020B0604020202020204" pitchFamily="34" charset="0"/>
                <a:ea typeface="+mn-ea"/>
                <a:cs typeface="Arial" panose="020B0604020202020204" pitchFamily="34" charset="0"/>
              </a:defRPr>
            </a:lvl1pPr>
            <a:lvl2pPr marL="460375" indent="-230188" algn="l" defTabSz="685800" rtl="0" eaLnBrk="1" latinLnBrk="0" hangingPunct="1">
              <a:lnSpc>
                <a:spcPct val="90000"/>
              </a:lnSpc>
              <a:spcBef>
                <a:spcPts val="375"/>
              </a:spcBef>
              <a:buFont typeface="Arial" panose="020B0604020202020204" pitchFamily="34" charset="0"/>
              <a:buChar char="−"/>
              <a:tabLst/>
              <a:defRPr sz="1600" kern="1200">
                <a:solidFill>
                  <a:schemeClr val="tx1"/>
                </a:solidFill>
                <a:latin typeface="Arial" panose="020B0604020202020204" pitchFamily="34" charset="0"/>
                <a:ea typeface="+mn-ea"/>
                <a:cs typeface="Arial" panose="020B0604020202020204" pitchFamily="34" charset="0"/>
              </a:defRPr>
            </a:lvl2pPr>
            <a:lvl3pPr marL="688975" indent="-231775" algn="l" defTabSz="685800" rtl="0" eaLnBrk="1" latinLnBrk="0" hangingPunct="1">
              <a:lnSpc>
                <a:spcPct val="90000"/>
              </a:lnSpc>
              <a:spcBef>
                <a:spcPts val="375"/>
              </a:spcBef>
              <a:buFont typeface="Wingdings" panose="05000000000000000000" pitchFamily="2" charset="2"/>
              <a:buChar char="§"/>
              <a:defRPr sz="1400" kern="1200">
                <a:solidFill>
                  <a:schemeClr val="tx1"/>
                </a:solidFill>
                <a:latin typeface="Arial" panose="020B0604020202020204" pitchFamily="34" charset="0"/>
                <a:ea typeface="+mn-ea"/>
                <a:cs typeface="Arial" panose="020B0604020202020204" pitchFamily="34" charset="0"/>
              </a:defRPr>
            </a:lvl3pPr>
            <a:lvl4pPr marL="914400" indent="-227013"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Arial" panose="020B0604020202020204" pitchFamily="34" charset="0"/>
                <a:ea typeface="+mn-ea"/>
                <a:cs typeface="Arial" panose="020B0604020202020204" pitchFamily="34" charset="0"/>
              </a:defRPr>
            </a:lvl4pPr>
            <a:lvl5pPr marL="15430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342900" indent="-342900"/>
            <a:endParaRPr lang="en-US" sz="2000" dirty="0">
              <a:ea typeface="Source Sans Pro" panose="020B0503030403020204" pitchFamily="34" charset="0"/>
            </a:endParaRPr>
          </a:p>
        </p:txBody>
      </p:sp>
      <p:pic>
        <p:nvPicPr>
          <p:cNvPr id="9" name="Picture 8">
            <a:extLst>
              <a:ext uri="{FF2B5EF4-FFF2-40B4-BE49-F238E27FC236}">
                <a16:creationId xmlns:a16="http://schemas.microsoft.com/office/drawing/2014/main" id="{4ECC49B1-BA8A-208E-95F6-4EA927E167E4}"/>
              </a:ext>
            </a:extLst>
          </p:cNvPr>
          <p:cNvPicPr>
            <a:picLocks noChangeAspect="1"/>
          </p:cNvPicPr>
          <p:nvPr/>
        </p:nvPicPr>
        <p:blipFill>
          <a:blip r:embed="rId2" cstate="hqprint">
            <a:extLst>
              <a:ext uri="{28A0092B-C50C-407E-A947-70E740481C1C}">
                <a14:useLocalDpi xmlns:a14="http://schemas.microsoft.com/office/drawing/2010/main"/>
              </a:ext>
            </a:extLst>
          </a:blip>
          <a:srcRect/>
          <a:stretch>
            <a:fillRect/>
          </a:stretch>
        </p:blipFill>
        <p:spPr>
          <a:xfrm>
            <a:off x="80625" y="4246536"/>
            <a:ext cx="8960435" cy="2554465"/>
          </a:xfrm>
          <a:prstGeom prst="rect">
            <a:avLst/>
          </a:prstGeom>
        </p:spPr>
      </p:pic>
      <p:sp>
        <p:nvSpPr>
          <p:cNvPr id="3" name="Text Placeholder 2">
            <a:extLst>
              <a:ext uri="{FF2B5EF4-FFF2-40B4-BE49-F238E27FC236}">
                <a16:creationId xmlns:a16="http://schemas.microsoft.com/office/drawing/2014/main" id="{A437F9D7-4026-AE3B-CE40-744AA1362F85}"/>
              </a:ext>
            </a:extLst>
          </p:cNvPr>
          <p:cNvSpPr>
            <a:spLocks noGrp="1"/>
          </p:cNvSpPr>
          <p:nvPr>
            <p:ph type="body" sz="quarter" idx="19"/>
          </p:nvPr>
        </p:nvSpPr>
        <p:spPr>
          <a:xfrm>
            <a:off x="0" y="632306"/>
            <a:ext cx="9124078" cy="715037"/>
          </a:xfrm>
        </p:spPr>
        <p:txBody>
          <a:bodyPr>
            <a:noAutofit/>
          </a:bodyPr>
          <a:lstStyle/>
          <a:p>
            <a:r>
              <a:rPr lang="en-US" dirty="0" err="1">
                <a:ea typeface="Source Sans Pro" panose="020B0503030403020204" pitchFamily="34" charset="0"/>
              </a:rPr>
              <a:t>Sm</a:t>
            </a:r>
            <a:r>
              <a:rPr lang="en-US" dirty="0">
                <a:ea typeface="Source Sans Pro" panose="020B0503030403020204" pitchFamily="34" charset="0"/>
              </a:rPr>
              <a:t> work gave rise to </a:t>
            </a:r>
            <a:r>
              <a:rPr lang="en-US" b="1" dirty="0">
                <a:ea typeface="Source Sans Pro" panose="020B0503030403020204" pitchFamily="34" charset="0"/>
              </a:rPr>
              <a:t>an interesting observation</a:t>
            </a:r>
          </a:p>
          <a:p>
            <a:r>
              <a:rPr lang="en-US" dirty="0">
                <a:ea typeface="Source Sans Pro" panose="020B0503030403020204" pitchFamily="34" charset="0"/>
              </a:rPr>
              <a:t>Neutron-capture cross sections are exhibiting a statistically significant </a:t>
            </a:r>
            <a:r>
              <a:rPr lang="en-US" b="1" dirty="0">
                <a:ea typeface="Source Sans Pro" panose="020B0503030403020204" pitchFamily="34" charset="0"/>
              </a:rPr>
              <a:t>oscillating behavior </a:t>
            </a:r>
          </a:p>
        </p:txBody>
      </p:sp>
      <p:pic>
        <p:nvPicPr>
          <p:cNvPr id="7" name="Picture 6">
            <a:extLst>
              <a:ext uri="{FF2B5EF4-FFF2-40B4-BE49-F238E27FC236}">
                <a16:creationId xmlns:a16="http://schemas.microsoft.com/office/drawing/2014/main" id="{81230AE4-8D11-D5C7-20BC-1D9ACE551B21}"/>
              </a:ext>
            </a:extLst>
          </p:cNvPr>
          <p:cNvPicPr>
            <a:picLocks noChangeAspect="1"/>
          </p:cNvPicPr>
          <p:nvPr/>
        </p:nvPicPr>
        <p:blipFill>
          <a:blip r:embed="rId3"/>
          <a:stretch>
            <a:fillRect/>
          </a:stretch>
        </p:blipFill>
        <p:spPr>
          <a:xfrm>
            <a:off x="406090" y="1588357"/>
            <a:ext cx="5515475" cy="2554465"/>
          </a:xfrm>
          <a:prstGeom prst="rect">
            <a:avLst/>
          </a:prstGeom>
        </p:spPr>
      </p:pic>
      <p:pic>
        <p:nvPicPr>
          <p:cNvPr id="8" name="Picture 7">
            <a:extLst>
              <a:ext uri="{FF2B5EF4-FFF2-40B4-BE49-F238E27FC236}">
                <a16:creationId xmlns:a16="http://schemas.microsoft.com/office/drawing/2014/main" id="{34489055-ECD3-976F-1820-5C45C5F0F433}"/>
              </a:ext>
            </a:extLst>
          </p:cNvPr>
          <p:cNvPicPr>
            <a:picLocks noChangeAspect="1"/>
          </p:cNvPicPr>
          <p:nvPr/>
        </p:nvPicPr>
        <p:blipFill>
          <a:blip r:embed="rId4" cstate="hqprint">
            <a:extLst>
              <a:ext uri="{28A0092B-C50C-407E-A947-70E740481C1C}">
                <a14:useLocalDpi xmlns:a14="http://schemas.microsoft.com/office/drawing/2010/main"/>
              </a:ext>
            </a:extLst>
          </a:blip>
          <a:stretch>
            <a:fillRect/>
          </a:stretch>
        </p:blipFill>
        <p:spPr>
          <a:xfrm>
            <a:off x="6486594" y="1588357"/>
            <a:ext cx="2554465" cy="2554465"/>
          </a:xfrm>
          <a:prstGeom prst="rect">
            <a:avLst/>
          </a:prstGeom>
        </p:spPr>
      </p:pic>
      <p:pic>
        <p:nvPicPr>
          <p:cNvPr id="4" name="Picture 3" descr="Logos of NISA, NCSP and LLNL">
            <a:extLst>
              <a:ext uri="{FF2B5EF4-FFF2-40B4-BE49-F238E27FC236}">
                <a16:creationId xmlns:a16="http://schemas.microsoft.com/office/drawing/2014/main" id="{30BCA1F8-7EF1-9636-9009-E9A6EEC57AA8}"/>
              </a:ext>
            </a:extLst>
          </p:cNvPr>
          <p:cNvPicPr>
            <a:picLocks noChangeAspect="1" noChangeArrowheads="1"/>
          </p:cNvPicPr>
          <p:nvPr/>
        </p:nvPicPr>
        <p:blipFill rotWithShape="1">
          <a:blip r:embed="rId5" cstate="hqprint">
            <a:extLst>
              <a:ext uri="{28A0092B-C50C-407E-A947-70E740481C1C}">
                <a14:useLocalDpi xmlns:a14="http://schemas.microsoft.com/office/drawing/2010/main"/>
              </a:ext>
            </a:extLst>
          </a:blip>
          <a:srcRect/>
          <a:stretch>
            <a:fillRect/>
          </a:stretch>
        </p:blipFill>
        <p:spPr bwMode="auto">
          <a:xfrm>
            <a:off x="7464349" y="-5769"/>
            <a:ext cx="1679652" cy="72151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0156206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463AB76-CB4F-F370-3B95-93F67943F12D}"/>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AFA73E84-51F0-F01B-91A3-EDDDF1D4AFA4}"/>
              </a:ext>
            </a:extLst>
          </p:cNvPr>
          <p:cNvSpPr>
            <a:spLocks noGrp="1"/>
          </p:cNvSpPr>
          <p:nvPr>
            <p:ph type="body" sz="quarter" idx="14"/>
          </p:nvPr>
        </p:nvSpPr>
        <p:spPr>
          <a:xfrm>
            <a:off x="85381" y="77580"/>
            <a:ext cx="9000743" cy="871543"/>
          </a:xfrm>
        </p:spPr>
        <p:txBody>
          <a:bodyPr/>
          <a:lstStyle/>
          <a:p>
            <a:r>
              <a:rPr lang="en-US" dirty="0"/>
              <a:t>Non-statistical behavior - More</a:t>
            </a:r>
          </a:p>
        </p:txBody>
      </p:sp>
      <p:sp>
        <p:nvSpPr>
          <p:cNvPr id="12" name="Text Placeholder 2">
            <a:extLst>
              <a:ext uri="{FF2B5EF4-FFF2-40B4-BE49-F238E27FC236}">
                <a16:creationId xmlns:a16="http://schemas.microsoft.com/office/drawing/2014/main" id="{4571E2E0-1332-A771-7147-E88E167F663F}"/>
              </a:ext>
            </a:extLst>
          </p:cNvPr>
          <p:cNvSpPr>
            <a:spLocks noGrp="1"/>
          </p:cNvSpPr>
          <p:nvPr>
            <p:ph type="body" sz="quarter" idx="19"/>
          </p:nvPr>
        </p:nvSpPr>
        <p:spPr>
          <a:xfrm>
            <a:off x="13752" y="689213"/>
            <a:ext cx="9130248" cy="4264754"/>
          </a:xfrm>
        </p:spPr>
        <p:txBody>
          <a:bodyPr>
            <a:noAutofit/>
          </a:bodyPr>
          <a:lstStyle/>
          <a:p>
            <a:pPr marL="179388" indent="-179388"/>
            <a:r>
              <a:rPr lang="en-US" dirty="0">
                <a:ea typeface="Source Sans Pro" panose="020B0503030403020204" pitchFamily="34" charset="0"/>
                <a:cs typeface="Times"/>
              </a:rPr>
              <a:t>The average capture cross section, if binned coarsely enough to smooth resonances (i.e. 10 x D</a:t>
            </a:r>
            <a:r>
              <a:rPr lang="en-US" baseline="-25000" dirty="0">
                <a:ea typeface="Source Sans Pro" panose="020B0503030403020204" pitchFamily="34" charset="0"/>
                <a:cs typeface="Times"/>
              </a:rPr>
              <a:t>0</a:t>
            </a:r>
            <a:r>
              <a:rPr lang="en-US" dirty="0">
                <a:ea typeface="Source Sans Pro" panose="020B0503030403020204" pitchFamily="34" charset="0"/>
                <a:cs typeface="Times"/>
              </a:rPr>
              <a:t>, D</a:t>
            </a:r>
            <a:r>
              <a:rPr lang="en-US" baseline="-25000" dirty="0">
                <a:ea typeface="Source Sans Pro" panose="020B0503030403020204" pitchFamily="34" charset="0"/>
                <a:cs typeface="Times"/>
              </a:rPr>
              <a:t>0</a:t>
            </a:r>
            <a:r>
              <a:rPr lang="en-US" dirty="0">
                <a:ea typeface="Source Sans Pro" panose="020B0503030403020204" pitchFamily="34" charset="0"/>
                <a:cs typeface="Times"/>
              </a:rPr>
              <a:t> = level spacing i.e. the average distance between consecutive resonances), exhibits oscillations</a:t>
            </a:r>
          </a:p>
          <a:p>
            <a:pPr marL="179388" indent="-179388"/>
            <a:r>
              <a:rPr lang="en-US" b="1" dirty="0">
                <a:ea typeface="Source Sans Pro" panose="020B0503030403020204" pitchFamily="34" charset="0"/>
              </a:rPr>
              <a:t>Are they statistically significant?</a:t>
            </a:r>
          </a:p>
        </p:txBody>
      </p:sp>
      <p:pic>
        <p:nvPicPr>
          <p:cNvPr id="6" name="Picture 5">
            <a:extLst>
              <a:ext uri="{FF2B5EF4-FFF2-40B4-BE49-F238E27FC236}">
                <a16:creationId xmlns:a16="http://schemas.microsoft.com/office/drawing/2014/main" id="{6B2B1F3B-8172-BCA5-89C5-119361F627A7}"/>
              </a:ext>
            </a:extLst>
          </p:cNvPr>
          <p:cNvPicPr>
            <a:picLocks noChangeAspect="1"/>
          </p:cNvPicPr>
          <p:nvPr/>
        </p:nvPicPr>
        <p:blipFill>
          <a:blip r:embed="rId2"/>
          <a:srcRect b="2561"/>
          <a:stretch>
            <a:fillRect/>
          </a:stretch>
        </p:blipFill>
        <p:spPr>
          <a:xfrm>
            <a:off x="1541421" y="2201794"/>
            <a:ext cx="6825346" cy="4578626"/>
          </a:xfrm>
          <a:prstGeom prst="rect">
            <a:avLst/>
          </a:prstGeom>
        </p:spPr>
      </p:pic>
    </p:spTree>
    <p:extLst>
      <p:ext uri="{BB962C8B-B14F-4D97-AF65-F5344CB8AC3E}">
        <p14:creationId xmlns:p14="http://schemas.microsoft.com/office/powerpoint/2010/main" val="22145626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10D2612-3267-98C2-1838-97F052333D7B}"/>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F4A08A9A-65EC-E96F-063A-584407D9EB9A}"/>
              </a:ext>
            </a:extLst>
          </p:cNvPr>
          <p:cNvSpPr>
            <a:spLocks noGrp="1"/>
          </p:cNvSpPr>
          <p:nvPr>
            <p:ph type="body" sz="quarter" idx="14"/>
          </p:nvPr>
        </p:nvSpPr>
        <p:spPr>
          <a:xfrm>
            <a:off x="85381" y="77580"/>
            <a:ext cx="9000743" cy="871543"/>
          </a:xfrm>
        </p:spPr>
        <p:txBody>
          <a:bodyPr/>
          <a:lstStyle/>
          <a:p>
            <a:r>
              <a:rPr lang="en-US" dirty="0"/>
              <a:t>Chasing significance</a:t>
            </a:r>
          </a:p>
        </p:txBody>
      </p:sp>
      <p:sp>
        <p:nvSpPr>
          <p:cNvPr id="12" name="Text Placeholder 2">
            <a:extLst>
              <a:ext uri="{FF2B5EF4-FFF2-40B4-BE49-F238E27FC236}">
                <a16:creationId xmlns:a16="http://schemas.microsoft.com/office/drawing/2014/main" id="{9EA6E2DF-5754-FB4B-41E1-E590EA89A887}"/>
              </a:ext>
            </a:extLst>
          </p:cNvPr>
          <p:cNvSpPr>
            <a:spLocks noGrp="1"/>
          </p:cNvSpPr>
          <p:nvPr>
            <p:ph type="body" sz="quarter" idx="19"/>
          </p:nvPr>
        </p:nvSpPr>
        <p:spPr>
          <a:xfrm>
            <a:off x="13752" y="503469"/>
            <a:ext cx="4348386" cy="5685083"/>
          </a:xfrm>
          <a:solidFill>
            <a:schemeClr val="bg1"/>
          </a:solidFill>
        </p:spPr>
        <p:txBody>
          <a:bodyPr>
            <a:noAutofit/>
          </a:bodyPr>
          <a:lstStyle/>
          <a:p>
            <a:pPr marL="342900" indent="-342900">
              <a:buFont typeface="+mj-lt"/>
              <a:buAutoNum type="arabicPeriod"/>
            </a:pPr>
            <a:r>
              <a:rPr lang="en-US" sz="1600" dirty="0">
                <a:solidFill>
                  <a:schemeClr val="accent4"/>
                </a:solidFill>
                <a:ea typeface="Source Sans Pro" panose="020B0503030403020204" pitchFamily="34" charset="0"/>
              </a:rPr>
              <a:t>Remove long-range correlation by multiplying by E</a:t>
            </a:r>
            <a:r>
              <a:rPr lang="en-US" sz="1600" baseline="30000" dirty="0">
                <a:solidFill>
                  <a:schemeClr val="accent4"/>
                </a:solidFill>
                <a:ea typeface="Source Sans Pro" panose="020B0503030403020204" pitchFamily="34" charset="0"/>
              </a:rPr>
              <a:t>x</a:t>
            </a:r>
          </a:p>
          <a:p>
            <a:pPr marL="342900" indent="-342900">
              <a:buFont typeface="+mj-lt"/>
              <a:buAutoNum type="arabicPeriod"/>
            </a:pPr>
            <a:r>
              <a:rPr lang="en-US" sz="1600" dirty="0">
                <a:solidFill>
                  <a:schemeClr val="accent1"/>
                </a:solidFill>
                <a:ea typeface="Source Sans Pro" panose="020B0503030403020204" pitchFamily="34" charset="0"/>
              </a:rPr>
              <a:t>Average over 10x𝐷</a:t>
            </a:r>
            <a:r>
              <a:rPr lang="en-US" sz="1600" baseline="-25000" dirty="0">
                <a:solidFill>
                  <a:schemeClr val="accent1"/>
                </a:solidFill>
                <a:ea typeface="Source Sans Pro" panose="020B0503030403020204" pitchFamily="34" charset="0"/>
              </a:rPr>
              <a:t>0</a:t>
            </a:r>
            <a:r>
              <a:rPr lang="en-US" sz="1600" dirty="0">
                <a:solidFill>
                  <a:schemeClr val="accent1"/>
                </a:solidFill>
                <a:ea typeface="Source Sans Pro" panose="020B0503030403020204" pitchFamily="34" charset="0"/>
              </a:rPr>
              <a:t> bins to equalize resolution</a:t>
            </a:r>
          </a:p>
          <a:p>
            <a:pPr marL="342900" indent="-342900">
              <a:buFont typeface="+mj-lt"/>
              <a:buAutoNum type="arabicPeriod"/>
            </a:pPr>
            <a:r>
              <a:rPr lang="en-US" sz="1600" dirty="0">
                <a:solidFill>
                  <a:schemeClr val="accent6"/>
                </a:solidFill>
                <a:ea typeface="Source Sans Pro" panose="020B0503030403020204" pitchFamily="34" charset="0"/>
              </a:rPr>
              <a:t>Calculate autocorrelation (𝐴) : Think of it as a Fourier transformation when there aren’t enough periods in the “signal”</a:t>
            </a:r>
            <a:br>
              <a:rPr lang="en-US" sz="1600" dirty="0">
                <a:solidFill>
                  <a:schemeClr val="accent6"/>
                </a:solidFill>
                <a:ea typeface="Source Sans Pro" panose="020B0503030403020204" pitchFamily="34" charset="0"/>
              </a:rPr>
            </a:br>
            <a:br>
              <a:rPr lang="en-US" sz="1600" dirty="0">
                <a:solidFill>
                  <a:schemeClr val="accent6"/>
                </a:solidFill>
                <a:ea typeface="Source Sans Pro" panose="020B0503030403020204" pitchFamily="34" charset="0"/>
              </a:rPr>
            </a:br>
            <a:br>
              <a:rPr lang="en-US" sz="1600" dirty="0">
                <a:solidFill>
                  <a:schemeClr val="accent6"/>
                </a:solidFill>
                <a:ea typeface="Source Sans Pro" panose="020B0503030403020204" pitchFamily="34" charset="0"/>
              </a:rPr>
            </a:br>
            <a:br>
              <a:rPr lang="en-US" sz="1600" dirty="0">
                <a:solidFill>
                  <a:schemeClr val="accent6"/>
                </a:solidFill>
                <a:ea typeface="Source Sans Pro" panose="020B0503030403020204" pitchFamily="34" charset="0"/>
              </a:rPr>
            </a:br>
            <a:br>
              <a:rPr lang="en-US" sz="1600" dirty="0">
                <a:solidFill>
                  <a:schemeClr val="accent6"/>
                </a:solidFill>
                <a:ea typeface="Source Sans Pro" panose="020B0503030403020204" pitchFamily="34" charset="0"/>
              </a:rPr>
            </a:br>
            <a:r>
              <a:rPr lang="en-US" sz="1600" dirty="0">
                <a:solidFill>
                  <a:schemeClr val="accent6"/>
                </a:solidFill>
                <a:ea typeface="Source Sans Pro" panose="020B0503030403020204" pitchFamily="34" charset="0"/>
              </a:rPr>
              <a:t>𝑁: total bins, 𝜎</a:t>
            </a:r>
            <a:r>
              <a:rPr lang="en-US" sz="1600" baseline="-25000" dirty="0">
                <a:solidFill>
                  <a:schemeClr val="accent6"/>
                </a:solidFill>
                <a:ea typeface="Source Sans Pro" panose="020B0503030403020204" pitchFamily="34" charset="0"/>
              </a:rPr>
              <a:t>𝑖</a:t>
            </a:r>
            <a:r>
              <a:rPr lang="en-US" sz="1600" dirty="0">
                <a:solidFill>
                  <a:schemeClr val="accent6"/>
                </a:solidFill>
                <a:ea typeface="Source Sans Pro" panose="020B0503030403020204" pitchFamily="34" charset="0"/>
              </a:rPr>
              <a:t> : cross section in bin 𝑖, 𝑘 is the lag (1 to 𝑁 − 1), &lt;𝜎&gt;: average cross section over the entire range, </a:t>
            </a:r>
            <a:r>
              <a:rPr lang="el-GR" sz="1600" dirty="0">
                <a:solidFill>
                  <a:schemeClr val="accent6"/>
                </a:solidFill>
                <a:ea typeface="Source Sans Pro" panose="020B0503030403020204" pitchFamily="34" charset="0"/>
              </a:rPr>
              <a:t>Δ𝐸 = 𝑘 </a:t>
            </a:r>
            <a:r>
              <a:rPr lang="en-US" sz="1600" dirty="0">
                <a:solidFill>
                  <a:schemeClr val="accent6"/>
                </a:solidFill>
                <a:ea typeface="Source Sans Pro" panose="020B0503030403020204" pitchFamily="34" charset="0"/>
              </a:rPr>
              <a:t>x</a:t>
            </a:r>
            <a:r>
              <a:rPr lang="el-GR" sz="1600" dirty="0">
                <a:solidFill>
                  <a:schemeClr val="accent6"/>
                </a:solidFill>
                <a:ea typeface="Source Sans Pro" panose="020B0503030403020204" pitchFamily="34" charset="0"/>
              </a:rPr>
              <a:t> 10𝐷</a:t>
            </a:r>
            <a:r>
              <a:rPr lang="el-GR" sz="1600" baseline="-25000" dirty="0">
                <a:solidFill>
                  <a:schemeClr val="accent6"/>
                </a:solidFill>
                <a:ea typeface="Source Sans Pro" panose="020B0503030403020204" pitchFamily="34" charset="0"/>
              </a:rPr>
              <a:t>0</a:t>
            </a:r>
            <a:endParaRPr lang="en-US" sz="1600" dirty="0">
              <a:solidFill>
                <a:schemeClr val="accent6"/>
              </a:solidFill>
              <a:ea typeface="Source Sans Pro" panose="020B0503030403020204" pitchFamily="34" charset="0"/>
            </a:endParaRPr>
          </a:p>
          <a:p>
            <a:pPr marL="342900" indent="-342900">
              <a:buFont typeface="+mj-lt"/>
              <a:buAutoNum type="arabicPeriod"/>
            </a:pPr>
            <a:r>
              <a:rPr lang="en-US" sz="1600" dirty="0">
                <a:solidFill>
                  <a:schemeClr val="accent6"/>
                </a:solidFill>
                <a:ea typeface="Source Sans Pro" panose="020B0503030403020204" pitchFamily="34" charset="0"/>
              </a:rPr>
              <a:t>Fit to 𝐴 for cosine to determine statistical significance of oscillations and extract period</a:t>
            </a:r>
            <a:br>
              <a:rPr lang="en-US" sz="1600" dirty="0">
                <a:solidFill>
                  <a:schemeClr val="accent6"/>
                </a:solidFill>
                <a:ea typeface="Source Sans Pro" panose="020B0503030403020204" pitchFamily="34" charset="0"/>
              </a:rPr>
            </a:br>
            <a:br>
              <a:rPr lang="en-US" sz="1600" dirty="0">
                <a:solidFill>
                  <a:schemeClr val="accent6"/>
                </a:solidFill>
                <a:ea typeface="Source Sans Pro" panose="020B0503030403020204" pitchFamily="34" charset="0"/>
              </a:rPr>
            </a:br>
            <a:r>
              <a:rPr lang="el-GR" sz="1600" dirty="0">
                <a:solidFill>
                  <a:schemeClr val="accent6"/>
                </a:solidFill>
                <a:ea typeface="Source Sans Pro" panose="020B0503030403020204" pitchFamily="34" charset="0"/>
              </a:rPr>
              <a:t>𝐴</a:t>
            </a:r>
            <a:r>
              <a:rPr lang="el-GR" sz="1600" baseline="-25000" dirty="0">
                <a:solidFill>
                  <a:schemeClr val="accent6"/>
                </a:solidFill>
                <a:ea typeface="Source Sans Pro" panose="020B0503030403020204" pitchFamily="34" charset="0"/>
              </a:rPr>
              <a:t>𝑓𝑖</a:t>
            </a:r>
            <a:r>
              <a:rPr lang="en-US" sz="1600" baseline="-25000" dirty="0">
                <a:solidFill>
                  <a:schemeClr val="accent6"/>
                </a:solidFill>
                <a:ea typeface="Source Sans Pro" panose="020B0503030403020204" pitchFamily="34" charset="0"/>
              </a:rPr>
              <a:t>t</a:t>
            </a:r>
            <a:r>
              <a:rPr lang="el-GR" sz="1600" dirty="0">
                <a:solidFill>
                  <a:schemeClr val="accent6"/>
                </a:solidFill>
                <a:ea typeface="Source Sans Pro" panose="020B0503030403020204" pitchFamily="34" charset="0"/>
              </a:rPr>
              <a:t> </a:t>
            </a:r>
            <a:r>
              <a:rPr lang="en-US" sz="1600" dirty="0">
                <a:solidFill>
                  <a:schemeClr val="accent6"/>
                </a:solidFill>
                <a:ea typeface="Source Sans Pro" panose="020B0503030403020204" pitchFamily="34" charset="0"/>
              </a:rPr>
              <a:t>(</a:t>
            </a:r>
            <a:r>
              <a:rPr lang="el-GR" sz="1600" dirty="0">
                <a:solidFill>
                  <a:schemeClr val="accent6"/>
                </a:solidFill>
                <a:ea typeface="Source Sans Pro" panose="020B0503030403020204" pitchFamily="34" charset="0"/>
              </a:rPr>
              <a:t>𝐹</a:t>
            </a:r>
            <a:r>
              <a:rPr lang="el-GR" sz="1600" baseline="-25000" dirty="0">
                <a:solidFill>
                  <a:schemeClr val="accent6"/>
                </a:solidFill>
                <a:ea typeface="Source Sans Pro" panose="020B0503030403020204" pitchFamily="34" charset="0"/>
              </a:rPr>
              <a:t>𝐴</a:t>
            </a:r>
            <a:r>
              <a:rPr lang="el-GR" sz="1600" dirty="0">
                <a:solidFill>
                  <a:schemeClr val="accent6"/>
                </a:solidFill>
                <a:ea typeface="Source Sans Pro" panose="020B0503030403020204" pitchFamily="34" charset="0"/>
              </a:rPr>
              <a:t>, 𝑃</a:t>
            </a:r>
            <a:r>
              <a:rPr lang="en-US" sz="1600" dirty="0">
                <a:solidFill>
                  <a:schemeClr val="accent6"/>
                </a:solidFill>
                <a:ea typeface="Source Sans Pro" panose="020B0503030403020204" pitchFamily="34" charset="0"/>
              </a:rPr>
              <a:t>)</a:t>
            </a:r>
            <a:r>
              <a:rPr lang="el-GR" sz="1600" dirty="0">
                <a:solidFill>
                  <a:schemeClr val="accent6"/>
                </a:solidFill>
                <a:ea typeface="Source Sans Pro" panose="020B0503030403020204" pitchFamily="34" charset="0"/>
              </a:rPr>
              <a:t> = 𝐹</a:t>
            </a:r>
            <a:r>
              <a:rPr lang="el-GR" sz="1600" baseline="-25000" dirty="0">
                <a:solidFill>
                  <a:schemeClr val="accent6"/>
                </a:solidFill>
                <a:ea typeface="Source Sans Pro" panose="020B0503030403020204" pitchFamily="34" charset="0"/>
              </a:rPr>
              <a:t>𝐴</a:t>
            </a:r>
            <a:r>
              <a:rPr lang="el-GR" sz="1600" dirty="0">
                <a:solidFill>
                  <a:schemeClr val="accent6"/>
                </a:solidFill>
                <a:ea typeface="Source Sans Pro" panose="020B0503030403020204" pitchFamily="34" charset="0"/>
              </a:rPr>
              <a:t> </a:t>
            </a:r>
            <a:r>
              <a:rPr lang="en-US" sz="1600" dirty="0">
                <a:solidFill>
                  <a:schemeClr val="accent6"/>
                </a:solidFill>
                <a:ea typeface="Source Sans Pro" panose="020B0503030403020204" pitchFamily="34" charset="0"/>
              </a:rPr>
              <a:t>cos(</a:t>
            </a:r>
            <a:r>
              <a:rPr lang="el-GR" sz="1600" dirty="0">
                <a:solidFill>
                  <a:schemeClr val="accent6"/>
                </a:solidFill>
                <a:ea typeface="Source Sans Pro" panose="020B0503030403020204" pitchFamily="34" charset="0"/>
              </a:rPr>
              <a:t>2𝜋Δ𝐸/𝑃</a:t>
            </a:r>
            <a:r>
              <a:rPr lang="en-US" sz="1600" dirty="0">
                <a:solidFill>
                  <a:schemeClr val="accent6"/>
                </a:solidFill>
                <a:ea typeface="Source Sans Pro" panose="020B0503030403020204" pitchFamily="34" charset="0"/>
              </a:rPr>
              <a:t>) (</a:t>
            </a:r>
            <a:r>
              <a:rPr lang="el-GR" sz="1600" dirty="0">
                <a:solidFill>
                  <a:schemeClr val="accent6"/>
                </a:solidFill>
                <a:ea typeface="Source Sans Pro" panose="020B0503030403020204" pitchFamily="34" charset="0"/>
              </a:rPr>
              <a:t> 1 − Δ𝐸/𝐸</a:t>
            </a:r>
            <a:r>
              <a:rPr lang="el-GR" sz="1600" baseline="-25000" dirty="0">
                <a:solidFill>
                  <a:schemeClr val="accent6"/>
                </a:solidFill>
                <a:ea typeface="Source Sans Pro" panose="020B0503030403020204" pitchFamily="34" charset="0"/>
              </a:rPr>
              <a:t>𝑚</a:t>
            </a:r>
            <a:r>
              <a:rPr lang="en-US" sz="1600" dirty="0">
                <a:solidFill>
                  <a:schemeClr val="accent6"/>
                </a:solidFill>
                <a:ea typeface="Source Sans Pro" panose="020B0503030403020204" pitchFamily="34" charset="0"/>
              </a:rPr>
              <a:t>)</a:t>
            </a:r>
            <a:br>
              <a:rPr lang="en-US" sz="1600" dirty="0">
                <a:solidFill>
                  <a:schemeClr val="accent6"/>
                </a:solidFill>
                <a:ea typeface="Source Sans Pro" panose="020B0503030403020204" pitchFamily="34" charset="0"/>
              </a:rPr>
            </a:br>
            <a:br>
              <a:rPr lang="en-US" sz="1600" dirty="0">
                <a:solidFill>
                  <a:schemeClr val="accent6"/>
                </a:solidFill>
                <a:ea typeface="Source Sans Pro" panose="020B0503030403020204" pitchFamily="34" charset="0"/>
              </a:rPr>
            </a:br>
            <a:r>
              <a:rPr lang="en-US" sz="1600" dirty="0">
                <a:solidFill>
                  <a:schemeClr val="accent6"/>
                </a:solidFill>
                <a:ea typeface="Source Sans Pro" panose="020B0503030403020204" pitchFamily="34" charset="0"/>
              </a:rPr>
              <a:t>𝐹</a:t>
            </a:r>
            <a:r>
              <a:rPr lang="en-US" sz="1600" baseline="-25000" dirty="0">
                <a:solidFill>
                  <a:schemeClr val="accent6"/>
                </a:solidFill>
                <a:ea typeface="Source Sans Pro" panose="020B0503030403020204" pitchFamily="34" charset="0"/>
              </a:rPr>
              <a:t>𝐴</a:t>
            </a:r>
            <a:r>
              <a:rPr lang="en-US" sz="1600" dirty="0">
                <a:solidFill>
                  <a:schemeClr val="accent6"/>
                </a:solidFill>
                <a:ea typeface="Source Sans Pro" panose="020B0503030403020204" pitchFamily="34" charset="0"/>
              </a:rPr>
              <a:t> is a normalization factor, 𝑃 is the period, </a:t>
            </a:r>
            <a:r>
              <a:rPr lang="el-GR" sz="1600" dirty="0">
                <a:solidFill>
                  <a:schemeClr val="accent6"/>
                </a:solidFill>
                <a:ea typeface="Source Sans Pro" panose="020B0503030403020204" pitchFamily="34" charset="0"/>
              </a:rPr>
              <a:t>Δ𝐸</a:t>
            </a:r>
            <a:r>
              <a:rPr lang="en-US" sz="1600" dirty="0">
                <a:solidFill>
                  <a:schemeClr val="accent6"/>
                </a:solidFill>
                <a:ea typeface="Source Sans Pro" panose="020B0503030403020204" pitchFamily="34" charset="0"/>
              </a:rPr>
              <a:t> is the lag energy, and 𝐸</a:t>
            </a:r>
            <a:r>
              <a:rPr lang="en-US" sz="1600" baseline="-25000" dirty="0">
                <a:solidFill>
                  <a:schemeClr val="accent6"/>
                </a:solidFill>
                <a:ea typeface="Source Sans Pro" panose="020B0503030403020204" pitchFamily="34" charset="0"/>
              </a:rPr>
              <a:t>𝑚</a:t>
            </a:r>
            <a:r>
              <a:rPr lang="en-US" sz="1600" dirty="0">
                <a:solidFill>
                  <a:schemeClr val="accent6"/>
                </a:solidFill>
                <a:ea typeface="Source Sans Pro" panose="020B0503030403020204" pitchFamily="34" charset="0"/>
              </a:rPr>
              <a:t> the maximum lag energy</a:t>
            </a:r>
          </a:p>
        </p:txBody>
      </p:sp>
      <p:pic>
        <p:nvPicPr>
          <p:cNvPr id="3" name="Picture 2">
            <a:extLst>
              <a:ext uri="{FF2B5EF4-FFF2-40B4-BE49-F238E27FC236}">
                <a16:creationId xmlns:a16="http://schemas.microsoft.com/office/drawing/2014/main" id="{967F1BD4-DBD2-60AD-8347-C4DA03FA6848}"/>
              </a:ext>
            </a:extLst>
          </p:cNvPr>
          <p:cNvPicPr>
            <a:picLocks noChangeAspect="1"/>
          </p:cNvPicPr>
          <p:nvPr/>
        </p:nvPicPr>
        <p:blipFill>
          <a:blip r:embed="rId2"/>
          <a:stretch>
            <a:fillRect/>
          </a:stretch>
        </p:blipFill>
        <p:spPr>
          <a:xfrm>
            <a:off x="568875" y="2480681"/>
            <a:ext cx="3274975" cy="758682"/>
          </a:xfrm>
          <a:prstGeom prst="rect">
            <a:avLst/>
          </a:prstGeom>
        </p:spPr>
      </p:pic>
      <p:pic>
        <p:nvPicPr>
          <p:cNvPr id="4" name="Picture 3">
            <a:extLst>
              <a:ext uri="{FF2B5EF4-FFF2-40B4-BE49-F238E27FC236}">
                <a16:creationId xmlns:a16="http://schemas.microsoft.com/office/drawing/2014/main" id="{9115D0D3-35EA-B2A0-643D-8225BCFC9274}"/>
              </a:ext>
            </a:extLst>
          </p:cNvPr>
          <p:cNvPicPr>
            <a:picLocks noChangeAspect="1"/>
          </p:cNvPicPr>
          <p:nvPr/>
        </p:nvPicPr>
        <p:blipFill>
          <a:blip r:embed="rId3"/>
          <a:stretch>
            <a:fillRect/>
          </a:stretch>
        </p:blipFill>
        <p:spPr>
          <a:xfrm>
            <a:off x="4281563" y="660636"/>
            <a:ext cx="2390413" cy="1661135"/>
          </a:xfrm>
          <a:prstGeom prst="rect">
            <a:avLst/>
          </a:prstGeom>
        </p:spPr>
      </p:pic>
      <p:pic>
        <p:nvPicPr>
          <p:cNvPr id="7" name="Picture 6">
            <a:extLst>
              <a:ext uri="{FF2B5EF4-FFF2-40B4-BE49-F238E27FC236}">
                <a16:creationId xmlns:a16="http://schemas.microsoft.com/office/drawing/2014/main" id="{A48FBAAF-8712-8D0E-14CB-DDB1E3B67122}"/>
              </a:ext>
            </a:extLst>
          </p:cNvPr>
          <p:cNvPicPr>
            <a:picLocks noChangeAspect="1"/>
          </p:cNvPicPr>
          <p:nvPr/>
        </p:nvPicPr>
        <p:blipFill>
          <a:blip r:embed="rId4"/>
          <a:srcRect t="1379"/>
          <a:stretch>
            <a:fillRect/>
          </a:stretch>
        </p:blipFill>
        <p:spPr>
          <a:xfrm>
            <a:off x="6611800" y="689212"/>
            <a:ext cx="2459894" cy="1661135"/>
          </a:xfrm>
          <a:prstGeom prst="rect">
            <a:avLst/>
          </a:prstGeom>
          <a:ln w="38100">
            <a:solidFill>
              <a:schemeClr val="accent4"/>
            </a:solidFill>
          </a:ln>
        </p:spPr>
      </p:pic>
      <p:pic>
        <p:nvPicPr>
          <p:cNvPr id="8" name="Picture 7">
            <a:extLst>
              <a:ext uri="{FF2B5EF4-FFF2-40B4-BE49-F238E27FC236}">
                <a16:creationId xmlns:a16="http://schemas.microsoft.com/office/drawing/2014/main" id="{3866FB88-534D-C621-F530-6F30BEE89165}"/>
              </a:ext>
            </a:extLst>
          </p:cNvPr>
          <p:cNvPicPr>
            <a:picLocks noChangeAspect="1"/>
          </p:cNvPicPr>
          <p:nvPr/>
        </p:nvPicPr>
        <p:blipFill>
          <a:blip r:embed="rId5"/>
          <a:stretch>
            <a:fillRect/>
          </a:stretch>
        </p:blipFill>
        <p:spPr>
          <a:xfrm>
            <a:off x="5191125" y="2429885"/>
            <a:ext cx="2980490" cy="1998229"/>
          </a:xfrm>
          <a:prstGeom prst="rect">
            <a:avLst/>
          </a:prstGeom>
          <a:ln w="38100">
            <a:solidFill>
              <a:schemeClr val="accent5"/>
            </a:solidFill>
          </a:ln>
        </p:spPr>
      </p:pic>
      <p:pic>
        <p:nvPicPr>
          <p:cNvPr id="9" name="Picture 8">
            <a:extLst>
              <a:ext uri="{FF2B5EF4-FFF2-40B4-BE49-F238E27FC236}">
                <a16:creationId xmlns:a16="http://schemas.microsoft.com/office/drawing/2014/main" id="{32AA2E52-2B07-02F0-7F14-1A2CC785C408}"/>
              </a:ext>
            </a:extLst>
          </p:cNvPr>
          <p:cNvPicPr>
            <a:picLocks noChangeAspect="1"/>
          </p:cNvPicPr>
          <p:nvPr/>
        </p:nvPicPr>
        <p:blipFill>
          <a:blip r:embed="rId6"/>
          <a:stretch>
            <a:fillRect/>
          </a:stretch>
        </p:blipFill>
        <p:spPr>
          <a:xfrm>
            <a:off x="5188776" y="4564443"/>
            <a:ext cx="2982839" cy="2072394"/>
          </a:xfrm>
          <a:prstGeom prst="rect">
            <a:avLst/>
          </a:prstGeom>
          <a:ln w="38100">
            <a:solidFill>
              <a:schemeClr val="accent6"/>
            </a:solidFill>
          </a:ln>
        </p:spPr>
      </p:pic>
      <p:sp>
        <p:nvSpPr>
          <p:cNvPr id="10" name="Rectangle 9">
            <a:extLst>
              <a:ext uri="{FF2B5EF4-FFF2-40B4-BE49-F238E27FC236}">
                <a16:creationId xmlns:a16="http://schemas.microsoft.com/office/drawing/2014/main" id="{F8EB0B21-4236-D3D4-3BA2-E91755AE5903}"/>
              </a:ext>
            </a:extLst>
          </p:cNvPr>
          <p:cNvSpPr/>
          <p:nvPr/>
        </p:nvSpPr>
        <p:spPr>
          <a:xfrm>
            <a:off x="5919578" y="760651"/>
            <a:ext cx="517890" cy="188472"/>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560A3274-4872-C477-1B19-105AA1CC73A9}"/>
              </a:ext>
            </a:extLst>
          </p:cNvPr>
          <p:cNvSpPr/>
          <p:nvPr/>
        </p:nvSpPr>
        <p:spPr>
          <a:xfrm>
            <a:off x="8314921" y="760651"/>
            <a:ext cx="517890" cy="188472"/>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58CF11E7-C47C-0509-8287-DF176688844C}"/>
              </a:ext>
            </a:extLst>
          </p:cNvPr>
          <p:cNvSpPr/>
          <p:nvPr/>
        </p:nvSpPr>
        <p:spPr>
          <a:xfrm>
            <a:off x="7491193" y="2486676"/>
            <a:ext cx="542850" cy="229742"/>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C4942003-C367-0137-48E3-70C817BC7FE5}"/>
              </a:ext>
            </a:extLst>
          </p:cNvPr>
          <p:cNvSpPr/>
          <p:nvPr/>
        </p:nvSpPr>
        <p:spPr>
          <a:xfrm>
            <a:off x="7311374" y="4632390"/>
            <a:ext cx="580472" cy="333681"/>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49580895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CD84A7F-D88F-5E02-5750-E67C8EA1DBD7}"/>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2ECBC370-E4E8-29E2-4BED-EB6AB9350E3F}"/>
              </a:ext>
            </a:extLst>
          </p:cNvPr>
          <p:cNvSpPr>
            <a:spLocks noGrp="1"/>
          </p:cNvSpPr>
          <p:nvPr>
            <p:ph type="body" sz="quarter" idx="14"/>
          </p:nvPr>
        </p:nvSpPr>
        <p:spPr>
          <a:xfrm>
            <a:off x="85381" y="77580"/>
            <a:ext cx="9000743" cy="871543"/>
          </a:xfrm>
        </p:spPr>
        <p:txBody>
          <a:bodyPr/>
          <a:lstStyle/>
          <a:p>
            <a:r>
              <a:rPr lang="en-US" dirty="0"/>
              <a:t>Results</a:t>
            </a:r>
          </a:p>
        </p:txBody>
      </p:sp>
      <p:sp>
        <p:nvSpPr>
          <p:cNvPr id="12" name="Text Placeholder 2">
            <a:extLst>
              <a:ext uri="{FF2B5EF4-FFF2-40B4-BE49-F238E27FC236}">
                <a16:creationId xmlns:a16="http://schemas.microsoft.com/office/drawing/2014/main" id="{CCD622F7-19E7-D082-B79C-9215FF75A749}"/>
              </a:ext>
            </a:extLst>
          </p:cNvPr>
          <p:cNvSpPr>
            <a:spLocks noGrp="1"/>
          </p:cNvSpPr>
          <p:nvPr>
            <p:ph type="body" sz="quarter" idx="19"/>
          </p:nvPr>
        </p:nvSpPr>
        <p:spPr>
          <a:xfrm>
            <a:off x="223614" y="1134382"/>
            <a:ext cx="4348386" cy="4848744"/>
          </a:xfrm>
          <a:noFill/>
        </p:spPr>
        <p:txBody>
          <a:bodyPr>
            <a:noAutofit/>
          </a:bodyPr>
          <a:lstStyle/>
          <a:p>
            <a:pPr marL="342900" indent="-342900">
              <a:buFont typeface="+mj-lt"/>
              <a:buAutoNum type="arabicPeriod"/>
            </a:pPr>
            <a:r>
              <a:rPr lang="en-US" dirty="0">
                <a:ea typeface="Source Sans Pro" panose="020B0503030403020204" pitchFamily="34" charset="0"/>
              </a:rPr>
              <a:t>Performed the analysis in many cross sections (either evaluations or literature data)</a:t>
            </a:r>
          </a:p>
          <a:p>
            <a:pPr marL="342900" indent="-342900">
              <a:buFont typeface="+mj-lt"/>
              <a:buAutoNum type="arabicPeriod"/>
            </a:pPr>
            <a:r>
              <a:rPr lang="en-US" dirty="0">
                <a:ea typeface="Source Sans Pro" panose="020B0503030403020204" pitchFamily="34" charset="0"/>
              </a:rPr>
              <a:t>Restricted to 𝐷</a:t>
            </a:r>
            <a:r>
              <a:rPr lang="en-US" baseline="-25000" dirty="0">
                <a:ea typeface="Source Sans Pro" panose="020B0503030403020204" pitchFamily="34" charset="0"/>
              </a:rPr>
              <a:t>0</a:t>
            </a:r>
            <a:r>
              <a:rPr lang="en-US" dirty="0">
                <a:ea typeface="Source Sans Pro" panose="020B0503030403020204" pitchFamily="34" charset="0"/>
              </a:rPr>
              <a:t> &lt; 8 eV to discern periods as short as ~100 eV (30 cases)</a:t>
            </a:r>
          </a:p>
          <a:p>
            <a:pPr marL="342900" indent="-342900">
              <a:buFont typeface="+mj-lt"/>
              <a:buAutoNum type="arabicPeriod"/>
            </a:pPr>
            <a:r>
              <a:rPr lang="en-US" dirty="0">
                <a:ea typeface="Source Sans Pro" panose="020B0503030403020204" pitchFamily="34" charset="0"/>
              </a:rPr>
              <a:t>9 cases not analyzed because energy range of data was too short (21 left)</a:t>
            </a:r>
          </a:p>
          <a:p>
            <a:pPr marL="342900" indent="-342900">
              <a:buFont typeface="+mj-lt"/>
              <a:buAutoNum type="arabicPeriod"/>
            </a:pPr>
            <a:r>
              <a:rPr lang="en-US" dirty="0">
                <a:ea typeface="Source Sans Pro" panose="020B0503030403020204" pitchFamily="34" charset="0"/>
              </a:rPr>
              <a:t>Three cases, (</a:t>
            </a:r>
            <a:r>
              <a:rPr lang="en-US" baseline="30000" dirty="0">
                <a:ea typeface="Source Sans Pro" panose="020B0503030403020204" pitchFamily="34" charset="0"/>
              </a:rPr>
              <a:t>147,149</a:t>
            </a:r>
            <a:r>
              <a:rPr lang="en-US" dirty="0">
                <a:ea typeface="Source Sans Pro" panose="020B0503030403020204" pitchFamily="34" charset="0"/>
              </a:rPr>
              <a:t>Sm and </a:t>
            </a:r>
            <a:r>
              <a:rPr lang="en-US" baseline="30000" dirty="0">
                <a:ea typeface="Source Sans Pro" panose="020B0503030403020204" pitchFamily="34" charset="0"/>
              </a:rPr>
              <a:t>177</a:t>
            </a:r>
            <a:r>
              <a:rPr lang="en-US" dirty="0">
                <a:ea typeface="Source Sans Pro" panose="020B0503030403020204" pitchFamily="34" charset="0"/>
              </a:rPr>
              <a:t>Hf), required 2 periods to obtain accurate fits</a:t>
            </a:r>
          </a:p>
          <a:p>
            <a:pPr marL="342900" indent="-342900">
              <a:buFont typeface="+mj-lt"/>
              <a:buAutoNum type="arabicPeriod"/>
            </a:pPr>
            <a:r>
              <a:rPr lang="en-US" dirty="0">
                <a:ea typeface="Source Sans Pro" panose="020B0503030403020204" pitchFamily="34" charset="0"/>
              </a:rPr>
              <a:t>Highly significant deviations from RMT are widespread</a:t>
            </a:r>
          </a:p>
          <a:p>
            <a:pPr marL="573087" lvl="1" indent="-342900">
              <a:buFont typeface="+mj-lt"/>
              <a:buAutoNum type="arabicPeriod"/>
            </a:pPr>
            <a:r>
              <a:rPr lang="en-US" sz="1800" dirty="0">
                <a:ea typeface="Source Sans Pro" panose="020B0503030403020204" pitchFamily="34" charset="0"/>
              </a:rPr>
              <a:t>𝐹</a:t>
            </a:r>
            <a:r>
              <a:rPr lang="en-US" sz="1800" baseline="-25000" dirty="0">
                <a:ea typeface="Source Sans Pro" panose="020B0503030403020204" pitchFamily="34" charset="0"/>
              </a:rPr>
              <a:t>𝐴</a:t>
            </a:r>
            <a:r>
              <a:rPr lang="en-US" sz="1800" dirty="0">
                <a:ea typeface="Source Sans Pro" panose="020B0503030403020204" pitchFamily="34" charset="0"/>
              </a:rPr>
              <a:t> &gt; 3.2𝜎 (99.9% sig. level) in 18 cases</a:t>
            </a:r>
          </a:p>
          <a:p>
            <a:pPr marL="573087" lvl="1" indent="-342900">
              <a:buFont typeface="+mj-lt"/>
              <a:buAutoNum type="arabicPeriod"/>
            </a:pPr>
            <a:r>
              <a:rPr lang="en-US" sz="1800" dirty="0">
                <a:ea typeface="Source Sans Pro" panose="020B0503030403020204" pitchFamily="34" charset="0"/>
              </a:rPr>
              <a:t>𝐹</a:t>
            </a:r>
            <a:r>
              <a:rPr lang="en-US" sz="1800" baseline="-25000" dirty="0">
                <a:ea typeface="Source Sans Pro" panose="020B0503030403020204" pitchFamily="34" charset="0"/>
              </a:rPr>
              <a:t>𝐴</a:t>
            </a:r>
            <a:r>
              <a:rPr lang="en-US" sz="1800" dirty="0">
                <a:ea typeface="Source Sans Pro" panose="020B0503030403020204" pitchFamily="34" charset="0"/>
              </a:rPr>
              <a:t> &gt; 5𝜎 in 9 cases</a:t>
            </a:r>
          </a:p>
          <a:p>
            <a:pPr marL="342900" indent="-342900">
              <a:buFont typeface="+mj-lt"/>
              <a:buAutoNum type="arabicPeriod"/>
            </a:pPr>
            <a:r>
              <a:rPr lang="en-US" dirty="0">
                <a:ea typeface="Source Sans Pro" panose="020B0503030403020204" pitchFamily="34" charset="0"/>
              </a:rPr>
              <a:t>Periods range from 68.2 to 2380 eV</a:t>
            </a:r>
          </a:p>
        </p:txBody>
      </p:sp>
      <p:sp>
        <p:nvSpPr>
          <p:cNvPr id="10" name="Rectangle 9">
            <a:extLst>
              <a:ext uri="{FF2B5EF4-FFF2-40B4-BE49-F238E27FC236}">
                <a16:creationId xmlns:a16="http://schemas.microsoft.com/office/drawing/2014/main" id="{7DAAFE27-D196-BAF7-6D17-B6864ED8FCF7}"/>
              </a:ext>
            </a:extLst>
          </p:cNvPr>
          <p:cNvSpPr/>
          <p:nvPr/>
        </p:nvSpPr>
        <p:spPr>
          <a:xfrm>
            <a:off x="5919578" y="760651"/>
            <a:ext cx="517890" cy="188472"/>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EC036E5F-438C-8346-964E-6E5172E035BD}"/>
              </a:ext>
            </a:extLst>
          </p:cNvPr>
          <p:cNvSpPr/>
          <p:nvPr/>
        </p:nvSpPr>
        <p:spPr>
          <a:xfrm>
            <a:off x="8314921" y="760651"/>
            <a:ext cx="517890" cy="188472"/>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9014412E-5E9B-01A4-1561-B53163DE3833}"/>
              </a:ext>
            </a:extLst>
          </p:cNvPr>
          <p:cNvSpPr/>
          <p:nvPr/>
        </p:nvSpPr>
        <p:spPr>
          <a:xfrm>
            <a:off x="7491193" y="2486676"/>
            <a:ext cx="542850" cy="229742"/>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CADB2A07-30B3-F56D-DE34-53A55426F994}"/>
              </a:ext>
            </a:extLst>
          </p:cNvPr>
          <p:cNvSpPr/>
          <p:nvPr/>
        </p:nvSpPr>
        <p:spPr>
          <a:xfrm>
            <a:off x="7311374" y="4632390"/>
            <a:ext cx="580472" cy="333681"/>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a:extLst>
              <a:ext uri="{FF2B5EF4-FFF2-40B4-BE49-F238E27FC236}">
                <a16:creationId xmlns:a16="http://schemas.microsoft.com/office/drawing/2014/main" id="{0D2FA581-C42A-CFCE-3A48-DAFCFC6A5463}"/>
              </a:ext>
            </a:extLst>
          </p:cNvPr>
          <p:cNvPicPr>
            <a:picLocks noChangeAspect="1"/>
          </p:cNvPicPr>
          <p:nvPr/>
        </p:nvPicPr>
        <p:blipFill>
          <a:blip r:embed="rId2"/>
          <a:stretch>
            <a:fillRect/>
          </a:stretch>
        </p:blipFill>
        <p:spPr>
          <a:xfrm>
            <a:off x="4599505" y="462042"/>
            <a:ext cx="4486619" cy="5933916"/>
          </a:xfrm>
          <a:prstGeom prst="rect">
            <a:avLst/>
          </a:prstGeom>
        </p:spPr>
      </p:pic>
    </p:spTree>
    <p:extLst>
      <p:ext uri="{BB962C8B-B14F-4D97-AF65-F5344CB8AC3E}">
        <p14:creationId xmlns:p14="http://schemas.microsoft.com/office/powerpoint/2010/main" val="289290661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A810A82-716D-259C-2056-F09DE80FE505}"/>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ECF3087C-DF60-6578-B1CE-E8B22546F4F4}"/>
              </a:ext>
            </a:extLst>
          </p:cNvPr>
          <p:cNvSpPr>
            <a:spLocks noGrp="1"/>
          </p:cNvSpPr>
          <p:nvPr>
            <p:ph type="body" sz="quarter" idx="14"/>
          </p:nvPr>
        </p:nvSpPr>
        <p:spPr>
          <a:xfrm>
            <a:off x="85381" y="77580"/>
            <a:ext cx="9000743" cy="871543"/>
          </a:xfrm>
        </p:spPr>
        <p:txBody>
          <a:bodyPr/>
          <a:lstStyle/>
          <a:p>
            <a:r>
              <a:rPr lang="en-US" dirty="0"/>
              <a:t>And then what?</a:t>
            </a:r>
          </a:p>
        </p:txBody>
      </p:sp>
      <p:sp>
        <p:nvSpPr>
          <p:cNvPr id="12" name="Text Placeholder 2">
            <a:extLst>
              <a:ext uri="{FF2B5EF4-FFF2-40B4-BE49-F238E27FC236}">
                <a16:creationId xmlns:a16="http://schemas.microsoft.com/office/drawing/2014/main" id="{7D967DA2-1B92-DB59-3636-203CF4BC7E47}"/>
              </a:ext>
            </a:extLst>
          </p:cNvPr>
          <p:cNvSpPr>
            <a:spLocks noGrp="1"/>
          </p:cNvSpPr>
          <p:nvPr>
            <p:ph type="body" sz="quarter" idx="19"/>
          </p:nvPr>
        </p:nvSpPr>
        <p:spPr>
          <a:xfrm>
            <a:off x="223614" y="1134382"/>
            <a:ext cx="4348386" cy="4848744"/>
          </a:xfrm>
          <a:noFill/>
        </p:spPr>
        <p:txBody>
          <a:bodyPr>
            <a:noAutofit/>
          </a:bodyPr>
          <a:lstStyle/>
          <a:p>
            <a:pPr marL="342900" indent="-342900">
              <a:buFont typeface="+mj-lt"/>
              <a:buAutoNum type="arabicPeriod"/>
            </a:pPr>
            <a:r>
              <a:rPr lang="en-US" dirty="0">
                <a:ea typeface="Source Sans Pro" panose="020B0503030403020204" pitchFamily="34" charset="0"/>
              </a:rPr>
              <a:t>𝐹</a:t>
            </a:r>
            <a:r>
              <a:rPr lang="en-US" baseline="-25000" dirty="0">
                <a:ea typeface="Source Sans Pro" panose="020B0503030403020204" pitchFamily="34" charset="0"/>
              </a:rPr>
              <a:t>𝐴</a:t>
            </a:r>
            <a:r>
              <a:rPr lang="en-US" dirty="0">
                <a:ea typeface="Source Sans Pro" panose="020B0503030403020204" pitchFamily="34" charset="0"/>
              </a:rPr>
              <a:t> is difficult to relate to a physically meaningful quantity.</a:t>
            </a:r>
          </a:p>
          <a:p>
            <a:pPr marL="342900" indent="-342900">
              <a:buFont typeface="+mj-lt"/>
              <a:buAutoNum type="arabicPeriod"/>
            </a:pPr>
            <a:r>
              <a:rPr lang="en-US" dirty="0">
                <a:ea typeface="Source Sans Pro" panose="020B0503030403020204" pitchFamily="34" charset="0"/>
              </a:rPr>
              <a:t>Can we find the fraction of the cross section due the oscillation i.e. how much the reduce cross section oscillates around an average value</a:t>
            </a:r>
            <a:br>
              <a:rPr lang="en-US" dirty="0">
                <a:ea typeface="Source Sans Pro" panose="020B0503030403020204" pitchFamily="34" charset="0"/>
              </a:rPr>
            </a:br>
            <a:br>
              <a:rPr lang="en-US" dirty="0">
                <a:ea typeface="Source Sans Pro" panose="020B0503030403020204" pitchFamily="34" charset="0"/>
              </a:rPr>
            </a:br>
            <a:br>
              <a:rPr lang="en-US" dirty="0">
                <a:ea typeface="Source Sans Pro" panose="020B0503030403020204" pitchFamily="34" charset="0"/>
              </a:rPr>
            </a:br>
            <a:br>
              <a:rPr lang="en-US" dirty="0">
                <a:ea typeface="Source Sans Pro" panose="020B0503030403020204" pitchFamily="34" charset="0"/>
              </a:rPr>
            </a:br>
            <a:r>
              <a:rPr lang="en-US" dirty="0">
                <a:ea typeface="Source Sans Pro" panose="020B0503030403020204" pitchFamily="34" charset="0"/>
              </a:rPr>
              <a:t>𝐹</a:t>
            </a:r>
            <a:r>
              <a:rPr lang="en-US" baseline="-25000" dirty="0">
                <a:ea typeface="Source Sans Pro" panose="020B0503030403020204" pitchFamily="34" charset="0"/>
              </a:rPr>
              <a:t>𝜎 </a:t>
            </a:r>
            <a:r>
              <a:rPr lang="en-US" dirty="0">
                <a:ea typeface="Source Sans Pro" panose="020B0503030403020204" pitchFamily="34" charset="0"/>
              </a:rPr>
              <a:t>is the rms percentage of the average reduced cross section due to oscillations,</a:t>
            </a:r>
            <a:br>
              <a:rPr lang="en-US" dirty="0">
                <a:ea typeface="Source Sans Pro" panose="020B0503030403020204" pitchFamily="34" charset="0"/>
              </a:rPr>
            </a:br>
            <a:r>
              <a:rPr lang="en-US" dirty="0">
                <a:ea typeface="Source Sans Pro" panose="020B0503030403020204" pitchFamily="34" charset="0"/>
              </a:rPr>
              <a:t>𝐸</a:t>
            </a:r>
            <a:r>
              <a:rPr lang="en-US" baseline="-25000" dirty="0">
                <a:ea typeface="Source Sans Pro" panose="020B0503030403020204" pitchFamily="34" charset="0"/>
              </a:rPr>
              <a:t>𝑛</a:t>
            </a:r>
            <a:r>
              <a:rPr lang="en-US" dirty="0">
                <a:ea typeface="Source Sans Pro" panose="020B0503030403020204" pitchFamily="34" charset="0"/>
              </a:rPr>
              <a:t> the neutron energy</a:t>
            </a:r>
            <a:br>
              <a:rPr lang="en-US" dirty="0">
                <a:ea typeface="Source Sans Pro" panose="020B0503030403020204" pitchFamily="34" charset="0"/>
              </a:rPr>
            </a:br>
            <a:r>
              <a:rPr lang="en-US" dirty="0">
                <a:ea typeface="Source Sans Pro" panose="020B0503030403020204" pitchFamily="34" charset="0"/>
              </a:rPr>
              <a:t>𝑂</a:t>
            </a:r>
            <a:r>
              <a:rPr lang="en-US" baseline="-25000" dirty="0">
                <a:ea typeface="Source Sans Pro" panose="020B0503030403020204" pitchFamily="34" charset="0"/>
              </a:rPr>
              <a:t>𝜎</a:t>
            </a:r>
            <a:r>
              <a:rPr lang="en-US" dirty="0">
                <a:ea typeface="Source Sans Pro" panose="020B0503030403020204" pitchFamily="34" charset="0"/>
              </a:rPr>
              <a:t> the cosine offset or phase,</a:t>
            </a:r>
            <a:br>
              <a:rPr lang="en-US" dirty="0">
                <a:ea typeface="Source Sans Pro" panose="020B0503030403020204" pitchFamily="34" charset="0"/>
              </a:rPr>
            </a:br>
            <a:r>
              <a:rPr lang="en-US" dirty="0">
                <a:ea typeface="Source Sans Pro" panose="020B0503030403020204" pitchFamily="34" charset="0"/>
              </a:rPr>
              <a:t>𝑃 the period determined by fitting 𝐴 in the previous step</a:t>
            </a:r>
          </a:p>
        </p:txBody>
      </p:sp>
      <p:sp>
        <p:nvSpPr>
          <p:cNvPr id="10" name="Rectangle 9">
            <a:extLst>
              <a:ext uri="{FF2B5EF4-FFF2-40B4-BE49-F238E27FC236}">
                <a16:creationId xmlns:a16="http://schemas.microsoft.com/office/drawing/2014/main" id="{1A8BEDAA-50A6-EC18-B3F6-524275CFD13A}"/>
              </a:ext>
            </a:extLst>
          </p:cNvPr>
          <p:cNvSpPr/>
          <p:nvPr/>
        </p:nvSpPr>
        <p:spPr>
          <a:xfrm>
            <a:off x="5919578" y="760651"/>
            <a:ext cx="517890" cy="188472"/>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57EA67D9-38CB-08E3-3CAA-B77DFD871A51}"/>
              </a:ext>
            </a:extLst>
          </p:cNvPr>
          <p:cNvSpPr/>
          <p:nvPr/>
        </p:nvSpPr>
        <p:spPr>
          <a:xfrm>
            <a:off x="8314921" y="760651"/>
            <a:ext cx="517890" cy="188472"/>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E736DFE7-43A8-8CBF-A246-9360D86671B0}"/>
              </a:ext>
            </a:extLst>
          </p:cNvPr>
          <p:cNvSpPr/>
          <p:nvPr/>
        </p:nvSpPr>
        <p:spPr>
          <a:xfrm>
            <a:off x="7491193" y="2486676"/>
            <a:ext cx="542850" cy="229742"/>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9FCFEC26-16D1-146B-0479-99EEB11E5CF0}"/>
              </a:ext>
            </a:extLst>
          </p:cNvPr>
          <p:cNvSpPr/>
          <p:nvPr/>
        </p:nvSpPr>
        <p:spPr>
          <a:xfrm>
            <a:off x="7311374" y="4632390"/>
            <a:ext cx="580472" cy="333681"/>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a:extLst>
              <a:ext uri="{FF2B5EF4-FFF2-40B4-BE49-F238E27FC236}">
                <a16:creationId xmlns:a16="http://schemas.microsoft.com/office/drawing/2014/main" id="{42D2BDC2-71CD-0370-B343-DBFDF12CF84D}"/>
              </a:ext>
            </a:extLst>
          </p:cNvPr>
          <p:cNvPicPr>
            <a:picLocks noChangeAspect="1"/>
          </p:cNvPicPr>
          <p:nvPr/>
        </p:nvPicPr>
        <p:blipFill>
          <a:blip r:embed="rId2"/>
          <a:stretch>
            <a:fillRect/>
          </a:stretch>
        </p:blipFill>
        <p:spPr>
          <a:xfrm>
            <a:off x="576262" y="2900361"/>
            <a:ext cx="3995274" cy="587025"/>
          </a:xfrm>
          <a:prstGeom prst="rect">
            <a:avLst/>
          </a:prstGeom>
        </p:spPr>
      </p:pic>
      <p:pic>
        <p:nvPicPr>
          <p:cNvPr id="4" name="Picture 3">
            <a:extLst>
              <a:ext uri="{FF2B5EF4-FFF2-40B4-BE49-F238E27FC236}">
                <a16:creationId xmlns:a16="http://schemas.microsoft.com/office/drawing/2014/main" id="{16FBCF32-0889-3CB6-5CE0-FA2D43C596E6}"/>
              </a:ext>
            </a:extLst>
          </p:cNvPr>
          <p:cNvPicPr>
            <a:picLocks noChangeAspect="1"/>
          </p:cNvPicPr>
          <p:nvPr/>
        </p:nvPicPr>
        <p:blipFill>
          <a:blip r:embed="rId3"/>
          <a:stretch>
            <a:fillRect/>
          </a:stretch>
        </p:blipFill>
        <p:spPr>
          <a:xfrm>
            <a:off x="4704338" y="508785"/>
            <a:ext cx="4348386" cy="5642943"/>
          </a:xfrm>
          <a:prstGeom prst="rect">
            <a:avLst/>
          </a:prstGeom>
        </p:spPr>
      </p:pic>
    </p:spTree>
    <p:extLst>
      <p:ext uri="{BB962C8B-B14F-4D97-AF65-F5344CB8AC3E}">
        <p14:creationId xmlns:p14="http://schemas.microsoft.com/office/powerpoint/2010/main" val="315777606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A6E5890-3803-C53F-182D-0B6049305FFA}"/>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C6FE2F77-7030-82C0-E9EF-5389642BBBC0}"/>
              </a:ext>
            </a:extLst>
          </p:cNvPr>
          <p:cNvSpPr>
            <a:spLocks noGrp="1"/>
          </p:cNvSpPr>
          <p:nvPr>
            <p:ph type="body" sz="quarter" idx="14"/>
          </p:nvPr>
        </p:nvSpPr>
        <p:spPr>
          <a:xfrm>
            <a:off x="85381" y="77580"/>
            <a:ext cx="9000743" cy="871543"/>
          </a:xfrm>
        </p:spPr>
        <p:txBody>
          <a:bodyPr/>
          <a:lstStyle/>
          <a:p>
            <a:r>
              <a:rPr lang="en-US" dirty="0"/>
              <a:t>And then what?</a:t>
            </a:r>
          </a:p>
        </p:txBody>
      </p:sp>
      <p:sp>
        <p:nvSpPr>
          <p:cNvPr id="12" name="Text Placeholder 2">
            <a:extLst>
              <a:ext uri="{FF2B5EF4-FFF2-40B4-BE49-F238E27FC236}">
                <a16:creationId xmlns:a16="http://schemas.microsoft.com/office/drawing/2014/main" id="{DAEC9620-1D9D-C689-5657-4B8946CCFD7B}"/>
              </a:ext>
            </a:extLst>
          </p:cNvPr>
          <p:cNvSpPr>
            <a:spLocks noGrp="1"/>
          </p:cNvSpPr>
          <p:nvPr>
            <p:ph type="body" sz="quarter" idx="19"/>
          </p:nvPr>
        </p:nvSpPr>
        <p:spPr>
          <a:xfrm>
            <a:off x="154497" y="760651"/>
            <a:ext cx="8862510" cy="4848744"/>
          </a:xfrm>
          <a:noFill/>
        </p:spPr>
        <p:txBody>
          <a:bodyPr>
            <a:noAutofit/>
          </a:bodyPr>
          <a:lstStyle/>
          <a:p>
            <a:pPr marL="342900" indent="-342900">
              <a:buFont typeface="+mj-lt"/>
              <a:buAutoNum type="arabicPeriod"/>
            </a:pPr>
            <a:r>
              <a:rPr lang="en-US" dirty="0">
                <a:ea typeface="Source Sans Pro" panose="020B0503030403020204" pitchFamily="34" charset="0"/>
              </a:rPr>
              <a:t>𝐹</a:t>
            </a:r>
            <a:r>
              <a:rPr lang="el-GR" baseline="-25000" dirty="0">
                <a:ea typeface="Source Sans Pro" panose="020B0503030403020204" pitchFamily="34" charset="0"/>
              </a:rPr>
              <a:t>σ</a:t>
            </a:r>
            <a:r>
              <a:rPr lang="el-GR" dirty="0">
                <a:ea typeface="Source Sans Pro" panose="020B0503030403020204" pitchFamily="34" charset="0"/>
              </a:rPr>
              <a:t> </a:t>
            </a:r>
            <a:r>
              <a:rPr lang="en-US" dirty="0">
                <a:ea typeface="Source Sans Pro" panose="020B0503030403020204" pitchFamily="34" charset="0"/>
              </a:rPr>
              <a:t>is practically the % of the oscillation around the average value</a:t>
            </a:r>
          </a:p>
          <a:p>
            <a:pPr marL="342900" indent="-342900">
              <a:buFont typeface="+mj-lt"/>
              <a:buAutoNum type="arabicPeriod"/>
            </a:pPr>
            <a:r>
              <a:rPr lang="en-US" dirty="0">
                <a:ea typeface="Source Sans Pro" panose="020B0503030403020204" pitchFamily="34" charset="0"/>
              </a:rPr>
              <a:t>It seems that this is a “constant” fraction and period independent</a:t>
            </a:r>
          </a:p>
          <a:p>
            <a:pPr marL="342900" indent="-342900">
              <a:buFont typeface="+mj-lt"/>
              <a:buAutoNum type="arabicPeriod"/>
            </a:pPr>
            <a:r>
              <a:rPr lang="en-US" dirty="0">
                <a:ea typeface="Source Sans Pro" panose="020B0503030403020204" pitchFamily="34" charset="0"/>
              </a:rPr>
              <a:t>Spoiler alert: There seems to be a correlation between fissile/non-fissile nuclei and perhaps deformation has something to do.</a:t>
            </a:r>
          </a:p>
          <a:p>
            <a:pPr marL="342900" indent="-342900">
              <a:buFont typeface="+mj-lt"/>
              <a:buAutoNum type="arabicPeriod"/>
            </a:pPr>
            <a:r>
              <a:rPr lang="en-US" dirty="0">
                <a:ea typeface="Source Sans Pro" panose="020B0503030403020204" pitchFamily="34" charset="0"/>
              </a:rPr>
              <a:t>Currently there is no explanation as to why it happens. As of recently we are exploring a multi-well potential for n-induced reactions (fission background helps)</a:t>
            </a:r>
          </a:p>
        </p:txBody>
      </p:sp>
      <p:sp>
        <p:nvSpPr>
          <p:cNvPr id="11" name="Rectangle 10">
            <a:extLst>
              <a:ext uri="{FF2B5EF4-FFF2-40B4-BE49-F238E27FC236}">
                <a16:creationId xmlns:a16="http://schemas.microsoft.com/office/drawing/2014/main" id="{816F51BD-D2FD-D800-EE2D-B54DADDBA3D4}"/>
              </a:ext>
            </a:extLst>
          </p:cNvPr>
          <p:cNvSpPr/>
          <p:nvPr/>
        </p:nvSpPr>
        <p:spPr>
          <a:xfrm>
            <a:off x="8314921" y="760651"/>
            <a:ext cx="517890" cy="188472"/>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9CCEB4FB-ED71-AF42-084F-1830CD9BCAC3}"/>
              </a:ext>
            </a:extLst>
          </p:cNvPr>
          <p:cNvSpPr/>
          <p:nvPr/>
        </p:nvSpPr>
        <p:spPr>
          <a:xfrm>
            <a:off x="7311374" y="4632390"/>
            <a:ext cx="580472" cy="333681"/>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a:extLst>
              <a:ext uri="{FF2B5EF4-FFF2-40B4-BE49-F238E27FC236}">
                <a16:creationId xmlns:a16="http://schemas.microsoft.com/office/drawing/2014/main" id="{57BE7700-C7BA-44C2-8668-5BE99FCA61F0}"/>
              </a:ext>
            </a:extLst>
          </p:cNvPr>
          <p:cNvPicPr>
            <a:picLocks noChangeAspect="1"/>
          </p:cNvPicPr>
          <p:nvPr/>
        </p:nvPicPr>
        <p:blipFill>
          <a:blip r:embed="rId2"/>
          <a:stretch>
            <a:fillRect/>
          </a:stretch>
        </p:blipFill>
        <p:spPr>
          <a:xfrm>
            <a:off x="0" y="3573571"/>
            <a:ext cx="4457440" cy="3284429"/>
          </a:xfrm>
          <a:prstGeom prst="rect">
            <a:avLst/>
          </a:prstGeom>
        </p:spPr>
      </p:pic>
      <p:pic>
        <p:nvPicPr>
          <p:cNvPr id="6" name="Picture 5">
            <a:extLst>
              <a:ext uri="{FF2B5EF4-FFF2-40B4-BE49-F238E27FC236}">
                <a16:creationId xmlns:a16="http://schemas.microsoft.com/office/drawing/2014/main" id="{A200655B-B709-E0A4-57A6-EABF29B1CE5B}"/>
              </a:ext>
            </a:extLst>
          </p:cNvPr>
          <p:cNvPicPr>
            <a:picLocks noChangeAspect="1"/>
          </p:cNvPicPr>
          <p:nvPr/>
        </p:nvPicPr>
        <p:blipFill>
          <a:blip r:embed="rId3"/>
          <a:stretch>
            <a:fillRect/>
          </a:stretch>
        </p:blipFill>
        <p:spPr>
          <a:xfrm>
            <a:off x="4505798" y="3573571"/>
            <a:ext cx="4545767" cy="3206849"/>
          </a:xfrm>
          <a:prstGeom prst="rect">
            <a:avLst/>
          </a:prstGeom>
        </p:spPr>
      </p:pic>
    </p:spTree>
    <p:extLst>
      <p:ext uri="{BB962C8B-B14F-4D97-AF65-F5344CB8AC3E}">
        <p14:creationId xmlns:p14="http://schemas.microsoft.com/office/powerpoint/2010/main" val="231304264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E54BF79-8265-82D0-66E1-8B2E4A13B41D}"/>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FE6D956D-4AA5-E694-A996-82797F7E3D4C}"/>
              </a:ext>
            </a:extLst>
          </p:cNvPr>
          <p:cNvSpPr>
            <a:spLocks noGrp="1"/>
          </p:cNvSpPr>
          <p:nvPr>
            <p:ph type="body" sz="quarter" idx="14"/>
          </p:nvPr>
        </p:nvSpPr>
        <p:spPr>
          <a:xfrm>
            <a:off x="85381" y="77580"/>
            <a:ext cx="9000743" cy="871543"/>
          </a:xfrm>
        </p:spPr>
        <p:txBody>
          <a:bodyPr/>
          <a:lstStyle/>
          <a:p>
            <a:r>
              <a:rPr lang="en-US" dirty="0"/>
              <a:t>What about fission?</a:t>
            </a:r>
          </a:p>
        </p:txBody>
      </p:sp>
      <p:sp>
        <p:nvSpPr>
          <p:cNvPr id="12" name="Text Placeholder 2">
            <a:extLst>
              <a:ext uri="{FF2B5EF4-FFF2-40B4-BE49-F238E27FC236}">
                <a16:creationId xmlns:a16="http://schemas.microsoft.com/office/drawing/2014/main" id="{E3CF852F-ED35-5CD6-9739-CD2F90311178}"/>
              </a:ext>
            </a:extLst>
          </p:cNvPr>
          <p:cNvSpPr>
            <a:spLocks noGrp="1"/>
          </p:cNvSpPr>
          <p:nvPr>
            <p:ph type="body" sz="quarter" idx="19"/>
          </p:nvPr>
        </p:nvSpPr>
        <p:spPr>
          <a:xfrm>
            <a:off x="154497" y="1004628"/>
            <a:ext cx="8862510" cy="4848744"/>
          </a:xfrm>
          <a:noFill/>
        </p:spPr>
        <p:txBody>
          <a:bodyPr>
            <a:noAutofit/>
          </a:bodyPr>
          <a:lstStyle/>
          <a:p>
            <a:pPr marL="342900" indent="-342900">
              <a:buFont typeface="+mj-lt"/>
              <a:buAutoNum type="arabicPeriod"/>
            </a:pPr>
            <a:r>
              <a:rPr lang="en-US" dirty="0">
                <a:ea typeface="Source Sans Pro" panose="020B0503030403020204" pitchFamily="34" charset="0"/>
              </a:rPr>
              <a:t>Oscillations highly significant for 235U (8.0</a:t>
            </a:r>
            <a:r>
              <a:rPr lang="el-GR" dirty="0">
                <a:ea typeface="Source Sans Pro" panose="020B0503030403020204" pitchFamily="34" charset="0"/>
              </a:rPr>
              <a:t>σ) </a:t>
            </a:r>
            <a:r>
              <a:rPr lang="en-US" dirty="0">
                <a:ea typeface="Source Sans Pro" panose="020B0503030403020204" pitchFamily="34" charset="0"/>
              </a:rPr>
              <a:t>and 239Pu (6.4</a:t>
            </a:r>
            <a:r>
              <a:rPr lang="el-GR" dirty="0">
                <a:ea typeface="Source Sans Pro" panose="020B0503030403020204" pitchFamily="34" charset="0"/>
              </a:rPr>
              <a:t>σ) </a:t>
            </a:r>
            <a:r>
              <a:rPr lang="en-US" dirty="0">
                <a:ea typeface="Source Sans Pro" panose="020B0503030403020204" pitchFamily="34" charset="0"/>
              </a:rPr>
              <a:t>fission</a:t>
            </a:r>
          </a:p>
          <a:p>
            <a:pPr marL="342900" indent="-342900">
              <a:buFont typeface="+mj-lt"/>
              <a:buAutoNum type="arabicPeriod"/>
            </a:pPr>
            <a:r>
              <a:rPr lang="en-US" dirty="0">
                <a:ea typeface="Source Sans Pro" panose="020B0503030403020204" pitchFamily="34" charset="0"/>
              </a:rPr>
              <a:t>Fission periods different from capture periods</a:t>
            </a:r>
          </a:p>
          <a:p>
            <a:pPr marL="342900" indent="-342900">
              <a:buFont typeface="+mj-lt"/>
              <a:buAutoNum type="arabicPeriod"/>
            </a:pPr>
            <a:r>
              <a:rPr lang="en-US" dirty="0">
                <a:ea typeface="Source Sans Pro" panose="020B0503030403020204" pitchFamily="34" charset="0"/>
              </a:rPr>
              <a:t>Oscillations questionable for 234U(</a:t>
            </a:r>
            <a:r>
              <a:rPr lang="en-US" dirty="0" err="1">
                <a:ea typeface="Source Sans Pro" panose="020B0503030403020204" pitchFamily="34" charset="0"/>
              </a:rPr>
              <a:t>n,f</a:t>
            </a:r>
            <a:r>
              <a:rPr lang="en-US" dirty="0">
                <a:ea typeface="Source Sans Pro" panose="020B0503030403020204" pitchFamily="34" charset="0"/>
              </a:rPr>
              <a:t>) (2.4</a:t>
            </a:r>
            <a:r>
              <a:rPr lang="el-GR" dirty="0">
                <a:ea typeface="Source Sans Pro" panose="020B0503030403020204" pitchFamily="34" charset="0"/>
              </a:rPr>
              <a:t>σ) </a:t>
            </a:r>
            <a:r>
              <a:rPr lang="en-US" dirty="0">
                <a:ea typeface="Source Sans Pro" panose="020B0503030403020204" pitchFamily="34" charset="0"/>
              </a:rPr>
              <a:t>and 232Th(n</a:t>
            </a:r>
            <a:r>
              <a:rPr lang="el-GR" dirty="0">
                <a:ea typeface="Source Sans Pro" panose="020B0503030403020204" pitchFamily="34" charset="0"/>
              </a:rPr>
              <a:t>,γ</a:t>
            </a:r>
            <a:r>
              <a:rPr lang="en-US" dirty="0">
                <a:ea typeface="Source Sans Pro" panose="020B0503030403020204" pitchFamily="34" charset="0"/>
              </a:rPr>
              <a:t>) (2.0</a:t>
            </a:r>
            <a:r>
              <a:rPr lang="el-GR" dirty="0">
                <a:ea typeface="Source Sans Pro" panose="020B0503030403020204" pitchFamily="34" charset="0"/>
              </a:rPr>
              <a:t>σ)</a:t>
            </a:r>
            <a:endParaRPr lang="en-US" dirty="0">
              <a:ea typeface="Source Sans Pro" panose="020B0503030403020204" pitchFamily="34" charset="0"/>
            </a:endParaRPr>
          </a:p>
        </p:txBody>
      </p:sp>
      <p:sp>
        <p:nvSpPr>
          <p:cNvPr id="11" name="Rectangle 10">
            <a:extLst>
              <a:ext uri="{FF2B5EF4-FFF2-40B4-BE49-F238E27FC236}">
                <a16:creationId xmlns:a16="http://schemas.microsoft.com/office/drawing/2014/main" id="{9B3FA78A-0B03-D4D1-9E63-8E697400EDA5}"/>
              </a:ext>
            </a:extLst>
          </p:cNvPr>
          <p:cNvSpPr/>
          <p:nvPr/>
        </p:nvSpPr>
        <p:spPr>
          <a:xfrm>
            <a:off x="8314921" y="760651"/>
            <a:ext cx="517890" cy="188472"/>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C301926-CD33-98C6-CE99-7DA334461B74}"/>
              </a:ext>
            </a:extLst>
          </p:cNvPr>
          <p:cNvSpPr/>
          <p:nvPr/>
        </p:nvSpPr>
        <p:spPr>
          <a:xfrm>
            <a:off x="7311374" y="4632390"/>
            <a:ext cx="580472" cy="333681"/>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a:extLst>
              <a:ext uri="{FF2B5EF4-FFF2-40B4-BE49-F238E27FC236}">
                <a16:creationId xmlns:a16="http://schemas.microsoft.com/office/drawing/2014/main" id="{177DD0D6-7180-C480-13B5-45C3F11912A2}"/>
              </a:ext>
            </a:extLst>
          </p:cNvPr>
          <p:cNvPicPr>
            <a:picLocks noChangeAspect="1"/>
          </p:cNvPicPr>
          <p:nvPr/>
        </p:nvPicPr>
        <p:blipFill>
          <a:blip r:embed="rId2"/>
          <a:stretch>
            <a:fillRect/>
          </a:stretch>
        </p:blipFill>
        <p:spPr>
          <a:xfrm>
            <a:off x="0" y="3687580"/>
            <a:ext cx="4480304" cy="3170420"/>
          </a:xfrm>
          <a:prstGeom prst="rect">
            <a:avLst/>
          </a:prstGeom>
        </p:spPr>
      </p:pic>
      <p:pic>
        <p:nvPicPr>
          <p:cNvPr id="4" name="Picture 3">
            <a:extLst>
              <a:ext uri="{FF2B5EF4-FFF2-40B4-BE49-F238E27FC236}">
                <a16:creationId xmlns:a16="http://schemas.microsoft.com/office/drawing/2014/main" id="{578B4060-7791-0DD4-8A6D-236486CA0DA7}"/>
              </a:ext>
            </a:extLst>
          </p:cNvPr>
          <p:cNvPicPr>
            <a:picLocks noChangeAspect="1"/>
          </p:cNvPicPr>
          <p:nvPr/>
        </p:nvPicPr>
        <p:blipFill>
          <a:blip r:embed="rId3"/>
          <a:stretch>
            <a:fillRect/>
          </a:stretch>
        </p:blipFill>
        <p:spPr>
          <a:xfrm>
            <a:off x="4501021" y="3687580"/>
            <a:ext cx="4585102" cy="3103381"/>
          </a:xfrm>
          <a:prstGeom prst="rect">
            <a:avLst/>
          </a:prstGeom>
        </p:spPr>
      </p:pic>
    </p:spTree>
    <p:extLst>
      <p:ext uri="{BB962C8B-B14F-4D97-AF65-F5344CB8AC3E}">
        <p14:creationId xmlns:p14="http://schemas.microsoft.com/office/powerpoint/2010/main" val="88014726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2E9CAC0-AFDB-58C3-395A-1409278A79A1}"/>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7E91FA33-3661-C028-ECB4-483051A46CBE}"/>
              </a:ext>
            </a:extLst>
          </p:cNvPr>
          <p:cNvSpPr>
            <a:spLocks noGrp="1"/>
          </p:cNvSpPr>
          <p:nvPr>
            <p:ph type="body" sz="quarter" idx="14"/>
          </p:nvPr>
        </p:nvSpPr>
        <p:spPr>
          <a:xfrm>
            <a:off x="85381" y="77580"/>
            <a:ext cx="9000743" cy="871543"/>
          </a:xfrm>
        </p:spPr>
        <p:txBody>
          <a:bodyPr/>
          <a:lstStyle/>
          <a:p>
            <a:r>
              <a:rPr lang="en-US" dirty="0"/>
              <a:t>Are we the first to observe it?</a:t>
            </a:r>
          </a:p>
        </p:txBody>
      </p:sp>
      <p:sp>
        <p:nvSpPr>
          <p:cNvPr id="12" name="Text Placeholder 2">
            <a:extLst>
              <a:ext uri="{FF2B5EF4-FFF2-40B4-BE49-F238E27FC236}">
                <a16:creationId xmlns:a16="http://schemas.microsoft.com/office/drawing/2014/main" id="{64480F8D-AF1F-3899-766F-C9D6F97D459C}"/>
              </a:ext>
            </a:extLst>
          </p:cNvPr>
          <p:cNvSpPr>
            <a:spLocks noGrp="1"/>
          </p:cNvSpPr>
          <p:nvPr>
            <p:ph type="body" sz="quarter" idx="19"/>
          </p:nvPr>
        </p:nvSpPr>
        <p:spPr>
          <a:xfrm>
            <a:off x="154497" y="1004628"/>
            <a:ext cx="8862510" cy="4848744"/>
          </a:xfrm>
          <a:noFill/>
        </p:spPr>
        <p:txBody>
          <a:bodyPr>
            <a:noAutofit/>
          </a:bodyPr>
          <a:lstStyle/>
          <a:p>
            <a:pPr marL="342900" indent="-342900">
              <a:buFont typeface="+mj-lt"/>
              <a:buAutoNum type="arabicPeriod"/>
            </a:pPr>
            <a:r>
              <a:rPr lang="en-US" dirty="0">
                <a:ea typeface="Source Sans Pro" panose="020B0503030403020204" pitchFamily="34" charset="0"/>
              </a:rPr>
              <a:t>No other known reports of oscillating neutron capture or fission cross sections</a:t>
            </a:r>
          </a:p>
          <a:p>
            <a:pPr marL="342900" indent="-342900">
              <a:buFont typeface="+mj-lt"/>
              <a:buAutoNum type="arabicPeriod"/>
            </a:pPr>
            <a:r>
              <a:rPr lang="en-US" dirty="0">
                <a:ea typeface="Source Sans Pro" panose="020B0503030403020204" pitchFamily="34" charset="0"/>
              </a:rPr>
              <a:t>Autocorrelation function analysis of 235U(</a:t>
            </a:r>
            <a:r>
              <a:rPr lang="en-US" dirty="0" err="1">
                <a:ea typeface="Source Sans Pro" panose="020B0503030403020204" pitchFamily="34" charset="0"/>
              </a:rPr>
              <a:t>n,f</a:t>
            </a:r>
            <a:r>
              <a:rPr lang="en-US" dirty="0">
                <a:ea typeface="Source Sans Pro" panose="020B0503030403020204" pitchFamily="34" charset="0"/>
              </a:rPr>
              <a:t>), G. F. Bertsch, D. Brown, and E. D. Davis, Phys. Rev. C 98, 014611 (2018)</a:t>
            </a:r>
            <a:br>
              <a:rPr lang="en-US" dirty="0">
                <a:ea typeface="Source Sans Pro" panose="020B0503030403020204" pitchFamily="34" charset="0"/>
              </a:rPr>
            </a:br>
            <a:br>
              <a:rPr lang="en-US" dirty="0">
                <a:ea typeface="Source Sans Pro" panose="020B0503030403020204" pitchFamily="34" charset="0"/>
              </a:rPr>
            </a:br>
            <a:r>
              <a:rPr lang="en-US" dirty="0">
                <a:ea typeface="Source Sans Pro" panose="020B0503030403020204" pitchFamily="34" charset="0"/>
              </a:rPr>
              <a:t>Energy intervals analyzed were much too small to observe oscillations with periods on the order of 100 eV as seen in the present work</a:t>
            </a:r>
            <a:br>
              <a:rPr lang="en-US" dirty="0">
                <a:ea typeface="Source Sans Pro" panose="020B0503030403020204" pitchFamily="34" charset="0"/>
              </a:rPr>
            </a:br>
            <a:endParaRPr lang="en-US" dirty="0">
              <a:ea typeface="Source Sans Pro" panose="020B0503030403020204" pitchFamily="34" charset="0"/>
            </a:endParaRPr>
          </a:p>
          <a:p>
            <a:pPr marL="342900" indent="-342900">
              <a:buFont typeface="+mj-lt"/>
              <a:buAutoNum type="arabicPeriod"/>
            </a:pPr>
            <a:r>
              <a:rPr lang="en-US" dirty="0">
                <a:ea typeface="Source Sans Pro" panose="020B0503030403020204" pitchFamily="34" charset="0"/>
              </a:rPr>
              <a:t>Some works on 	(</a:t>
            </a:r>
            <a:r>
              <a:rPr lang="en-US" dirty="0" err="1">
                <a:ea typeface="Source Sans Pro" panose="020B0503030403020204" pitchFamily="34" charset="0"/>
              </a:rPr>
              <a:t>n,tot</a:t>
            </a:r>
            <a:r>
              <a:rPr lang="en-US" dirty="0">
                <a:ea typeface="Source Sans Pro" panose="020B0503030403020204" pitchFamily="34" charset="0"/>
              </a:rPr>
              <a:t>) cross section in 10s MeV range: Ramsauer effect.</a:t>
            </a:r>
            <a:br>
              <a:rPr lang="en-US" dirty="0">
                <a:ea typeface="Source Sans Pro" panose="020B0503030403020204" pitchFamily="34" charset="0"/>
              </a:rPr>
            </a:br>
            <a:r>
              <a:rPr lang="en-US" dirty="0">
                <a:ea typeface="Source Sans Pro" panose="020B0503030403020204" pitchFamily="34" charset="0"/>
              </a:rPr>
              <a:t>Developed theory does not apply at the low energies of the present work</a:t>
            </a:r>
            <a:br>
              <a:rPr lang="en-US" dirty="0">
                <a:ea typeface="Source Sans Pro" panose="020B0503030403020204" pitchFamily="34" charset="0"/>
              </a:rPr>
            </a:br>
            <a:r>
              <a:rPr lang="en-US" dirty="0">
                <a:ea typeface="Source Sans Pro" panose="020B0503030403020204" pitchFamily="34" charset="0"/>
              </a:rPr>
              <a:t>Theory predictions do not agree with present data</a:t>
            </a:r>
          </a:p>
          <a:p>
            <a:pPr marL="573087" lvl="1" indent="-342900">
              <a:buFont typeface="+mj-lt"/>
              <a:buAutoNum type="arabicPeriod"/>
            </a:pPr>
            <a:r>
              <a:rPr lang="en-US" dirty="0">
                <a:ea typeface="Source Sans Pro" panose="020B0503030403020204" pitchFamily="34" charset="0"/>
              </a:rPr>
              <a:t>J. M. Peterson, Phys. Rev. 125, 955 (1962)</a:t>
            </a:r>
          </a:p>
          <a:p>
            <a:pPr marL="573087" lvl="1" indent="-342900">
              <a:buFont typeface="+mj-lt"/>
              <a:buAutoNum type="arabicPeriod"/>
            </a:pPr>
            <a:r>
              <a:rPr lang="en-US" dirty="0">
                <a:ea typeface="Source Sans Pro" panose="020B0503030403020204" pitchFamily="34" charset="0"/>
              </a:rPr>
              <a:t>I. Angeli and J. Csikai, </a:t>
            </a:r>
            <a:r>
              <a:rPr lang="en-US" dirty="0" err="1">
                <a:ea typeface="Source Sans Pro" panose="020B0503030403020204" pitchFamily="34" charset="0"/>
              </a:rPr>
              <a:t>Nucl</a:t>
            </a:r>
            <a:r>
              <a:rPr lang="en-US" dirty="0">
                <a:ea typeface="Source Sans Pro" panose="020B0503030403020204" pitchFamily="34" charset="0"/>
              </a:rPr>
              <a:t>. Phys. A158, 389 (1970)</a:t>
            </a:r>
          </a:p>
        </p:txBody>
      </p:sp>
      <p:sp>
        <p:nvSpPr>
          <p:cNvPr id="11" name="Rectangle 10">
            <a:extLst>
              <a:ext uri="{FF2B5EF4-FFF2-40B4-BE49-F238E27FC236}">
                <a16:creationId xmlns:a16="http://schemas.microsoft.com/office/drawing/2014/main" id="{532D0B80-9AF1-26BC-AA46-12A3E8179906}"/>
              </a:ext>
            </a:extLst>
          </p:cNvPr>
          <p:cNvSpPr/>
          <p:nvPr/>
        </p:nvSpPr>
        <p:spPr>
          <a:xfrm>
            <a:off x="8314921" y="760651"/>
            <a:ext cx="517890" cy="188472"/>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36925113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B42182D-1521-023E-258C-6D3AFE40C890}"/>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ABF7761E-8368-4681-6084-0AF7C499430C}"/>
              </a:ext>
            </a:extLst>
          </p:cNvPr>
          <p:cNvSpPr>
            <a:spLocks noGrp="1"/>
          </p:cNvSpPr>
          <p:nvPr>
            <p:ph type="body" sz="quarter" idx="14"/>
          </p:nvPr>
        </p:nvSpPr>
        <p:spPr>
          <a:xfrm>
            <a:off x="85381" y="77580"/>
            <a:ext cx="9000743" cy="871543"/>
          </a:xfrm>
        </p:spPr>
        <p:txBody>
          <a:bodyPr/>
          <a:lstStyle/>
          <a:p>
            <a:r>
              <a:rPr lang="en-US" dirty="0"/>
              <a:t>Does it matter?</a:t>
            </a:r>
          </a:p>
        </p:txBody>
      </p:sp>
      <p:sp>
        <p:nvSpPr>
          <p:cNvPr id="12" name="Text Placeholder 2">
            <a:extLst>
              <a:ext uri="{FF2B5EF4-FFF2-40B4-BE49-F238E27FC236}">
                <a16:creationId xmlns:a16="http://schemas.microsoft.com/office/drawing/2014/main" id="{60E979EE-4179-065A-4BEB-D34E36AE42A1}"/>
              </a:ext>
            </a:extLst>
          </p:cNvPr>
          <p:cNvSpPr>
            <a:spLocks noGrp="1"/>
          </p:cNvSpPr>
          <p:nvPr>
            <p:ph type="body" sz="quarter" idx="19"/>
          </p:nvPr>
        </p:nvSpPr>
        <p:spPr>
          <a:xfrm>
            <a:off x="154497" y="1004628"/>
            <a:ext cx="8862510" cy="4848744"/>
          </a:xfrm>
          <a:noFill/>
        </p:spPr>
        <p:txBody>
          <a:bodyPr>
            <a:noAutofit/>
          </a:bodyPr>
          <a:lstStyle/>
          <a:p>
            <a:pPr marL="342900" indent="-342900">
              <a:buFont typeface="+mj-lt"/>
              <a:buAutoNum type="arabicPeriod"/>
            </a:pPr>
            <a:r>
              <a:rPr lang="en-US" dirty="0">
                <a:ea typeface="Source Sans Pro" panose="020B0503030403020204" pitchFamily="34" charset="0"/>
              </a:rPr>
              <a:t>Greatly expands the number of highly significant deviations from RMT</a:t>
            </a:r>
          </a:p>
          <a:p>
            <a:pPr marL="342900" indent="-342900">
              <a:buFont typeface="+mj-lt"/>
              <a:buAutoNum type="arabicPeriod"/>
            </a:pPr>
            <a:r>
              <a:rPr lang="en-US" dirty="0">
                <a:ea typeface="Source Sans Pro" panose="020B0503030403020204" pitchFamily="34" charset="0"/>
              </a:rPr>
              <a:t>Oscillations are common: Of the 22 neutron-capture plus 3 neutron fission cross sections analyzed, 10 (15) exhibit oscillations at the 5</a:t>
            </a:r>
            <a:r>
              <a:rPr lang="el-GR" dirty="0">
                <a:ea typeface="Source Sans Pro" panose="020B0503030403020204" pitchFamily="34" charset="0"/>
              </a:rPr>
              <a:t>σ (3σ) </a:t>
            </a:r>
            <a:r>
              <a:rPr lang="en-US" dirty="0">
                <a:ea typeface="Source Sans Pro" panose="020B0503030403020204" pitchFamily="34" charset="0"/>
              </a:rPr>
              <a:t>level or greater</a:t>
            </a:r>
          </a:p>
          <a:p>
            <a:pPr marL="342900" indent="-342900">
              <a:buFont typeface="+mj-lt"/>
              <a:buAutoNum type="arabicPeriod"/>
            </a:pPr>
            <a:r>
              <a:rPr lang="en-US" dirty="0">
                <a:ea typeface="Source Sans Pro" panose="020B0503030403020204" pitchFamily="34" charset="0"/>
              </a:rPr>
              <a:t>Suggests that there is something missing from the theory of neutron capture and fission reactions in the resolved resonance range</a:t>
            </a:r>
          </a:p>
          <a:p>
            <a:pPr marL="342900" indent="-342900">
              <a:buFont typeface="+mj-lt"/>
              <a:buAutoNum type="arabicPeriod"/>
            </a:pPr>
            <a:r>
              <a:rPr lang="en-US" dirty="0">
                <a:ea typeface="Source Sans Pro" panose="020B0503030403020204" pitchFamily="34" charset="0"/>
              </a:rPr>
              <a:t>Could oscillations impact criticality calculations?</a:t>
            </a:r>
            <a:br>
              <a:rPr lang="en-US" dirty="0">
                <a:ea typeface="Source Sans Pro" panose="020B0503030403020204" pitchFamily="34" charset="0"/>
              </a:rPr>
            </a:br>
            <a:r>
              <a:rPr lang="en-US" dirty="0">
                <a:ea typeface="Source Sans Pro" panose="020B0503030403020204" pitchFamily="34" charset="0"/>
              </a:rPr>
              <a:t>235U and 239Pu(n,</a:t>
            </a:r>
            <a:r>
              <a:rPr lang="el-GR" dirty="0">
                <a:ea typeface="Source Sans Pro" panose="020B0503030403020204" pitchFamily="34" charset="0"/>
              </a:rPr>
              <a:t>γ) </a:t>
            </a:r>
            <a:r>
              <a:rPr lang="en-US" dirty="0">
                <a:ea typeface="Source Sans Pro" panose="020B0503030403020204" pitchFamily="34" charset="0"/>
              </a:rPr>
              <a:t>and (</a:t>
            </a:r>
            <a:r>
              <a:rPr lang="en-US" dirty="0" err="1">
                <a:ea typeface="Source Sans Pro" panose="020B0503030403020204" pitchFamily="34" charset="0"/>
              </a:rPr>
              <a:t>n,f</a:t>
            </a:r>
            <a:r>
              <a:rPr lang="en-US" dirty="0">
                <a:ea typeface="Source Sans Pro" panose="020B0503030403020204" pitchFamily="34" charset="0"/>
              </a:rPr>
              <a:t>) cross sections have highly significant oscillations</a:t>
            </a:r>
            <a:br>
              <a:rPr lang="en-US" dirty="0">
                <a:ea typeface="Source Sans Pro" panose="020B0503030403020204" pitchFamily="34" charset="0"/>
              </a:rPr>
            </a:br>
            <a:r>
              <a:rPr lang="en-US" dirty="0">
                <a:ea typeface="Source Sans Pro" panose="020B0503030403020204" pitchFamily="34" charset="0"/>
              </a:rPr>
              <a:t>Oscillations are an autocovariance</a:t>
            </a:r>
            <a:br>
              <a:rPr lang="en-US" dirty="0">
                <a:ea typeface="Source Sans Pro" panose="020B0503030403020204" pitchFamily="34" charset="0"/>
              </a:rPr>
            </a:br>
            <a:r>
              <a:rPr lang="en-US" dirty="0">
                <a:ea typeface="Source Sans Pro" panose="020B0503030403020204" pitchFamily="34" charset="0"/>
              </a:rPr>
              <a:t>Is this autocovariance information preserved in cross-section processing for criticality applications?</a:t>
            </a:r>
          </a:p>
        </p:txBody>
      </p:sp>
      <p:sp>
        <p:nvSpPr>
          <p:cNvPr id="11" name="Rectangle 10">
            <a:extLst>
              <a:ext uri="{FF2B5EF4-FFF2-40B4-BE49-F238E27FC236}">
                <a16:creationId xmlns:a16="http://schemas.microsoft.com/office/drawing/2014/main" id="{FF216C22-E300-1C91-87C1-9F0E16439137}"/>
              </a:ext>
            </a:extLst>
          </p:cNvPr>
          <p:cNvSpPr/>
          <p:nvPr/>
        </p:nvSpPr>
        <p:spPr>
          <a:xfrm>
            <a:off x="8314921" y="760651"/>
            <a:ext cx="517890" cy="188472"/>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96331363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A30884E2-E69B-054E-804E-60CA1691EBE6}"/>
              </a:ext>
            </a:extLst>
          </p:cNvPr>
          <p:cNvSpPr>
            <a:spLocks noGrp="1"/>
          </p:cNvSpPr>
          <p:nvPr>
            <p:ph type="body" sz="quarter" idx="14"/>
          </p:nvPr>
        </p:nvSpPr>
        <p:spPr>
          <a:xfrm>
            <a:off x="143256" y="135456"/>
            <a:ext cx="7994055" cy="670558"/>
          </a:xfrm>
        </p:spPr>
        <p:txBody>
          <a:bodyPr/>
          <a:lstStyle/>
          <a:p>
            <a:r>
              <a:rPr lang="en-US" dirty="0"/>
              <a:t>Neutron-induced cross sections </a:t>
            </a:r>
          </a:p>
        </p:txBody>
      </p:sp>
      <p:sp>
        <p:nvSpPr>
          <p:cNvPr id="12" name="Text Placeholder 2">
            <a:extLst>
              <a:ext uri="{FF2B5EF4-FFF2-40B4-BE49-F238E27FC236}">
                <a16:creationId xmlns:a16="http://schemas.microsoft.com/office/drawing/2014/main" id="{A1253D47-A31D-A4DD-B84E-FBCBC226FAE4}"/>
              </a:ext>
            </a:extLst>
          </p:cNvPr>
          <p:cNvSpPr>
            <a:spLocks noGrp="1"/>
          </p:cNvSpPr>
          <p:nvPr>
            <p:ph type="body" sz="quarter" idx="19"/>
          </p:nvPr>
        </p:nvSpPr>
        <p:spPr>
          <a:xfrm>
            <a:off x="-1" y="642912"/>
            <a:ext cx="9144000" cy="5608233"/>
          </a:xfrm>
        </p:spPr>
        <p:txBody>
          <a:bodyPr>
            <a:noAutofit/>
          </a:bodyPr>
          <a:lstStyle/>
          <a:p>
            <a:pPr marL="179388" indent="-179388"/>
            <a:r>
              <a:rPr lang="en-US" dirty="0">
                <a:ea typeface="Source Sans Pro" panose="020B0503030403020204" pitchFamily="34" charset="0"/>
                <a:cs typeface="Times"/>
              </a:rPr>
              <a:t>Q-values are of the order of MeV</a:t>
            </a:r>
          </a:p>
          <a:p>
            <a:pPr marL="179388" indent="-179388"/>
            <a:r>
              <a:rPr lang="en-US" b="1" dirty="0">
                <a:ea typeface="Source Sans Pro" panose="020B0503030403020204" pitchFamily="34" charset="0"/>
              </a:rPr>
              <a:t>At low neutron energies, cross sections exhibit large fluctuations: resonances</a:t>
            </a:r>
          </a:p>
          <a:p>
            <a:pPr marL="179388" indent="-179388"/>
            <a:r>
              <a:rPr lang="en-US" dirty="0">
                <a:ea typeface="Source Sans Pro" panose="020B0503030403020204" pitchFamily="34" charset="0"/>
              </a:rPr>
              <a:t>Resonance is characterized by its mean energy</a:t>
            </a:r>
            <a:r>
              <a:rPr lang="el-GR" dirty="0">
                <a:ea typeface="Source Sans Pro" panose="020B0503030403020204" pitchFamily="34" charset="0"/>
              </a:rPr>
              <a:t> (Ε)</a:t>
            </a:r>
            <a:r>
              <a:rPr lang="en-US" dirty="0">
                <a:ea typeface="Source Sans Pro" panose="020B0503030403020204" pitchFamily="34" charset="0"/>
              </a:rPr>
              <a:t> and reaction width (</a:t>
            </a:r>
            <a:r>
              <a:rPr lang="el-GR" dirty="0">
                <a:ea typeface="Source Sans Pro" panose="020B0503030403020204" pitchFamily="34" charset="0"/>
              </a:rPr>
              <a:t>Γ</a:t>
            </a:r>
            <a:r>
              <a:rPr lang="en-US" baseline="-25000" dirty="0" err="1">
                <a:ea typeface="Source Sans Pro" panose="020B0503030403020204" pitchFamily="34" charset="0"/>
              </a:rPr>
              <a:t>i</a:t>
            </a:r>
            <a:r>
              <a:rPr lang="en-US" dirty="0">
                <a:ea typeface="Source Sans Pro" panose="020B0503030403020204" pitchFamily="34" charset="0"/>
              </a:rPr>
              <a:t>: </a:t>
            </a:r>
            <a:r>
              <a:rPr lang="el-GR" dirty="0" err="1">
                <a:ea typeface="Source Sans Pro" panose="020B0503030403020204" pitchFamily="34" charset="0"/>
              </a:rPr>
              <a:t>Γ</a:t>
            </a:r>
            <a:r>
              <a:rPr lang="el-GR" baseline="-25000" dirty="0" err="1">
                <a:ea typeface="Source Sans Pro" panose="020B0503030403020204" pitchFamily="34" charset="0"/>
              </a:rPr>
              <a:t>γ</a:t>
            </a:r>
            <a:r>
              <a:rPr lang="el-GR" dirty="0">
                <a:ea typeface="Source Sans Pro" panose="020B0503030403020204" pitchFamily="34" charset="0"/>
              </a:rPr>
              <a:t> </a:t>
            </a:r>
            <a:r>
              <a:rPr lang="en-US" dirty="0">
                <a:ea typeface="Source Sans Pro" panose="020B0503030403020204" pitchFamily="34" charset="0"/>
              </a:rPr>
              <a:t>for capture, </a:t>
            </a:r>
            <a:r>
              <a:rPr lang="el-GR" dirty="0">
                <a:ea typeface="Source Sans Pro" panose="020B0503030403020204" pitchFamily="34" charset="0"/>
              </a:rPr>
              <a:t>Γ</a:t>
            </a:r>
            <a:r>
              <a:rPr lang="en-US" baseline="-25000" dirty="0">
                <a:ea typeface="Source Sans Pro" panose="020B0503030403020204" pitchFamily="34" charset="0"/>
              </a:rPr>
              <a:t>n</a:t>
            </a:r>
            <a:r>
              <a:rPr lang="en-US" dirty="0">
                <a:ea typeface="Source Sans Pro" panose="020B0503030403020204" pitchFamily="34" charset="0"/>
              </a:rPr>
              <a:t> for scattering, </a:t>
            </a:r>
            <a:r>
              <a:rPr lang="el-GR" dirty="0">
                <a:ea typeface="Source Sans Pro" panose="020B0503030403020204" pitchFamily="34" charset="0"/>
              </a:rPr>
              <a:t>Γ</a:t>
            </a:r>
            <a:r>
              <a:rPr lang="en-US" baseline="-25000" dirty="0">
                <a:ea typeface="Source Sans Pro" panose="020B0503030403020204" pitchFamily="34" charset="0"/>
              </a:rPr>
              <a:t>f</a:t>
            </a:r>
            <a:r>
              <a:rPr lang="en-US" dirty="0">
                <a:ea typeface="Source Sans Pro" panose="020B0503030403020204" pitchFamily="34" charset="0"/>
              </a:rPr>
              <a:t> for fission, </a:t>
            </a:r>
            <a:r>
              <a:rPr lang="el-GR" dirty="0">
                <a:ea typeface="Source Sans Pro" panose="020B0503030403020204" pitchFamily="34" charset="0"/>
              </a:rPr>
              <a:t>Γ </a:t>
            </a:r>
            <a:r>
              <a:rPr lang="en-US" dirty="0">
                <a:ea typeface="Source Sans Pro" panose="020B0503030403020204" pitchFamily="34" charset="0"/>
              </a:rPr>
              <a:t>for total, </a:t>
            </a:r>
            <a:r>
              <a:rPr lang="en-US" dirty="0" err="1">
                <a:ea typeface="Source Sans Pro" panose="020B0503030403020204" pitchFamily="34" charset="0"/>
              </a:rPr>
              <a:t>etc</a:t>
            </a:r>
            <a:r>
              <a:rPr lang="el-GR" dirty="0">
                <a:ea typeface="Source Sans Pro" panose="020B0503030403020204" pitchFamily="34" charset="0"/>
              </a:rPr>
              <a:t>)</a:t>
            </a:r>
            <a:endParaRPr lang="en-US" dirty="0"/>
          </a:p>
        </p:txBody>
      </p:sp>
      <p:pic>
        <p:nvPicPr>
          <p:cNvPr id="6" name="Picture 5">
            <a:extLst>
              <a:ext uri="{FF2B5EF4-FFF2-40B4-BE49-F238E27FC236}">
                <a16:creationId xmlns:a16="http://schemas.microsoft.com/office/drawing/2014/main" id="{703DEE40-70C7-6965-DC70-364D6DFAAAED}"/>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 y="2965954"/>
            <a:ext cx="7106857" cy="3892045"/>
          </a:xfrm>
          <a:prstGeom prst="rect">
            <a:avLst/>
          </a:prstGeom>
        </p:spPr>
      </p:pic>
      <p:pic>
        <p:nvPicPr>
          <p:cNvPr id="3" name="Picture 2">
            <a:extLst>
              <a:ext uri="{FF2B5EF4-FFF2-40B4-BE49-F238E27FC236}">
                <a16:creationId xmlns:a16="http://schemas.microsoft.com/office/drawing/2014/main" id="{EB27B798-041C-2ECD-B653-816B2099B249}"/>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172766" y="1805651"/>
            <a:ext cx="2925281" cy="2251479"/>
          </a:xfrm>
          <a:prstGeom prst="rect">
            <a:avLst/>
          </a:prstGeom>
        </p:spPr>
      </p:pic>
    </p:spTree>
    <p:extLst>
      <p:ext uri="{BB962C8B-B14F-4D97-AF65-F5344CB8AC3E}">
        <p14:creationId xmlns:p14="http://schemas.microsoft.com/office/powerpoint/2010/main" val="146187091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74BF444-D10E-F532-A9ED-F3C37D1A29A8}"/>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2B347B92-E779-D990-3FA8-7FF1B93CA2FF}"/>
              </a:ext>
            </a:extLst>
          </p:cNvPr>
          <p:cNvSpPr>
            <a:spLocks noGrp="1"/>
          </p:cNvSpPr>
          <p:nvPr>
            <p:ph type="body" sz="quarter" idx="14"/>
          </p:nvPr>
        </p:nvSpPr>
        <p:spPr>
          <a:xfrm>
            <a:off x="85381" y="77580"/>
            <a:ext cx="9000743" cy="871543"/>
          </a:xfrm>
        </p:spPr>
        <p:txBody>
          <a:bodyPr/>
          <a:lstStyle/>
          <a:p>
            <a:r>
              <a:rPr lang="en-US" dirty="0"/>
              <a:t>What’s next?</a:t>
            </a:r>
          </a:p>
        </p:txBody>
      </p:sp>
      <p:sp>
        <p:nvSpPr>
          <p:cNvPr id="12" name="Text Placeholder 2">
            <a:extLst>
              <a:ext uri="{FF2B5EF4-FFF2-40B4-BE49-F238E27FC236}">
                <a16:creationId xmlns:a16="http://schemas.microsoft.com/office/drawing/2014/main" id="{C33A2D86-9EFD-D1DA-5A72-5E849D867DFF}"/>
              </a:ext>
            </a:extLst>
          </p:cNvPr>
          <p:cNvSpPr>
            <a:spLocks noGrp="1"/>
          </p:cNvSpPr>
          <p:nvPr>
            <p:ph type="body" sz="quarter" idx="19"/>
          </p:nvPr>
        </p:nvSpPr>
        <p:spPr>
          <a:xfrm>
            <a:off x="154497" y="1004628"/>
            <a:ext cx="8862510" cy="4848744"/>
          </a:xfrm>
          <a:noFill/>
        </p:spPr>
        <p:txBody>
          <a:bodyPr>
            <a:noAutofit/>
          </a:bodyPr>
          <a:lstStyle/>
          <a:p>
            <a:pPr marL="342900" indent="-342900">
              <a:buFont typeface="+mj-lt"/>
              <a:buAutoNum type="arabicPeriod"/>
            </a:pPr>
            <a:r>
              <a:rPr lang="en-US" dirty="0">
                <a:ea typeface="Source Sans Pro" panose="020B0503030403020204" pitchFamily="34" charset="0"/>
              </a:rPr>
              <a:t>Need neutron-capture data for 9 nuclides with 𝐷</a:t>
            </a:r>
            <a:r>
              <a:rPr lang="en-US" baseline="-25000" dirty="0">
                <a:ea typeface="Source Sans Pro" panose="020B0503030403020204" pitchFamily="34" charset="0"/>
              </a:rPr>
              <a:t>0</a:t>
            </a:r>
            <a:r>
              <a:rPr lang="en-US" dirty="0">
                <a:ea typeface="Source Sans Pro" panose="020B0503030403020204" pitchFamily="34" charset="0"/>
              </a:rPr>
              <a:t> &lt; 8 eV: </a:t>
            </a:r>
            <a:r>
              <a:rPr lang="en-US" baseline="30000" dirty="0">
                <a:ea typeface="Source Sans Pro" panose="020B0503030403020204" pitchFamily="34" charset="0"/>
              </a:rPr>
              <a:t>151,153</a:t>
            </a:r>
            <a:r>
              <a:rPr lang="en-US" dirty="0">
                <a:ea typeface="Source Sans Pro" panose="020B0503030403020204" pitchFamily="34" charset="0"/>
              </a:rPr>
              <a:t>Eu, </a:t>
            </a:r>
            <a:r>
              <a:rPr lang="en-US" baseline="30000" dirty="0">
                <a:ea typeface="Source Sans Pro" panose="020B0503030403020204" pitchFamily="34" charset="0"/>
              </a:rPr>
              <a:t>163</a:t>
            </a:r>
            <a:r>
              <a:rPr lang="en-US" dirty="0">
                <a:ea typeface="Source Sans Pro" panose="020B0503030403020204" pitchFamily="34" charset="0"/>
              </a:rPr>
              <a:t>Dy, </a:t>
            </a:r>
            <a:r>
              <a:rPr lang="en-US" baseline="30000" dirty="0">
                <a:ea typeface="Source Sans Pro" panose="020B0503030403020204" pitchFamily="34" charset="0"/>
              </a:rPr>
              <a:t>173,175</a:t>
            </a:r>
            <a:r>
              <a:rPr lang="en-US" dirty="0">
                <a:ea typeface="Source Sans Pro" panose="020B0503030403020204" pitchFamily="34" charset="0"/>
              </a:rPr>
              <a:t>Lu, </a:t>
            </a:r>
            <a:r>
              <a:rPr lang="en-US" baseline="30000" dirty="0">
                <a:ea typeface="Source Sans Pro" panose="020B0503030403020204" pitchFamily="34" charset="0"/>
              </a:rPr>
              <a:t>181</a:t>
            </a:r>
            <a:r>
              <a:rPr lang="en-US" dirty="0">
                <a:ea typeface="Source Sans Pro" panose="020B0503030403020204" pitchFamily="34" charset="0"/>
              </a:rPr>
              <a:t>Ta, </a:t>
            </a:r>
            <a:r>
              <a:rPr lang="en-US" baseline="30000" dirty="0">
                <a:ea typeface="Source Sans Pro" panose="020B0503030403020204" pitchFamily="34" charset="0"/>
              </a:rPr>
              <a:t>189</a:t>
            </a:r>
            <a:r>
              <a:rPr lang="en-US" dirty="0">
                <a:ea typeface="Source Sans Pro" panose="020B0503030403020204" pitchFamily="34" charset="0"/>
              </a:rPr>
              <a:t>Os, </a:t>
            </a:r>
            <a:r>
              <a:rPr lang="en-US" baseline="30000" dirty="0">
                <a:ea typeface="Source Sans Pro" panose="020B0503030403020204" pitchFamily="34" charset="0"/>
              </a:rPr>
              <a:t>229</a:t>
            </a:r>
            <a:r>
              <a:rPr lang="en-US" dirty="0">
                <a:ea typeface="Source Sans Pro" panose="020B0503030403020204" pitchFamily="34" charset="0"/>
              </a:rPr>
              <a:t>Th, and </a:t>
            </a:r>
            <a:r>
              <a:rPr lang="en-US" baseline="30000" dirty="0">
                <a:ea typeface="Source Sans Pro" panose="020B0503030403020204" pitchFamily="34" charset="0"/>
              </a:rPr>
              <a:t>231</a:t>
            </a:r>
            <a:r>
              <a:rPr lang="en-US" dirty="0">
                <a:ea typeface="Source Sans Pro" panose="020B0503030403020204" pitchFamily="34" charset="0"/>
              </a:rPr>
              <a:t>Pa</a:t>
            </a:r>
          </a:p>
          <a:p>
            <a:pPr marL="342900" indent="-342900">
              <a:buFont typeface="+mj-lt"/>
              <a:buAutoNum type="arabicPeriod"/>
            </a:pPr>
            <a:r>
              <a:rPr lang="en-US" dirty="0">
                <a:ea typeface="Source Sans Pro" panose="020B0503030403020204" pitchFamily="34" charset="0"/>
              </a:rPr>
              <a:t>Search for oscillations in neutron resonance parameters? Might shed light on what’s causing oscillations. Parameters of sufficient quality are lacking in most cases.</a:t>
            </a:r>
          </a:p>
          <a:p>
            <a:pPr marL="342900" indent="-342900">
              <a:buFont typeface="+mj-lt"/>
              <a:buAutoNum type="arabicPeriod"/>
            </a:pPr>
            <a:r>
              <a:rPr lang="en-US" dirty="0">
                <a:ea typeface="Source Sans Pro" panose="020B0503030403020204" pitchFamily="34" charset="0"/>
              </a:rPr>
              <a:t>Apply technique to more nuclides with larger 𝐷</a:t>
            </a:r>
            <a:r>
              <a:rPr lang="en-US" baseline="-25000" dirty="0">
                <a:ea typeface="Source Sans Pro" panose="020B0503030403020204" pitchFamily="34" charset="0"/>
              </a:rPr>
              <a:t>0. </a:t>
            </a:r>
            <a:r>
              <a:rPr lang="en-US" dirty="0">
                <a:ea typeface="Source Sans Pro" panose="020B0503030403020204" pitchFamily="34" charset="0"/>
              </a:rPr>
              <a:t>Larger lower limit on period that can be detected.</a:t>
            </a:r>
            <a:endParaRPr lang="en-US" baseline="-25000" dirty="0">
              <a:ea typeface="Source Sans Pro" panose="020B0503030403020204" pitchFamily="34" charset="0"/>
            </a:endParaRPr>
          </a:p>
        </p:txBody>
      </p:sp>
      <p:sp>
        <p:nvSpPr>
          <p:cNvPr id="11" name="Rectangle 10">
            <a:extLst>
              <a:ext uri="{FF2B5EF4-FFF2-40B4-BE49-F238E27FC236}">
                <a16:creationId xmlns:a16="http://schemas.microsoft.com/office/drawing/2014/main" id="{3DCC155B-349B-2391-A22D-A65E4F7B29A7}"/>
              </a:ext>
            </a:extLst>
          </p:cNvPr>
          <p:cNvSpPr/>
          <p:nvPr/>
        </p:nvSpPr>
        <p:spPr>
          <a:xfrm>
            <a:off x="8314921" y="760651"/>
            <a:ext cx="517890" cy="188472"/>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a:extLst>
              <a:ext uri="{FF2B5EF4-FFF2-40B4-BE49-F238E27FC236}">
                <a16:creationId xmlns:a16="http://schemas.microsoft.com/office/drawing/2014/main" id="{A1954DD7-6AE0-6400-D5AB-7E80327807E7}"/>
              </a:ext>
            </a:extLst>
          </p:cNvPr>
          <p:cNvPicPr>
            <a:picLocks noChangeAspect="1"/>
          </p:cNvPicPr>
          <p:nvPr/>
        </p:nvPicPr>
        <p:blipFill>
          <a:blip r:embed="rId2"/>
          <a:stretch>
            <a:fillRect/>
          </a:stretch>
        </p:blipFill>
        <p:spPr>
          <a:xfrm>
            <a:off x="1677452" y="2843420"/>
            <a:ext cx="5816600" cy="3937000"/>
          </a:xfrm>
          <a:prstGeom prst="rect">
            <a:avLst/>
          </a:prstGeom>
        </p:spPr>
      </p:pic>
    </p:spTree>
    <p:extLst>
      <p:ext uri="{BB962C8B-B14F-4D97-AF65-F5344CB8AC3E}">
        <p14:creationId xmlns:p14="http://schemas.microsoft.com/office/powerpoint/2010/main" val="367481685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A4C4811-2967-4D43-68E3-752627D94584}"/>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73DB5F5C-00F0-0DC1-7AB1-3ACB5ED50518}"/>
              </a:ext>
            </a:extLst>
          </p:cNvPr>
          <p:cNvSpPr>
            <a:spLocks noGrp="1"/>
          </p:cNvSpPr>
          <p:nvPr>
            <p:ph type="body" sz="quarter" idx="14"/>
          </p:nvPr>
        </p:nvSpPr>
        <p:spPr>
          <a:xfrm>
            <a:off x="85381" y="77580"/>
            <a:ext cx="9000743" cy="871543"/>
          </a:xfrm>
        </p:spPr>
        <p:txBody>
          <a:bodyPr/>
          <a:lstStyle/>
          <a:p>
            <a:r>
              <a:rPr lang="en-US" dirty="0"/>
              <a:t>What’s next?</a:t>
            </a:r>
          </a:p>
        </p:txBody>
      </p:sp>
      <p:sp>
        <p:nvSpPr>
          <p:cNvPr id="12" name="Text Placeholder 2">
            <a:extLst>
              <a:ext uri="{FF2B5EF4-FFF2-40B4-BE49-F238E27FC236}">
                <a16:creationId xmlns:a16="http://schemas.microsoft.com/office/drawing/2014/main" id="{D5692E09-7295-A621-C0DC-1BAFA99F4B7E}"/>
              </a:ext>
            </a:extLst>
          </p:cNvPr>
          <p:cNvSpPr>
            <a:spLocks noGrp="1"/>
          </p:cNvSpPr>
          <p:nvPr>
            <p:ph type="body" sz="quarter" idx="19"/>
          </p:nvPr>
        </p:nvSpPr>
        <p:spPr>
          <a:xfrm>
            <a:off x="85381" y="603795"/>
            <a:ext cx="8862510" cy="4848744"/>
          </a:xfrm>
          <a:noFill/>
        </p:spPr>
        <p:txBody>
          <a:bodyPr>
            <a:noAutofit/>
          </a:bodyPr>
          <a:lstStyle/>
          <a:p>
            <a:pPr marL="342900" indent="-342900">
              <a:buFont typeface="+mj-lt"/>
              <a:buAutoNum type="arabicPeriod"/>
            </a:pPr>
            <a:r>
              <a:rPr lang="en-US" dirty="0">
                <a:ea typeface="Source Sans Pro" panose="020B0503030403020204" pitchFamily="34" charset="0"/>
              </a:rPr>
              <a:t>Is there any physics related to it ?</a:t>
            </a:r>
          </a:p>
          <a:p>
            <a:pPr marL="342900" indent="-342900">
              <a:buFont typeface="+mj-lt"/>
              <a:buAutoNum type="arabicPeriod"/>
            </a:pPr>
            <a:r>
              <a:rPr lang="en-US" dirty="0">
                <a:ea typeface="Source Sans Pro" panose="020B0503030403020204" pitchFamily="34" charset="0"/>
              </a:rPr>
              <a:t>Reminds me of coupling between Class-I and Class-II states in fission</a:t>
            </a:r>
          </a:p>
        </p:txBody>
      </p:sp>
      <p:sp>
        <p:nvSpPr>
          <p:cNvPr id="11" name="Rectangle 10">
            <a:extLst>
              <a:ext uri="{FF2B5EF4-FFF2-40B4-BE49-F238E27FC236}">
                <a16:creationId xmlns:a16="http://schemas.microsoft.com/office/drawing/2014/main" id="{821320EF-E8A9-9B83-7A47-B06F67A02877}"/>
              </a:ext>
            </a:extLst>
          </p:cNvPr>
          <p:cNvSpPr/>
          <p:nvPr/>
        </p:nvSpPr>
        <p:spPr>
          <a:xfrm>
            <a:off x="8314921" y="760651"/>
            <a:ext cx="517890" cy="188472"/>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AF4EA3C4-4921-897B-EB68-41FFAE4BF6C2}"/>
              </a:ext>
            </a:extLst>
          </p:cNvPr>
          <p:cNvPicPr>
            <a:picLocks noChangeAspect="1"/>
          </p:cNvPicPr>
          <p:nvPr/>
        </p:nvPicPr>
        <p:blipFill>
          <a:blip r:embed="rId2"/>
          <a:stretch>
            <a:fillRect/>
          </a:stretch>
        </p:blipFill>
        <p:spPr>
          <a:xfrm>
            <a:off x="0" y="1254803"/>
            <a:ext cx="4572000" cy="2501020"/>
          </a:xfrm>
          <a:prstGeom prst="rect">
            <a:avLst/>
          </a:prstGeom>
        </p:spPr>
      </p:pic>
      <p:sp>
        <p:nvSpPr>
          <p:cNvPr id="5" name="TextBox 4">
            <a:extLst>
              <a:ext uri="{FF2B5EF4-FFF2-40B4-BE49-F238E27FC236}">
                <a16:creationId xmlns:a16="http://schemas.microsoft.com/office/drawing/2014/main" id="{B6DB0706-97EB-789D-6907-F9D3F65C34F8}"/>
              </a:ext>
            </a:extLst>
          </p:cNvPr>
          <p:cNvSpPr txBox="1"/>
          <p:nvPr/>
        </p:nvSpPr>
        <p:spPr>
          <a:xfrm>
            <a:off x="751561" y="2527838"/>
            <a:ext cx="1010213" cy="369332"/>
          </a:xfrm>
          <a:prstGeom prst="rect">
            <a:avLst/>
          </a:prstGeom>
          <a:noFill/>
        </p:spPr>
        <p:txBody>
          <a:bodyPr wrap="none" rtlCol="0">
            <a:spAutoFit/>
          </a:bodyPr>
          <a:lstStyle/>
          <a:p>
            <a:r>
              <a:rPr lang="en-US" dirty="0"/>
              <a:t>Coupling</a:t>
            </a:r>
          </a:p>
        </p:txBody>
      </p:sp>
      <p:pic>
        <p:nvPicPr>
          <p:cNvPr id="7" name="Picture 6">
            <a:extLst>
              <a:ext uri="{FF2B5EF4-FFF2-40B4-BE49-F238E27FC236}">
                <a16:creationId xmlns:a16="http://schemas.microsoft.com/office/drawing/2014/main" id="{35345F23-D28D-E5D5-40B7-5745DA5A7A74}"/>
              </a:ext>
            </a:extLst>
          </p:cNvPr>
          <p:cNvPicPr>
            <a:picLocks noChangeAspect="1"/>
          </p:cNvPicPr>
          <p:nvPr/>
        </p:nvPicPr>
        <p:blipFill>
          <a:blip r:embed="rId3"/>
          <a:stretch>
            <a:fillRect/>
          </a:stretch>
        </p:blipFill>
        <p:spPr>
          <a:xfrm>
            <a:off x="196108" y="3806960"/>
            <a:ext cx="4375891" cy="3018554"/>
          </a:xfrm>
          <a:prstGeom prst="rect">
            <a:avLst/>
          </a:prstGeom>
        </p:spPr>
      </p:pic>
      <p:pic>
        <p:nvPicPr>
          <p:cNvPr id="8" name="Picture 7">
            <a:extLst>
              <a:ext uri="{FF2B5EF4-FFF2-40B4-BE49-F238E27FC236}">
                <a16:creationId xmlns:a16="http://schemas.microsoft.com/office/drawing/2014/main" id="{0620CEC0-54DA-8D43-5A92-A131E696A174}"/>
              </a:ext>
            </a:extLst>
          </p:cNvPr>
          <p:cNvPicPr>
            <a:picLocks noChangeAspect="1"/>
          </p:cNvPicPr>
          <p:nvPr/>
        </p:nvPicPr>
        <p:blipFill>
          <a:blip r:embed="rId4"/>
          <a:srcRect t="17163" r="10946"/>
          <a:stretch>
            <a:fillRect/>
          </a:stretch>
        </p:blipFill>
        <p:spPr>
          <a:xfrm>
            <a:off x="5164819" y="1310632"/>
            <a:ext cx="3360377" cy="1103470"/>
          </a:xfrm>
          <a:prstGeom prst="rect">
            <a:avLst/>
          </a:prstGeom>
        </p:spPr>
      </p:pic>
      <p:pic>
        <p:nvPicPr>
          <p:cNvPr id="9" name="Picture 8">
            <a:extLst>
              <a:ext uri="{FF2B5EF4-FFF2-40B4-BE49-F238E27FC236}">
                <a16:creationId xmlns:a16="http://schemas.microsoft.com/office/drawing/2014/main" id="{CBEDE844-1B9E-BC90-2682-C960C3A75C1D}"/>
              </a:ext>
            </a:extLst>
          </p:cNvPr>
          <p:cNvPicPr>
            <a:picLocks noChangeAspect="1"/>
          </p:cNvPicPr>
          <p:nvPr/>
        </p:nvPicPr>
        <p:blipFill>
          <a:blip r:embed="rId5"/>
          <a:stretch>
            <a:fillRect/>
          </a:stretch>
        </p:blipFill>
        <p:spPr>
          <a:xfrm>
            <a:off x="5220182" y="2414102"/>
            <a:ext cx="3305014" cy="1347429"/>
          </a:xfrm>
          <a:prstGeom prst="rect">
            <a:avLst/>
          </a:prstGeom>
        </p:spPr>
      </p:pic>
      <p:sp>
        <p:nvSpPr>
          <p:cNvPr id="10" name="TextBox 9">
            <a:extLst>
              <a:ext uri="{FF2B5EF4-FFF2-40B4-BE49-F238E27FC236}">
                <a16:creationId xmlns:a16="http://schemas.microsoft.com/office/drawing/2014/main" id="{B018E8F5-19CE-7FDC-4AF5-344C44FD9632}"/>
              </a:ext>
            </a:extLst>
          </p:cNvPr>
          <p:cNvSpPr txBox="1"/>
          <p:nvPr/>
        </p:nvSpPr>
        <p:spPr>
          <a:xfrm>
            <a:off x="7250639" y="1312280"/>
            <a:ext cx="1272400" cy="369332"/>
          </a:xfrm>
          <a:prstGeom prst="rect">
            <a:avLst/>
          </a:prstGeom>
          <a:noFill/>
        </p:spPr>
        <p:txBody>
          <a:bodyPr wrap="none" rtlCol="0">
            <a:spAutoFit/>
          </a:bodyPr>
          <a:lstStyle/>
          <a:p>
            <a:r>
              <a:rPr lang="en-US" dirty="0"/>
              <a:t>235U(n,tot)</a:t>
            </a:r>
          </a:p>
        </p:txBody>
      </p:sp>
      <p:sp>
        <p:nvSpPr>
          <p:cNvPr id="13" name="Rectangle 12">
            <a:extLst>
              <a:ext uri="{FF2B5EF4-FFF2-40B4-BE49-F238E27FC236}">
                <a16:creationId xmlns:a16="http://schemas.microsoft.com/office/drawing/2014/main" id="{0E73D3F7-371E-08C4-7ACF-C482F808EBA0}"/>
              </a:ext>
            </a:extLst>
          </p:cNvPr>
          <p:cNvSpPr/>
          <p:nvPr/>
        </p:nvSpPr>
        <p:spPr>
          <a:xfrm>
            <a:off x="5655198" y="4121027"/>
            <a:ext cx="2434982" cy="2434982"/>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6600" dirty="0"/>
              <a:t>?</a:t>
            </a:r>
          </a:p>
        </p:txBody>
      </p:sp>
    </p:spTree>
    <p:extLst>
      <p:ext uri="{BB962C8B-B14F-4D97-AF65-F5344CB8AC3E}">
        <p14:creationId xmlns:p14="http://schemas.microsoft.com/office/powerpoint/2010/main" val="391382280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0C46F12-0521-604E-FBB1-41FC743C3C53}"/>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D7D88637-513F-0915-6ACE-D981368760A4}"/>
              </a:ext>
            </a:extLst>
          </p:cNvPr>
          <p:cNvSpPr>
            <a:spLocks noGrp="1"/>
          </p:cNvSpPr>
          <p:nvPr>
            <p:ph type="body" sz="quarter" idx="14"/>
          </p:nvPr>
        </p:nvSpPr>
        <p:spPr>
          <a:xfrm>
            <a:off x="85381" y="77580"/>
            <a:ext cx="9000743" cy="871543"/>
          </a:xfrm>
        </p:spPr>
        <p:txBody>
          <a:bodyPr/>
          <a:lstStyle/>
          <a:p>
            <a:r>
              <a:rPr lang="en-US" dirty="0"/>
              <a:t>The team</a:t>
            </a:r>
          </a:p>
        </p:txBody>
      </p:sp>
      <p:sp>
        <p:nvSpPr>
          <p:cNvPr id="11" name="Rectangle 10">
            <a:extLst>
              <a:ext uri="{FF2B5EF4-FFF2-40B4-BE49-F238E27FC236}">
                <a16:creationId xmlns:a16="http://schemas.microsoft.com/office/drawing/2014/main" id="{8F44DBCA-2D76-C858-2852-58A4C82CB9BE}"/>
              </a:ext>
            </a:extLst>
          </p:cNvPr>
          <p:cNvSpPr/>
          <p:nvPr/>
        </p:nvSpPr>
        <p:spPr>
          <a:xfrm>
            <a:off x="8314921" y="760651"/>
            <a:ext cx="517890" cy="188472"/>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a:extLst>
              <a:ext uri="{FF2B5EF4-FFF2-40B4-BE49-F238E27FC236}">
                <a16:creationId xmlns:a16="http://schemas.microsoft.com/office/drawing/2014/main" id="{FC0143EC-2B29-BEC3-8A2C-E80CFE4490BA}"/>
              </a:ext>
            </a:extLst>
          </p:cNvPr>
          <p:cNvPicPr>
            <a:picLocks noChangeAspect="1"/>
          </p:cNvPicPr>
          <p:nvPr/>
        </p:nvPicPr>
        <p:blipFill>
          <a:blip r:embed="rId2" cstate="hqprint">
            <a:extLst>
              <a:ext uri="{28A0092B-C50C-407E-A947-70E740481C1C}">
                <a14:useLocalDpi xmlns:a14="http://schemas.microsoft.com/office/drawing/2010/main"/>
              </a:ext>
            </a:extLst>
          </a:blip>
          <a:stretch>
            <a:fillRect/>
          </a:stretch>
        </p:blipFill>
        <p:spPr>
          <a:xfrm>
            <a:off x="5307955" y="760651"/>
            <a:ext cx="2661407" cy="2661407"/>
          </a:xfrm>
          <a:prstGeom prst="rect">
            <a:avLst/>
          </a:prstGeom>
        </p:spPr>
      </p:pic>
      <p:pic>
        <p:nvPicPr>
          <p:cNvPr id="7" name="Picture 4" descr="Paul Koehler">
            <a:extLst>
              <a:ext uri="{FF2B5EF4-FFF2-40B4-BE49-F238E27FC236}">
                <a16:creationId xmlns:a16="http://schemas.microsoft.com/office/drawing/2014/main" id="{B13FF90D-1571-53E8-B1B7-B1F324EB2CC6}"/>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497378" y="760651"/>
            <a:ext cx="2842727" cy="3444566"/>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a:extLst>
              <a:ext uri="{FF2B5EF4-FFF2-40B4-BE49-F238E27FC236}">
                <a16:creationId xmlns:a16="http://schemas.microsoft.com/office/drawing/2014/main" id="{F2B3DE30-D27C-BE5A-D6D4-B642AE25AC27}"/>
              </a:ext>
            </a:extLst>
          </p:cNvPr>
          <p:cNvSpPr txBox="1"/>
          <p:nvPr/>
        </p:nvSpPr>
        <p:spPr>
          <a:xfrm>
            <a:off x="1238650" y="4319032"/>
            <a:ext cx="1360181" cy="369332"/>
          </a:xfrm>
          <a:prstGeom prst="rect">
            <a:avLst/>
          </a:prstGeom>
          <a:noFill/>
        </p:spPr>
        <p:txBody>
          <a:bodyPr wrap="none" rtlCol="0">
            <a:spAutoFit/>
          </a:bodyPr>
          <a:lstStyle/>
          <a:p>
            <a:r>
              <a:rPr lang="en-US" dirty="0"/>
              <a:t>Paul Koehler</a:t>
            </a:r>
          </a:p>
        </p:txBody>
      </p:sp>
      <p:sp>
        <p:nvSpPr>
          <p:cNvPr id="9" name="TextBox 8">
            <a:extLst>
              <a:ext uri="{FF2B5EF4-FFF2-40B4-BE49-F238E27FC236}">
                <a16:creationId xmlns:a16="http://schemas.microsoft.com/office/drawing/2014/main" id="{A6FA6B54-3A40-6F9A-888E-E0C505714801}"/>
              </a:ext>
            </a:extLst>
          </p:cNvPr>
          <p:cNvSpPr txBox="1"/>
          <p:nvPr/>
        </p:nvSpPr>
        <p:spPr>
          <a:xfrm>
            <a:off x="5475904" y="4319032"/>
            <a:ext cx="2325508" cy="369332"/>
          </a:xfrm>
          <a:prstGeom prst="rect">
            <a:avLst/>
          </a:prstGeom>
          <a:noFill/>
        </p:spPr>
        <p:txBody>
          <a:bodyPr wrap="none" rtlCol="0">
            <a:spAutoFit/>
          </a:bodyPr>
          <a:lstStyle/>
          <a:p>
            <a:r>
              <a:rPr lang="en-US" dirty="0"/>
              <a:t>Thanos Stamatopoulos</a:t>
            </a:r>
          </a:p>
        </p:txBody>
      </p:sp>
    </p:spTree>
    <p:extLst>
      <p:ext uri="{BB962C8B-B14F-4D97-AF65-F5344CB8AC3E}">
        <p14:creationId xmlns:p14="http://schemas.microsoft.com/office/powerpoint/2010/main" val="57858161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5270DD0-F308-D077-D5C5-0ECFDE158DAE}"/>
            </a:ext>
          </a:extLst>
        </p:cNvPr>
        <p:cNvGrpSpPr/>
        <p:nvPr/>
      </p:nvGrpSpPr>
      <p:grpSpPr>
        <a:xfrm>
          <a:off x="0" y="0"/>
          <a:ext cx="0" cy="0"/>
          <a:chOff x="0" y="0"/>
          <a:chExt cx="0" cy="0"/>
        </a:xfrm>
      </p:grpSpPr>
      <p:sp>
        <p:nvSpPr>
          <p:cNvPr id="2" name="Título 1">
            <a:extLst>
              <a:ext uri="{FF2B5EF4-FFF2-40B4-BE49-F238E27FC236}">
                <a16:creationId xmlns:a16="http://schemas.microsoft.com/office/drawing/2014/main" id="{44DEE58A-2E0D-D4B9-F5C7-9123B0304E16}"/>
              </a:ext>
            </a:extLst>
          </p:cNvPr>
          <p:cNvSpPr>
            <a:spLocks noGrp="1"/>
          </p:cNvSpPr>
          <p:nvPr>
            <p:ph type="title"/>
          </p:nvPr>
        </p:nvSpPr>
        <p:spPr>
          <a:xfrm>
            <a:off x="0" y="1432971"/>
            <a:ext cx="9144000" cy="410766"/>
          </a:xfrm>
        </p:spPr>
        <p:txBody>
          <a:bodyPr>
            <a:normAutofit/>
          </a:bodyPr>
          <a:lstStyle/>
          <a:p>
            <a:r>
              <a:rPr lang="en-US" b="1" dirty="0"/>
              <a:t>Acknowledgements</a:t>
            </a:r>
          </a:p>
        </p:txBody>
      </p:sp>
      <p:sp>
        <p:nvSpPr>
          <p:cNvPr id="7" name="TextBox 6">
            <a:extLst>
              <a:ext uri="{FF2B5EF4-FFF2-40B4-BE49-F238E27FC236}">
                <a16:creationId xmlns:a16="http://schemas.microsoft.com/office/drawing/2014/main" id="{021D203B-E44C-8095-3A1A-8D4A09A2189D}"/>
              </a:ext>
            </a:extLst>
          </p:cNvPr>
          <p:cNvSpPr txBox="1"/>
          <p:nvPr/>
        </p:nvSpPr>
        <p:spPr>
          <a:xfrm>
            <a:off x="0" y="2047342"/>
            <a:ext cx="4301891" cy="3831818"/>
          </a:xfrm>
          <a:prstGeom prst="rect">
            <a:avLst/>
          </a:prstGeom>
          <a:noFill/>
        </p:spPr>
        <p:txBody>
          <a:bodyPr wrap="square">
            <a:spAutoFit/>
          </a:bodyPr>
          <a:lstStyle/>
          <a:p>
            <a:r>
              <a:rPr lang="en-US" sz="1350" dirty="0"/>
              <a:t>This work was supported by the U.S. Department of Energy through the Los Alamos National Laboratory. Los Alamos National Laboratory is operated by Triad National Security, LLC, for the National Nuclear Security Administration of U.S. Department of Energy (Contract No. 89233218CNA000001). This work was performed at the Los Alamos Neutron Science Center (LANSCE), an NNSA User Facility operated for the U.S. Department of Energy (DOE) by Los Alamos National Laboratory (Contract No. 89233218CNA000001). </a:t>
            </a:r>
            <a:br>
              <a:rPr lang="en-US" sz="1350" dirty="0"/>
            </a:br>
            <a:endParaRPr lang="en-US" sz="1350" dirty="0"/>
          </a:p>
          <a:p>
            <a:r>
              <a:rPr lang="en-US" sz="1350" dirty="0"/>
              <a:t>This work was supported by the Nuclear Criticality Safety Program, funded and managed by the National Nuclear Security Administration for the Department of Energy.</a:t>
            </a:r>
          </a:p>
          <a:p>
            <a:endParaRPr lang="en-US" sz="1350" dirty="0"/>
          </a:p>
          <a:p>
            <a:r>
              <a:rPr lang="en-US" sz="1350" dirty="0"/>
              <a:t>The isotopes used in this research was supplied by the U.S. Department of Energy Isotope Program, managed by the Office of Isotope R&amp;D and Production.</a:t>
            </a:r>
          </a:p>
        </p:txBody>
      </p:sp>
      <p:pic>
        <p:nvPicPr>
          <p:cNvPr id="23554" name="Picture 2" descr="Nuclear Criticality Safety Program">
            <a:extLst>
              <a:ext uri="{FF2B5EF4-FFF2-40B4-BE49-F238E27FC236}">
                <a16:creationId xmlns:a16="http://schemas.microsoft.com/office/drawing/2014/main" id="{C3B5CFDF-1938-9869-8206-C1DDDC21ACC6}"/>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4355471" y="4695145"/>
            <a:ext cx="4875610" cy="449069"/>
          </a:xfrm>
          <a:prstGeom prst="rect">
            <a:avLst/>
          </a:prstGeom>
          <a:noFill/>
          <a:extLst>
            <a:ext uri="{909E8E84-426E-40DD-AFC4-6F175D3DCCD1}">
              <a14:hiddenFill xmlns:a14="http://schemas.microsoft.com/office/drawing/2010/main">
                <a:solidFill>
                  <a:srgbClr val="FFFFFF"/>
                </a:solidFill>
              </a14:hiddenFill>
            </a:ext>
          </a:extLst>
        </p:spPr>
      </p:pic>
      <p:pic>
        <p:nvPicPr>
          <p:cNvPr id="12" name="Graphic 11">
            <a:extLst>
              <a:ext uri="{FF2B5EF4-FFF2-40B4-BE49-F238E27FC236}">
                <a16:creationId xmlns:a16="http://schemas.microsoft.com/office/drawing/2014/main" id="{F6A9F461-C47A-8262-2E68-13A6765AA85A}"/>
              </a:ext>
            </a:extLst>
          </p:cNvPr>
          <p:cNvPicPr>
            <a:picLocks noChangeAspect="1"/>
          </p:cNvPicPr>
          <p:nvPr/>
        </p:nvPicPr>
        <p:blipFill>
          <a:blip>
            <a:extLst>
              <a:ext uri="{96DAC541-7B7A-43D3-8B79-37D633B846F1}">
                <asvg:svgBlip xmlns:asvg="http://schemas.microsoft.com/office/drawing/2016/SVG/main" r:embed="rId3"/>
              </a:ext>
            </a:extLst>
          </a:blip>
          <a:stretch>
            <a:fillRect/>
          </a:stretch>
        </p:blipFill>
        <p:spPr>
          <a:xfrm>
            <a:off x="4521237" y="5358013"/>
            <a:ext cx="4475559" cy="502208"/>
          </a:xfrm>
          <a:prstGeom prst="rect">
            <a:avLst/>
          </a:prstGeom>
        </p:spPr>
      </p:pic>
      <p:pic>
        <p:nvPicPr>
          <p:cNvPr id="14" name="Picture 2">
            <a:extLst>
              <a:ext uri="{FF2B5EF4-FFF2-40B4-BE49-F238E27FC236}">
                <a16:creationId xmlns:a16="http://schemas.microsoft.com/office/drawing/2014/main" id="{5492A11B-DBF4-179C-F1DB-212789F64943}"/>
              </a:ext>
            </a:extLst>
          </p:cNvPr>
          <p:cNvPicPr>
            <a:picLocks noChangeAspect="1" noChangeArrowheads="1"/>
          </p:cNvPicPr>
          <p:nvPr/>
        </p:nvPicPr>
        <p:blipFill rotWithShape="1">
          <a:blip r:embed="rId4">
            <a:extLst>
              <a:ext uri="{28A0092B-C50C-407E-A947-70E740481C1C}">
                <a14:useLocalDpi xmlns:a14="http://schemas.microsoft.com/office/drawing/2010/main"/>
              </a:ext>
            </a:extLst>
          </a:blip>
          <a:srcRect l="9796" r="9486"/>
          <a:stretch>
            <a:fillRect/>
          </a:stretch>
        </p:blipFill>
        <p:spPr bwMode="auto">
          <a:xfrm>
            <a:off x="5688077" y="3426712"/>
            <a:ext cx="2096690" cy="541497"/>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4">
            <a:extLst>
              <a:ext uri="{FF2B5EF4-FFF2-40B4-BE49-F238E27FC236}">
                <a16:creationId xmlns:a16="http://schemas.microsoft.com/office/drawing/2014/main" id="{556C3188-8EB2-8ACB-AE6C-29F8C2B8D22F}"/>
              </a:ext>
            </a:extLst>
          </p:cNvPr>
          <p:cNvPicPr>
            <a:picLocks noChangeAspect="1" noChangeArrowheads="1"/>
          </p:cNvPicPr>
          <p:nvPr/>
        </p:nvPicPr>
        <p:blipFill rotWithShape="1">
          <a:blip r:embed="rId5">
            <a:extLst>
              <a:ext uri="{28A0092B-C50C-407E-A947-70E740481C1C}">
                <a14:useLocalDpi xmlns:a14="http://schemas.microsoft.com/office/drawing/2010/main"/>
              </a:ext>
            </a:extLst>
          </a:blip>
          <a:srcRect l="21569" r="22354"/>
          <a:stretch>
            <a:fillRect/>
          </a:stretch>
        </p:blipFill>
        <p:spPr bwMode="auto">
          <a:xfrm>
            <a:off x="5661123" y="2688291"/>
            <a:ext cx="1922860" cy="714821"/>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6">
            <a:extLst>
              <a:ext uri="{FF2B5EF4-FFF2-40B4-BE49-F238E27FC236}">
                <a16:creationId xmlns:a16="http://schemas.microsoft.com/office/drawing/2014/main" id="{6E1A3FE5-C26F-F635-E1E8-BBFA75809DE9}"/>
              </a:ext>
            </a:extLst>
          </p:cNvPr>
          <p:cNvPicPr>
            <a:picLocks noChangeAspect="1" noChangeArrowheads="1"/>
          </p:cNvPicPr>
          <p:nvPr/>
        </p:nvPicPr>
        <p:blipFill rotWithShape="1">
          <a:blip r:embed="rId6">
            <a:extLst>
              <a:ext uri="{28A0092B-C50C-407E-A947-70E740481C1C}">
                <a14:useLocalDpi xmlns:a14="http://schemas.microsoft.com/office/drawing/2010/main"/>
              </a:ext>
            </a:extLst>
          </a:blip>
          <a:srcRect l="22354" r="22355"/>
          <a:stretch>
            <a:fillRect/>
          </a:stretch>
        </p:blipFill>
        <p:spPr bwMode="auto">
          <a:xfrm>
            <a:off x="5741657" y="2059222"/>
            <a:ext cx="1895906" cy="714821"/>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8" descr="DOE Seal Logo">
            <a:extLst>
              <a:ext uri="{FF2B5EF4-FFF2-40B4-BE49-F238E27FC236}">
                <a16:creationId xmlns:a16="http://schemas.microsoft.com/office/drawing/2014/main" id="{A8380BEE-B33A-07C8-3897-B4F10FB0B83B}"/>
              </a:ext>
            </a:extLst>
          </p:cNvPr>
          <p:cNvPicPr>
            <a:picLocks noChangeAspect="1" noChangeArrowheads="1"/>
          </p:cNvPicPr>
          <p:nvPr/>
        </p:nvPicPr>
        <p:blipFill rotWithShape="1">
          <a:blip r:embed="rId7">
            <a:extLst>
              <a:ext uri="{28A0092B-C50C-407E-A947-70E740481C1C}">
                <a14:useLocalDpi xmlns:a14="http://schemas.microsoft.com/office/drawing/2010/main"/>
              </a:ext>
            </a:extLst>
          </a:blip>
          <a:srcRect/>
          <a:stretch>
            <a:fillRect/>
          </a:stretch>
        </p:blipFill>
        <p:spPr bwMode="auto">
          <a:xfrm>
            <a:off x="5688077" y="1612469"/>
            <a:ext cx="1895907" cy="462537"/>
          </a:xfrm>
          <a:prstGeom prst="rect">
            <a:avLst/>
          </a:prstGeom>
          <a:noFill/>
          <a:extLst>
            <a:ext uri="{909E8E84-426E-40DD-AFC4-6F175D3DCCD1}">
              <a14:hiddenFill xmlns:a14="http://schemas.microsoft.com/office/drawing/2010/main">
                <a:solidFill>
                  <a:srgbClr val="FFFFFF"/>
                </a:solidFill>
              </a14:hiddenFill>
            </a:ext>
          </a:extLst>
        </p:spPr>
      </p:pic>
      <p:pic>
        <p:nvPicPr>
          <p:cNvPr id="23560" name="Picture 8">
            <a:extLst>
              <a:ext uri="{FF2B5EF4-FFF2-40B4-BE49-F238E27FC236}">
                <a16:creationId xmlns:a16="http://schemas.microsoft.com/office/drawing/2014/main" id="{65339220-B095-8D1B-F078-396D563CD67B}"/>
              </a:ext>
            </a:extLst>
          </p:cNvPr>
          <p:cNvPicPr>
            <a:picLocks noChangeAspect="1" noChangeArrowheads="1"/>
          </p:cNvPicPr>
          <p:nvPr/>
        </p:nvPicPr>
        <p:blipFill>
          <a:blip r:embed="rId8">
            <a:extLst>
              <a:ext uri="{28A0092B-C50C-407E-A947-70E740481C1C}">
                <a14:useLocalDpi xmlns:a14="http://schemas.microsoft.com/office/drawing/2010/main"/>
              </a:ext>
            </a:extLst>
          </a:blip>
          <a:srcRect/>
          <a:stretch>
            <a:fillRect/>
          </a:stretch>
        </p:blipFill>
        <p:spPr bwMode="auto">
          <a:xfrm>
            <a:off x="5688077" y="4016160"/>
            <a:ext cx="1922859" cy="60721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1302470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657D44E-C783-444A-4707-32B442FC4AA0}"/>
            </a:ext>
          </a:extLst>
        </p:cNvPr>
        <p:cNvGrpSpPr/>
        <p:nvPr/>
      </p:nvGrpSpPr>
      <p:grpSpPr>
        <a:xfrm>
          <a:off x="0" y="0"/>
          <a:ext cx="0" cy="0"/>
          <a:chOff x="0" y="0"/>
          <a:chExt cx="0" cy="0"/>
        </a:xfrm>
      </p:grpSpPr>
      <p:pic>
        <p:nvPicPr>
          <p:cNvPr id="5" name="Picture 4">
            <a:extLst>
              <a:ext uri="{FF2B5EF4-FFF2-40B4-BE49-F238E27FC236}">
                <a16:creationId xmlns:a16="http://schemas.microsoft.com/office/drawing/2014/main" id="{C1BFD95F-748D-4795-02A4-EC1D61989256}"/>
              </a:ext>
            </a:extLst>
          </p:cNvPr>
          <p:cNvPicPr>
            <a:picLocks noChangeAspect="1"/>
          </p:cNvPicPr>
          <p:nvPr/>
        </p:nvPicPr>
        <p:blipFill>
          <a:blip r:embed="rId2" cstate="hqprint">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4" name="TextBox 3">
            <a:extLst>
              <a:ext uri="{FF2B5EF4-FFF2-40B4-BE49-F238E27FC236}">
                <a16:creationId xmlns:a16="http://schemas.microsoft.com/office/drawing/2014/main" id="{20A9E694-0EA4-2D87-7DD1-6EBE122B9876}"/>
              </a:ext>
            </a:extLst>
          </p:cNvPr>
          <p:cNvSpPr txBox="1"/>
          <p:nvPr/>
        </p:nvSpPr>
        <p:spPr>
          <a:xfrm>
            <a:off x="4227576" y="0"/>
            <a:ext cx="4764024" cy="1077218"/>
          </a:xfrm>
          <a:prstGeom prst="rect">
            <a:avLst/>
          </a:prstGeom>
          <a:noFill/>
        </p:spPr>
        <p:txBody>
          <a:bodyPr wrap="square" rtlCol="0">
            <a:spAutoFit/>
          </a:bodyPr>
          <a:lstStyle/>
          <a:p>
            <a:pPr algn="r"/>
            <a:r>
              <a:rPr lang="en-US" sz="3200" b="1" dirty="0">
                <a:solidFill>
                  <a:schemeClr val="bg1"/>
                </a:solidFill>
                <a:ea typeface="Ayuthaya" pitchFamily="2" charset="-34"/>
                <a:cs typeface="Baguet Script" panose="020F0502020204030204" pitchFamily="34" charset="0"/>
              </a:rPr>
              <a:t>Thank you for your attention!</a:t>
            </a:r>
          </a:p>
        </p:txBody>
      </p:sp>
    </p:spTree>
    <p:extLst>
      <p:ext uri="{BB962C8B-B14F-4D97-AF65-F5344CB8AC3E}">
        <p14:creationId xmlns:p14="http://schemas.microsoft.com/office/powerpoint/2010/main" val="273353142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B8C0082D-AE95-E84B-ACFA-C1B3472209C3}"/>
              </a:ext>
            </a:extLst>
          </p:cNvPr>
          <p:cNvSpPr>
            <a:spLocks noGrp="1"/>
          </p:cNvSpPr>
          <p:nvPr>
            <p:ph type="body" sz="quarter" idx="14"/>
          </p:nvPr>
        </p:nvSpPr>
        <p:spPr/>
        <p:txBody>
          <a:bodyPr/>
          <a:lstStyle/>
          <a:p>
            <a:r>
              <a:rPr lang="en-US" baseline="30000" dirty="0"/>
              <a:t>9</a:t>
            </a:r>
            <a:r>
              <a:rPr lang="en-US" dirty="0">
                <a:solidFill>
                  <a:schemeClr val="bg1"/>
                </a:solidFill>
              </a:rPr>
              <a:t>Back-up slides</a:t>
            </a:r>
            <a:endParaRPr lang="en-US" dirty="0"/>
          </a:p>
        </p:txBody>
      </p:sp>
    </p:spTree>
    <p:extLst>
      <p:ext uri="{BB962C8B-B14F-4D97-AF65-F5344CB8AC3E}">
        <p14:creationId xmlns:p14="http://schemas.microsoft.com/office/powerpoint/2010/main" val="428217965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4F52A541-2543-D94D-8504-3D6BB1829961}"/>
              </a:ext>
            </a:extLst>
          </p:cNvPr>
          <p:cNvSpPr>
            <a:spLocks noGrp="1"/>
          </p:cNvSpPr>
          <p:nvPr>
            <p:ph type="body" sz="quarter" idx="14"/>
          </p:nvPr>
        </p:nvSpPr>
        <p:spPr/>
        <p:txBody>
          <a:bodyPr/>
          <a:lstStyle/>
          <a:p>
            <a:r>
              <a:rPr lang="en-US" dirty="0"/>
              <a:t>The Los Alamos Neutron Science Center</a:t>
            </a:r>
          </a:p>
        </p:txBody>
      </p:sp>
      <p:sp>
        <p:nvSpPr>
          <p:cNvPr id="7" name="Text Placeholder 6">
            <a:extLst>
              <a:ext uri="{FF2B5EF4-FFF2-40B4-BE49-F238E27FC236}">
                <a16:creationId xmlns:a16="http://schemas.microsoft.com/office/drawing/2014/main" id="{1B90B0EC-0FFA-E340-A870-A9AEF1EB7EC7}"/>
              </a:ext>
            </a:extLst>
          </p:cNvPr>
          <p:cNvSpPr>
            <a:spLocks noGrp="1"/>
          </p:cNvSpPr>
          <p:nvPr>
            <p:ph type="body" sz="quarter" idx="19"/>
          </p:nvPr>
        </p:nvSpPr>
        <p:spPr/>
        <p:txBody>
          <a:bodyPr/>
          <a:lstStyle/>
          <a:p>
            <a:endParaRPr lang="en-US"/>
          </a:p>
        </p:txBody>
      </p:sp>
      <p:pic>
        <p:nvPicPr>
          <p:cNvPr id="2" name="Picture 1">
            <a:extLst>
              <a:ext uri="{FF2B5EF4-FFF2-40B4-BE49-F238E27FC236}">
                <a16:creationId xmlns:a16="http://schemas.microsoft.com/office/drawing/2014/main" id="{FFE609C7-8DC6-A559-552C-641C78418792}"/>
              </a:ext>
            </a:extLst>
          </p:cNvPr>
          <p:cNvPicPr>
            <a:picLocks noChangeAspect="1"/>
          </p:cNvPicPr>
          <p:nvPr/>
        </p:nvPicPr>
        <p:blipFill rotWithShape="1">
          <a:blip r:embed="rId2"/>
          <a:srcRect l="40000" t="39561" r="36585" b="25902"/>
          <a:stretch/>
        </p:blipFill>
        <p:spPr>
          <a:xfrm>
            <a:off x="557784" y="1211699"/>
            <a:ext cx="5463540" cy="5036701"/>
          </a:xfrm>
          <a:prstGeom prst="rect">
            <a:avLst/>
          </a:prstGeom>
        </p:spPr>
      </p:pic>
    </p:spTree>
    <p:extLst>
      <p:ext uri="{BB962C8B-B14F-4D97-AF65-F5344CB8AC3E}">
        <p14:creationId xmlns:p14="http://schemas.microsoft.com/office/powerpoint/2010/main" val="160573564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A30884E2-E69B-054E-804E-60CA1691EBE6}"/>
              </a:ext>
            </a:extLst>
          </p:cNvPr>
          <p:cNvSpPr>
            <a:spLocks noGrp="1"/>
          </p:cNvSpPr>
          <p:nvPr>
            <p:ph type="body" sz="quarter" idx="14"/>
          </p:nvPr>
        </p:nvSpPr>
        <p:spPr>
          <a:xfrm>
            <a:off x="143256" y="135456"/>
            <a:ext cx="7994055" cy="507720"/>
          </a:xfrm>
        </p:spPr>
        <p:txBody>
          <a:bodyPr/>
          <a:lstStyle/>
          <a:p>
            <a:r>
              <a:rPr lang="en-US" dirty="0"/>
              <a:t>The Los Alamos Neutron Science Center - LANSCE</a:t>
            </a:r>
          </a:p>
        </p:txBody>
      </p:sp>
      <p:pic>
        <p:nvPicPr>
          <p:cNvPr id="1026" name="Picture 2">
            <a:extLst>
              <a:ext uri="{FF2B5EF4-FFF2-40B4-BE49-F238E27FC236}">
                <a16:creationId xmlns:a16="http://schemas.microsoft.com/office/drawing/2014/main" id="{E28A2875-0252-4871-495C-74FFFBFA9AC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61" y="1187293"/>
            <a:ext cx="9159322" cy="5243100"/>
          </a:xfrm>
          <a:prstGeom prst="rect">
            <a:avLst/>
          </a:prstGeom>
          <a:noFill/>
          <a:extLst>
            <a:ext uri="{909E8E84-426E-40DD-AFC4-6F175D3DCCD1}">
              <a14:hiddenFill xmlns:a14="http://schemas.microsoft.com/office/drawing/2010/main">
                <a:solidFill>
                  <a:srgbClr val="FFFFFF"/>
                </a:solidFill>
              </a14:hiddenFill>
            </a:ext>
          </a:extLst>
        </p:spPr>
      </p:pic>
      <p:cxnSp>
        <p:nvCxnSpPr>
          <p:cNvPr id="7" name="Straight Connector 6">
            <a:extLst>
              <a:ext uri="{FF2B5EF4-FFF2-40B4-BE49-F238E27FC236}">
                <a16:creationId xmlns:a16="http://schemas.microsoft.com/office/drawing/2014/main" id="{B5A28693-3217-7128-187A-7CDF53482DC3}"/>
              </a:ext>
            </a:extLst>
          </p:cNvPr>
          <p:cNvCxnSpPr/>
          <p:nvPr/>
        </p:nvCxnSpPr>
        <p:spPr>
          <a:xfrm flipV="1">
            <a:off x="4684734" y="5669530"/>
            <a:ext cx="1152395" cy="42588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33E6243B-C356-2A17-5883-EE656B5F062A}"/>
              </a:ext>
            </a:extLst>
          </p:cNvPr>
          <p:cNvCxnSpPr/>
          <p:nvPr/>
        </p:nvCxnSpPr>
        <p:spPr>
          <a:xfrm flipV="1">
            <a:off x="1091852" y="4869952"/>
            <a:ext cx="1152395" cy="42588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13C72F47-45B1-0D52-8800-A7BBB861529A}"/>
              </a:ext>
            </a:extLst>
          </p:cNvPr>
          <p:cNvCxnSpPr>
            <a:cxnSpLocks/>
          </p:cNvCxnSpPr>
          <p:nvPr/>
        </p:nvCxnSpPr>
        <p:spPr>
          <a:xfrm flipV="1">
            <a:off x="3321484" y="4564108"/>
            <a:ext cx="1152395" cy="42588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11155071-3C0B-CF00-C097-6E61F22383E4}"/>
              </a:ext>
            </a:extLst>
          </p:cNvPr>
          <p:cNvSpPr txBox="1"/>
          <p:nvPr/>
        </p:nvSpPr>
        <p:spPr>
          <a:xfrm>
            <a:off x="2301849" y="4967028"/>
            <a:ext cx="2258695" cy="369332"/>
          </a:xfrm>
          <a:prstGeom prst="rect">
            <a:avLst/>
          </a:prstGeom>
          <a:noFill/>
        </p:spPr>
        <p:txBody>
          <a:bodyPr wrap="none" rtlCol="0">
            <a:spAutoFit/>
          </a:bodyPr>
          <a:lstStyle/>
          <a:p>
            <a:r>
              <a:rPr lang="en-US" b="1" dirty="0"/>
              <a:t>500-800 MeV protons</a:t>
            </a:r>
          </a:p>
        </p:txBody>
      </p:sp>
      <p:sp>
        <p:nvSpPr>
          <p:cNvPr id="13" name="TextBox 12">
            <a:extLst>
              <a:ext uri="{FF2B5EF4-FFF2-40B4-BE49-F238E27FC236}">
                <a16:creationId xmlns:a16="http://schemas.microsoft.com/office/drawing/2014/main" id="{2E9562A7-47C4-E1B8-90D4-8A2415EB1423}"/>
              </a:ext>
            </a:extLst>
          </p:cNvPr>
          <p:cNvSpPr txBox="1"/>
          <p:nvPr/>
        </p:nvSpPr>
        <p:spPr>
          <a:xfrm>
            <a:off x="3757649" y="6061061"/>
            <a:ext cx="2113592" cy="369332"/>
          </a:xfrm>
          <a:prstGeom prst="rect">
            <a:avLst/>
          </a:prstGeom>
          <a:noFill/>
        </p:spPr>
        <p:txBody>
          <a:bodyPr wrap="none" rtlCol="0">
            <a:spAutoFit/>
          </a:bodyPr>
          <a:lstStyle/>
          <a:p>
            <a:r>
              <a:rPr lang="en-US" b="1" dirty="0" err="1"/>
              <a:t>meV</a:t>
            </a:r>
            <a:r>
              <a:rPr lang="en-US" b="1" dirty="0"/>
              <a:t> – keV neutrons</a:t>
            </a:r>
          </a:p>
        </p:txBody>
      </p:sp>
      <p:sp>
        <p:nvSpPr>
          <p:cNvPr id="14" name="TextBox 13">
            <a:extLst>
              <a:ext uri="{FF2B5EF4-FFF2-40B4-BE49-F238E27FC236}">
                <a16:creationId xmlns:a16="http://schemas.microsoft.com/office/drawing/2014/main" id="{BB85A00D-0E07-8AC4-3B6C-7C8AF957D6D4}"/>
              </a:ext>
            </a:extLst>
          </p:cNvPr>
          <p:cNvSpPr txBox="1"/>
          <p:nvPr/>
        </p:nvSpPr>
        <p:spPr>
          <a:xfrm>
            <a:off x="-3715" y="5332563"/>
            <a:ext cx="2128018" cy="369332"/>
          </a:xfrm>
          <a:prstGeom prst="rect">
            <a:avLst/>
          </a:prstGeom>
          <a:noFill/>
        </p:spPr>
        <p:txBody>
          <a:bodyPr wrap="none" rtlCol="0">
            <a:spAutoFit/>
          </a:bodyPr>
          <a:lstStyle/>
          <a:p>
            <a:r>
              <a:rPr lang="en-US" b="1" dirty="0"/>
              <a:t>keV – MeV neutrons</a:t>
            </a:r>
          </a:p>
        </p:txBody>
      </p:sp>
      <p:sp>
        <p:nvSpPr>
          <p:cNvPr id="3" name="Oval 2">
            <a:extLst>
              <a:ext uri="{FF2B5EF4-FFF2-40B4-BE49-F238E27FC236}">
                <a16:creationId xmlns:a16="http://schemas.microsoft.com/office/drawing/2014/main" id="{BE9F3B34-6697-A63F-3223-2BF3A9AE9AE5}"/>
              </a:ext>
            </a:extLst>
          </p:cNvPr>
          <p:cNvSpPr/>
          <p:nvPr/>
        </p:nvSpPr>
        <p:spPr>
          <a:xfrm>
            <a:off x="1025883" y="1730471"/>
            <a:ext cx="257577" cy="257577"/>
          </a:xfrm>
          <a:prstGeom prst="ellipse">
            <a:avLst/>
          </a:prstGeom>
          <a:solidFill>
            <a:srgbClr val="0A197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63789242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A30884E2-E69B-054E-804E-60CA1691EBE6}"/>
              </a:ext>
            </a:extLst>
          </p:cNvPr>
          <p:cNvSpPr>
            <a:spLocks noGrp="1"/>
          </p:cNvSpPr>
          <p:nvPr>
            <p:ph type="body" sz="quarter" idx="14"/>
          </p:nvPr>
        </p:nvSpPr>
        <p:spPr>
          <a:xfrm>
            <a:off x="128968" y="2869"/>
            <a:ext cx="7994055" cy="756381"/>
          </a:xfrm>
        </p:spPr>
        <p:txBody>
          <a:bodyPr/>
          <a:lstStyle/>
          <a:p>
            <a:r>
              <a:rPr lang="en-US" dirty="0"/>
              <a:t>The Los Alamos Neutron Science Center – LANSCE</a:t>
            </a:r>
            <a:br>
              <a:rPr lang="en-US" dirty="0"/>
            </a:br>
            <a:r>
              <a:rPr lang="en-US" dirty="0"/>
              <a:t>	WNR – High energy neutrons</a:t>
            </a:r>
          </a:p>
        </p:txBody>
      </p:sp>
      <p:pic>
        <p:nvPicPr>
          <p:cNvPr id="3074" name="Picture 2">
            <a:extLst>
              <a:ext uri="{FF2B5EF4-FFF2-40B4-BE49-F238E27FC236}">
                <a16:creationId xmlns:a16="http://schemas.microsoft.com/office/drawing/2014/main" id="{82024CC2-AD2A-6268-2F47-AF6B988EA89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309" y="762000"/>
            <a:ext cx="9148662" cy="5601222"/>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Chi-Nu photo">
            <a:extLst>
              <a:ext uri="{FF2B5EF4-FFF2-40B4-BE49-F238E27FC236}">
                <a16:creationId xmlns:a16="http://schemas.microsoft.com/office/drawing/2014/main" id="{8CAEA60C-15A0-D11C-8F7B-9C51E8690C64}"/>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0959" t="16781" r="12192" b="11134"/>
          <a:stretch/>
        </p:blipFill>
        <p:spPr bwMode="auto">
          <a:xfrm>
            <a:off x="4555879" y="5148197"/>
            <a:ext cx="1941963" cy="1215025"/>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a:extLst>
              <a:ext uri="{FF2B5EF4-FFF2-40B4-BE49-F238E27FC236}">
                <a16:creationId xmlns:a16="http://schemas.microsoft.com/office/drawing/2014/main" id="{93E777C0-CF74-142E-7615-A5CB17FE325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16691" y="4719181"/>
            <a:ext cx="1096028" cy="1644041"/>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9E5F6044-9E20-02D8-6EDC-2E1B4D8665CB}"/>
              </a:ext>
            </a:extLst>
          </p:cNvPr>
          <p:cNvSpPr txBox="1"/>
          <p:nvPr/>
        </p:nvSpPr>
        <p:spPr>
          <a:xfrm>
            <a:off x="4765302" y="3239445"/>
            <a:ext cx="1140697" cy="646331"/>
          </a:xfrm>
          <a:prstGeom prst="rect">
            <a:avLst/>
          </a:prstGeom>
          <a:noFill/>
        </p:spPr>
        <p:txBody>
          <a:bodyPr wrap="none" rtlCol="0">
            <a:spAutoFit/>
          </a:bodyPr>
          <a:lstStyle/>
          <a:p>
            <a:r>
              <a:rPr lang="en-US" b="1" dirty="0"/>
              <a:t>PFNS</a:t>
            </a:r>
          </a:p>
          <a:p>
            <a:r>
              <a:rPr lang="en-US" b="1" dirty="0"/>
              <a:t>Scattering</a:t>
            </a:r>
          </a:p>
        </p:txBody>
      </p:sp>
      <p:sp>
        <p:nvSpPr>
          <p:cNvPr id="4" name="TextBox 3">
            <a:extLst>
              <a:ext uri="{FF2B5EF4-FFF2-40B4-BE49-F238E27FC236}">
                <a16:creationId xmlns:a16="http://schemas.microsoft.com/office/drawing/2014/main" id="{51E53BD5-A201-4C08-66A3-584C2EFEDC4A}"/>
              </a:ext>
            </a:extLst>
          </p:cNvPr>
          <p:cNvSpPr txBox="1"/>
          <p:nvPr/>
        </p:nvSpPr>
        <p:spPr>
          <a:xfrm>
            <a:off x="2723512" y="4124381"/>
            <a:ext cx="744114" cy="461665"/>
          </a:xfrm>
          <a:prstGeom prst="rect">
            <a:avLst/>
          </a:prstGeom>
          <a:noFill/>
        </p:spPr>
        <p:txBody>
          <a:bodyPr wrap="none" rtlCol="0">
            <a:spAutoFit/>
          </a:bodyPr>
          <a:lstStyle/>
          <a:p>
            <a:r>
              <a:rPr lang="en-US" sz="2400" b="1" dirty="0"/>
              <a:t>(</a:t>
            </a:r>
            <a:r>
              <a:rPr lang="en-US" sz="2400" b="1" dirty="0" err="1"/>
              <a:t>n,z</a:t>
            </a:r>
            <a:r>
              <a:rPr lang="en-US" sz="2400" b="1" dirty="0"/>
              <a:t>)</a:t>
            </a:r>
          </a:p>
        </p:txBody>
      </p:sp>
      <p:sp>
        <p:nvSpPr>
          <p:cNvPr id="5" name="TextBox 4">
            <a:extLst>
              <a:ext uri="{FF2B5EF4-FFF2-40B4-BE49-F238E27FC236}">
                <a16:creationId xmlns:a16="http://schemas.microsoft.com/office/drawing/2014/main" id="{F8E4D248-1BEE-4470-356F-F691F31B2883}"/>
              </a:ext>
            </a:extLst>
          </p:cNvPr>
          <p:cNvSpPr txBox="1"/>
          <p:nvPr/>
        </p:nvSpPr>
        <p:spPr>
          <a:xfrm>
            <a:off x="1140518" y="5958826"/>
            <a:ext cx="920445" cy="523220"/>
          </a:xfrm>
          <a:prstGeom prst="rect">
            <a:avLst/>
          </a:prstGeom>
          <a:noFill/>
        </p:spPr>
        <p:txBody>
          <a:bodyPr wrap="none" rtlCol="0">
            <a:spAutoFit/>
          </a:bodyPr>
          <a:lstStyle/>
          <a:p>
            <a:r>
              <a:rPr lang="en-US" sz="2800" b="1" dirty="0"/>
              <a:t>LENZ</a:t>
            </a:r>
          </a:p>
        </p:txBody>
      </p:sp>
      <p:sp>
        <p:nvSpPr>
          <p:cNvPr id="6" name="TextBox 5">
            <a:extLst>
              <a:ext uri="{FF2B5EF4-FFF2-40B4-BE49-F238E27FC236}">
                <a16:creationId xmlns:a16="http://schemas.microsoft.com/office/drawing/2014/main" id="{3BE5182C-A5EA-65C1-7E7E-72B33399B0E7}"/>
              </a:ext>
            </a:extLst>
          </p:cNvPr>
          <p:cNvSpPr txBox="1"/>
          <p:nvPr/>
        </p:nvSpPr>
        <p:spPr>
          <a:xfrm>
            <a:off x="6497842" y="5770064"/>
            <a:ext cx="2580130" cy="523220"/>
          </a:xfrm>
          <a:prstGeom prst="rect">
            <a:avLst/>
          </a:prstGeom>
          <a:noFill/>
        </p:spPr>
        <p:txBody>
          <a:bodyPr wrap="none" rtlCol="0">
            <a:spAutoFit/>
          </a:bodyPr>
          <a:lstStyle/>
          <a:p>
            <a:r>
              <a:rPr lang="en-US" sz="2800" b="1" dirty="0"/>
              <a:t>Chi-nu, </a:t>
            </a:r>
            <a:r>
              <a:rPr lang="en-US" sz="2800" b="1" dirty="0" err="1"/>
              <a:t>CoGNAC</a:t>
            </a:r>
            <a:endParaRPr lang="en-US" sz="2800" b="1" dirty="0"/>
          </a:p>
        </p:txBody>
      </p:sp>
      <p:sp>
        <p:nvSpPr>
          <p:cNvPr id="8" name="TextBox 7">
            <a:extLst>
              <a:ext uri="{FF2B5EF4-FFF2-40B4-BE49-F238E27FC236}">
                <a16:creationId xmlns:a16="http://schemas.microsoft.com/office/drawing/2014/main" id="{DA59758E-16CB-8846-21B2-94F53EB79149}"/>
              </a:ext>
            </a:extLst>
          </p:cNvPr>
          <p:cNvSpPr txBox="1"/>
          <p:nvPr/>
        </p:nvSpPr>
        <p:spPr>
          <a:xfrm>
            <a:off x="-25052" y="4374725"/>
            <a:ext cx="3078270" cy="646331"/>
          </a:xfrm>
          <a:prstGeom prst="rect">
            <a:avLst/>
          </a:prstGeom>
          <a:noFill/>
        </p:spPr>
        <p:txBody>
          <a:bodyPr wrap="square">
            <a:spAutoFit/>
          </a:bodyPr>
          <a:lstStyle/>
          <a:p>
            <a:r>
              <a:rPr lang="en-US" b="1" dirty="0"/>
              <a:t>Irradiation of Chips</a:t>
            </a:r>
          </a:p>
          <a:p>
            <a:r>
              <a:rPr lang="en-US" b="1" dirty="0"/>
              <a:t>Electronics</a:t>
            </a:r>
            <a:endParaRPr lang="en-US" dirty="0"/>
          </a:p>
        </p:txBody>
      </p:sp>
      <p:sp>
        <p:nvSpPr>
          <p:cNvPr id="9" name="TextBox 8">
            <a:extLst>
              <a:ext uri="{FF2B5EF4-FFF2-40B4-BE49-F238E27FC236}">
                <a16:creationId xmlns:a16="http://schemas.microsoft.com/office/drawing/2014/main" id="{B1F2D7CC-5818-1111-911C-5CF10BCBDBE5}"/>
              </a:ext>
            </a:extLst>
          </p:cNvPr>
          <p:cNvSpPr txBox="1"/>
          <p:nvPr/>
        </p:nvSpPr>
        <p:spPr>
          <a:xfrm>
            <a:off x="7258979" y="3366370"/>
            <a:ext cx="2143461" cy="646331"/>
          </a:xfrm>
          <a:prstGeom prst="rect">
            <a:avLst/>
          </a:prstGeom>
          <a:noFill/>
        </p:spPr>
        <p:txBody>
          <a:bodyPr wrap="square">
            <a:spAutoFit/>
          </a:bodyPr>
          <a:lstStyle/>
          <a:p>
            <a:r>
              <a:rPr lang="en-US" b="1" dirty="0"/>
              <a:t>Irradiation of Chips</a:t>
            </a:r>
          </a:p>
          <a:p>
            <a:r>
              <a:rPr lang="en-US" b="1" dirty="0"/>
              <a:t>Electronics</a:t>
            </a:r>
            <a:endParaRPr lang="en-US" dirty="0"/>
          </a:p>
        </p:txBody>
      </p:sp>
      <p:sp>
        <p:nvSpPr>
          <p:cNvPr id="10" name="TextBox 9">
            <a:extLst>
              <a:ext uri="{FF2B5EF4-FFF2-40B4-BE49-F238E27FC236}">
                <a16:creationId xmlns:a16="http://schemas.microsoft.com/office/drawing/2014/main" id="{68C79B9E-1CEB-C6BB-E475-14D13B975648}"/>
              </a:ext>
            </a:extLst>
          </p:cNvPr>
          <p:cNvSpPr txBox="1"/>
          <p:nvPr/>
        </p:nvSpPr>
        <p:spPr>
          <a:xfrm>
            <a:off x="-62630" y="2536427"/>
            <a:ext cx="3078270" cy="338554"/>
          </a:xfrm>
          <a:prstGeom prst="rect">
            <a:avLst/>
          </a:prstGeom>
          <a:noFill/>
        </p:spPr>
        <p:txBody>
          <a:bodyPr wrap="square">
            <a:spAutoFit/>
          </a:bodyPr>
          <a:lstStyle/>
          <a:p>
            <a:r>
              <a:rPr lang="en-US" sz="1600" b="1" dirty="0"/>
              <a:t>General purpose</a:t>
            </a:r>
            <a:endParaRPr lang="en-US" sz="1600" dirty="0"/>
          </a:p>
        </p:txBody>
      </p:sp>
      <p:sp>
        <p:nvSpPr>
          <p:cNvPr id="11" name="TextBox 10">
            <a:extLst>
              <a:ext uri="{FF2B5EF4-FFF2-40B4-BE49-F238E27FC236}">
                <a16:creationId xmlns:a16="http://schemas.microsoft.com/office/drawing/2014/main" id="{02391016-FD68-79C7-0B05-8B76385C6F7F}"/>
              </a:ext>
            </a:extLst>
          </p:cNvPr>
          <p:cNvSpPr txBox="1"/>
          <p:nvPr/>
        </p:nvSpPr>
        <p:spPr>
          <a:xfrm>
            <a:off x="7042180" y="2828731"/>
            <a:ext cx="3078270" cy="369332"/>
          </a:xfrm>
          <a:prstGeom prst="rect">
            <a:avLst/>
          </a:prstGeom>
          <a:noFill/>
        </p:spPr>
        <p:txBody>
          <a:bodyPr wrap="square">
            <a:spAutoFit/>
          </a:bodyPr>
          <a:lstStyle/>
          <a:p>
            <a:r>
              <a:rPr lang="en-US" b="1" dirty="0"/>
              <a:t>TPC, SREFT and LENZ</a:t>
            </a:r>
            <a:endParaRPr lang="en-US" dirty="0"/>
          </a:p>
        </p:txBody>
      </p:sp>
      <p:pic>
        <p:nvPicPr>
          <p:cNvPr id="1030" name="Picture 6" descr="NIFFTE Time Projection Chamber">
            <a:extLst>
              <a:ext uri="{FF2B5EF4-FFF2-40B4-BE49-F238E27FC236}">
                <a16:creationId xmlns:a16="http://schemas.microsoft.com/office/drawing/2014/main" id="{0189ADDC-CE66-B476-DCF2-1DEEAC87F0A6}"/>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18944" t="9853" r="17871" b="17110"/>
          <a:stretch/>
        </p:blipFill>
        <p:spPr bwMode="auto">
          <a:xfrm>
            <a:off x="7809142" y="1730686"/>
            <a:ext cx="1268830" cy="1098045"/>
          </a:xfrm>
          <a:prstGeom prst="rect">
            <a:avLst/>
          </a:prstGeom>
          <a:noFill/>
          <a:extLst>
            <a:ext uri="{909E8E84-426E-40DD-AFC4-6F175D3DCCD1}">
              <a14:hiddenFill xmlns:a14="http://schemas.microsoft.com/office/drawing/2010/main">
                <a:solidFill>
                  <a:srgbClr val="FFFFFF"/>
                </a:solidFill>
              </a14:hiddenFill>
            </a:ext>
          </a:extLst>
        </p:spPr>
      </p:pic>
      <p:sp>
        <p:nvSpPr>
          <p:cNvPr id="12" name="TextBox 11">
            <a:extLst>
              <a:ext uri="{FF2B5EF4-FFF2-40B4-BE49-F238E27FC236}">
                <a16:creationId xmlns:a16="http://schemas.microsoft.com/office/drawing/2014/main" id="{D03099C7-4A66-DB06-3771-EABE3626E6A6}"/>
              </a:ext>
            </a:extLst>
          </p:cNvPr>
          <p:cNvSpPr txBox="1"/>
          <p:nvPr/>
        </p:nvSpPr>
        <p:spPr>
          <a:xfrm>
            <a:off x="5288499" y="2345968"/>
            <a:ext cx="1018036" cy="338554"/>
          </a:xfrm>
          <a:prstGeom prst="rect">
            <a:avLst/>
          </a:prstGeom>
          <a:noFill/>
        </p:spPr>
        <p:txBody>
          <a:bodyPr wrap="none" rtlCol="0">
            <a:spAutoFit/>
          </a:bodyPr>
          <a:lstStyle/>
          <a:p>
            <a:r>
              <a:rPr lang="en-US" sz="1600" b="1" dirty="0"/>
              <a:t>(</a:t>
            </a:r>
            <a:r>
              <a:rPr lang="en-US" sz="1600" b="1" dirty="0" err="1"/>
              <a:t>n,f</a:t>
            </a:r>
            <a:r>
              <a:rPr lang="en-US" sz="1600" b="1" dirty="0"/>
              <a:t>), (</a:t>
            </a:r>
            <a:r>
              <a:rPr lang="en-US" sz="1600" b="1" dirty="0" err="1"/>
              <a:t>n,z</a:t>
            </a:r>
            <a:r>
              <a:rPr lang="en-US" sz="1600" b="1" dirty="0"/>
              <a:t>)</a:t>
            </a:r>
          </a:p>
        </p:txBody>
      </p:sp>
    </p:spTree>
    <p:extLst>
      <p:ext uri="{BB962C8B-B14F-4D97-AF65-F5344CB8AC3E}">
        <p14:creationId xmlns:p14="http://schemas.microsoft.com/office/powerpoint/2010/main" val="107330504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A30884E2-E69B-054E-804E-60CA1691EBE6}"/>
              </a:ext>
            </a:extLst>
          </p:cNvPr>
          <p:cNvSpPr>
            <a:spLocks noGrp="1"/>
          </p:cNvSpPr>
          <p:nvPr>
            <p:ph type="body" sz="quarter" idx="14"/>
          </p:nvPr>
        </p:nvSpPr>
        <p:spPr>
          <a:xfrm>
            <a:off x="143256" y="19527"/>
            <a:ext cx="7994055" cy="507720"/>
          </a:xfrm>
        </p:spPr>
        <p:txBody>
          <a:bodyPr/>
          <a:lstStyle/>
          <a:p>
            <a:r>
              <a:rPr lang="en-US" dirty="0"/>
              <a:t>The Los Alamos Neutron Science Center – LANSCE</a:t>
            </a:r>
          </a:p>
          <a:p>
            <a:r>
              <a:rPr lang="en-US" dirty="0"/>
              <a:t>	Lujan Center – Low energy neutrons</a:t>
            </a:r>
          </a:p>
        </p:txBody>
      </p:sp>
      <p:pic>
        <p:nvPicPr>
          <p:cNvPr id="4098" name="Picture 2">
            <a:extLst>
              <a:ext uri="{FF2B5EF4-FFF2-40B4-BE49-F238E27FC236}">
                <a16:creationId xmlns:a16="http://schemas.microsoft.com/office/drawing/2014/main" id="{392EE08D-4D92-2FE6-E3FE-39143ECBDE0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442" y="773423"/>
            <a:ext cx="8929116" cy="6084577"/>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a:extLst>
              <a:ext uri="{FF2B5EF4-FFF2-40B4-BE49-F238E27FC236}">
                <a16:creationId xmlns:a16="http://schemas.microsoft.com/office/drawing/2014/main" id="{11AEC072-0054-7B73-8CEB-E6C3AA1E162C}"/>
              </a:ext>
            </a:extLst>
          </p:cNvPr>
          <p:cNvPicPr>
            <a:picLocks noChangeAspect="1"/>
          </p:cNvPicPr>
          <p:nvPr/>
        </p:nvPicPr>
        <p:blipFill rotWithShape="1">
          <a:blip r:embed="rId3"/>
          <a:srcRect l="20460" t="5889" r="9912"/>
          <a:stretch/>
        </p:blipFill>
        <p:spPr>
          <a:xfrm>
            <a:off x="3503440" y="5346889"/>
            <a:ext cx="1471964" cy="1491583"/>
          </a:xfrm>
          <a:prstGeom prst="rect">
            <a:avLst/>
          </a:prstGeom>
        </p:spPr>
      </p:pic>
      <p:sp>
        <p:nvSpPr>
          <p:cNvPr id="6" name="TextBox 5">
            <a:extLst>
              <a:ext uri="{FF2B5EF4-FFF2-40B4-BE49-F238E27FC236}">
                <a16:creationId xmlns:a16="http://schemas.microsoft.com/office/drawing/2014/main" id="{E3634BA6-82EA-A288-CC94-E834F5AA0E36}"/>
              </a:ext>
            </a:extLst>
          </p:cNvPr>
          <p:cNvSpPr txBox="1"/>
          <p:nvPr/>
        </p:nvSpPr>
        <p:spPr>
          <a:xfrm>
            <a:off x="1148048" y="6092680"/>
            <a:ext cx="2292627" cy="523220"/>
          </a:xfrm>
          <a:prstGeom prst="rect">
            <a:avLst/>
          </a:prstGeom>
          <a:solidFill>
            <a:srgbClr val="79919C"/>
          </a:solidFill>
        </p:spPr>
        <p:txBody>
          <a:bodyPr wrap="square" rtlCol="0">
            <a:spAutoFit/>
          </a:bodyPr>
          <a:lstStyle/>
          <a:p>
            <a:r>
              <a:rPr lang="en-US" sz="2800" b="1" dirty="0"/>
              <a:t>Lujan Center</a:t>
            </a:r>
          </a:p>
        </p:txBody>
      </p:sp>
      <p:pic>
        <p:nvPicPr>
          <p:cNvPr id="3" name="Picture 2">
            <a:extLst>
              <a:ext uri="{FF2B5EF4-FFF2-40B4-BE49-F238E27FC236}">
                <a16:creationId xmlns:a16="http://schemas.microsoft.com/office/drawing/2014/main" id="{C2C4E10D-40C6-1D16-F540-1A4AC1572E08}"/>
              </a:ext>
            </a:extLst>
          </p:cNvPr>
          <p:cNvPicPr>
            <a:picLocks noChangeAspect="1"/>
          </p:cNvPicPr>
          <p:nvPr/>
        </p:nvPicPr>
        <p:blipFill rotWithShape="1">
          <a:blip r:embed="rId4">
            <a:extLst>
              <a:ext uri="{28A0092B-C50C-407E-A947-70E740481C1C}">
                <a14:useLocalDpi xmlns:a14="http://schemas.microsoft.com/office/drawing/2010/main"/>
              </a:ext>
            </a:extLst>
          </a:blip>
          <a:srcRect/>
          <a:stretch/>
        </p:blipFill>
        <p:spPr>
          <a:xfrm>
            <a:off x="6773909" y="5636712"/>
            <a:ext cx="2370092" cy="1241993"/>
          </a:xfrm>
          <a:prstGeom prst="rect">
            <a:avLst/>
          </a:prstGeom>
        </p:spPr>
      </p:pic>
    </p:spTree>
    <p:extLst>
      <p:ext uri="{BB962C8B-B14F-4D97-AF65-F5344CB8AC3E}">
        <p14:creationId xmlns:p14="http://schemas.microsoft.com/office/powerpoint/2010/main" val="7325036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1AF4B87-F1B3-6F04-14E9-3AB110378C6C}"/>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60AE7382-2614-E8AF-9C60-DA209E60A66F}"/>
              </a:ext>
            </a:extLst>
          </p:cNvPr>
          <p:cNvSpPr>
            <a:spLocks noGrp="1"/>
          </p:cNvSpPr>
          <p:nvPr>
            <p:ph type="body" sz="quarter" idx="14"/>
          </p:nvPr>
        </p:nvSpPr>
        <p:spPr>
          <a:xfrm>
            <a:off x="143256" y="135456"/>
            <a:ext cx="7994055" cy="367224"/>
          </a:xfrm>
        </p:spPr>
        <p:txBody>
          <a:bodyPr/>
          <a:lstStyle/>
          <a:p>
            <a:r>
              <a:rPr lang="en-US" dirty="0"/>
              <a:t>Random Matrix Theory - RMT</a:t>
            </a:r>
          </a:p>
        </p:txBody>
      </p:sp>
      <p:sp>
        <p:nvSpPr>
          <p:cNvPr id="12" name="Text Placeholder 2">
            <a:extLst>
              <a:ext uri="{FF2B5EF4-FFF2-40B4-BE49-F238E27FC236}">
                <a16:creationId xmlns:a16="http://schemas.microsoft.com/office/drawing/2014/main" id="{FACBB49A-0E8C-3DB3-8589-EAE53838E03C}"/>
              </a:ext>
            </a:extLst>
          </p:cNvPr>
          <p:cNvSpPr>
            <a:spLocks noGrp="1"/>
          </p:cNvSpPr>
          <p:nvPr>
            <p:ph type="body" sz="quarter" idx="19"/>
          </p:nvPr>
        </p:nvSpPr>
        <p:spPr>
          <a:xfrm>
            <a:off x="-1" y="642912"/>
            <a:ext cx="9144000" cy="5608233"/>
          </a:xfrm>
        </p:spPr>
        <p:txBody>
          <a:bodyPr>
            <a:noAutofit/>
          </a:bodyPr>
          <a:lstStyle/>
          <a:p>
            <a:pPr marL="179388" indent="-179388"/>
            <a:r>
              <a:rPr lang="en-US" dirty="0">
                <a:ea typeface="Source Sans Pro" panose="020B0503030403020204" pitchFamily="34" charset="0"/>
                <a:cs typeface="Times"/>
              </a:rPr>
              <a:t>Theory cannot predict the position and width of each resonance</a:t>
            </a:r>
          </a:p>
          <a:p>
            <a:pPr marL="179388" indent="-179388"/>
            <a:r>
              <a:rPr lang="en-US" dirty="0">
                <a:ea typeface="Source Sans Pro" panose="020B0503030403020204" pitchFamily="34" charset="0"/>
              </a:rPr>
              <a:t>RMT can, however, predict:</a:t>
            </a:r>
          </a:p>
          <a:p>
            <a:pPr marL="409575" lvl="1" indent="-179388"/>
            <a:r>
              <a:rPr lang="en-US" sz="1800" b="1" dirty="0">
                <a:solidFill>
                  <a:schemeClr val="accent1"/>
                </a:solidFill>
                <a:ea typeface="Source Sans Pro" panose="020B0503030403020204" pitchFamily="34" charset="0"/>
              </a:rPr>
              <a:t>Width distributions</a:t>
            </a:r>
          </a:p>
          <a:p>
            <a:pPr marL="638175" lvl="2" indent="-179388"/>
            <a:r>
              <a:rPr lang="en-US" sz="1800" dirty="0">
                <a:ea typeface="Source Sans Pro" panose="020B0503030403020204" pitchFamily="34" charset="0"/>
              </a:rPr>
              <a:t>Porter-Thomas for neutron widths (chi-square distribution with 1 degree of freedom) </a:t>
            </a:r>
          </a:p>
          <a:p>
            <a:pPr marL="638175" lvl="2" indent="-179388"/>
            <a:r>
              <a:rPr lang="en-US" sz="1800" dirty="0">
                <a:ea typeface="Source Sans Pro" panose="020B0503030403020204" pitchFamily="34" charset="0"/>
              </a:rPr>
              <a:t>Gamma width distributions are narrow and don’t change with energy</a:t>
            </a:r>
          </a:p>
          <a:p>
            <a:pPr marL="409575" lvl="1" indent="-179388"/>
            <a:r>
              <a:rPr lang="en-US" sz="1800" dirty="0">
                <a:ea typeface="Source Sans Pro" panose="020B0503030403020204" pitchFamily="34" charset="0"/>
              </a:rPr>
              <a:t>Energy spacings follow the Wigner distribution</a:t>
            </a:r>
          </a:p>
          <a:p>
            <a:pPr marL="409575" lvl="1" indent="-179388"/>
            <a:r>
              <a:rPr lang="en-US" sz="1800" dirty="0">
                <a:ea typeface="Source Sans Pro" panose="020B0503030403020204" pitchFamily="34" charset="0"/>
              </a:rPr>
              <a:t>Widths and energies are uncorrelated </a:t>
            </a:r>
          </a:p>
          <a:p>
            <a:pPr marL="179388" indent="-179388"/>
            <a:r>
              <a:rPr lang="en-US" b="1" dirty="0">
                <a:ea typeface="Source Sans Pro" panose="020B0503030403020204" pitchFamily="34" charset="0"/>
              </a:rPr>
              <a:t>RMT predicts that fluctuations in cross sections are entirely random</a:t>
            </a:r>
          </a:p>
        </p:txBody>
      </p:sp>
      <p:pic>
        <p:nvPicPr>
          <p:cNvPr id="3" name="Picture 2">
            <a:extLst>
              <a:ext uri="{FF2B5EF4-FFF2-40B4-BE49-F238E27FC236}">
                <a16:creationId xmlns:a16="http://schemas.microsoft.com/office/drawing/2014/main" id="{AC6BCD39-3114-010E-B5EE-0CEC86FBD2AB}"/>
              </a:ext>
            </a:extLst>
          </p:cNvPr>
          <p:cNvPicPr>
            <a:picLocks noChangeAspect="1"/>
          </p:cNvPicPr>
          <p:nvPr/>
        </p:nvPicPr>
        <p:blipFill>
          <a:blip r:embed="rId2"/>
          <a:stretch>
            <a:fillRect/>
          </a:stretch>
        </p:blipFill>
        <p:spPr>
          <a:xfrm>
            <a:off x="353385" y="3591138"/>
            <a:ext cx="2936674" cy="2623950"/>
          </a:xfrm>
          <a:prstGeom prst="rect">
            <a:avLst/>
          </a:prstGeom>
          <a:ln w="63500">
            <a:solidFill>
              <a:schemeClr val="accent1"/>
            </a:solidFill>
          </a:ln>
        </p:spPr>
      </p:pic>
      <p:sp>
        <p:nvSpPr>
          <p:cNvPr id="4" name="TextBox 3">
            <a:extLst>
              <a:ext uri="{FF2B5EF4-FFF2-40B4-BE49-F238E27FC236}">
                <a16:creationId xmlns:a16="http://schemas.microsoft.com/office/drawing/2014/main" id="{228831C7-4604-5942-6B35-B98B4BEE34C7}"/>
              </a:ext>
            </a:extLst>
          </p:cNvPr>
          <p:cNvSpPr txBox="1"/>
          <p:nvPr/>
        </p:nvSpPr>
        <p:spPr>
          <a:xfrm>
            <a:off x="653004" y="3151690"/>
            <a:ext cx="2337435" cy="369332"/>
          </a:xfrm>
          <a:prstGeom prst="rect">
            <a:avLst/>
          </a:prstGeom>
          <a:noFill/>
        </p:spPr>
        <p:txBody>
          <a:bodyPr wrap="none" rtlCol="0">
            <a:spAutoFit/>
          </a:bodyPr>
          <a:lstStyle/>
          <a:p>
            <a:r>
              <a:rPr lang="en-US" dirty="0"/>
              <a:t>Phys. Rev. 104 2 (1956)</a:t>
            </a:r>
          </a:p>
        </p:txBody>
      </p:sp>
      <p:pic>
        <p:nvPicPr>
          <p:cNvPr id="5" name="Picture 4">
            <a:extLst>
              <a:ext uri="{FF2B5EF4-FFF2-40B4-BE49-F238E27FC236}">
                <a16:creationId xmlns:a16="http://schemas.microsoft.com/office/drawing/2014/main" id="{035E9879-BC20-1031-02D3-BCF5C22727D9}"/>
              </a:ext>
            </a:extLst>
          </p:cNvPr>
          <p:cNvPicPr>
            <a:picLocks noChangeAspect="1"/>
          </p:cNvPicPr>
          <p:nvPr/>
        </p:nvPicPr>
        <p:blipFill>
          <a:blip r:embed="rId3"/>
          <a:stretch>
            <a:fillRect/>
          </a:stretch>
        </p:blipFill>
        <p:spPr>
          <a:xfrm>
            <a:off x="3643445" y="3521022"/>
            <a:ext cx="4765406" cy="2730123"/>
          </a:xfrm>
          <a:prstGeom prst="rect">
            <a:avLst/>
          </a:prstGeom>
        </p:spPr>
      </p:pic>
      <p:pic>
        <p:nvPicPr>
          <p:cNvPr id="7" name="Picture 6">
            <a:extLst>
              <a:ext uri="{FF2B5EF4-FFF2-40B4-BE49-F238E27FC236}">
                <a16:creationId xmlns:a16="http://schemas.microsoft.com/office/drawing/2014/main" id="{44BD1773-3A26-B813-8A0C-233A6EF085BF}"/>
              </a:ext>
            </a:extLst>
          </p:cNvPr>
          <p:cNvPicPr>
            <a:picLocks noChangeAspect="1"/>
          </p:cNvPicPr>
          <p:nvPr/>
        </p:nvPicPr>
        <p:blipFill>
          <a:blip r:embed="rId4"/>
          <a:stretch>
            <a:fillRect/>
          </a:stretch>
        </p:blipFill>
        <p:spPr>
          <a:xfrm>
            <a:off x="6329842" y="4162183"/>
            <a:ext cx="1993900" cy="723900"/>
          </a:xfrm>
          <a:prstGeom prst="rect">
            <a:avLst/>
          </a:prstGeom>
        </p:spPr>
      </p:pic>
      <p:sp>
        <p:nvSpPr>
          <p:cNvPr id="8" name="TextBox 7">
            <a:extLst>
              <a:ext uri="{FF2B5EF4-FFF2-40B4-BE49-F238E27FC236}">
                <a16:creationId xmlns:a16="http://schemas.microsoft.com/office/drawing/2014/main" id="{B2815646-5511-1F13-F845-B1B8709F038E}"/>
              </a:ext>
            </a:extLst>
          </p:cNvPr>
          <p:cNvSpPr txBox="1"/>
          <p:nvPr/>
        </p:nvSpPr>
        <p:spPr>
          <a:xfrm>
            <a:off x="6639095" y="4656983"/>
            <a:ext cx="1727201" cy="369332"/>
          </a:xfrm>
          <a:prstGeom prst="rect">
            <a:avLst/>
          </a:prstGeom>
          <a:noFill/>
        </p:spPr>
        <p:txBody>
          <a:bodyPr wrap="square" rtlCol="0">
            <a:spAutoFit/>
          </a:bodyPr>
          <a:lstStyle/>
          <a:p>
            <a:r>
              <a:rPr lang="en-US" dirty="0"/>
              <a:t>x: level spacing</a:t>
            </a:r>
          </a:p>
        </p:txBody>
      </p:sp>
    </p:spTree>
    <p:extLst>
      <p:ext uri="{BB962C8B-B14F-4D97-AF65-F5344CB8AC3E}">
        <p14:creationId xmlns:p14="http://schemas.microsoft.com/office/powerpoint/2010/main" val="427730711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 name="Text Placeholder 2">
            <a:extLst>
              <a:ext uri="{FF2B5EF4-FFF2-40B4-BE49-F238E27FC236}">
                <a16:creationId xmlns:a16="http://schemas.microsoft.com/office/drawing/2014/main" id="{F3C91182-ABF7-E949-B7C1-820768FB267A}"/>
              </a:ext>
            </a:extLst>
          </p:cNvPr>
          <p:cNvSpPr>
            <a:spLocks noGrp="1"/>
          </p:cNvSpPr>
          <p:nvPr>
            <p:ph type="body" sz="quarter" idx="19"/>
          </p:nvPr>
        </p:nvSpPr>
        <p:spPr>
          <a:xfrm>
            <a:off x="40569" y="1173185"/>
            <a:ext cx="3216012" cy="5213328"/>
          </a:xfrm>
        </p:spPr>
        <p:txBody>
          <a:bodyPr>
            <a:noAutofit/>
          </a:bodyPr>
          <a:lstStyle/>
          <a:p>
            <a:pPr lvl="0"/>
            <a:r>
              <a:rPr lang="en-US" dirty="0"/>
              <a:t>The Los Alamos Neutron Science Center (LANSCE) is LANL’s accelerator complex</a:t>
            </a:r>
          </a:p>
          <a:p>
            <a:pPr lvl="0"/>
            <a:r>
              <a:rPr lang="en-US" dirty="0"/>
              <a:t>DICER belongs to the Lujan Center instruments which serve material and nuclear science studies.</a:t>
            </a:r>
          </a:p>
          <a:p>
            <a:pPr lvl="0"/>
            <a:r>
              <a:rPr lang="en-US" dirty="0"/>
              <a:t>Neutrons are spallation products</a:t>
            </a:r>
          </a:p>
          <a:p>
            <a:pPr lvl="0"/>
            <a:r>
              <a:rPr lang="en-US" dirty="0"/>
              <a:t>800MeV protons impinge on a split W target at a 20 Hz duty cycle.</a:t>
            </a:r>
          </a:p>
          <a:p>
            <a:pPr lvl="0"/>
            <a:r>
              <a:rPr lang="en-US" dirty="0"/>
              <a:t>DICER points to the liquid hydrogen moderator</a:t>
            </a:r>
          </a:p>
          <a:p>
            <a:pPr lvl="0"/>
            <a:r>
              <a:rPr lang="en-US" dirty="0"/>
              <a:t>DICER flux spans from 0.2 </a:t>
            </a:r>
            <a:r>
              <a:rPr lang="en-US" dirty="0" err="1"/>
              <a:t>meV</a:t>
            </a:r>
            <a:r>
              <a:rPr lang="en-US" dirty="0"/>
              <a:t> – 100 keV</a:t>
            </a:r>
          </a:p>
          <a:p>
            <a:pPr lvl="0"/>
            <a:r>
              <a:rPr lang="en-US" dirty="0"/>
              <a:t>Total: ~6x10</a:t>
            </a:r>
            <a:r>
              <a:rPr lang="en-US" baseline="30000" dirty="0"/>
              <a:t>7</a:t>
            </a:r>
            <a:r>
              <a:rPr lang="en-US" dirty="0"/>
              <a:t> n/s/cm</a:t>
            </a:r>
            <a:r>
              <a:rPr lang="en-US" baseline="30000" dirty="0"/>
              <a:t>2</a:t>
            </a:r>
            <a:endParaRPr lang="en-US" dirty="0"/>
          </a:p>
        </p:txBody>
      </p:sp>
      <p:sp>
        <p:nvSpPr>
          <p:cNvPr id="4" name="Text Placeholder 3">
            <a:extLst>
              <a:ext uri="{FF2B5EF4-FFF2-40B4-BE49-F238E27FC236}">
                <a16:creationId xmlns:a16="http://schemas.microsoft.com/office/drawing/2014/main" id="{B8C0082D-AE95-E84B-ACFA-C1B3472209C3}"/>
              </a:ext>
            </a:extLst>
          </p:cNvPr>
          <p:cNvSpPr>
            <a:spLocks noGrp="1"/>
          </p:cNvSpPr>
          <p:nvPr>
            <p:ph type="body" sz="quarter" idx="14"/>
          </p:nvPr>
        </p:nvSpPr>
        <p:spPr>
          <a:xfrm>
            <a:off x="135183" y="83568"/>
            <a:ext cx="7994055" cy="892208"/>
          </a:xfrm>
        </p:spPr>
        <p:txBody>
          <a:bodyPr/>
          <a:lstStyle/>
          <a:p>
            <a:r>
              <a:rPr lang="en-US" dirty="0"/>
              <a:t>Description of the apparatus: </a:t>
            </a:r>
            <a:r>
              <a:rPr lang="en-US" dirty="0" err="1"/>
              <a:t>Lujan@LANSCE@LANL</a:t>
            </a:r>
            <a:endParaRPr lang="en-US" dirty="0"/>
          </a:p>
        </p:txBody>
      </p:sp>
      <p:pic>
        <p:nvPicPr>
          <p:cNvPr id="3" name="Picture 2">
            <a:extLst>
              <a:ext uri="{FF2B5EF4-FFF2-40B4-BE49-F238E27FC236}">
                <a16:creationId xmlns:a16="http://schemas.microsoft.com/office/drawing/2014/main" id="{035D6534-28FC-3440-8F66-99FEA31225AF}"/>
              </a:ext>
            </a:extLst>
          </p:cNvPr>
          <p:cNvPicPr>
            <a:picLocks noChangeAspect="1"/>
          </p:cNvPicPr>
          <p:nvPr/>
        </p:nvPicPr>
        <p:blipFill rotWithShape="1">
          <a:blip r:embed="rId2"/>
          <a:srcRect l="40000" t="39561" r="36585" b="25902"/>
          <a:stretch/>
        </p:blipFill>
        <p:spPr>
          <a:xfrm>
            <a:off x="4122606" y="1690598"/>
            <a:ext cx="4739268" cy="4369013"/>
          </a:xfrm>
          <a:prstGeom prst="rect">
            <a:avLst/>
          </a:prstGeom>
        </p:spPr>
      </p:pic>
      <p:pic>
        <p:nvPicPr>
          <p:cNvPr id="8" name="Picture 7">
            <a:extLst>
              <a:ext uri="{FF2B5EF4-FFF2-40B4-BE49-F238E27FC236}">
                <a16:creationId xmlns:a16="http://schemas.microsoft.com/office/drawing/2014/main" id="{74CB1B4A-6ADB-2648-88B1-77110175FCC2}"/>
              </a:ext>
            </a:extLst>
          </p:cNvPr>
          <p:cNvPicPr>
            <a:picLocks noChangeAspect="1"/>
          </p:cNvPicPr>
          <p:nvPr/>
        </p:nvPicPr>
        <p:blipFill>
          <a:blip r:embed="rId3"/>
          <a:stretch>
            <a:fillRect/>
          </a:stretch>
        </p:blipFill>
        <p:spPr>
          <a:xfrm>
            <a:off x="4122605" y="2809828"/>
            <a:ext cx="4739267" cy="3249783"/>
          </a:xfrm>
          <a:prstGeom prst="rect">
            <a:avLst/>
          </a:prstGeom>
          <a:ln w="76200">
            <a:solidFill>
              <a:schemeClr val="tx2">
                <a:lumMod val="60000"/>
                <a:lumOff val="40000"/>
              </a:schemeClr>
            </a:solidFill>
          </a:ln>
        </p:spPr>
      </p:pic>
      <p:sp>
        <p:nvSpPr>
          <p:cNvPr id="95" name="Rectangle 94">
            <a:extLst>
              <a:ext uri="{FF2B5EF4-FFF2-40B4-BE49-F238E27FC236}">
                <a16:creationId xmlns:a16="http://schemas.microsoft.com/office/drawing/2014/main" id="{BEBA5786-2785-8F45-A511-FFCAA47D2189}"/>
              </a:ext>
            </a:extLst>
          </p:cNvPr>
          <p:cNvSpPr/>
          <p:nvPr/>
        </p:nvSpPr>
        <p:spPr>
          <a:xfrm>
            <a:off x="6612673" y="1690598"/>
            <a:ext cx="1516565" cy="383529"/>
          </a:xfrm>
          <a:prstGeom prst="rect">
            <a:avLst/>
          </a:prstGeom>
          <a:noFill/>
          <a:ln w="76200">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 name="Straight Connector 10">
            <a:extLst>
              <a:ext uri="{FF2B5EF4-FFF2-40B4-BE49-F238E27FC236}">
                <a16:creationId xmlns:a16="http://schemas.microsoft.com/office/drawing/2014/main" id="{0B33D3FF-B606-CE41-A8DF-94BD36EB2A71}"/>
              </a:ext>
            </a:extLst>
          </p:cNvPr>
          <p:cNvCxnSpPr>
            <a:cxnSpLocks/>
          </p:cNvCxnSpPr>
          <p:nvPr/>
        </p:nvCxnSpPr>
        <p:spPr>
          <a:xfrm>
            <a:off x="8129238" y="2074127"/>
            <a:ext cx="762665" cy="697648"/>
          </a:xfrm>
          <a:prstGeom prst="line">
            <a:avLst/>
          </a:prstGeom>
          <a:ln w="76200">
            <a:solidFill>
              <a:schemeClr val="tx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96" name="Straight Connector 95">
            <a:extLst>
              <a:ext uri="{FF2B5EF4-FFF2-40B4-BE49-F238E27FC236}">
                <a16:creationId xmlns:a16="http://schemas.microsoft.com/office/drawing/2014/main" id="{F7B9C9DA-7EC6-3B4D-808E-AA095E5825CC}"/>
              </a:ext>
            </a:extLst>
          </p:cNvPr>
          <p:cNvCxnSpPr>
            <a:cxnSpLocks/>
          </p:cNvCxnSpPr>
          <p:nvPr/>
        </p:nvCxnSpPr>
        <p:spPr>
          <a:xfrm flipH="1">
            <a:off x="4092575" y="2085417"/>
            <a:ext cx="2510924" cy="686358"/>
          </a:xfrm>
          <a:prstGeom prst="line">
            <a:avLst/>
          </a:prstGeom>
          <a:ln w="76200">
            <a:solidFill>
              <a:schemeClr val="tx2">
                <a:lumMod val="60000"/>
                <a:lumOff val="40000"/>
              </a:schemeClr>
            </a:solidFill>
          </a:ln>
        </p:spPr>
        <p:style>
          <a:lnRef idx="1">
            <a:schemeClr val="accent1"/>
          </a:lnRef>
          <a:fillRef idx="0">
            <a:schemeClr val="accent1"/>
          </a:fillRef>
          <a:effectRef idx="0">
            <a:schemeClr val="accent1"/>
          </a:effectRef>
          <a:fontRef idx="minor">
            <a:schemeClr val="tx1"/>
          </a:fontRef>
        </p:style>
      </p:cxnSp>
      <p:pic>
        <p:nvPicPr>
          <p:cNvPr id="97" name="Picture 96">
            <a:extLst>
              <a:ext uri="{FF2B5EF4-FFF2-40B4-BE49-F238E27FC236}">
                <a16:creationId xmlns:a16="http://schemas.microsoft.com/office/drawing/2014/main" id="{EEB94B7C-B0A9-0247-9B88-7B10B7716012}"/>
              </a:ext>
            </a:extLst>
          </p:cNvPr>
          <p:cNvPicPr>
            <a:picLocks noChangeAspect="1"/>
          </p:cNvPicPr>
          <p:nvPr/>
        </p:nvPicPr>
        <p:blipFill>
          <a:blip r:embed="rId4"/>
          <a:stretch>
            <a:fillRect/>
          </a:stretch>
        </p:blipFill>
        <p:spPr>
          <a:xfrm>
            <a:off x="3975100" y="1181795"/>
            <a:ext cx="4963817" cy="5066605"/>
          </a:xfrm>
          <a:prstGeom prst="rect">
            <a:avLst/>
          </a:prstGeom>
        </p:spPr>
      </p:pic>
      <p:sp>
        <p:nvSpPr>
          <p:cNvPr id="2" name="Rectangle 1">
            <a:extLst>
              <a:ext uri="{FF2B5EF4-FFF2-40B4-BE49-F238E27FC236}">
                <a16:creationId xmlns:a16="http://schemas.microsoft.com/office/drawing/2014/main" id="{AC2FBE35-E423-A744-9E15-8415E91EBDF9}"/>
              </a:ext>
            </a:extLst>
          </p:cNvPr>
          <p:cNvSpPr/>
          <p:nvPr/>
        </p:nvSpPr>
        <p:spPr>
          <a:xfrm>
            <a:off x="4029607" y="1158897"/>
            <a:ext cx="5037902" cy="126039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35F3C00D-0B3D-AE67-4F4D-EC47A9E6FEDD}"/>
              </a:ext>
            </a:extLst>
          </p:cNvPr>
          <p:cNvSpPr txBox="1"/>
          <p:nvPr/>
        </p:nvSpPr>
        <p:spPr>
          <a:xfrm>
            <a:off x="6678621" y="1940214"/>
            <a:ext cx="1435601" cy="369332"/>
          </a:xfrm>
          <a:prstGeom prst="rect">
            <a:avLst/>
          </a:prstGeom>
          <a:noFill/>
        </p:spPr>
        <p:txBody>
          <a:bodyPr wrap="square" rtlCol="0">
            <a:spAutoFit/>
          </a:bodyPr>
          <a:lstStyle/>
          <a:p>
            <a:r>
              <a:rPr lang="en-US" dirty="0"/>
              <a:t>Mark-III</a:t>
            </a:r>
          </a:p>
        </p:txBody>
      </p:sp>
    </p:spTree>
    <p:extLst>
      <p:ext uri="{BB962C8B-B14F-4D97-AF65-F5344CB8AC3E}">
        <p14:creationId xmlns:p14="http://schemas.microsoft.com/office/powerpoint/2010/main" val="30977744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5"/>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8"/>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97"/>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5" grpId="0" animBg="1"/>
      <p:bldP spid="2" grpId="0" animBg="1"/>
      <p:bldP spid="5"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B8C0082D-AE95-E84B-ACFA-C1B3472209C3}"/>
              </a:ext>
            </a:extLst>
          </p:cNvPr>
          <p:cNvSpPr>
            <a:spLocks noGrp="1"/>
          </p:cNvSpPr>
          <p:nvPr>
            <p:ph type="body" sz="quarter" idx="14"/>
          </p:nvPr>
        </p:nvSpPr>
        <p:spPr>
          <a:xfrm>
            <a:off x="168475" y="90551"/>
            <a:ext cx="7994055" cy="446104"/>
          </a:xfrm>
        </p:spPr>
        <p:txBody>
          <a:bodyPr/>
          <a:lstStyle/>
          <a:p>
            <a:r>
              <a:rPr lang="en-US" dirty="0"/>
              <a:t>Description of the apparatus: Neutron spectrum</a:t>
            </a:r>
          </a:p>
        </p:txBody>
      </p:sp>
      <p:sp>
        <p:nvSpPr>
          <p:cNvPr id="3" name="Text Placeholder 2">
            <a:extLst>
              <a:ext uri="{FF2B5EF4-FFF2-40B4-BE49-F238E27FC236}">
                <a16:creationId xmlns:a16="http://schemas.microsoft.com/office/drawing/2014/main" id="{4E62BD1C-C08D-5B42-9C98-E8786898843B}"/>
              </a:ext>
            </a:extLst>
          </p:cNvPr>
          <p:cNvSpPr>
            <a:spLocks noGrp="1"/>
          </p:cNvSpPr>
          <p:nvPr>
            <p:ph type="body" sz="quarter" idx="19"/>
          </p:nvPr>
        </p:nvSpPr>
        <p:spPr>
          <a:xfrm>
            <a:off x="268684" y="695603"/>
            <a:ext cx="7994055" cy="995411"/>
          </a:xfrm>
        </p:spPr>
        <p:txBody>
          <a:bodyPr/>
          <a:lstStyle/>
          <a:p>
            <a:r>
              <a:rPr lang="en-US" dirty="0"/>
              <a:t>Mark-IV provides an enhanced keV spectrum compared to Mark-III</a:t>
            </a:r>
          </a:p>
          <a:p>
            <a:r>
              <a:rPr lang="en-US" dirty="0"/>
              <a:t>Mark-IV is expected to improve the neutron energy resolution</a:t>
            </a:r>
          </a:p>
        </p:txBody>
      </p:sp>
      <p:pic>
        <p:nvPicPr>
          <p:cNvPr id="2" name="Picture 1">
            <a:extLst>
              <a:ext uri="{FF2B5EF4-FFF2-40B4-BE49-F238E27FC236}">
                <a16:creationId xmlns:a16="http://schemas.microsoft.com/office/drawing/2014/main" id="{392FF581-254D-7D81-0D01-E2A152A71D3F}"/>
              </a:ext>
            </a:extLst>
          </p:cNvPr>
          <p:cNvPicPr>
            <a:picLocks noChangeAspect="1"/>
          </p:cNvPicPr>
          <p:nvPr/>
        </p:nvPicPr>
        <p:blipFill rotWithShape="1">
          <a:blip r:embed="rId2"/>
          <a:srcRect t="7895"/>
          <a:stretch/>
        </p:blipFill>
        <p:spPr>
          <a:xfrm>
            <a:off x="1305201" y="1427967"/>
            <a:ext cx="6533598" cy="4981061"/>
          </a:xfrm>
          <a:prstGeom prst="rect">
            <a:avLst/>
          </a:prstGeom>
        </p:spPr>
      </p:pic>
      <p:sp>
        <p:nvSpPr>
          <p:cNvPr id="5" name="TextBox 4">
            <a:extLst>
              <a:ext uri="{FF2B5EF4-FFF2-40B4-BE49-F238E27FC236}">
                <a16:creationId xmlns:a16="http://schemas.microsoft.com/office/drawing/2014/main" id="{C1424D00-3535-B5A7-3AA2-B2DCEC2E4015}"/>
              </a:ext>
            </a:extLst>
          </p:cNvPr>
          <p:cNvSpPr txBox="1"/>
          <p:nvPr/>
        </p:nvSpPr>
        <p:spPr>
          <a:xfrm rot="20372296">
            <a:off x="3928201" y="1987083"/>
            <a:ext cx="1287597" cy="369332"/>
          </a:xfrm>
          <a:prstGeom prst="rect">
            <a:avLst/>
          </a:prstGeom>
          <a:noFill/>
          <a:ln w="25400">
            <a:solidFill>
              <a:srgbClr val="C00000"/>
            </a:solidFill>
          </a:ln>
        </p:spPr>
        <p:txBody>
          <a:bodyPr wrap="none" rtlCol="0">
            <a:spAutoFit/>
          </a:bodyPr>
          <a:lstStyle/>
          <a:p>
            <a:r>
              <a:rPr lang="en-US" b="1" dirty="0">
                <a:solidFill>
                  <a:schemeClr val="tx1">
                    <a:lumMod val="65000"/>
                    <a:lumOff val="35000"/>
                  </a:schemeClr>
                </a:solidFill>
              </a:rPr>
              <a:t>Preliminary</a:t>
            </a:r>
          </a:p>
        </p:txBody>
      </p:sp>
    </p:spTree>
    <p:extLst>
      <p:ext uri="{BB962C8B-B14F-4D97-AF65-F5344CB8AC3E}">
        <p14:creationId xmlns:p14="http://schemas.microsoft.com/office/powerpoint/2010/main" val="395816434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A30884E2-E69B-054E-804E-60CA1691EBE6}"/>
              </a:ext>
            </a:extLst>
          </p:cNvPr>
          <p:cNvSpPr>
            <a:spLocks noGrp="1"/>
          </p:cNvSpPr>
          <p:nvPr>
            <p:ph type="body" sz="quarter" idx="14"/>
          </p:nvPr>
        </p:nvSpPr>
        <p:spPr>
          <a:xfrm>
            <a:off x="143256" y="19527"/>
            <a:ext cx="7994055" cy="507720"/>
          </a:xfrm>
        </p:spPr>
        <p:txBody>
          <a:bodyPr/>
          <a:lstStyle/>
          <a:p>
            <a:r>
              <a:rPr lang="en-US" dirty="0"/>
              <a:t>n+</a:t>
            </a:r>
            <a:r>
              <a:rPr lang="en-US" baseline="30000" dirty="0"/>
              <a:t>149</a:t>
            </a:r>
            <a:r>
              <a:rPr lang="en-US" dirty="0"/>
              <a:t>Sm : Capture and transmission – Nuclear Criticality Safety Program</a:t>
            </a:r>
          </a:p>
        </p:txBody>
      </p:sp>
      <p:pic>
        <p:nvPicPr>
          <p:cNvPr id="3" name="Picture 2">
            <a:extLst>
              <a:ext uri="{FF2B5EF4-FFF2-40B4-BE49-F238E27FC236}">
                <a16:creationId xmlns:a16="http://schemas.microsoft.com/office/drawing/2014/main" id="{7AFE493C-94EE-BC7B-4143-8DAA7A6DE354}"/>
              </a:ext>
            </a:extLst>
          </p:cNvPr>
          <p:cNvPicPr>
            <a:picLocks noChangeAspect="1"/>
          </p:cNvPicPr>
          <p:nvPr/>
        </p:nvPicPr>
        <p:blipFill>
          <a:blip r:embed="rId2"/>
          <a:stretch>
            <a:fillRect/>
          </a:stretch>
        </p:blipFill>
        <p:spPr>
          <a:xfrm>
            <a:off x="6810499" y="-147597"/>
            <a:ext cx="2333501" cy="2057400"/>
          </a:xfrm>
          <a:prstGeom prst="rect">
            <a:avLst/>
          </a:prstGeom>
        </p:spPr>
      </p:pic>
      <p:sp>
        <p:nvSpPr>
          <p:cNvPr id="4" name="Text Placeholder 2">
            <a:extLst>
              <a:ext uri="{FF2B5EF4-FFF2-40B4-BE49-F238E27FC236}">
                <a16:creationId xmlns:a16="http://schemas.microsoft.com/office/drawing/2014/main" id="{BFC28323-7856-5D97-16C5-398A79E86E1F}"/>
              </a:ext>
            </a:extLst>
          </p:cNvPr>
          <p:cNvSpPr>
            <a:spLocks noGrp="1"/>
          </p:cNvSpPr>
          <p:nvPr>
            <p:ph type="body" sz="quarter" idx="19"/>
          </p:nvPr>
        </p:nvSpPr>
        <p:spPr>
          <a:xfrm>
            <a:off x="0" y="837986"/>
            <a:ext cx="5436296" cy="2057400"/>
          </a:xfrm>
        </p:spPr>
        <p:txBody>
          <a:bodyPr>
            <a:noAutofit/>
          </a:bodyPr>
          <a:lstStyle/>
          <a:p>
            <a:pPr marL="342900" indent="-342900"/>
            <a:r>
              <a:rPr lang="en-US" b="1" dirty="0">
                <a:ea typeface="Source Sans Pro" panose="020B0503030403020204" pitchFamily="34" charset="0"/>
                <a:cs typeface="Times"/>
              </a:rPr>
              <a:t>Neutron poison that doesn’t decay away</a:t>
            </a:r>
          </a:p>
          <a:p>
            <a:pPr marL="342900" indent="-342900"/>
            <a:r>
              <a:rPr lang="en-US" b="1" dirty="0">
                <a:ea typeface="Source Sans Pro" panose="020B0503030403020204" pitchFamily="34" charset="0"/>
                <a:cs typeface="Times"/>
              </a:rPr>
              <a:t>Detector for Advanced Neutron Capture Experiments (DANCE)</a:t>
            </a:r>
          </a:p>
          <a:p>
            <a:pPr marL="342900" indent="-342900"/>
            <a:r>
              <a:rPr lang="en-US" b="1" dirty="0">
                <a:ea typeface="Source Sans Pro" panose="020B0503030403020204" pitchFamily="34" charset="0"/>
                <a:cs typeface="Times"/>
              </a:rPr>
              <a:t>~4</a:t>
            </a:r>
            <a:r>
              <a:rPr lang="el-GR" b="1" dirty="0">
                <a:ea typeface="Source Sans Pro" panose="020B0503030403020204" pitchFamily="34" charset="0"/>
                <a:cs typeface="Times"/>
              </a:rPr>
              <a:t>π</a:t>
            </a:r>
            <a:r>
              <a:rPr lang="en-US" b="1" dirty="0">
                <a:ea typeface="Source Sans Pro" panose="020B0503030403020204" pitchFamily="34" charset="0"/>
                <a:cs typeface="Times"/>
              </a:rPr>
              <a:t> calorimeter</a:t>
            </a:r>
          </a:p>
          <a:p>
            <a:pPr marL="342900" indent="-342900"/>
            <a:r>
              <a:rPr lang="en-US" b="1" dirty="0">
                <a:ea typeface="Source Sans Pro" panose="020B0503030403020204" pitchFamily="34" charset="0"/>
                <a:cs typeface="Times"/>
              </a:rPr>
              <a:t>DANCE to get the capture yields</a:t>
            </a:r>
          </a:p>
          <a:p>
            <a:pPr marL="342900" indent="-342900"/>
            <a:r>
              <a:rPr lang="en-US" b="1" dirty="0">
                <a:ea typeface="Source Sans Pro" panose="020B0503030403020204" pitchFamily="34" charset="0"/>
                <a:cs typeface="Times"/>
              </a:rPr>
              <a:t>DANCE also provides multiplicities</a:t>
            </a:r>
          </a:p>
          <a:p>
            <a:pPr marL="342900" indent="-342900"/>
            <a:r>
              <a:rPr lang="en-US" b="1" dirty="0">
                <a:ea typeface="Source Sans Pro" panose="020B0503030403020204" pitchFamily="34" charset="0"/>
                <a:cs typeface="Times"/>
              </a:rPr>
              <a:t>Different multiplicity distributions</a:t>
            </a:r>
            <a:br>
              <a:rPr lang="en-US" b="1" dirty="0">
                <a:ea typeface="Source Sans Pro" panose="020B0503030403020204" pitchFamily="34" charset="0"/>
                <a:cs typeface="Times"/>
              </a:rPr>
            </a:br>
            <a:r>
              <a:rPr lang="en-US" b="1" dirty="0">
                <a:ea typeface="Source Sans Pro" panose="020B0503030403020204" pitchFamily="34" charset="0"/>
                <a:cs typeface="Times"/>
              </a:rPr>
              <a:t>for different spins</a:t>
            </a:r>
          </a:p>
          <a:p>
            <a:pPr marL="342900" indent="-342900"/>
            <a:r>
              <a:rPr lang="en-US" b="1" dirty="0">
                <a:ea typeface="Source Sans Pro" panose="020B0503030403020204" pitchFamily="34" charset="0"/>
                <a:cs typeface="Times"/>
              </a:rPr>
              <a:t>DANCE is used as a </a:t>
            </a:r>
            <a:r>
              <a:rPr lang="en-US" b="1" dirty="0" err="1">
                <a:ea typeface="Source Sans Pro" panose="020B0503030403020204" pitchFamily="34" charset="0"/>
                <a:cs typeface="Times"/>
              </a:rPr>
              <a:t>spinometer</a:t>
            </a:r>
            <a:endParaRPr lang="en-US" b="1" dirty="0">
              <a:ea typeface="Source Sans Pro" panose="020B0503030403020204" pitchFamily="34" charset="0"/>
              <a:cs typeface="Times"/>
            </a:endParaRPr>
          </a:p>
          <a:p>
            <a:pPr marL="342900" indent="-342900"/>
            <a:endParaRPr lang="en-US" b="1" dirty="0"/>
          </a:p>
        </p:txBody>
      </p:sp>
      <p:pic>
        <p:nvPicPr>
          <p:cNvPr id="5" name="Picture 4">
            <a:extLst>
              <a:ext uri="{FF2B5EF4-FFF2-40B4-BE49-F238E27FC236}">
                <a16:creationId xmlns:a16="http://schemas.microsoft.com/office/drawing/2014/main" id="{416526A8-216C-D806-3323-79E25F44772C}"/>
              </a:ext>
            </a:extLst>
          </p:cNvPr>
          <p:cNvPicPr>
            <a:picLocks noChangeAspect="1"/>
          </p:cNvPicPr>
          <p:nvPr/>
        </p:nvPicPr>
        <p:blipFill rotWithShape="1">
          <a:blip r:embed="rId3" cstate="hqprint">
            <a:extLst>
              <a:ext uri="{28A0092B-C50C-407E-A947-70E740481C1C}">
                <a14:useLocalDpi xmlns:a14="http://schemas.microsoft.com/office/drawing/2010/main"/>
              </a:ext>
            </a:extLst>
          </a:blip>
          <a:srcRect/>
          <a:stretch/>
        </p:blipFill>
        <p:spPr>
          <a:xfrm>
            <a:off x="267091" y="3951673"/>
            <a:ext cx="3954180" cy="2810965"/>
          </a:xfrm>
          <a:prstGeom prst="rect">
            <a:avLst/>
          </a:prstGeom>
        </p:spPr>
      </p:pic>
      <p:pic>
        <p:nvPicPr>
          <p:cNvPr id="6" name="Picture 5">
            <a:extLst>
              <a:ext uri="{FF2B5EF4-FFF2-40B4-BE49-F238E27FC236}">
                <a16:creationId xmlns:a16="http://schemas.microsoft.com/office/drawing/2014/main" id="{2BC90F00-904D-845E-2D8F-3C749FA441E4}"/>
              </a:ext>
            </a:extLst>
          </p:cNvPr>
          <p:cNvPicPr>
            <a:picLocks noChangeAspect="1"/>
          </p:cNvPicPr>
          <p:nvPr/>
        </p:nvPicPr>
        <p:blipFill rotWithShape="1">
          <a:blip r:embed="rId4" cstate="hqprint">
            <a:extLst>
              <a:ext uri="{28A0092B-C50C-407E-A947-70E740481C1C}">
                <a14:useLocalDpi xmlns:a14="http://schemas.microsoft.com/office/drawing/2010/main"/>
              </a:ext>
            </a:extLst>
          </a:blip>
          <a:srcRect/>
          <a:stretch/>
        </p:blipFill>
        <p:spPr>
          <a:xfrm>
            <a:off x="5436296" y="1811412"/>
            <a:ext cx="3707704" cy="5022666"/>
          </a:xfrm>
          <a:prstGeom prst="rect">
            <a:avLst/>
          </a:prstGeom>
        </p:spPr>
      </p:pic>
    </p:spTree>
    <p:extLst>
      <p:ext uri="{BB962C8B-B14F-4D97-AF65-F5344CB8AC3E}">
        <p14:creationId xmlns:p14="http://schemas.microsoft.com/office/powerpoint/2010/main" val="269798157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B8C0082D-AE95-E84B-ACFA-C1B3472209C3}"/>
              </a:ext>
            </a:extLst>
          </p:cNvPr>
          <p:cNvSpPr>
            <a:spLocks noGrp="1"/>
          </p:cNvSpPr>
          <p:nvPr>
            <p:ph type="body" sz="quarter" idx="14"/>
          </p:nvPr>
        </p:nvSpPr>
        <p:spPr>
          <a:xfrm>
            <a:off x="155949" y="-4114"/>
            <a:ext cx="7994055" cy="653826"/>
          </a:xfrm>
        </p:spPr>
        <p:txBody>
          <a:bodyPr>
            <a:normAutofit/>
          </a:bodyPr>
          <a:lstStyle/>
          <a:p>
            <a:r>
              <a:rPr lang="en-US" dirty="0"/>
              <a:t>R-Matrix analysis : Resonance parameters</a:t>
            </a:r>
          </a:p>
        </p:txBody>
      </p:sp>
      <p:sp>
        <p:nvSpPr>
          <p:cNvPr id="3" name="Text Placeholder 2">
            <a:extLst>
              <a:ext uri="{FF2B5EF4-FFF2-40B4-BE49-F238E27FC236}">
                <a16:creationId xmlns:a16="http://schemas.microsoft.com/office/drawing/2014/main" id="{D4323998-3C00-1721-3A36-97C5AB8B071E}"/>
              </a:ext>
            </a:extLst>
          </p:cNvPr>
          <p:cNvSpPr>
            <a:spLocks noGrp="1"/>
          </p:cNvSpPr>
          <p:nvPr>
            <p:ph type="body" sz="quarter" idx="19"/>
          </p:nvPr>
        </p:nvSpPr>
        <p:spPr>
          <a:xfrm>
            <a:off x="62630" y="444161"/>
            <a:ext cx="9000744" cy="337208"/>
          </a:xfrm>
        </p:spPr>
        <p:txBody>
          <a:bodyPr>
            <a:noAutofit/>
          </a:bodyPr>
          <a:lstStyle/>
          <a:p>
            <a:pPr marL="342900" indent="-342900"/>
            <a:r>
              <a:rPr lang="en-US" sz="1600" dirty="0">
                <a:ea typeface="Source Sans Pro" panose="020B0503030403020204" pitchFamily="34" charset="0"/>
                <a:cs typeface="Times"/>
              </a:rPr>
              <a:t>Fits in capture and transmission data using SAMMY</a:t>
            </a:r>
          </a:p>
          <a:p>
            <a:pPr marL="342900" indent="-342900"/>
            <a:r>
              <a:rPr lang="en-US" sz="1600" dirty="0">
                <a:ea typeface="Source Sans Pro" panose="020B0503030403020204" pitchFamily="34" charset="0"/>
                <a:cs typeface="Times"/>
              </a:rPr>
              <a:t>About 40 spins were incorrectly assigned</a:t>
            </a:r>
          </a:p>
          <a:p>
            <a:pPr marL="342900" indent="-342900"/>
            <a:r>
              <a:rPr lang="en-US" sz="1600" dirty="0">
                <a:ea typeface="Source Sans Pro" panose="020B0503030403020204" pitchFamily="34" charset="0"/>
                <a:cs typeface="Times"/>
              </a:rPr>
              <a:t>Resolved 58 new resonances (215 vs 157 in evaluations)</a:t>
            </a:r>
          </a:p>
        </p:txBody>
      </p:sp>
      <p:sp>
        <p:nvSpPr>
          <p:cNvPr id="5" name="Text Placeholder 2">
            <a:extLst>
              <a:ext uri="{FF2B5EF4-FFF2-40B4-BE49-F238E27FC236}">
                <a16:creationId xmlns:a16="http://schemas.microsoft.com/office/drawing/2014/main" id="{C95BDF05-C107-B869-68BF-8D39B7089417}"/>
              </a:ext>
            </a:extLst>
          </p:cNvPr>
          <p:cNvSpPr txBox="1">
            <a:spLocks/>
          </p:cNvSpPr>
          <p:nvPr/>
        </p:nvSpPr>
        <p:spPr>
          <a:xfrm>
            <a:off x="80626" y="719851"/>
            <a:ext cx="9000744" cy="2074972"/>
          </a:xfrm>
          <a:prstGeom prst="rect">
            <a:avLst/>
          </a:prstGeom>
        </p:spPr>
        <p:txBody>
          <a:bodyPr vert="horz" lIns="0" tIns="0" rIns="0" bIns="0" rtlCol="0">
            <a:noAutofit/>
          </a:bodyPr>
          <a:lstStyle>
            <a:lvl1pPr marL="230188" indent="-230188" algn="l" defTabSz="685800" rtl="0" eaLnBrk="1" latinLnBrk="0" hangingPunct="1">
              <a:lnSpc>
                <a:spcPct val="100000"/>
              </a:lnSpc>
              <a:spcBef>
                <a:spcPts val="600"/>
              </a:spcBef>
              <a:buFont typeface="Arial" panose="020B0604020202020204" pitchFamily="34" charset="0"/>
              <a:buChar char="•"/>
              <a:tabLst/>
              <a:defRPr sz="1800" kern="1200">
                <a:solidFill>
                  <a:schemeClr val="tx1"/>
                </a:solidFill>
                <a:latin typeface="Arial" panose="020B0604020202020204" pitchFamily="34" charset="0"/>
                <a:ea typeface="+mn-ea"/>
                <a:cs typeface="Arial" panose="020B0604020202020204" pitchFamily="34" charset="0"/>
              </a:defRPr>
            </a:lvl1pPr>
            <a:lvl2pPr marL="460375" indent="-230188" algn="l" defTabSz="685800" rtl="0" eaLnBrk="1" latinLnBrk="0" hangingPunct="1">
              <a:lnSpc>
                <a:spcPct val="90000"/>
              </a:lnSpc>
              <a:spcBef>
                <a:spcPts val="375"/>
              </a:spcBef>
              <a:buFont typeface="Arial" panose="020B0604020202020204" pitchFamily="34" charset="0"/>
              <a:buChar char="−"/>
              <a:tabLst/>
              <a:defRPr sz="1600" kern="1200">
                <a:solidFill>
                  <a:schemeClr val="tx1"/>
                </a:solidFill>
                <a:latin typeface="Arial" panose="020B0604020202020204" pitchFamily="34" charset="0"/>
                <a:ea typeface="+mn-ea"/>
                <a:cs typeface="Arial" panose="020B0604020202020204" pitchFamily="34" charset="0"/>
              </a:defRPr>
            </a:lvl2pPr>
            <a:lvl3pPr marL="688975" indent="-231775" algn="l" defTabSz="685800" rtl="0" eaLnBrk="1" latinLnBrk="0" hangingPunct="1">
              <a:lnSpc>
                <a:spcPct val="90000"/>
              </a:lnSpc>
              <a:spcBef>
                <a:spcPts val="375"/>
              </a:spcBef>
              <a:buFont typeface="Wingdings" panose="05000000000000000000" pitchFamily="2" charset="2"/>
              <a:buChar char="§"/>
              <a:defRPr sz="1400" kern="1200">
                <a:solidFill>
                  <a:schemeClr val="tx1"/>
                </a:solidFill>
                <a:latin typeface="Arial" panose="020B0604020202020204" pitchFamily="34" charset="0"/>
                <a:ea typeface="+mn-ea"/>
                <a:cs typeface="Arial" panose="020B0604020202020204" pitchFamily="34" charset="0"/>
              </a:defRPr>
            </a:lvl3pPr>
            <a:lvl4pPr marL="914400" indent="-227013"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Arial" panose="020B0604020202020204" pitchFamily="34" charset="0"/>
                <a:ea typeface="+mn-ea"/>
                <a:cs typeface="Arial" panose="020B0604020202020204" pitchFamily="34" charset="0"/>
              </a:defRPr>
            </a:lvl4pPr>
            <a:lvl5pPr marL="15430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342900" indent="-342900"/>
            <a:endParaRPr lang="en-US" b="1" dirty="0">
              <a:ea typeface="Source Sans Pro" panose="020B0503030403020204" pitchFamily="34" charset="0"/>
              <a:cs typeface="Times"/>
            </a:endParaRPr>
          </a:p>
        </p:txBody>
      </p:sp>
      <p:pic>
        <p:nvPicPr>
          <p:cNvPr id="6" name="Picture 5">
            <a:extLst>
              <a:ext uri="{FF2B5EF4-FFF2-40B4-BE49-F238E27FC236}">
                <a16:creationId xmlns:a16="http://schemas.microsoft.com/office/drawing/2014/main" id="{BC68E3DA-E522-3DAC-6E38-FA61FDC8DE16}"/>
              </a:ext>
            </a:extLst>
          </p:cNvPr>
          <p:cNvPicPr>
            <a:picLocks noChangeAspect="1"/>
          </p:cNvPicPr>
          <p:nvPr/>
        </p:nvPicPr>
        <p:blipFill>
          <a:blip r:embed="rId2"/>
          <a:stretch>
            <a:fillRect/>
          </a:stretch>
        </p:blipFill>
        <p:spPr>
          <a:xfrm>
            <a:off x="11575" y="1809364"/>
            <a:ext cx="3762170" cy="5048636"/>
          </a:xfrm>
          <a:prstGeom prst="rect">
            <a:avLst/>
          </a:prstGeom>
        </p:spPr>
      </p:pic>
      <p:pic>
        <p:nvPicPr>
          <p:cNvPr id="8" name="Picture 7">
            <a:extLst>
              <a:ext uri="{FF2B5EF4-FFF2-40B4-BE49-F238E27FC236}">
                <a16:creationId xmlns:a16="http://schemas.microsoft.com/office/drawing/2014/main" id="{3FCCA94B-DB75-8AA3-8477-875847745DAA}"/>
              </a:ext>
            </a:extLst>
          </p:cNvPr>
          <p:cNvPicPr>
            <a:picLocks noChangeAspect="1"/>
          </p:cNvPicPr>
          <p:nvPr/>
        </p:nvPicPr>
        <p:blipFill>
          <a:blip r:embed="rId3"/>
          <a:stretch>
            <a:fillRect/>
          </a:stretch>
        </p:blipFill>
        <p:spPr>
          <a:xfrm>
            <a:off x="5335929" y="1759098"/>
            <a:ext cx="3762170" cy="5096647"/>
          </a:xfrm>
          <a:prstGeom prst="rect">
            <a:avLst/>
          </a:prstGeom>
        </p:spPr>
      </p:pic>
      <p:sp>
        <p:nvSpPr>
          <p:cNvPr id="10" name="Text Placeholder 2">
            <a:extLst>
              <a:ext uri="{FF2B5EF4-FFF2-40B4-BE49-F238E27FC236}">
                <a16:creationId xmlns:a16="http://schemas.microsoft.com/office/drawing/2014/main" id="{44A39BD7-63EC-4C2E-CF7F-708A8E7543BA}"/>
              </a:ext>
            </a:extLst>
          </p:cNvPr>
          <p:cNvSpPr txBox="1">
            <a:spLocks/>
          </p:cNvSpPr>
          <p:nvPr/>
        </p:nvSpPr>
        <p:spPr>
          <a:xfrm>
            <a:off x="676546" y="1574996"/>
            <a:ext cx="4063464" cy="337208"/>
          </a:xfrm>
          <a:prstGeom prst="rect">
            <a:avLst/>
          </a:prstGeom>
        </p:spPr>
        <p:txBody>
          <a:bodyPr vert="horz" lIns="0" tIns="0" rIns="0" bIns="0" rtlCol="0">
            <a:noAutofit/>
          </a:bodyPr>
          <a:lstStyle>
            <a:lvl1pPr marL="230188" indent="-230188" algn="l" defTabSz="685800" rtl="0" eaLnBrk="1" latinLnBrk="0" hangingPunct="1">
              <a:lnSpc>
                <a:spcPct val="100000"/>
              </a:lnSpc>
              <a:spcBef>
                <a:spcPts val="600"/>
              </a:spcBef>
              <a:buFont typeface="Arial" panose="020B0604020202020204" pitchFamily="34" charset="0"/>
              <a:buChar char="•"/>
              <a:tabLst/>
              <a:defRPr sz="1800" kern="1200">
                <a:solidFill>
                  <a:schemeClr val="tx1"/>
                </a:solidFill>
                <a:latin typeface="Arial" panose="020B0604020202020204" pitchFamily="34" charset="0"/>
                <a:ea typeface="+mn-ea"/>
                <a:cs typeface="Arial" panose="020B0604020202020204" pitchFamily="34" charset="0"/>
              </a:defRPr>
            </a:lvl1pPr>
            <a:lvl2pPr marL="460375" indent="-230188" algn="l" defTabSz="685800" rtl="0" eaLnBrk="1" latinLnBrk="0" hangingPunct="1">
              <a:lnSpc>
                <a:spcPct val="90000"/>
              </a:lnSpc>
              <a:spcBef>
                <a:spcPts val="375"/>
              </a:spcBef>
              <a:buFont typeface="Arial" panose="020B0604020202020204" pitchFamily="34" charset="0"/>
              <a:buChar char="−"/>
              <a:tabLst/>
              <a:defRPr sz="1600" kern="1200">
                <a:solidFill>
                  <a:schemeClr val="tx1"/>
                </a:solidFill>
                <a:latin typeface="Arial" panose="020B0604020202020204" pitchFamily="34" charset="0"/>
                <a:ea typeface="+mn-ea"/>
                <a:cs typeface="Arial" panose="020B0604020202020204" pitchFamily="34" charset="0"/>
              </a:defRPr>
            </a:lvl2pPr>
            <a:lvl3pPr marL="688975" indent="-231775" algn="l" defTabSz="685800" rtl="0" eaLnBrk="1" latinLnBrk="0" hangingPunct="1">
              <a:lnSpc>
                <a:spcPct val="90000"/>
              </a:lnSpc>
              <a:spcBef>
                <a:spcPts val="375"/>
              </a:spcBef>
              <a:buFont typeface="Wingdings" panose="05000000000000000000" pitchFamily="2" charset="2"/>
              <a:buChar char="§"/>
              <a:defRPr sz="1400" kern="1200">
                <a:solidFill>
                  <a:schemeClr val="tx1"/>
                </a:solidFill>
                <a:latin typeface="Arial" panose="020B0604020202020204" pitchFamily="34" charset="0"/>
                <a:ea typeface="+mn-ea"/>
                <a:cs typeface="Arial" panose="020B0604020202020204" pitchFamily="34" charset="0"/>
              </a:defRPr>
            </a:lvl3pPr>
            <a:lvl4pPr marL="914400" indent="-227013"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Arial" panose="020B0604020202020204" pitchFamily="34" charset="0"/>
                <a:ea typeface="+mn-ea"/>
                <a:cs typeface="Arial" panose="020B0604020202020204" pitchFamily="34" charset="0"/>
              </a:defRPr>
            </a:lvl4pPr>
            <a:lvl5pPr marL="15430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None/>
            </a:pPr>
            <a:r>
              <a:rPr lang="en-US" i="1" dirty="0">
                <a:ea typeface="Source Sans Pro" panose="020B0503030403020204" pitchFamily="34" charset="0"/>
                <a:cs typeface="Times"/>
              </a:rPr>
              <a:t>Resolved doublet @ 15 eV</a:t>
            </a:r>
          </a:p>
        </p:txBody>
      </p:sp>
      <p:sp>
        <p:nvSpPr>
          <p:cNvPr id="11" name="Text Placeholder 2">
            <a:extLst>
              <a:ext uri="{FF2B5EF4-FFF2-40B4-BE49-F238E27FC236}">
                <a16:creationId xmlns:a16="http://schemas.microsoft.com/office/drawing/2014/main" id="{D40F72BA-A605-A490-D13D-D578EE5EF35B}"/>
              </a:ext>
            </a:extLst>
          </p:cNvPr>
          <p:cNvSpPr txBox="1">
            <a:spLocks/>
          </p:cNvSpPr>
          <p:nvPr/>
        </p:nvSpPr>
        <p:spPr>
          <a:xfrm>
            <a:off x="6494902" y="1487835"/>
            <a:ext cx="2655519" cy="337208"/>
          </a:xfrm>
          <a:prstGeom prst="rect">
            <a:avLst/>
          </a:prstGeom>
        </p:spPr>
        <p:txBody>
          <a:bodyPr vert="horz" lIns="0" tIns="0" rIns="0" bIns="0" rtlCol="0">
            <a:noAutofit/>
          </a:bodyPr>
          <a:lstStyle>
            <a:lvl1pPr marL="230188" indent="-230188" algn="l" defTabSz="685800" rtl="0" eaLnBrk="1" latinLnBrk="0" hangingPunct="1">
              <a:lnSpc>
                <a:spcPct val="100000"/>
              </a:lnSpc>
              <a:spcBef>
                <a:spcPts val="600"/>
              </a:spcBef>
              <a:buFont typeface="Arial" panose="020B0604020202020204" pitchFamily="34" charset="0"/>
              <a:buChar char="•"/>
              <a:tabLst/>
              <a:defRPr sz="1800" kern="1200">
                <a:solidFill>
                  <a:schemeClr val="tx1"/>
                </a:solidFill>
                <a:latin typeface="Arial" panose="020B0604020202020204" pitchFamily="34" charset="0"/>
                <a:ea typeface="+mn-ea"/>
                <a:cs typeface="Arial" panose="020B0604020202020204" pitchFamily="34" charset="0"/>
              </a:defRPr>
            </a:lvl1pPr>
            <a:lvl2pPr marL="460375" indent="-230188" algn="l" defTabSz="685800" rtl="0" eaLnBrk="1" latinLnBrk="0" hangingPunct="1">
              <a:lnSpc>
                <a:spcPct val="90000"/>
              </a:lnSpc>
              <a:spcBef>
                <a:spcPts val="375"/>
              </a:spcBef>
              <a:buFont typeface="Arial" panose="020B0604020202020204" pitchFamily="34" charset="0"/>
              <a:buChar char="−"/>
              <a:tabLst/>
              <a:defRPr sz="1600" kern="1200">
                <a:solidFill>
                  <a:schemeClr val="tx1"/>
                </a:solidFill>
                <a:latin typeface="Arial" panose="020B0604020202020204" pitchFamily="34" charset="0"/>
                <a:ea typeface="+mn-ea"/>
                <a:cs typeface="Arial" panose="020B0604020202020204" pitchFamily="34" charset="0"/>
              </a:defRPr>
            </a:lvl2pPr>
            <a:lvl3pPr marL="688975" indent="-231775" algn="l" defTabSz="685800" rtl="0" eaLnBrk="1" latinLnBrk="0" hangingPunct="1">
              <a:lnSpc>
                <a:spcPct val="90000"/>
              </a:lnSpc>
              <a:spcBef>
                <a:spcPts val="375"/>
              </a:spcBef>
              <a:buFont typeface="Wingdings" panose="05000000000000000000" pitchFamily="2" charset="2"/>
              <a:buChar char="§"/>
              <a:defRPr sz="1400" kern="1200">
                <a:solidFill>
                  <a:schemeClr val="tx1"/>
                </a:solidFill>
                <a:latin typeface="Arial" panose="020B0604020202020204" pitchFamily="34" charset="0"/>
                <a:ea typeface="+mn-ea"/>
                <a:cs typeface="Arial" panose="020B0604020202020204" pitchFamily="34" charset="0"/>
              </a:defRPr>
            </a:lvl3pPr>
            <a:lvl4pPr marL="914400" indent="-227013"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Arial" panose="020B0604020202020204" pitchFamily="34" charset="0"/>
                <a:ea typeface="+mn-ea"/>
                <a:cs typeface="Arial" panose="020B0604020202020204" pitchFamily="34" charset="0"/>
              </a:defRPr>
            </a:lvl4pPr>
            <a:lvl5pPr marL="15430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None/>
            </a:pPr>
            <a:r>
              <a:rPr lang="en-US" i="1" dirty="0">
                <a:ea typeface="Source Sans Pro" panose="020B0503030403020204" pitchFamily="34" charset="0"/>
                <a:cs typeface="Times"/>
              </a:rPr>
              <a:t>Evaluated </a:t>
            </a:r>
            <a:r>
              <a:rPr lang="el-GR" i="1" dirty="0">
                <a:ea typeface="Source Sans Pro" panose="020B0503030403020204" pitchFamily="34" charset="0"/>
                <a:cs typeface="Times"/>
              </a:rPr>
              <a:t>Γ</a:t>
            </a:r>
            <a:r>
              <a:rPr lang="en-US" i="1" baseline="-25000" dirty="0">
                <a:ea typeface="Source Sans Pro" panose="020B0503030403020204" pitchFamily="34" charset="0"/>
                <a:cs typeface="Times"/>
              </a:rPr>
              <a:t>n </a:t>
            </a:r>
            <a:r>
              <a:rPr lang="en-US" i="1" dirty="0">
                <a:ea typeface="Source Sans Pro" panose="020B0503030403020204" pitchFamily="34" charset="0"/>
                <a:cs typeface="Times"/>
              </a:rPr>
              <a:t>is too large</a:t>
            </a:r>
            <a:endParaRPr lang="en-US" i="1" baseline="-25000" dirty="0">
              <a:ea typeface="Source Sans Pro" panose="020B0503030403020204" pitchFamily="34" charset="0"/>
              <a:cs typeface="Times"/>
            </a:endParaRPr>
          </a:p>
        </p:txBody>
      </p:sp>
      <p:pic>
        <p:nvPicPr>
          <p:cNvPr id="2" name="Picture 2" descr="Logos of NISA, NCSP and LLNL">
            <a:extLst>
              <a:ext uri="{FF2B5EF4-FFF2-40B4-BE49-F238E27FC236}">
                <a16:creationId xmlns:a16="http://schemas.microsoft.com/office/drawing/2014/main" id="{BA19690B-1CFB-0B32-A5D4-8A0CA9370997}"/>
              </a:ext>
            </a:extLst>
          </p:cNvPr>
          <p:cNvPicPr>
            <a:picLocks noChangeAspect="1" noChangeArrowheads="1"/>
          </p:cNvPicPr>
          <p:nvPr/>
        </p:nvPicPr>
        <p:blipFill rotWithShape="1">
          <a:blip r:embed="rId4" cstate="hqprint">
            <a:extLst>
              <a:ext uri="{28A0092B-C50C-407E-A947-70E740481C1C}">
                <a14:useLocalDpi xmlns:a14="http://schemas.microsoft.com/office/drawing/2010/main"/>
              </a:ext>
            </a:extLst>
          </a:blip>
          <a:srcRect/>
          <a:stretch>
            <a:fillRect/>
          </a:stretch>
        </p:blipFill>
        <p:spPr bwMode="auto">
          <a:xfrm>
            <a:off x="7464349" y="-5769"/>
            <a:ext cx="1679652" cy="72151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2160057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366BE4D-DB06-36FB-E420-736F093359CF}"/>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B576A3FF-87E4-972B-3031-A4C2A713971D}"/>
              </a:ext>
            </a:extLst>
          </p:cNvPr>
          <p:cNvSpPr>
            <a:spLocks noGrp="1"/>
          </p:cNvSpPr>
          <p:nvPr>
            <p:ph type="body" sz="quarter" idx="14"/>
          </p:nvPr>
        </p:nvSpPr>
        <p:spPr>
          <a:xfrm>
            <a:off x="143256" y="135456"/>
            <a:ext cx="7994055" cy="367224"/>
          </a:xfrm>
        </p:spPr>
        <p:txBody>
          <a:bodyPr/>
          <a:lstStyle/>
          <a:p>
            <a:r>
              <a:rPr lang="en-US" dirty="0"/>
              <a:t>Why testing RMT is important ?</a:t>
            </a:r>
          </a:p>
        </p:txBody>
      </p:sp>
      <p:sp>
        <p:nvSpPr>
          <p:cNvPr id="12" name="Text Placeholder 2">
            <a:extLst>
              <a:ext uri="{FF2B5EF4-FFF2-40B4-BE49-F238E27FC236}">
                <a16:creationId xmlns:a16="http://schemas.microsoft.com/office/drawing/2014/main" id="{64F46D4C-A7A0-C577-F869-77CEC74C4EE2}"/>
              </a:ext>
            </a:extLst>
          </p:cNvPr>
          <p:cNvSpPr>
            <a:spLocks noGrp="1"/>
          </p:cNvSpPr>
          <p:nvPr>
            <p:ph type="body" sz="quarter" idx="19"/>
          </p:nvPr>
        </p:nvSpPr>
        <p:spPr>
          <a:xfrm>
            <a:off x="-1" y="851262"/>
            <a:ext cx="9144000" cy="5608233"/>
          </a:xfrm>
        </p:spPr>
        <p:txBody>
          <a:bodyPr>
            <a:noAutofit/>
          </a:bodyPr>
          <a:lstStyle/>
          <a:p>
            <a:pPr marL="179388" indent="-179388"/>
            <a:r>
              <a:rPr lang="en-US" dirty="0">
                <a:ea typeface="Source Sans Pro" panose="020B0503030403020204" pitchFamily="34" charset="0"/>
                <a:cs typeface="Times"/>
              </a:rPr>
              <a:t>RMT pervades the physics of virtually all complex systems*</a:t>
            </a:r>
          </a:p>
          <a:p>
            <a:pPr marL="409575" lvl="1" indent="-179388"/>
            <a:r>
              <a:rPr lang="en-US" sz="1800" dirty="0">
                <a:ea typeface="Source Sans Pro" panose="020B0503030403020204" pitchFamily="34" charset="0"/>
                <a:cs typeface="Times"/>
              </a:rPr>
              <a:t>Equilibrium and transport properties of disordered quantum systems, two-dimensional gravity, conformal field theory, chiral phase transition in quantum, chromodynamics, nuclear resonances, …</a:t>
            </a:r>
          </a:p>
          <a:p>
            <a:pPr marL="179388" indent="-179388"/>
            <a:r>
              <a:rPr lang="en-US" sz="2000" dirty="0">
                <a:ea typeface="Source Sans Pro" panose="020B0503030403020204" pitchFamily="34" charset="0"/>
              </a:rPr>
              <a:t>RMT is “fundamental”</a:t>
            </a:r>
          </a:p>
          <a:p>
            <a:pPr marL="409575" lvl="1" indent="-179388"/>
            <a:r>
              <a:rPr lang="en-US" sz="1800" dirty="0">
                <a:ea typeface="Source Sans Pro" panose="020B0503030403020204" pitchFamily="34" charset="0"/>
              </a:rPr>
              <a:t>Very few assumptions</a:t>
            </a:r>
          </a:p>
          <a:p>
            <a:pPr marL="179388" indent="-179388"/>
            <a:r>
              <a:rPr lang="en-US" sz="2000" dirty="0">
                <a:ea typeface="Source Sans Pro" panose="020B0503030403020204" pitchFamily="34" charset="0"/>
              </a:rPr>
              <a:t>RMT underpins the nuclear statistical model, which is used to predict cross sections that are beyond the reach of current measurement techniques for applications such as radiochemical diagnostics, nuclear energy applications, nuclear astrophysics, …</a:t>
            </a:r>
          </a:p>
          <a:p>
            <a:pPr marL="179388" indent="-179388"/>
            <a:endParaRPr lang="en-US" sz="2000" dirty="0">
              <a:ea typeface="Source Sans Pro" panose="020B0503030403020204" pitchFamily="34" charset="0"/>
            </a:endParaRPr>
          </a:p>
          <a:p>
            <a:pPr marL="179388" indent="-179388"/>
            <a:endParaRPr lang="en-US" sz="2000" dirty="0">
              <a:ea typeface="Source Sans Pro" panose="020B0503030403020204" pitchFamily="34" charset="0"/>
            </a:endParaRPr>
          </a:p>
          <a:p>
            <a:pPr marL="179388" indent="-179388"/>
            <a:r>
              <a:rPr lang="en-US" sz="2000" b="1" dirty="0">
                <a:ea typeface="Source Sans Pro" panose="020B0503030403020204" pitchFamily="34" charset="0"/>
              </a:rPr>
              <a:t>Difficult to understand how RMT could be wrong: the few observed deviations from RMT (in neutron resonances) remain unexplained</a:t>
            </a:r>
          </a:p>
        </p:txBody>
      </p:sp>
      <p:sp>
        <p:nvSpPr>
          <p:cNvPr id="9" name="TextBox 8">
            <a:extLst>
              <a:ext uri="{FF2B5EF4-FFF2-40B4-BE49-F238E27FC236}">
                <a16:creationId xmlns:a16="http://schemas.microsoft.com/office/drawing/2014/main" id="{1A8C59C1-1939-959A-C13E-AB87769BEC32}"/>
              </a:ext>
            </a:extLst>
          </p:cNvPr>
          <p:cNvSpPr txBox="1"/>
          <p:nvPr/>
        </p:nvSpPr>
        <p:spPr>
          <a:xfrm>
            <a:off x="143256" y="5881813"/>
            <a:ext cx="4699000" cy="369332"/>
          </a:xfrm>
          <a:prstGeom prst="rect">
            <a:avLst/>
          </a:prstGeom>
          <a:noFill/>
        </p:spPr>
        <p:txBody>
          <a:bodyPr wrap="square">
            <a:spAutoFit/>
          </a:bodyPr>
          <a:lstStyle/>
          <a:p>
            <a:r>
              <a:rPr lang="en-US" dirty="0"/>
              <a:t>*T. Guhr et al, Phys. Reports 299, 189 (1998)</a:t>
            </a:r>
          </a:p>
        </p:txBody>
      </p:sp>
    </p:spTree>
    <p:extLst>
      <p:ext uri="{BB962C8B-B14F-4D97-AF65-F5344CB8AC3E}">
        <p14:creationId xmlns:p14="http://schemas.microsoft.com/office/powerpoint/2010/main" val="18275201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D9D2403-4689-C137-6EDD-4CD3DB631A12}"/>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245F0201-29ED-46C9-24D9-DE61FF4EF389}"/>
              </a:ext>
            </a:extLst>
          </p:cNvPr>
          <p:cNvSpPr>
            <a:spLocks noGrp="1"/>
          </p:cNvSpPr>
          <p:nvPr>
            <p:ph type="body" sz="quarter" idx="14"/>
          </p:nvPr>
        </p:nvSpPr>
        <p:spPr>
          <a:xfrm>
            <a:off x="85381" y="77580"/>
            <a:ext cx="9000743" cy="871543"/>
          </a:xfrm>
        </p:spPr>
        <p:txBody>
          <a:bodyPr/>
          <a:lstStyle/>
          <a:p>
            <a:r>
              <a:rPr lang="en-US" dirty="0"/>
              <a:t>A Taste of RMT: A (Very Loose) Derivation of the Porter-Thomas Distribution (PTD)*</a:t>
            </a:r>
          </a:p>
        </p:txBody>
      </p:sp>
      <p:sp>
        <p:nvSpPr>
          <p:cNvPr id="12" name="Text Placeholder 2">
            <a:extLst>
              <a:ext uri="{FF2B5EF4-FFF2-40B4-BE49-F238E27FC236}">
                <a16:creationId xmlns:a16="http://schemas.microsoft.com/office/drawing/2014/main" id="{DE13B612-59A7-BFDC-4A7D-35663924FB93}"/>
              </a:ext>
            </a:extLst>
          </p:cNvPr>
          <p:cNvSpPr>
            <a:spLocks noGrp="1"/>
          </p:cNvSpPr>
          <p:nvPr>
            <p:ph type="body" sz="quarter" idx="19"/>
          </p:nvPr>
        </p:nvSpPr>
        <p:spPr>
          <a:xfrm>
            <a:off x="-1" y="1186925"/>
            <a:ext cx="9144000" cy="4264754"/>
          </a:xfrm>
        </p:spPr>
        <p:txBody>
          <a:bodyPr>
            <a:noAutofit/>
          </a:bodyPr>
          <a:lstStyle/>
          <a:p>
            <a:pPr marL="179388" indent="-179388"/>
            <a:r>
              <a:rPr lang="en-US" dirty="0">
                <a:ea typeface="Source Sans Pro" panose="020B0503030403020204" pitchFamily="34" charset="0"/>
                <a:cs typeface="Times"/>
              </a:rPr>
              <a:t>The PTD is based on the following assumptions</a:t>
            </a:r>
          </a:p>
          <a:p>
            <a:pPr marL="409575" lvl="1" indent="-179388"/>
            <a:r>
              <a:rPr lang="en-US" sz="1800" dirty="0">
                <a:ea typeface="Source Sans Pro" panose="020B0503030403020204" pitchFamily="34" charset="0"/>
                <a:cs typeface="Times"/>
              </a:rPr>
              <a:t>The reaction is a single-channel process: Elastic scattering only and time-reversal invariance holds </a:t>
            </a:r>
          </a:p>
          <a:p>
            <a:pPr marL="409575" lvl="1" indent="-179388"/>
            <a:r>
              <a:rPr lang="en-US" sz="1800" dirty="0">
                <a:ea typeface="Source Sans Pro" panose="020B0503030403020204" pitchFamily="34" charset="0"/>
              </a:rPr>
              <a:t>The compound-nucleus (CN) model applies</a:t>
            </a:r>
          </a:p>
          <a:p>
            <a:pPr marL="179388" indent="-179388"/>
            <a:r>
              <a:rPr lang="en-US" dirty="0">
                <a:ea typeface="Source Sans Pro" panose="020B0503030403020204" pitchFamily="34" charset="0"/>
              </a:rPr>
              <a:t>The matrix elements between the CN states and the incoming neutron are very complex (many many components) and essentially unrelated to each other.</a:t>
            </a:r>
          </a:p>
          <a:p>
            <a:pPr marL="179388" indent="-179388"/>
            <a:r>
              <a:rPr lang="en-US" dirty="0">
                <a:ea typeface="Source Sans Pro" panose="020B0503030403020204" pitchFamily="34" charset="0"/>
              </a:rPr>
              <a:t>As a result, the central-limit theorem applies and hence these matrix elements are Gaussian distributed with zero mean</a:t>
            </a:r>
          </a:p>
          <a:p>
            <a:pPr marL="179388" indent="-179388"/>
            <a:r>
              <a:rPr lang="en-US" dirty="0">
                <a:ea typeface="Source Sans Pro" panose="020B0503030403020204" pitchFamily="34" charset="0"/>
              </a:rPr>
              <a:t>Experimental Reduced widths </a:t>
            </a:r>
            <a:r>
              <a:rPr lang="el-GR" dirty="0">
                <a:ea typeface="Source Sans Pro" panose="020B0503030403020204" pitchFamily="34" charset="0"/>
              </a:rPr>
              <a:t>Γ</a:t>
            </a:r>
            <a:r>
              <a:rPr lang="en-US" baseline="30000" dirty="0">
                <a:ea typeface="Source Sans Pro" panose="020B0503030403020204" pitchFamily="34" charset="0"/>
              </a:rPr>
              <a:t>0</a:t>
            </a:r>
            <a:r>
              <a:rPr lang="el-GR" dirty="0">
                <a:ea typeface="Source Sans Pro" panose="020B0503030403020204" pitchFamily="34" charset="0"/>
              </a:rPr>
              <a:t>𝑛</a:t>
            </a:r>
            <a:r>
              <a:rPr lang="en-US" baseline="30000" dirty="0">
                <a:ea typeface="Source Sans Pro" panose="020B0503030403020204" pitchFamily="34" charset="0"/>
              </a:rPr>
              <a:t> </a:t>
            </a:r>
            <a:r>
              <a:rPr lang="el-GR" dirty="0">
                <a:ea typeface="Source Sans Pro" panose="020B0503030403020204" pitchFamily="34" charset="0"/>
              </a:rPr>
              <a:t>(Γ</a:t>
            </a:r>
            <a:r>
              <a:rPr lang="en-US" dirty="0">
                <a:ea typeface="Source Sans Pro" panose="020B0503030403020204" pitchFamily="34" charset="0"/>
              </a:rPr>
              <a:t>n/√E) are proportional to the squares of the matrix elements, which leads to </a:t>
            </a:r>
            <a:r>
              <a:rPr lang="el-GR" dirty="0">
                <a:ea typeface="Source Sans Pro" panose="020B0503030403020204" pitchFamily="34" charset="0"/>
              </a:rPr>
              <a:t>Γ</a:t>
            </a:r>
            <a:r>
              <a:rPr lang="en-US" baseline="30000" dirty="0">
                <a:ea typeface="Source Sans Pro" panose="020B0503030403020204" pitchFamily="34" charset="0"/>
              </a:rPr>
              <a:t>0</a:t>
            </a:r>
            <a:r>
              <a:rPr lang="el-GR" dirty="0">
                <a:ea typeface="Source Sans Pro" panose="020B0503030403020204" pitchFamily="34" charset="0"/>
              </a:rPr>
              <a:t>𝑛</a:t>
            </a:r>
            <a:r>
              <a:rPr lang="en-US" baseline="30000" dirty="0">
                <a:ea typeface="Source Sans Pro" panose="020B0503030403020204" pitchFamily="34" charset="0"/>
              </a:rPr>
              <a:t> </a:t>
            </a:r>
            <a:r>
              <a:rPr lang="en-US" dirty="0">
                <a:ea typeface="Source Sans Pro" panose="020B0503030403020204" pitchFamily="34" charset="0"/>
              </a:rPr>
              <a:t>having a 𝜒-2 distribution with one degree of freedom, 𝜈= 1, which is called the PTD</a:t>
            </a:r>
          </a:p>
          <a:p>
            <a:pPr marL="179388" indent="-179388"/>
            <a:r>
              <a:rPr lang="en-US" b="1" dirty="0">
                <a:ea typeface="Source Sans Pro" panose="020B0503030403020204" pitchFamily="34" charset="0"/>
              </a:rPr>
              <a:t>Simple assumptions</a:t>
            </a:r>
          </a:p>
        </p:txBody>
      </p:sp>
      <p:pic>
        <p:nvPicPr>
          <p:cNvPr id="10" name="Picture 9">
            <a:extLst>
              <a:ext uri="{FF2B5EF4-FFF2-40B4-BE49-F238E27FC236}">
                <a16:creationId xmlns:a16="http://schemas.microsoft.com/office/drawing/2014/main" id="{0AB0DB87-5C00-4E23-F21A-017FAE1C86E4}"/>
              </a:ext>
            </a:extLst>
          </p:cNvPr>
          <p:cNvPicPr>
            <a:picLocks noChangeAspect="1"/>
          </p:cNvPicPr>
          <p:nvPr/>
        </p:nvPicPr>
        <p:blipFill>
          <a:blip r:embed="rId2"/>
          <a:srcRect l="13234" t="5046"/>
          <a:stretch>
            <a:fillRect/>
          </a:stretch>
        </p:blipFill>
        <p:spPr>
          <a:xfrm>
            <a:off x="5810490" y="4929202"/>
            <a:ext cx="3275634" cy="1884018"/>
          </a:xfrm>
          <a:prstGeom prst="rect">
            <a:avLst/>
          </a:prstGeom>
        </p:spPr>
      </p:pic>
      <p:sp>
        <p:nvSpPr>
          <p:cNvPr id="11" name="TextBox 10">
            <a:extLst>
              <a:ext uri="{FF2B5EF4-FFF2-40B4-BE49-F238E27FC236}">
                <a16:creationId xmlns:a16="http://schemas.microsoft.com/office/drawing/2014/main" id="{092F794A-079D-5B0C-CD7C-6EF4078B4BA5}"/>
              </a:ext>
            </a:extLst>
          </p:cNvPr>
          <p:cNvSpPr txBox="1"/>
          <p:nvPr/>
        </p:nvSpPr>
        <p:spPr>
          <a:xfrm>
            <a:off x="6149618" y="4368234"/>
            <a:ext cx="2597378" cy="646331"/>
          </a:xfrm>
          <a:prstGeom prst="rect">
            <a:avLst/>
          </a:prstGeom>
          <a:noFill/>
        </p:spPr>
        <p:txBody>
          <a:bodyPr wrap="none" rtlCol="0">
            <a:spAutoFit/>
          </a:bodyPr>
          <a:lstStyle/>
          <a:p>
            <a:pPr algn="ctr"/>
            <a:r>
              <a:rPr lang="en-US" dirty="0"/>
              <a:t>Bohr’s wooden toy model</a:t>
            </a:r>
          </a:p>
          <a:p>
            <a:pPr algn="ctr"/>
            <a:r>
              <a:rPr lang="en-US" dirty="0"/>
              <a:t>Science 86 2225 (1937)</a:t>
            </a:r>
          </a:p>
        </p:txBody>
      </p:sp>
      <p:sp>
        <p:nvSpPr>
          <p:cNvPr id="14" name="TextBox 13">
            <a:extLst>
              <a:ext uri="{FF2B5EF4-FFF2-40B4-BE49-F238E27FC236}">
                <a16:creationId xmlns:a16="http://schemas.microsoft.com/office/drawing/2014/main" id="{C0C2A767-C289-9A0E-8C32-48FF04BC6E2E}"/>
              </a:ext>
            </a:extLst>
          </p:cNvPr>
          <p:cNvSpPr txBox="1"/>
          <p:nvPr/>
        </p:nvSpPr>
        <p:spPr>
          <a:xfrm>
            <a:off x="0" y="5409546"/>
            <a:ext cx="4705108" cy="923330"/>
          </a:xfrm>
          <a:prstGeom prst="rect">
            <a:avLst/>
          </a:prstGeom>
          <a:noFill/>
        </p:spPr>
        <p:txBody>
          <a:bodyPr wrap="square">
            <a:spAutoFit/>
          </a:bodyPr>
          <a:lstStyle/>
          <a:p>
            <a:r>
              <a:rPr lang="en-US" dirty="0"/>
              <a:t>*E. Porter and R. G. Thomas, “Fluctuations of Nuclear Reaction Widths”, Phys. Rev. 104, 483 (1956)</a:t>
            </a:r>
          </a:p>
        </p:txBody>
      </p:sp>
    </p:spTree>
    <p:extLst>
      <p:ext uri="{BB962C8B-B14F-4D97-AF65-F5344CB8AC3E}">
        <p14:creationId xmlns:p14="http://schemas.microsoft.com/office/powerpoint/2010/main" val="389742156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4F1916E-3F9A-382E-F23A-92963C20E273}"/>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E7F7C49D-728C-DB77-BD92-23450FA06CA3}"/>
              </a:ext>
            </a:extLst>
          </p:cNvPr>
          <p:cNvSpPr>
            <a:spLocks noGrp="1"/>
          </p:cNvSpPr>
          <p:nvPr>
            <p:ph type="body" sz="quarter" idx="14"/>
          </p:nvPr>
        </p:nvSpPr>
        <p:spPr>
          <a:xfrm>
            <a:off x="85381" y="77580"/>
            <a:ext cx="9000743" cy="871543"/>
          </a:xfrm>
        </p:spPr>
        <p:txBody>
          <a:bodyPr/>
          <a:lstStyle/>
          <a:p>
            <a:r>
              <a:rPr lang="en-US" dirty="0"/>
              <a:t>Testing RMT with Neutron Resonance Data</a:t>
            </a:r>
          </a:p>
        </p:txBody>
      </p:sp>
      <p:sp>
        <p:nvSpPr>
          <p:cNvPr id="12" name="Text Placeholder 2">
            <a:extLst>
              <a:ext uri="{FF2B5EF4-FFF2-40B4-BE49-F238E27FC236}">
                <a16:creationId xmlns:a16="http://schemas.microsoft.com/office/drawing/2014/main" id="{625F6CE3-E2FB-2E49-D7E7-84FBCF1056C9}"/>
              </a:ext>
            </a:extLst>
          </p:cNvPr>
          <p:cNvSpPr>
            <a:spLocks noGrp="1"/>
          </p:cNvSpPr>
          <p:nvPr>
            <p:ph type="body" sz="quarter" idx="19"/>
          </p:nvPr>
        </p:nvSpPr>
        <p:spPr>
          <a:xfrm>
            <a:off x="13752" y="689213"/>
            <a:ext cx="9144000" cy="4264754"/>
          </a:xfrm>
        </p:spPr>
        <p:txBody>
          <a:bodyPr>
            <a:noAutofit/>
          </a:bodyPr>
          <a:lstStyle/>
          <a:p>
            <a:pPr marL="179388" indent="-179388"/>
            <a:r>
              <a:rPr lang="en-US" dirty="0">
                <a:ea typeface="Source Sans Pro" panose="020B0503030403020204" pitchFamily="34" charset="0"/>
                <a:cs typeface="Times"/>
              </a:rPr>
              <a:t>Consensus is that neutron resonance data are consistent with RMT, but there are a few cases where RMT (</a:t>
            </a:r>
            <a:r>
              <a:rPr lang="el-GR" dirty="0">
                <a:ea typeface="Source Sans Pro" panose="020B0503030403020204" pitchFamily="34" charset="0"/>
                <a:cs typeface="Times"/>
              </a:rPr>
              <a:t>ν=1) </a:t>
            </a:r>
            <a:r>
              <a:rPr lang="en-US" dirty="0">
                <a:ea typeface="Source Sans Pro" panose="020B0503030403020204" pitchFamily="34" charset="0"/>
                <a:cs typeface="Times"/>
              </a:rPr>
              <a:t>is rejected with high confidence</a:t>
            </a:r>
            <a:br>
              <a:rPr lang="en-US" dirty="0">
                <a:ea typeface="Source Sans Pro" panose="020B0503030403020204" pitchFamily="34" charset="0"/>
                <a:cs typeface="Times"/>
              </a:rPr>
            </a:br>
            <a:endParaRPr lang="en-US" dirty="0">
              <a:ea typeface="Source Sans Pro" panose="020B0503030403020204" pitchFamily="34" charset="0"/>
              <a:cs typeface="Times"/>
            </a:endParaRPr>
          </a:p>
          <a:p>
            <a:pPr marL="409575" lvl="1" indent="-179388"/>
            <a:r>
              <a:rPr lang="en-US" sz="1800" b="1" baseline="30000" dirty="0">
                <a:ea typeface="Source Sans Pro" panose="020B0503030403020204" pitchFamily="34" charset="0"/>
                <a:cs typeface="Times"/>
              </a:rPr>
              <a:t>232</a:t>
            </a:r>
            <a:r>
              <a:rPr lang="en-US" sz="1800" b="1" dirty="0">
                <a:ea typeface="Source Sans Pro" panose="020B0503030403020204" pitchFamily="34" charset="0"/>
                <a:cs typeface="Times"/>
              </a:rPr>
              <a:t>Th</a:t>
            </a:r>
            <a:r>
              <a:rPr lang="en-US" sz="1800" dirty="0">
                <a:ea typeface="Source Sans Pro" panose="020B0503030403020204" pitchFamily="34" charset="0"/>
                <a:cs typeface="Times"/>
              </a:rPr>
              <a:t>, </a:t>
            </a:r>
            <a:r>
              <a:rPr lang="el-GR" sz="1800" dirty="0">
                <a:ea typeface="Source Sans Pro" panose="020B0503030403020204" pitchFamily="34" charset="0"/>
                <a:cs typeface="Times"/>
              </a:rPr>
              <a:t>ν=2, </a:t>
            </a:r>
            <a:r>
              <a:rPr lang="en-US" sz="1800" dirty="0">
                <a:ea typeface="Source Sans Pro" panose="020B0503030403020204" pitchFamily="34" charset="0"/>
                <a:cs typeface="Times"/>
              </a:rPr>
              <a:t>Forman et al., Phys. Rev. Lett. 27, 117 (1971)</a:t>
            </a:r>
          </a:p>
          <a:p>
            <a:pPr marL="409575" lvl="1" indent="-179388"/>
            <a:r>
              <a:rPr lang="en-US" sz="1800" b="1" baseline="30000" dirty="0">
                <a:ea typeface="Source Sans Pro" panose="020B0503030403020204" pitchFamily="34" charset="0"/>
                <a:cs typeface="Times"/>
              </a:rPr>
              <a:t>232</a:t>
            </a:r>
            <a:r>
              <a:rPr lang="en-US" sz="1800" b="1" dirty="0">
                <a:ea typeface="Source Sans Pro" panose="020B0503030403020204" pitchFamily="34" charset="0"/>
                <a:cs typeface="Times"/>
              </a:rPr>
              <a:t>Th</a:t>
            </a:r>
            <a:r>
              <a:rPr lang="en-US" sz="1800" dirty="0">
                <a:ea typeface="Source Sans Pro" panose="020B0503030403020204" pitchFamily="34" charset="0"/>
                <a:cs typeface="Times"/>
              </a:rPr>
              <a:t>, </a:t>
            </a:r>
            <a:r>
              <a:rPr lang="el-GR" sz="1800" dirty="0">
                <a:ea typeface="Source Sans Pro" panose="020B0503030403020204" pitchFamily="34" charset="0"/>
                <a:cs typeface="Times"/>
              </a:rPr>
              <a:t>ν </a:t>
            </a:r>
            <a:r>
              <a:rPr lang="en-US" sz="1800" dirty="0">
                <a:ea typeface="Source Sans Pro" panose="020B0503030403020204" pitchFamily="34" charset="0"/>
                <a:cs typeface="Times"/>
              </a:rPr>
              <a:t>changes from 2 to 1 as energy increases, Rahn et al, Phys. Rev. C 6, 1854 (1972)</a:t>
            </a:r>
          </a:p>
          <a:p>
            <a:pPr marL="409575" lvl="1" indent="-179388"/>
            <a:r>
              <a:rPr lang="en-US" sz="1800" b="1" baseline="30000" dirty="0">
                <a:ea typeface="Source Sans Pro" panose="020B0503030403020204" pitchFamily="34" charset="0"/>
                <a:cs typeface="Times"/>
              </a:rPr>
              <a:t>147</a:t>
            </a:r>
            <a:r>
              <a:rPr lang="en-US" sz="1800" b="1" dirty="0">
                <a:ea typeface="Source Sans Pro" panose="020B0503030403020204" pitchFamily="34" charset="0"/>
                <a:cs typeface="Times"/>
              </a:rPr>
              <a:t>Sm</a:t>
            </a:r>
            <a:r>
              <a:rPr lang="en-US" sz="1800" dirty="0">
                <a:ea typeface="Source Sans Pro" panose="020B0503030403020204" pitchFamily="34" charset="0"/>
                <a:cs typeface="Times"/>
              </a:rPr>
              <a:t>, </a:t>
            </a:r>
            <a:r>
              <a:rPr lang="el-GR" sz="1800" dirty="0">
                <a:ea typeface="Source Sans Pro" panose="020B0503030403020204" pitchFamily="34" charset="0"/>
                <a:cs typeface="Times"/>
              </a:rPr>
              <a:t>ν </a:t>
            </a:r>
            <a:r>
              <a:rPr lang="en-US" sz="1800" dirty="0">
                <a:ea typeface="Source Sans Pro" panose="020B0503030403020204" pitchFamily="34" charset="0"/>
                <a:cs typeface="Times"/>
              </a:rPr>
              <a:t>changes from 1 to 2.7 (2.9</a:t>
            </a:r>
            <a:r>
              <a:rPr lang="el-GR" sz="1800" dirty="0">
                <a:ea typeface="Source Sans Pro" panose="020B0503030403020204" pitchFamily="34" charset="0"/>
                <a:cs typeface="Times"/>
              </a:rPr>
              <a:t>σ) </a:t>
            </a:r>
            <a:r>
              <a:rPr lang="en-US" sz="1800" dirty="0">
                <a:ea typeface="Source Sans Pro" panose="020B0503030403020204" pitchFamily="34" charset="0"/>
                <a:cs typeface="Times"/>
              </a:rPr>
              <a:t>as energy increases, Koehler et al., Phys. Rev. C 76, 025804 (2007)</a:t>
            </a:r>
          </a:p>
          <a:p>
            <a:pPr marL="409575" lvl="1" indent="-179388"/>
            <a:r>
              <a:rPr lang="en-US" sz="1800" b="1" baseline="30000" dirty="0">
                <a:ea typeface="Source Sans Pro" panose="020B0503030403020204" pitchFamily="34" charset="0"/>
                <a:cs typeface="Times"/>
              </a:rPr>
              <a:t>192,4</a:t>
            </a:r>
            <a:r>
              <a:rPr lang="en-US" sz="1800" b="1" dirty="0">
                <a:ea typeface="Source Sans Pro" panose="020B0503030403020204" pitchFamily="34" charset="0"/>
                <a:cs typeface="Times"/>
              </a:rPr>
              <a:t>Pt</a:t>
            </a:r>
            <a:r>
              <a:rPr lang="en-US" sz="1800" dirty="0">
                <a:ea typeface="Source Sans Pro" panose="020B0503030403020204" pitchFamily="34" charset="0"/>
                <a:cs typeface="Times"/>
              </a:rPr>
              <a:t>, </a:t>
            </a:r>
            <a:r>
              <a:rPr lang="el-GR" sz="1800" dirty="0">
                <a:ea typeface="Source Sans Pro" panose="020B0503030403020204" pitchFamily="34" charset="0"/>
                <a:cs typeface="Times"/>
              </a:rPr>
              <a:t>ν</a:t>
            </a:r>
            <a:r>
              <a:rPr lang="en-US" sz="1800" dirty="0">
                <a:ea typeface="Source Sans Pro" panose="020B0503030403020204" pitchFamily="34" charset="0"/>
                <a:cs typeface="Times"/>
              </a:rPr>
              <a:t> = 0.5 (99.997% Confidence Level), Koehler et al., Phys. Rev. Lett. 105, 072502 (2010)</a:t>
            </a:r>
          </a:p>
          <a:p>
            <a:pPr marL="409575" lvl="1" indent="-179388"/>
            <a:r>
              <a:rPr lang="en-US" sz="1800" b="1" baseline="30000" dirty="0">
                <a:ea typeface="Source Sans Pro" panose="020B0503030403020204" pitchFamily="34" charset="0"/>
                <a:cs typeface="Times"/>
              </a:rPr>
              <a:t>150</a:t>
            </a:r>
            <a:r>
              <a:rPr lang="en-US" sz="1800" b="1" dirty="0">
                <a:ea typeface="Source Sans Pro" panose="020B0503030403020204" pitchFamily="34" charset="0"/>
                <a:cs typeface="Times"/>
              </a:rPr>
              <a:t>Nd</a:t>
            </a:r>
            <a:r>
              <a:rPr lang="en-US" sz="1800" dirty="0">
                <a:ea typeface="Source Sans Pro" panose="020B0503030403020204" pitchFamily="34" charset="0"/>
                <a:cs typeface="Times"/>
              </a:rPr>
              <a:t>, v = 1.93(12), Papst et al., Phys. Rev. Lett. 135 052501 (2025)</a:t>
            </a:r>
          </a:p>
          <a:p>
            <a:pPr marL="409575" lvl="1" indent="-179388"/>
            <a:r>
              <a:rPr lang="en-US" sz="1800" dirty="0">
                <a:ea typeface="Source Sans Pro" panose="020B0503030403020204" pitchFamily="34" charset="0"/>
                <a:cs typeface="Times"/>
              </a:rPr>
              <a:t>Systematic study, Koehler and Stamatopoulos, Phys. Rev. Lett. 135 112501 (2025)</a:t>
            </a:r>
          </a:p>
          <a:p>
            <a:pPr marL="409575" lvl="1" indent="-179388"/>
            <a:r>
              <a:rPr lang="en-US" sz="1800" b="1" baseline="30000" dirty="0">
                <a:ea typeface="Source Sans Pro" panose="020B0503030403020204" pitchFamily="34" charset="0"/>
                <a:cs typeface="Times"/>
              </a:rPr>
              <a:t>147</a:t>
            </a:r>
            <a:r>
              <a:rPr lang="en-US" sz="1800" b="1" dirty="0">
                <a:ea typeface="Source Sans Pro" panose="020B0503030403020204" pitchFamily="34" charset="0"/>
                <a:cs typeface="Times"/>
              </a:rPr>
              <a:t>Sm</a:t>
            </a:r>
            <a:r>
              <a:rPr lang="en-US" sz="1800" dirty="0">
                <a:ea typeface="Source Sans Pro" panose="020B0503030403020204" pitchFamily="34" charset="0"/>
                <a:cs typeface="Times"/>
              </a:rPr>
              <a:t>, v &gt;2 (99.997% CL)/</a:t>
            </a:r>
            <a:r>
              <a:rPr lang="el-GR" sz="1800" dirty="0" err="1">
                <a:ea typeface="Source Sans Pro" panose="020B0503030403020204" pitchFamily="34" charset="0"/>
                <a:cs typeface="Times"/>
              </a:rPr>
              <a:t>Γγ</a:t>
            </a:r>
            <a:r>
              <a:rPr lang="en-US" sz="1800" dirty="0">
                <a:ea typeface="Source Sans Pro" panose="020B0503030403020204" pitchFamily="34" charset="0"/>
                <a:cs typeface="Times"/>
              </a:rPr>
              <a:t> distribution changes as energy increases, Amberger et al., to be submitted to Phys. Rev. Lett. and C (2026)</a:t>
            </a:r>
          </a:p>
          <a:p>
            <a:pPr marL="409575" lvl="1" indent="-179388"/>
            <a:r>
              <a:rPr lang="en-US" sz="1800" b="1" baseline="30000" dirty="0">
                <a:ea typeface="Source Sans Pro" panose="020B0503030403020204" pitchFamily="34" charset="0"/>
                <a:cs typeface="Times"/>
              </a:rPr>
              <a:t>149</a:t>
            </a:r>
            <a:r>
              <a:rPr lang="en-US" sz="1800" b="1" dirty="0">
                <a:ea typeface="Source Sans Pro" panose="020B0503030403020204" pitchFamily="34" charset="0"/>
                <a:cs typeface="Times"/>
              </a:rPr>
              <a:t>Sm</a:t>
            </a:r>
            <a:r>
              <a:rPr lang="en-US" sz="1800" dirty="0">
                <a:ea typeface="Source Sans Pro" panose="020B0503030403020204" pitchFamily="34" charset="0"/>
                <a:cs typeface="Times"/>
              </a:rPr>
              <a:t>, </a:t>
            </a:r>
            <a:r>
              <a:rPr lang="el-GR" sz="1800" dirty="0" err="1">
                <a:ea typeface="Source Sans Pro" panose="020B0503030403020204" pitchFamily="34" charset="0"/>
                <a:cs typeface="Times"/>
              </a:rPr>
              <a:t>Γ</a:t>
            </a:r>
            <a:r>
              <a:rPr lang="el-GR" sz="1800" baseline="-25000" dirty="0" err="1">
                <a:ea typeface="Source Sans Pro" panose="020B0503030403020204" pitchFamily="34" charset="0"/>
                <a:cs typeface="Times"/>
              </a:rPr>
              <a:t>γ</a:t>
            </a:r>
            <a:r>
              <a:rPr lang="el-GR" sz="1800" dirty="0">
                <a:ea typeface="Source Sans Pro" panose="020B0503030403020204" pitchFamily="34" charset="0"/>
                <a:cs typeface="Times"/>
              </a:rPr>
              <a:t> </a:t>
            </a:r>
            <a:r>
              <a:rPr lang="en-US" sz="1800" dirty="0">
                <a:ea typeface="Source Sans Pro" panose="020B0503030403020204" pitchFamily="34" charset="0"/>
                <a:cs typeface="Times"/>
              </a:rPr>
              <a:t>distribution changes abruptly as energy increases, Stamatopoulos et al., to be submitted to Phys. Rev. Lett and C (2026)</a:t>
            </a:r>
          </a:p>
          <a:p>
            <a:pPr marL="179388" indent="-179388"/>
            <a:endParaRPr lang="en-US" sz="2000" dirty="0">
              <a:ea typeface="Source Sans Pro" panose="020B0503030403020204" pitchFamily="34" charset="0"/>
              <a:cs typeface="Times"/>
            </a:endParaRPr>
          </a:p>
          <a:p>
            <a:pPr marL="179388" indent="-179388"/>
            <a:r>
              <a:rPr lang="en-US" sz="2000" b="1" dirty="0">
                <a:ea typeface="Source Sans Pro" panose="020B0503030403020204" pitchFamily="34" charset="0"/>
                <a:cs typeface="Times"/>
              </a:rPr>
              <a:t>Only a few investigated the validity of RTM. Interest is-hopefully-growing</a:t>
            </a:r>
          </a:p>
          <a:p>
            <a:pPr marL="409575" lvl="1" indent="-179388"/>
            <a:endParaRPr lang="en-US" sz="1800" dirty="0">
              <a:ea typeface="Source Sans Pro" panose="020B0503030403020204" pitchFamily="34" charset="0"/>
              <a:cs typeface="Times"/>
            </a:endParaRPr>
          </a:p>
        </p:txBody>
      </p:sp>
    </p:spTree>
    <p:extLst>
      <p:ext uri="{BB962C8B-B14F-4D97-AF65-F5344CB8AC3E}">
        <p14:creationId xmlns:p14="http://schemas.microsoft.com/office/powerpoint/2010/main" val="25285164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C3A1FD5-D88A-E84B-D384-429A61E365F4}"/>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192EBCED-3B1F-2D7A-0297-8B76F2661537}"/>
              </a:ext>
            </a:extLst>
          </p:cNvPr>
          <p:cNvSpPr>
            <a:spLocks noGrp="1"/>
          </p:cNvSpPr>
          <p:nvPr>
            <p:ph type="body" sz="quarter" idx="14"/>
          </p:nvPr>
        </p:nvSpPr>
        <p:spPr>
          <a:xfrm>
            <a:off x="85381" y="77580"/>
            <a:ext cx="9000743" cy="871543"/>
          </a:xfrm>
        </p:spPr>
        <p:txBody>
          <a:bodyPr/>
          <a:lstStyle/>
          <a:p>
            <a:r>
              <a:rPr lang="en-US" dirty="0"/>
              <a:t>Problems Testing RMT using Neutron Resonance Data</a:t>
            </a:r>
          </a:p>
        </p:txBody>
      </p:sp>
      <p:sp>
        <p:nvSpPr>
          <p:cNvPr id="12" name="Text Placeholder 2">
            <a:extLst>
              <a:ext uri="{FF2B5EF4-FFF2-40B4-BE49-F238E27FC236}">
                <a16:creationId xmlns:a16="http://schemas.microsoft.com/office/drawing/2014/main" id="{BA60B90C-DCFA-36C5-155A-ED201C432138}"/>
              </a:ext>
            </a:extLst>
          </p:cNvPr>
          <p:cNvSpPr>
            <a:spLocks noGrp="1"/>
          </p:cNvSpPr>
          <p:nvPr>
            <p:ph type="body" sz="quarter" idx="19"/>
          </p:nvPr>
        </p:nvSpPr>
        <p:spPr>
          <a:xfrm>
            <a:off x="13752" y="689213"/>
            <a:ext cx="9144000" cy="4264754"/>
          </a:xfrm>
        </p:spPr>
        <p:txBody>
          <a:bodyPr>
            <a:noAutofit/>
          </a:bodyPr>
          <a:lstStyle/>
          <a:p>
            <a:pPr marL="179388" indent="-179388"/>
            <a:r>
              <a:rPr lang="en-US" dirty="0">
                <a:ea typeface="Source Sans Pro" panose="020B0503030403020204" pitchFamily="34" charset="0"/>
                <a:cs typeface="Times"/>
              </a:rPr>
              <a:t>Precision limited by small number of resonances in resolved resonance range</a:t>
            </a:r>
          </a:p>
          <a:p>
            <a:pPr marL="409575" lvl="1" indent="-179388"/>
            <a:r>
              <a:rPr lang="en-US" dirty="0">
                <a:ea typeface="Source Sans Pro" panose="020B0503030403020204" pitchFamily="34" charset="0"/>
                <a:cs typeface="Times"/>
              </a:rPr>
              <a:t>Typical number of resonances for medium weight+ nuclei = 50-300</a:t>
            </a:r>
          </a:p>
          <a:p>
            <a:pPr marL="179388" indent="-179388"/>
            <a:r>
              <a:rPr lang="en-US" dirty="0">
                <a:ea typeface="Source Sans Pro" panose="020B0503030403020204" pitchFamily="34" charset="0"/>
              </a:rPr>
              <a:t>Both neutron capture (</a:t>
            </a:r>
            <a:r>
              <a:rPr lang="el-GR" dirty="0" err="1">
                <a:ea typeface="Source Sans Pro" panose="020B0503030403020204" pitchFamily="34" charset="0"/>
              </a:rPr>
              <a:t>Γ</a:t>
            </a:r>
            <a:r>
              <a:rPr lang="el-GR" baseline="-25000" dirty="0" err="1">
                <a:ea typeface="Source Sans Pro" panose="020B0503030403020204" pitchFamily="34" charset="0"/>
              </a:rPr>
              <a:t>γ</a:t>
            </a:r>
            <a:r>
              <a:rPr lang="en-US" dirty="0">
                <a:ea typeface="Source Sans Pro" panose="020B0503030403020204" pitchFamily="34" charset="0"/>
              </a:rPr>
              <a:t>) and total cross-section data</a:t>
            </a:r>
            <a:r>
              <a:rPr lang="el-GR" dirty="0">
                <a:ea typeface="Source Sans Pro" panose="020B0503030403020204" pitchFamily="34" charset="0"/>
              </a:rPr>
              <a:t> (Γ</a:t>
            </a:r>
            <a:r>
              <a:rPr lang="en-US" baseline="-25000" dirty="0">
                <a:ea typeface="Source Sans Pro" panose="020B0503030403020204" pitchFamily="34" charset="0"/>
              </a:rPr>
              <a:t>n</a:t>
            </a:r>
            <a:r>
              <a:rPr lang="en-US" dirty="0">
                <a:ea typeface="Source Sans Pro" panose="020B0503030403020204" pitchFamily="34" charset="0"/>
              </a:rPr>
              <a:t>, </a:t>
            </a:r>
            <a:r>
              <a:rPr lang="el-GR" dirty="0">
                <a:ea typeface="Source Sans Pro" panose="020B0503030403020204" pitchFamily="34" charset="0"/>
              </a:rPr>
              <a:t>Γ)</a:t>
            </a:r>
            <a:r>
              <a:rPr lang="en-US" dirty="0">
                <a:ea typeface="Source Sans Pro" panose="020B0503030403020204" pitchFamily="34" charset="0"/>
              </a:rPr>
              <a:t> are needed</a:t>
            </a:r>
            <a:endParaRPr lang="el-GR" dirty="0">
              <a:ea typeface="Source Sans Pro" panose="020B0503030403020204" pitchFamily="34" charset="0"/>
            </a:endParaRPr>
          </a:p>
          <a:p>
            <a:pPr marL="179388" indent="-179388"/>
            <a:r>
              <a:rPr lang="en-US" b="1" dirty="0">
                <a:ea typeface="Source Sans Pro" panose="020B0503030403020204" pitchFamily="34" charset="0"/>
              </a:rPr>
              <a:t>Requires careful resonance analysis: time-consuming</a:t>
            </a:r>
          </a:p>
          <a:p>
            <a:pPr marL="179388" indent="-179388"/>
            <a:r>
              <a:rPr lang="en-US" dirty="0">
                <a:ea typeface="Source Sans Pro" panose="020B0503030403020204" pitchFamily="34" charset="0"/>
              </a:rPr>
              <a:t>The most stringent tests compare neutron widths of s-wave resonances (angular momentum = 0)  to the Porter-Thomas distribution (PTD)</a:t>
            </a:r>
          </a:p>
          <a:p>
            <a:pPr marL="179388" indent="-179388"/>
            <a:r>
              <a:rPr lang="en-US" dirty="0">
                <a:ea typeface="Source Sans Pro" panose="020B0503030403020204" pitchFamily="34" charset="0"/>
              </a:rPr>
              <a:t>Requires careful corrections for missed resonances and elimination of p-wave resonances (angular momentum = 1)</a:t>
            </a:r>
          </a:p>
        </p:txBody>
      </p:sp>
      <p:pic>
        <p:nvPicPr>
          <p:cNvPr id="3" name="Picture 2">
            <a:extLst>
              <a:ext uri="{FF2B5EF4-FFF2-40B4-BE49-F238E27FC236}">
                <a16:creationId xmlns:a16="http://schemas.microsoft.com/office/drawing/2014/main" id="{B4EFC971-9520-0DB3-1DDF-783925164E36}"/>
              </a:ext>
            </a:extLst>
          </p:cNvPr>
          <p:cNvPicPr>
            <a:picLocks noChangeAspect="1"/>
          </p:cNvPicPr>
          <p:nvPr/>
        </p:nvPicPr>
        <p:blipFill>
          <a:blip r:embed="rId2"/>
          <a:stretch>
            <a:fillRect/>
          </a:stretch>
        </p:blipFill>
        <p:spPr>
          <a:xfrm>
            <a:off x="2199190" y="3831396"/>
            <a:ext cx="4409955" cy="3026604"/>
          </a:xfrm>
          <a:prstGeom prst="rect">
            <a:avLst/>
          </a:prstGeom>
        </p:spPr>
      </p:pic>
      <p:sp>
        <p:nvSpPr>
          <p:cNvPr id="4" name="TextBox 3">
            <a:extLst>
              <a:ext uri="{FF2B5EF4-FFF2-40B4-BE49-F238E27FC236}">
                <a16:creationId xmlns:a16="http://schemas.microsoft.com/office/drawing/2014/main" id="{FADB4414-FA0D-8959-1B2A-9393D755FB37}"/>
              </a:ext>
            </a:extLst>
          </p:cNvPr>
          <p:cNvSpPr txBox="1"/>
          <p:nvPr/>
        </p:nvSpPr>
        <p:spPr>
          <a:xfrm>
            <a:off x="504875" y="4497162"/>
            <a:ext cx="1575431" cy="1200329"/>
          </a:xfrm>
          <a:prstGeom prst="rect">
            <a:avLst/>
          </a:prstGeom>
          <a:noFill/>
        </p:spPr>
        <p:txBody>
          <a:bodyPr wrap="none" rtlCol="0">
            <a:spAutoFit/>
          </a:bodyPr>
          <a:lstStyle/>
          <a:p>
            <a:r>
              <a:rPr lang="en-US" dirty="0"/>
              <a:t>With p-wave</a:t>
            </a:r>
          </a:p>
          <a:p>
            <a:r>
              <a:rPr lang="en-US" dirty="0"/>
              <a:t>Contamination</a:t>
            </a:r>
          </a:p>
          <a:p>
            <a:br>
              <a:rPr lang="en-US" dirty="0"/>
            </a:br>
            <a:r>
              <a:rPr lang="el-GR" dirty="0"/>
              <a:t>ν=1 </a:t>
            </a:r>
            <a:r>
              <a:rPr lang="en-US" dirty="0"/>
              <a:t>within 2</a:t>
            </a:r>
            <a:r>
              <a:rPr lang="el-GR" dirty="0"/>
              <a:t>σ</a:t>
            </a:r>
            <a:endParaRPr lang="en-US" dirty="0"/>
          </a:p>
        </p:txBody>
      </p:sp>
      <p:sp>
        <p:nvSpPr>
          <p:cNvPr id="5" name="TextBox 4">
            <a:extLst>
              <a:ext uri="{FF2B5EF4-FFF2-40B4-BE49-F238E27FC236}">
                <a16:creationId xmlns:a16="http://schemas.microsoft.com/office/drawing/2014/main" id="{B4139564-8BDC-E999-7516-CE96696DAE33}"/>
              </a:ext>
            </a:extLst>
          </p:cNvPr>
          <p:cNvSpPr txBox="1"/>
          <p:nvPr/>
        </p:nvSpPr>
        <p:spPr>
          <a:xfrm>
            <a:off x="6728029" y="4358662"/>
            <a:ext cx="2185438" cy="1477328"/>
          </a:xfrm>
          <a:prstGeom prst="rect">
            <a:avLst/>
          </a:prstGeom>
          <a:noFill/>
        </p:spPr>
        <p:txBody>
          <a:bodyPr wrap="square" rtlCol="0">
            <a:spAutoFit/>
          </a:bodyPr>
          <a:lstStyle/>
          <a:p>
            <a:r>
              <a:rPr lang="en-US" dirty="0"/>
              <a:t>p-waves eliminated</a:t>
            </a:r>
            <a:endParaRPr lang="el-GR" dirty="0"/>
          </a:p>
          <a:p>
            <a:br>
              <a:rPr lang="en-US" dirty="0"/>
            </a:br>
            <a:r>
              <a:rPr lang="el-GR" dirty="0"/>
              <a:t>ν=1 </a:t>
            </a:r>
            <a:r>
              <a:rPr lang="en-US" dirty="0"/>
              <a:t>within 3</a:t>
            </a:r>
            <a:r>
              <a:rPr lang="el-GR" dirty="0"/>
              <a:t>σ</a:t>
            </a:r>
            <a:endParaRPr lang="en-US" dirty="0"/>
          </a:p>
          <a:p>
            <a:r>
              <a:rPr lang="el-GR" b="1" dirty="0"/>
              <a:t>(</a:t>
            </a:r>
            <a:r>
              <a:rPr lang="en-US" b="1" dirty="0"/>
              <a:t>is it really 1 degree of freedom?)</a:t>
            </a:r>
          </a:p>
        </p:txBody>
      </p:sp>
      <p:sp>
        <p:nvSpPr>
          <p:cNvPr id="6" name="TextBox 5">
            <a:extLst>
              <a:ext uri="{FF2B5EF4-FFF2-40B4-BE49-F238E27FC236}">
                <a16:creationId xmlns:a16="http://schemas.microsoft.com/office/drawing/2014/main" id="{0C593EBC-2C32-2CE0-E101-255BF2252310}"/>
              </a:ext>
            </a:extLst>
          </p:cNvPr>
          <p:cNvSpPr txBox="1"/>
          <p:nvPr/>
        </p:nvSpPr>
        <p:spPr>
          <a:xfrm>
            <a:off x="2617727" y="3462064"/>
            <a:ext cx="3937296" cy="369332"/>
          </a:xfrm>
          <a:prstGeom prst="rect">
            <a:avLst/>
          </a:prstGeom>
          <a:noFill/>
        </p:spPr>
        <p:txBody>
          <a:bodyPr wrap="none" rtlCol="0">
            <a:spAutoFit/>
          </a:bodyPr>
          <a:lstStyle/>
          <a:p>
            <a:r>
              <a:rPr lang="en-US" dirty="0"/>
              <a:t>Koehler, Phys. Rev. C (84) 034312 (2011)</a:t>
            </a:r>
          </a:p>
        </p:txBody>
      </p:sp>
      <p:cxnSp>
        <p:nvCxnSpPr>
          <p:cNvPr id="8" name="Straight Connector 7">
            <a:extLst>
              <a:ext uri="{FF2B5EF4-FFF2-40B4-BE49-F238E27FC236}">
                <a16:creationId xmlns:a16="http://schemas.microsoft.com/office/drawing/2014/main" id="{423CF4AC-1AD1-EFF4-5AB4-876203988B33}"/>
              </a:ext>
            </a:extLst>
          </p:cNvPr>
          <p:cNvCxnSpPr/>
          <p:nvPr/>
        </p:nvCxnSpPr>
        <p:spPr>
          <a:xfrm>
            <a:off x="2617727" y="4406287"/>
            <a:ext cx="1786440" cy="0"/>
          </a:xfrm>
          <a:prstGeom prst="line">
            <a:avLst/>
          </a:prstGeom>
          <a:ln w="22225">
            <a:solidFill>
              <a:schemeClr val="accent6"/>
            </a:solidFill>
            <a:prstDash val="sysDash"/>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EF539794-7340-3FAF-3866-5C4D713C5CE7}"/>
              </a:ext>
            </a:extLst>
          </p:cNvPr>
          <p:cNvCxnSpPr/>
          <p:nvPr/>
        </p:nvCxnSpPr>
        <p:spPr>
          <a:xfrm>
            <a:off x="4770377" y="6054112"/>
            <a:ext cx="1786440" cy="0"/>
          </a:xfrm>
          <a:prstGeom prst="line">
            <a:avLst/>
          </a:prstGeom>
          <a:ln w="22225">
            <a:solidFill>
              <a:schemeClr val="accent6"/>
            </a:solidFill>
            <a:prstDash val="sysDash"/>
          </a:ln>
        </p:spPr>
        <p:style>
          <a:lnRef idx="1">
            <a:schemeClr val="accent1"/>
          </a:lnRef>
          <a:fillRef idx="0">
            <a:schemeClr val="accent1"/>
          </a:fillRef>
          <a:effectRef idx="0">
            <a:schemeClr val="accent1"/>
          </a:effectRef>
          <a:fontRef idx="minor">
            <a:schemeClr val="tx1"/>
          </a:fontRef>
        </p:style>
      </p:cxnSp>
      <p:sp>
        <p:nvSpPr>
          <p:cNvPr id="13" name="Oval 12">
            <a:extLst>
              <a:ext uri="{FF2B5EF4-FFF2-40B4-BE49-F238E27FC236}">
                <a16:creationId xmlns:a16="http://schemas.microsoft.com/office/drawing/2014/main" id="{AD2557D8-B794-1D11-30EE-E11E6A27EAB2}"/>
              </a:ext>
            </a:extLst>
          </p:cNvPr>
          <p:cNvSpPr/>
          <p:nvPr/>
        </p:nvSpPr>
        <p:spPr>
          <a:xfrm>
            <a:off x="3473450" y="5097326"/>
            <a:ext cx="84274" cy="84274"/>
          </a:xfrm>
          <a:prstGeom prst="ellipse">
            <a:avLst/>
          </a:prstGeom>
          <a:solidFill>
            <a:schemeClr val="accent6"/>
          </a:solidFill>
          <a:ln>
            <a:solidFill>
              <a:schemeClr val="accent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Oval 14">
            <a:extLst>
              <a:ext uri="{FF2B5EF4-FFF2-40B4-BE49-F238E27FC236}">
                <a16:creationId xmlns:a16="http://schemas.microsoft.com/office/drawing/2014/main" id="{4AF1C23C-8387-A234-B227-7E86607863FA}"/>
              </a:ext>
            </a:extLst>
          </p:cNvPr>
          <p:cNvSpPr/>
          <p:nvPr/>
        </p:nvSpPr>
        <p:spPr>
          <a:xfrm>
            <a:off x="5579323" y="5115001"/>
            <a:ext cx="84274" cy="84274"/>
          </a:xfrm>
          <a:prstGeom prst="ellipse">
            <a:avLst/>
          </a:prstGeom>
          <a:solidFill>
            <a:schemeClr val="accent6"/>
          </a:solidFill>
          <a:ln>
            <a:solidFill>
              <a:schemeClr val="accent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85275538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50B7BBE-451E-34C2-0046-1783AF6C0E7C}"/>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25B0CFE3-2AFA-771F-FF7E-698F76987CB9}"/>
              </a:ext>
            </a:extLst>
          </p:cNvPr>
          <p:cNvSpPr>
            <a:spLocks noGrp="1"/>
          </p:cNvSpPr>
          <p:nvPr>
            <p:ph type="body" sz="quarter" idx="14"/>
          </p:nvPr>
        </p:nvSpPr>
        <p:spPr>
          <a:xfrm>
            <a:off x="85381" y="77580"/>
            <a:ext cx="9000743" cy="871543"/>
          </a:xfrm>
        </p:spPr>
        <p:txBody>
          <a:bodyPr/>
          <a:lstStyle/>
          <a:p>
            <a:r>
              <a:rPr lang="en-US" dirty="0"/>
              <a:t>Can we use cross sections instead of resonances?</a:t>
            </a:r>
          </a:p>
        </p:txBody>
      </p:sp>
      <p:sp>
        <p:nvSpPr>
          <p:cNvPr id="12" name="Text Placeholder 2">
            <a:extLst>
              <a:ext uri="{FF2B5EF4-FFF2-40B4-BE49-F238E27FC236}">
                <a16:creationId xmlns:a16="http://schemas.microsoft.com/office/drawing/2014/main" id="{A4CBE534-8274-A50A-BE90-8DE3C427887A}"/>
              </a:ext>
            </a:extLst>
          </p:cNvPr>
          <p:cNvSpPr>
            <a:spLocks noGrp="1"/>
          </p:cNvSpPr>
          <p:nvPr>
            <p:ph type="body" sz="quarter" idx="19"/>
          </p:nvPr>
        </p:nvSpPr>
        <p:spPr>
          <a:xfrm>
            <a:off x="13752" y="689213"/>
            <a:ext cx="9144000" cy="4264754"/>
          </a:xfrm>
        </p:spPr>
        <p:txBody>
          <a:bodyPr>
            <a:noAutofit/>
          </a:bodyPr>
          <a:lstStyle/>
          <a:p>
            <a:pPr marL="179388" indent="-179388"/>
            <a:r>
              <a:rPr lang="en-US" dirty="0">
                <a:ea typeface="Source Sans Pro" panose="020B0503030403020204" pitchFamily="34" charset="0"/>
                <a:cs typeface="Times"/>
              </a:rPr>
              <a:t>In Koehler et al., Phys. Rev. Lett. 108 142502 (2012), there is a hint that the average capture cross section changes at 300 eV</a:t>
            </a:r>
          </a:p>
          <a:p>
            <a:pPr marL="179388" indent="-179388"/>
            <a:r>
              <a:rPr lang="en-US" dirty="0">
                <a:ea typeface="Source Sans Pro" panose="020B0503030403020204" pitchFamily="34" charset="0"/>
              </a:rPr>
              <a:t>TALYS calculations with statistical properties (Level spacing – D0, Average &lt;</a:t>
            </a:r>
            <a:r>
              <a:rPr lang="el-GR" dirty="0" err="1">
                <a:ea typeface="Source Sans Pro" panose="020B0503030403020204" pitchFamily="34" charset="0"/>
              </a:rPr>
              <a:t>Γ</a:t>
            </a:r>
            <a:r>
              <a:rPr lang="el-GR" baseline="-25000" dirty="0" err="1">
                <a:ea typeface="Source Sans Pro" panose="020B0503030403020204" pitchFamily="34" charset="0"/>
              </a:rPr>
              <a:t>γ</a:t>
            </a:r>
            <a:r>
              <a:rPr lang="el-GR" dirty="0">
                <a:ea typeface="Source Sans Pro" panose="020B0503030403020204" pitchFamily="34" charset="0"/>
              </a:rPr>
              <a:t>&gt;, </a:t>
            </a:r>
            <a:r>
              <a:rPr lang="en-US" dirty="0">
                <a:ea typeface="Source Sans Pro" panose="020B0503030403020204" pitchFamily="34" charset="0"/>
              </a:rPr>
              <a:t>Gamma strength function – S</a:t>
            </a:r>
            <a:r>
              <a:rPr lang="en-US" baseline="-25000" dirty="0">
                <a:ea typeface="Source Sans Pro" panose="020B0503030403020204" pitchFamily="34" charset="0"/>
              </a:rPr>
              <a:t>0</a:t>
            </a:r>
            <a:r>
              <a:rPr lang="en-US" dirty="0">
                <a:ea typeface="Source Sans Pro" panose="020B0503030403020204" pitchFamily="34" charset="0"/>
              </a:rPr>
              <a:t>) extracted from resonance data </a:t>
            </a:r>
            <a:r>
              <a:rPr lang="en-US" b="1" dirty="0">
                <a:solidFill>
                  <a:schemeClr val="accent6"/>
                </a:solidFill>
                <a:ea typeface="Source Sans Pro" panose="020B0503030403020204" pitchFamily="34" charset="0"/>
              </a:rPr>
              <a:t>below</a:t>
            </a:r>
            <a:r>
              <a:rPr lang="en-US" dirty="0">
                <a:ea typeface="Source Sans Pro" panose="020B0503030403020204" pitchFamily="34" charset="0"/>
              </a:rPr>
              <a:t> and </a:t>
            </a:r>
            <a:r>
              <a:rPr lang="en-US" b="1" dirty="0">
                <a:solidFill>
                  <a:schemeClr val="accent4"/>
                </a:solidFill>
                <a:ea typeface="Source Sans Pro" panose="020B0503030403020204" pitchFamily="34" charset="0"/>
              </a:rPr>
              <a:t>above</a:t>
            </a:r>
            <a:r>
              <a:rPr lang="en-US" dirty="0">
                <a:ea typeface="Source Sans Pro" panose="020B0503030403020204" pitchFamily="34" charset="0"/>
              </a:rPr>
              <a:t> 300 eV, yield different cross sections</a:t>
            </a:r>
          </a:p>
          <a:p>
            <a:pPr marL="179388" indent="-179388"/>
            <a:r>
              <a:rPr lang="en-US" b="1" dirty="0">
                <a:ea typeface="Source Sans Pro" panose="020B0503030403020204" pitchFamily="34" charset="0"/>
              </a:rPr>
              <a:t>An unusual cross section behavior was observed in 2012 in data where the PTD is rejected with high confidence. Coincidence?</a:t>
            </a:r>
          </a:p>
        </p:txBody>
      </p:sp>
      <p:pic>
        <p:nvPicPr>
          <p:cNvPr id="7" name="Picture 6">
            <a:extLst>
              <a:ext uri="{FF2B5EF4-FFF2-40B4-BE49-F238E27FC236}">
                <a16:creationId xmlns:a16="http://schemas.microsoft.com/office/drawing/2014/main" id="{3EE41BEE-B81D-DACE-0A5A-9B179B449247}"/>
              </a:ext>
            </a:extLst>
          </p:cNvPr>
          <p:cNvPicPr>
            <a:picLocks noChangeAspect="1"/>
          </p:cNvPicPr>
          <p:nvPr/>
        </p:nvPicPr>
        <p:blipFill>
          <a:blip r:embed="rId2"/>
          <a:stretch>
            <a:fillRect/>
          </a:stretch>
        </p:blipFill>
        <p:spPr>
          <a:xfrm>
            <a:off x="85381" y="3122849"/>
            <a:ext cx="5001322" cy="3610913"/>
          </a:xfrm>
          <a:prstGeom prst="rect">
            <a:avLst/>
          </a:prstGeom>
        </p:spPr>
      </p:pic>
      <p:sp>
        <p:nvSpPr>
          <p:cNvPr id="10" name="Rectangle 9">
            <a:extLst>
              <a:ext uri="{FF2B5EF4-FFF2-40B4-BE49-F238E27FC236}">
                <a16:creationId xmlns:a16="http://schemas.microsoft.com/office/drawing/2014/main" id="{D7919C4F-F215-355E-B3C2-3FDB80750BEF}"/>
              </a:ext>
            </a:extLst>
          </p:cNvPr>
          <p:cNvSpPr/>
          <p:nvPr/>
        </p:nvSpPr>
        <p:spPr>
          <a:xfrm>
            <a:off x="611503" y="3209976"/>
            <a:ext cx="1365869" cy="2993561"/>
          </a:xfrm>
          <a:prstGeom prst="rect">
            <a:avLst/>
          </a:prstGeom>
          <a:solidFill>
            <a:schemeClr val="accent6">
              <a:alpha val="19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9E4E0AEE-BC20-CB8B-FEA6-C6F07B7DAC5D}"/>
              </a:ext>
            </a:extLst>
          </p:cNvPr>
          <p:cNvSpPr/>
          <p:nvPr/>
        </p:nvSpPr>
        <p:spPr>
          <a:xfrm>
            <a:off x="1977372" y="3209975"/>
            <a:ext cx="2973658" cy="2993561"/>
          </a:xfrm>
          <a:prstGeom prst="rect">
            <a:avLst/>
          </a:prstGeom>
          <a:solidFill>
            <a:schemeClr val="accent4">
              <a:alpha val="19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a:extLst>
              <a:ext uri="{FF2B5EF4-FFF2-40B4-BE49-F238E27FC236}">
                <a16:creationId xmlns:a16="http://schemas.microsoft.com/office/drawing/2014/main" id="{7C1CED79-73E3-E6BA-3D6E-2BA21AA5054C}"/>
              </a:ext>
            </a:extLst>
          </p:cNvPr>
          <p:cNvPicPr>
            <a:picLocks noChangeAspect="1"/>
          </p:cNvPicPr>
          <p:nvPr/>
        </p:nvPicPr>
        <p:blipFill>
          <a:blip r:embed="rId3"/>
          <a:stretch>
            <a:fillRect/>
          </a:stretch>
        </p:blipFill>
        <p:spPr>
          <a:xfrm>
            <a:off x="5112387" y="5248831"/>
            <a:ext cx="3057962" cy="850559"/>
          </a:xfrm>
          <a:prstGeom prst="rect">
            <a:avLst/>
          </a:prstGeom>
        </p:spPr>
      </p:pic>
      <p:sp>
        <p:nvSpPr>
          <p:cNvPr id="4" name="TextBox 3">
            <a:extLst>
              <a:ext uri="{FF2B5EF4-FFF2-40B4-BE49-F238E27FC236}">
                <a16:creationId xmlns:a16="http://schemas.microsoft.com/office/drawing/2014/main" id="{3FF1448B-A709-3F24-AF54-214B6740B911}"/>
              </a:ext>
            </a:extLst>
          </p:cNvPr>
          <p:cNvSpPr txBox="1"/>
          <p:nvPr/>
        </p:nvSpPr>
        <p:spPr>
          <a:xfrm>
            <a:off x="5612826" y="6242880"/>
            <a:ext cx="3445794" cy="584775"/>
          </a:xfrm>
          <a:prstGeom prst="rect">
            <a:avLst/>
          </a:prstGeom>
          <a:noFill/>
        </p:spPr>
        <p:txBody>
          <a:bodyPr wrap="square" rtlCol="0">
            <a:spAutoFit/>
          </a:bodyPr>
          <a:lstStyle/>
          <a:p>
            <a:pPr marL="285750" marR="0" lvl="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600" b="0" i="0" u="none" strike="noStrike" kern="1200" cap="none" spc="0" normalizeH="0" baseline="0" noProof="0" dirty="0">
                <a:ln>
                  <a:noFill/>
                </a:ln>
                <a:solidFill>
                  <a:srgbClr val="000000"/>
                </a:solidFill>
                <a:effectLst/>
                <a:uLnTx/>
                <a:uFillTx/>
                <a:latin typeface="Arial" panose="020B0604020202020204" pitchFamily="34" charset="0"/>
                <a:cs typeface="Arial" panose="020B0604020202020204" pitchFamily="34" charset="0"/>
              </a:rPr>
              <a:t>k         : Wave number</a:t>
            </a:r>
          </a:p>
          <a:p>
            <a:pPr marL="285750" marR="0" lvl="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600" b="0" i="0" u="none" strike="noStrike" kern="1200" cap="none" spc="0" normalizeH="0" baseline="0" noProof="0" dirty="0">
                <a:ln>
                  <a:noFill/>
                </a:ln>
                <a:solidFill>
                  <a:srgbClr val="000000"/>
                </a:solidFill>
                <a:effectLst/>
                <a:uLnTx/>
                <a:uFillTx/>
                <a:latin typeface="Arial" panose="020B0604020202020204" pitchFamily="34" charset="0"/>
                <a:cs typeface="Arial" panose="020B0604020202020204" pitchFamily="34" charset="0"/>
              </a:rPr>
              <a:t>W       : Width fluctuation factor</a:t>
            </a:r>
          </a:p>
        </p:txBody>
      </p:sp>
      <mc:AlternateContent xmlns:mc="http://schemas.openxmlformats.org/markup-compatibility/2006" xmlns:a14="http://schemas.microsoft.com/office/drawing/2010/main">
        <mc:Choice Requires="a14">
          <p:sp>
            <p:nvSpPr>
              <p:cNvPr id="5" name="TextBox 4">
                <a:extLst>
                  <a:ext uri="{FF2B5EF4-FFF2-40B4-BE49-F238E27FC236}">
                    <a16:creationId xmlns:a16="http://schemas.microsoft.com/office/drawing/2014/main" id="{0E0E34D4-2C0F-6DD1-3F35-6492EF6E090D}"/>
                  </a:ext>
                </a:extLst>
              </p:cNvPr>
              <p:cNvSpPr txBox="1"/>
              <p:nvPr/>
            </p:nvSpPr>
            <p:spPr>
              <a:xfrm>
                <a:off x="8113198" y="5621339"/>
                <a:ext cx="1059032" cy="215444"/>
              </a:xfrm>
              <a:prstGeom prst="rect">
                <a:avLst/>
              </a:prstGeom>
              <a:noFill/>
            </p:spPr>
            <p:txBody>
              <a:bodyPr wrap="square" lIns="0" tIns="0" rIns="0" bIns="0"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kumimoji="0" lang="el-GR" sz="1400" b="1" i="1" u="none" strike="noStrike" kern="1200" cap="none" spc="0" normalizeH="0" baseline="0" noProof="0" smtClean="0">
                          <a:ln>
                            <a:noFill/>
                          </a:ln>
                          <a:solidFill>
                            <a:srgbClr val="FF0000"/>
                          </a:solidFill>
                          <a:effectLst/>
                          <a:uLnTx/>
                          <a:uFillTx/>
                          <a:latin typeface="Cambria Math" panose="02040503050406030204" pitchFamily="18" charset="0"/>
                          <a:ea typeface="Cambria Math" panose="02040503050406030204" pitchFamily="18" charset="0"/>
                        </a:rPr>
                        <m:t>=</m:t>
                      </m:r>
                      <m:r>
                        <a:rPr kumimoji="0" lang="en-US" sz="1400" b="1" i="1" u="none" strike="noStrike" kern="1200" cap="none" spc="0" normalizeH="0" baseline="0" noProof="0" smtClean="0">
                          <a:ln>
                            <a:noFill/>
                          </a:ln>
                          <a:solidFill>
                            <a:srgbClr val="FF0000"/>
                          </a:solidFill>
                          <a:effectLst/>
                          <a:uLnTx/>
                          <a:uFillTx/>
                          <a:latin typeface="Cambria Math" panose="02040503050406030204" pitchFamily="18" charset="0"/>
                          <a:ea typeface="Cambria Math" panose="02040503050406030204" pitchFamily="18" charset="0"/>
                        </a:rPr>
                        <m:t>𝒇</m:t>
                      </m:r>
                      <m:r>
                        <a:rPr kumimoji="0" lang="en-US" sz="1400" b="1" i="1" u="none" strike="noStrike" kern="1200" cap="none" spc="0" normalizeH="0" baseline="0" noProof="0" smtClean="0">
                          <a:ln>
                            <a:noFill/>
                          </a:ln>
                          <a:solidFill>
                            <a:srgbClr val="FF0000"/>
                          </a:solidFill>
                          <a:effectLst/>
                          <a:uLnTx/>
                          <a:uFillTx/>
                          <a:latin typeface="Cambria Math" panose="02040503050406030204" pitchFamily="18" charset="0"/>
                          <a:ea typeface="Cambria Math" panose="02040503050406030204" pitchFamily="18" charset="0"/>
                        </a:rPr>
                        <m:t>(</m:t>
                      </m:r>
                      <m:r>
                        <m:rPr>
                          <m:nor/>
                        </m:rPr>
                        <a:rPr kumimoji="0" lang="el-GR" sz="1400" b="1" i="1" u="none" strike="noStrike" kern="1200" cap="none" spc="0" normalizeH="0" baseline="0" noProof="0" smtClean="0">
                          <a:ln>
                            <a:noFill/>
                          </a:ln>
                          <a:solidFill>
                            <a:srgbClr val="FF0000"/>
                          </a:solidFill>
                          <a:effectLst/>
                          <a:uLnTx/>
                          <a:uFillTx/>
                          <a:latin typeface="Cambria Math" panose="02040503050406030204" pitchFamily="18" charset="0"/>
                          <a:ea typeface="Cambria Math" panose="02040503050406030204" pitchFamily="18" charset="0"/>
                        </a:rPr>
                        <m:t>Γ</m:t>
                      </m:r>
                      <m:r>
                        <a:rPr kumimoji="0" lang="en-US" sz="1400" b="1" i="0" u="none" strike="noStrike" kern="1200" cap="none" spc="0" normalizeH="0" baseline="0" noProof="0" smtClean="0">
                          <a:ln>
                            <a:noFill/>
                          </a:ln>
                          <a:solidFill>
                            <a:srgbClr val="FF0000"/>
                          </a:solidFill>
                          <a:effectLst/>
                          <a:uLnTx/>
                          <a:uFillTx/>
                          <a:latin typeface="Cambria Math" panose="02040503050406030204" pitchFamily="18" charset="0"/>
                        </a:rPr>
                        <m:t>,</m:t>
                      </m:r>
                      <m:r>
                        <m:rPr>
                          <m:nor/>
                        </m:rPr>
                        <a:rPr kumimoji="0" lang="el-GR" sz="1400" b="1" i="1" u="none" strike="noStrike" kern="1200" cap="none" spc="0" normalizeH="0" baseline="0" noProof="0" smtClean="0">
                          <a:ln>
                            <a:noFill/>
                          </a:ln>
                          <a:solidFill>
                            <a:srgbClr val="FF0000"/>
                          </a:solidFill>
                          <a:effectLst/>
                          <a:uLnTx/>
                          <a:uFillTx/>
                          <a:latin typeface="Cambria Math" panose="02040503050406030204" pitchFamily="18" charset="0"/>
                        </a:rPr>
                        <m:t>Γ</m:t>
                      </m:r>
                      <m:r>
                        <m:rPr>
                          <m:nor/>
                        </m:rPr>
                        <a:rPr kumimoji="0" lang="en-US" sz="1400" b="1" i="1" u="none" strike="noStrike" kern="1200" cap="none" spc="0" normalizeH="0" baseline="-25000" noProof="0" dirty="0" smtClean="0">
                          <a:ln>
                            <a:noFill/>
                          </a:ln>
                          <a:solidFill>
                            <a:srgbClr val="FF0000"/>
                          </a:solidFill>
                          <a:effectLst/>
                          <a:uLnTx/>
                          <a:uFillTx/>
                          <a:latin typeface="Calibri" panose="020F0502020204030204"/>
                          <a:ea typeface="Source Sans Pro" panose="020B0503030403020204" pitchFamily="34" charset="0"/>
                          <a:cs typeface="Times"/>
                        </a:rPr>
                        <m:t>n</m:t>
                      </m:r>
                      <m:r>
                        <a:rPr kumimoji="0" lang="en-US" sz="1400" b="1" i="0" u="none" strike="noStrike" kern="1200" cap="none" spc="0" normalizeH="0" baseline="0" noProof="0" smtClean="0">
                          <a:ln>
                            <a:noFill/>
                          </a:ln>
                          <a:solidFill>
                            <a:srgbClr val="FF0000"/>
                          </a:solidFill>
                          <a:effectLst/>
                          <a:uLnTx/>
                          <a:uFillTx/>
                          <a:latin typeface="Cambria Math" panose="02040503050406030204" pitchFamily="18" charset="0"/>
                        </a:rPr>
                        <m:t>, </m:t>
                      </m:r>
                      <m:sSub>
                        <m:sSubPr>
                          <m:ctrlPr>
                            <a:rPr kumimoji="0" lang="en-US" sz="1400" b="1" i="1" u="none" strike="noStrike" kern="1200" cap="none" spc="0" normalizeH="0" baseline="0" noProof="0" smtClean="0">
                              <a:ln>
                                <a:noFill/>
                              </a:ln>
                              <a:solidFill>
                                <a:srgbClr val="FF0000"/>
                              </a:solidFill>
                              <a:effectLst/>
                              <a:uLnTx/>
                              <a:uFillTx/>
                              <a:latin typeface="Cambria Math" panose="02040503050406030204" pitchFamily="18" charset="0"/>
                            </a:rPr>
                          </m:ctrlPr>
                        </m:sSubPr>
                        <m:e>
                          <m:r>
                            <a:rPr kumimoji="0" lang="en-US" sz="1400" b="0" i="1" u="none" strike="noStrike" kern="1200" cap="none" spc="0" normalizeH="0" baseline="0" noProof="0" smtClean="0">
                              <a:ln>
                                <a:noFill/>
                              </a:ln>
                              <a:solidFill>
                                <a:srgbClr val="FF0000"/>
                              </a:solidFill>
                              <a:effectLst/>
                              <a:uLnTx/>
                              <a:uFillTx/>
                              <a:latin typeface="Cambria Math" panose="02040503050406030204" pitchFamily="18" charset="0"/>
                            </a:rPr>
                            <m:t>𝐷</m:t>
                          </m:r>
                        </m:e>
                        <m:sub>
                          <m:r>
                            <a:rPr kumimoji="0" lang="en-US" sz="1400" b="0" i="1" u="none" strike="noStrike" kern="1200" cap="none" spc="0" normalizeH="0" baseline="0" noProof="0" smtClean="0">
                              <a:ln>
                                <a:noFill/>
                              </a:ln>
                              <a:solidFill>
                                <a:srgbClr val="FF0000"/>
                              </a:solidFill>
                              <a:effectLst/>
                              <a:uLnTx/>
                              <a:uFillTx/>
                              <a:latin typeface="Cambria Math" panose="02040503050406030204" pitchFamily="18" charset="0"/>
                            </a:rPr>
                            <m:t>0</m:t>
                          </m:r>
                        </m:sub>
                      </m:sSub>
                      <m:r>
                        <a:rPr kumimoji="0" lang="el-GR" sz="1400" b="1" i="0" u="none" strike="noStrike" kern="1200" cap="none" spc="0" normalizeH="0" baseline="0" noProof="0" smtClean="0">
                          <a:ln>
                            <a:noFill/>
                          </a:ln>
                          <a:solidFill>
                            <a:srgbClr val="FF0000"/>
                          </a:solidFill>
                          <a:effectLst/>
                          <a:uLnTx/>
                          <a:uFillTx/>
                          <a:latin typeface="Cambria Math" panose="02040503050406030204" pitchFamily="18" charset="0"/>
                        </a:rPr>
                        <m:t>)</m:t>
                      </m:r>
                    </m:oMath>
                  </m:oMathPara>
                </a14:m>
                <a:endParaRPr kumimoji="0" lang="en-US" sz="1400" b="1" i="0" u="none" strike="noStrike" kern="1200" cap="none" spc="0" normalizeH="0" baseline="0" noProof="0" dirty="0">
                  <a:ln>
                    <a:noFill/>
                  </a:ln>
                  <a:solidFill>
                    <a:srgbClr val="000000"/>
                  </a:solidFill>
                  <a:effectLst/>
                  <a:uLnTx/>
                  <a:uFillTx/>
                  <a:latin typeface="Calibri" panose="020F0502020204030204"/>
                </a:endParaRPr>
              </a:p>
            </p:txBody>
          </p:sp>
        </mc:Choice>
        <mc:Fallback xmlns="">
          <p:sp>
            <p:nvSpPr>
              <p:cNvPr id="5" name="TextBox 4">
                <a:extLst>
                  <a:ext uri="{FF2B5EF4-FFF2-40B4-BE49-F238E27FC236}">
                    <a16:creationId xmlns:a16="http://schemas.microsoft.com/office/drawing/2014/main" id="{0E0E34D4-2C0F-6DD1-3F35-6492EF6E090D}"/>
                  </a:ext>
                </a:extLst>
              </p:cNvPr>
              <p:cNvSpPr txBox="1">
                <a:spLocks noRot="1" noChangeAspect="1" noMove="1" noResize="1" noEditPoints="1" noAdjustHandles="1" noChangeArrowheads="1" noChangeShapeType="1" noTextEdit="1"/>
              </p:cNvSpPr>
              <p:nvPr/>
            </p:nvSpPr>
            <p:spPr>
              <a:xfrm>
                <a:off x="8113198" y="5621339"/>
                <a:ext cx="1059032" cy="215444"/>
              </a:xfrm>
              <a:prstGeom prst="rect">
                <a:avLst/>
              </a:prstGeom>
              <a:blipFill>
                <a:blip r:embed="rId4"/>
                <a:stretch>
                  <a:fillRect l="-1176" r="-5882" b="-33333"/>
                </a:stretch>
              </a:blipFill>
            </p:spPr>
            <p:txBody>
              <a:bodyPr/>
              <a:lstStyle/>
              <a:p>
                <a:r>
                  <a:rPr lang="en-US">
                    <a:noFill/>
                  </a:rPr>
                  <a:t> </a:t>
                </a:r>
              </a:p>
            </p:txBody>
          </p:sp>
        </mc:Fallback>
      </mc:AlternateContent>
      <p:pic>
        <p:nvPicPr>
          <p:cNvPr id="6" name="Picture 5">
            <a:extLst>
              <a:ext uri="{FF2B5EF4-FFF2-40B4-BE49-F238E27FC236}">
                <a16:creationId xmlns:a16="http://schemas.microsoft.com/office/drawing/2014/main" id="{6CDB4440-F417-9F82-BDA9-8A2E3404FA3A}"/>
              </a:ext>
            </a:extLst>
          </p:cNvPr>
          <p:cNvPicPr>
            <a:picLocks noChangeAspect="1"/>
          </p:cNvPicPr>
          <p:nvPr/>
        </p:nvPicPr>
        <p:blipFill>
          <a:blip r:embed="rId5"/>
          <a:stretch>
            <a:fillRect/>
          </a:stretch>
        </p:blipFill>
        <p:spPr>
          <a:xfrm>
            <a:off x="5158333" y="2610237"/>
            <a:ext cx="3878646" cy="2716238"/>
          </a:xfrm>
          <a:prstGeom prst="rect">
            <a:avLst/>
          </a:prstGeom>
        </p:spPr>
      </p:pic>
      <p:sp>
        <p:nvSpPr>
          <p:cNvPr id="8" name="Rectangle 7">
            <a:extLst>
              <a:ext uri="{FF2B5EF4-FFF2-40B4-BE49-F238E27FC236}">
                <a16:creationId xmlns:a16="http://schemas.microsoft.com/office/drawing/2014/main" id="{FEA7E255-9D47-7A18-F246-0C5E256995F5}"/>
              </a:ext>
            </a:extLst>
          </p:cNvPr>
          <p:cNvSpPr/>
          <p:nvPr/>
        </p:nvSpPr>
        <p:spPr>
          <a:xfrm>
            <a:off x="5614440" y="2658594"/>
            <a:ext cx="1487989" cy="2270440"/>
          </a:xfrm>
          <a:prstGeom prst="rect">
            <a:avLst/>
          </a:prstGeom>
          <a:solidFill>
            <a:schemeClr val="accent6">
              <a:alpha val="19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AEE66235-4616-9574-5D61-F82ECFB2D506}"/>
              </a:ext>
            </a:extLst>
          </p:cNvPr>
          <p:cNvSpPr/>
          <p:nvPr/>
        </p:nvSpPr>
        <p:spPr>
          <a:xfrm>
            <a:off x="7102428" y="2658592"/>
            <a:ext cx="1826767" cy="2270441"/>
          </a:xfrm>
          <a:prstGeom prst="rect">
            <a:avLst/>
          </a:prstGeom>
          <a:solidFill>
            <a:schemeClr val="accent4">
              <a:alpha val="19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63880821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76DBAA1-1BAA-582A-A95F-1F8511591535}"/>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2DCB9E70-6ABA-3BD3-0FC7-C73DCD8916D6}"/>
              </a:ext>
            </a:extLst>
          </p:cNvPr>
          <p:cNvSpPr>
            <a:spLocks noGrp="1"/>
          </p:cNvSpPr>
          <p:nvPr>
            <p:ph type="body" sz="quarter" idx="14"/>
          </p:nvPr>
        </p:nvSpPr>
        <p:spPr>
          <a:xfrm>
            <a:off x="85381" y="77580"/>
            <a:ext cx="9000743" cy="871543"/>
          </a:xfrm>
        </p:spPr>
        <p:txBody>
          <a:bodyPr/>
          <a:lstStyle/>
          <a:p>
            <a:r>
              <a:rPr lang="en-US" dirty="0"/>
              <a:t>New (</a:t>
            </a:r>
            <a:r>
              <a:rPr lang="en-US" dirty="0" err="1"/>
              <a:t>n,tot</a:t>
            </a:r>
            <a:r>
              <a:rPr lang="en-US" dirty="0"/>
              <a:t>) and ”new-old” (n,</a:t>
            </a:r>
            <a:r>
              <a:rPr lang="el-GR" dirty="0"/>
              <a:t>γ</a:t>
            </a:r>
            <a:r>
              <a:rPr lang="en-US" dirty="0"/>
              <a:t>) cross section data on </a:t>
            </a:r>
            <a:r>
              <a:rPr lang="en-US" baseline="30000" dirty="0"/>
              <a:t>149</a:t>
            </a:r>
            <a:r>
              <a:rPr lang="en-US" dirty="0"/>
              <a:t>Sm at the Los Alamos Neutron Science </a:t>
            </a:r>
            <a:r>
              <a:rPr lang="en-US" dirty="0" err="1"/>
              <a:t>CEnter</a:t>
            </a:r>
            <a:r>
              <a:rPr lang="en-US" dirty="0"/>
              <a:t> - :LANSCE</a:t>
            </a:r>
          </a:p>
        </p:txBody>
      </p:sp>
      <p:sp>
        <p:nvSpPr>
          <p:cNvPr id="12" name="Text Placeholder 2">
            <a:extLst>
              <a:ext uri="{FF2B5EF4-FFF2-40B4-BE49-F238E27FC236}">
                <a16:creationId xmlns:a16="http://schemas.microsoft.com/office/drawing/2014/main" id="{AA268DF0-ED4A-18F6-ED4F-DA3EA07D9DEB}"/>
              </a:ext>
            </a:extLst>
          </p:cNvPr>
          <p:cNvSpPr>
            <a:spLocks noGrp="1"/>
          </p:cNvSpPr>
          <p:nvPr>
            <p:ph type="body" sz="quarter" idx="19"/>
          </p:nvPr>
        </p:nvSpPr>
        <p:spPr>
          <a:xfrm>
            <a:off x="13752" y="848237"/>
            <a:ext cx="4558248" cy="4264754"/>
          </a:xfrm>
        </p:spPr>
        <p:txBody>
          <a:bodyPr>
            <a:noAutofit/>
          </a:bodyPr>
          <a:lstStyle/>
          <a:p>
            <a:pPr marL="179388" indent="-179388"/>
            <a:r>
              <a:rPr lang="en-US" dirty="0">
                <a:ea typeface="Source Sans Pro" panose="020B0503030403020204" pitchFamily="34" charset="0"/>
                <a:cs typeface="Times"/>
              </a:rPr>
              <a:t>(</a:t>
            </a:r>
            <a:r>
              <a:rPr lang="en-US" dirty="0" err="1">
                <a:ea typeface="Source Sans Pro" panose="020B0503030403020204" pitchFamily="34" charset="0"/>
                <a:cs typeface="Times"/>
              </a:rPr>
              <a:t>n,tot</a:t>
            </a:r>
            <a:r>
              <a:rPr lang="en-US" dirty="0">
                <a:ea typeface="Source Sans Pro" panose="020B0503030403020204" pitchFamily="34" charset="0"/>
                <a:cs typeface="Times"/>
              </a:rPr>
              <a:t>) data taken with the new </a:t>
            </a:r>
            <a:r>
              <a:rPr lang="en-US" b="1" dirty="0">
                <a:ea typeface="Source Sans Pro" panose="020B0503030403020204" pitchFamily="34" charset="0"/>
                <a:cs typeface="Times"/>
              </a:rPr>
              <a:t>DICER</a:t>
            </a:r>
            <a:r>
              <a:rPr lang="en-US" dirty="0">
                <a:ea typeface="Source Sans Pro" panose="020B0503030403020204" pitchFamily="34" charset="0"/>
                <a:cs typeface="Times"/>
              </a:rPr>
              <a:t> instrument (Device for Indirect Capture Experiments on Radionuclides)</a:t>
            </a:r>
          </a:p>
          <a:p>
            <a:pPr marL="179388" indent="-179388"/>
            <a:r>
              <a:rPr lang="en-US" dirty="0">
                <a:ea typeface="Source Sans Pro" panose="020B0503030403020204" pitchFamily="34" charset="0"/>
              </a:rPr>
              <a:t>Instrument mainly developed to constrain capture rates on radionuclides, where direct measurements are impossible</a:t>
            </a:r>
          </a:p>
          <a:p>
            <a:pPr marL="179388" indent="-179388"/>
            <a:r>
              <a:rPr lang="en-US" dirty="0">
                <a:ea typeface="Source Sans Pro" panose="020B0503030403020204" pitchFamily="34" charset="0"/>
              </a:rPr>
              <a:t>First ever binocular neutron transmission instrument: tiny samples </a:t>
            </a:r>
            <a:r>
              <a:rPr lang="en-US" b="1" dirty="0">
                <a:ea typeface="Source Sans Pro" panose="020B0503030403020204" pitchFamily="34" charset="0"/>
              </a:rPr>
              <a:t>&gt;0.1 mm/10s ng</a:t>
            </a:r>
          </a:p>
        </p:txBody>
      </p:sp>
      <p:sp>
        <p:nvSpPr>
          <p:cNvPr id="14" name="TextBox 13">
            <a:extLst>
              <a:ext uri="{FF2B5EF4-FFF2-40B4-BE49-F238E27FC236}">
                <a16:creationId xmlns:a16="http://schemas.microsoft.com/office/drawing/2014/main" id="{792873CE-DCD4-1425-1AB2-7142E27F96B5}"/>
              </a:ext>
            </a:extLst>
          </p:cNvPr>
          <p:cNvSpPr txBox="1"/>
          <p:nvPr/>
        </p:nvSpPr>
        <p:spPr>
          <a:xfrm>
            <a:off x="0" y="5275952"/>
            <a:ext cx="4491307" cy="1569660"/>
          </a:xfrm>
          <a:prstGeom prst="rect">
            <a:avLst/>
          </a:prstGeom>
          <a:solidFill>
            <a:schemeClr val="bg1"/>
          </a:solidFill>
          <a:ln>
            <a:noFill/>
          </a:ln>
        </p:spPr>
        <p:txBody>
          <a:bodyPr wrap="square" rtlCol="0">
            <a:spAutoFit/>
          </a:bodyPr>
          <a:lstStyle/>
          <a:p>
            <a:r>
              <a:rPr lang="en-US" sz="1200" b="1" dirty="0"/>
              <a:t>A. Stamatopoulos et al., NIMA (1025) 166166, 2022</a:t>
            </a:r>
          </a:p>
          <a:p>
            <a:r>
              <a:rPr lang="en-US" sz="1200" dirty="0"/>
              <a:t>A. Stamatopoulos et al., </a:t>
            </a:r>
            <a:r>
              <a:rPr lang="en-US" sz="1200" dirty="0">
                <a:effectLst/>
                <a:latin typeface="Arial" panose="020B0604020202020204" pitchFamily="34" charset="0"/>
              </a:rPr>
              <a:t>IEEE Trans. </a:t>
            </a:r>
            <a:r>
              <a:rPr lang="en-US" sz="1200" dirty="0" err="1">
                <a:effectLst/>
                <a:latin typeface="Arial" panose="020B0604020202020204" pitchFamily="34" charset="0"/>
              </a:rPr>
              <a:t>Nucl</a:t>
            </a:r>
            <a:r>
              <a:rPr lang="en-US" sz="1200" dirty="0">
                <a:effectLst/>
                <a:latin typeface="Arial" panose="020B0604020202020204" pitchFamily="34" charset="0"/>
              </a:rPr>
              <a:t>. Science 70, (2023)</a:t>
            </a:r>
          </a:p>
          <a:p>
            <a:r>
              <a:rPr lang="en-US" sz="1200" dirty="0"/>
              <a:t>A. Stamatopoulos et al., </a:t>
            </a:r>
            <a:r>
              <a:rPr lang="en-US" sz="1200" dirty="0">
                <a:effectLst/>
                <a:latin typeface="Arial" panose="020B0604020202020204" pitchFamily="34" charset="0"/>
              </a:rPr>
              <a:t>Neutron News</a:t>
            </a:r>
            <a:r>
              <a:rPr lang="en-US" sz="1200" dirty="0">
                <a:latin typeface="Courier New" panose="02070309020205020404" pitchFamily="49" charset="0"/>
              </a:rPr>
              <a:t> </a:t>
            </a:r>
            <a:r>
              <a:rPr lang="en-US" sz="1200" dirty="0">
                <a:effectLst/>
                <a:latin typeface="Arial" panose="020B0604020202020204" pitchFamily="34" charset="0"/>
              </a:rPr>
              <a:t>33, 12 – 14 (2022)</a:t>
            </a:r>
          </a:p>
          <a:p>
            <a:r>
              <a:rPr lang="en-US" sz="1200" b="1" dirty="0"/>
              <a:t>A. </a:t>
            </a:r>
            <a:r>
              <a:rPr lang="en-US" sz="1200" b="1" dirty="0" err="1"/>
              <a:t>Matyskin</a:t>
            </a:r>
            <a:r>
              <a:rPr lang="en-US" sz="1200" b="1" dirty="0"/>
              <a:t> et al, Scientific Reports 13, 1736 (2023)</a:t>
            </a:r>
          </a:p>
          <a:p>
            <a:r>
              <a:rPr lang="en-US" sz="1200" dirty="0"/>
              <a:t>A. Stamatopoulos et al., EPJ., Conf. 260, 03006 (2022)</a:t>
            </a:r>
          </a:p>
          <a:p>
            <a:r>
              <a:rPr lang="en-US" sz="1200" dirty="0"/>
              <a:t>A. Stamatopoulos et al., J. Rad. </a:t>
            </a:r>
            <a:r>
              <a:rPr lang="en-US" sz="1200" dirty="0" err="1"/>
              <a:t>Nucl</a:t>
            </a:r>
            <a:r>
              <a:rPr lang="en-US" sz="1200" dirty="0"/>
              <a:t>. Chem. 331, (2022)</a:t>
            </a:r>
          </a:p>
          <a:p>
            <a:r>
              <a:rPr lang="en-US" sz="1200" b="1" dirty="0">
                <a:effectLst/>
                <a:latin typeface="Arial" panose="020B0604020202020204" pitchFamily="34" charset="0"/>
              </a:rPr>
              <a:t>A. Stamatopoulos et al. Phys. Rev. Lett. 134 112702 (2025)</a:t>
            </a:r>
          </a:p>
          <a:p>
            <a:r>
              <a:rPr lang="en-US" sz="1200" b="1" dirty="0">
                <a:effectLst/>
                <a:latin typeface="Arial" panose="020B0604020202020204" pitchFamily="34" charset="0"/>
              </a:rPr>
              <a:t>A. Stamatopoulos et al. Phys. Rev. C 11 034613 (2025)</a:t>
            </a:r>
            <a:r>
              <a:rPr lang="en-US" sz="1200" b="1" dirty="0"/>
              <a:t> </a:t>
            </a:r>
          </a:p>
        </p:txBody>
      </p:sp>
      <p:pic>
        <p:nvPicPr>
          <p:cNvPr id="17" name="Picture 16">
            <a:extLst>
              <a:ext uri="{FF2B5EF4-FFF2-40B4-BE49-F238E27FC236}">
                <a16:creationId xmlns:a16="http://schemas.microsoft.com/office/drawing/2014/main" id="{8E39CF31-24D7-3D86-13BE-1859CEDEEF2A}"/>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03207" y="3322857"/>
            <a:ext cx="2884892" cy="1923147"/>
          </a:xfrm>
          <a:prstGeom prst="rect">
            <a:avLst/>
          </a:prstGeom>
        </p:spPr>
      </p:pic>
      <p:sp>
        <p:nvSpPr>
          <p:cNvPr id="18" name="Text Placeholder 2">
            <a:extLst>
              <a:ext uri="{FF2B5EF4-FFF2-40B4-BE49-F238E27FC236}">
                <a16:creationId xmlns:a16="http://schemas.microsoft.com/office/drawing/2014/main" id="{F9E08F40-1D88-C145-7314-0811E7C9D05A}"/>
              </a:ext>
            </a:extLst>
          </p:cNvPr>
          <p:cNvSpPr txBox="1">
            <a:spLocks/>
          </p:cNvSpPr>
          <p:nvPr/>
        </p:nvSpPr>
        <p:spPr>
          <a:xfrm>
            <a:off x="4565642" y="830328"/>
            <a:ext cx="4558248" cy="4264754"/>
          </a:xfrm>
          <a:prstGeom prst="rect">
            <a:avLst/>
          </a:prstGeom>
        </p:spPr>
        <p:txBody>
          <a:bodyPr vert="horz" lIns="0" tIns="0" rIns="0" bIns="0" rtlCol="0">
            <a:noAutofit/>
          </a:bodyPr>
          <a:lstStyle>
            <a:lvl1pPr marL="230188" indent="-230188" algn="l" defTabSz="685800" rtl="0" eaLnBrk="1" latinLnBrk="0" hangingPunct="1">
              <a:lnSpc>
                <a:spcPct val="100000"/>
              </a:lnSpc>
              <a:spcBef>
                <a:spcPts val="600"/>
              </a:spcBef>
              <a:buFont typeface="Arial" panose="020B0604020202020204" pitchFamily="34" charset="0"/>
              <a:buChar char="•"/>
              <a:tabLst/>
              <a:defRPr sz="1800" kern="1200">
                <a:solidFill>
                  <a:schemeClr val="tx1"/>
                </a:solidFill>
                <a:latin typeface="Arial" panose="020B0604020202020204" pitchFamily="34" charset="0"/>
                <a:ea typeface="+mn-ea"/>
                <a:cs typeface="Arial" panose="020B0604020202020204" pitchFamily="34" charset="0"/>
              </a:defRPr>
            </a:lvl1pPr>
            <a:lvl2pPr marL="460375" indent="-230188" algn="l" defTabSz="685800" rtl="0" eaLnBrk="1" latinLnBrk="0" hangingPunct="1">
              <a:lnSpc>
                <a:spcPct val="90000"/>
              </a:lnSpc>
              <a:spcBef>
                <a:spcPts val="375"/>
              </a:spcBef>
              <a:buFont typeface="Arial" panose="020B0604020202020204" pitchFamily="34" charset="0"/>
              <a:buChar char="−"/>
              <a:tabLst/>
              <a:defRPr sz="1600" kern="1200">
                <a:solidFill>
                  <a:schemeClr val="tx1"/>
                </a:solidFill>
                <a:latin typeface="Arial" panose="020B0604020202020204" pitchFamily="34" charset="0"/>
                <a:ea typeface="+mn-ea"/>
                <a:cs typeface="Arial" panose="020B0604020202020204" pitchFamily="34" charset="0"/>
              </a:defRPr>
            </a:lvl2pPr>
            <a:lvl3pPr marL="688975" indent="-231775" algn="l" defTabSz="685800" rtl="0" eaLnBrk="1" latinLnBrk="0" hangingPunct="1">
              <a:lnSpc>
                <a:spcPct val="90000"/>
              </a:lnSpc>
              <a:spcBef>
                <a:spcPts val="375"/>
              </a:spcBef>
              <a:buFont typeface="Wingdings" panose="05000000000000000000" pitchFamily="2" charset="2"/>
              <a:buChar char="§"/>
              <a:defRPr sz="1400" kern="1200">
                <a:solidFill>
                  <a:schemeClr val="tx1"/>
                </a:solidFill>
                <a:latin typeface="Arial" panose="020B0604020202020204" pitchFamily="34" charset="0"/>
                <a:ea typeface="+mn-ea"/>
                <a:cs typeface="Arial" panose="020B0604020202020204" pitchFamily="34" charset="0"/>
              </a:defRPr>
            </a:lvl3pPr>
            <a:lvl4pPr marL="914400" indent="-227013"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Arial" panose="020B0604020202020204" pitchFamily="34" charset="0"/>
                <a:ea typeface="+mn-ea"/>
                <a:cs typeface="Arial" panose="020B0604020202020204" pitchFamily="34" charset="0"/>
              </a:defRPr>
            </a:lvl4pPr>
            <a:lvl5pPr marL="15430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179388" indent="-179388"/>
            <a:r>
              <a:rPr lang="en-US" dirty="0">
                <a:ea typeface="Source Sans Pro" panose="020B0503030403020204" pitchFamily="34" charset="0"/>
                <a:cs typeface="Times"/>
              </a:rPr>
              <a:t>Detector for Advanced Neutron Capture Experiments – </a:t>
            </a:r>
            <a:r>
              <a:rPr lang="en-US" b="1" dirty="0">
                <a:ea typeface="Source Sans Pro" panose="020B0503030403020204" pitchFamily="34" charset="0"/>
                <a:cs typeface="Times"/>
              </a:rPr>
              <a:t>DANCE</a:t>
            </a:r>
          </a:p>
          <a:p>
            <a:pPr marL="179388" indent="-179388"/>
            <a:r>
              <a:rPr lang="en-US" dirty="0">
                <a:ea typeface="Source Sans Pro" panose="020B0503030403020204" pitchFamily="34" charset="0"/>
                <a:cs typeface="Times"/>
              </a:rPr>
              <a:t>Gamma calorimeter with 160 BaF</a:t>
            </a:r>
            <a:r>
              <a:rPr lang="en-US" baseline="-25000" dirty="0">
                <a:ea typeface="Source Sans Pro" panose="020B0503030403020204" pitchFamily="34" charset="0"/>
                <a:cs typeface="Times"/>
              </a:rPr>
              <a:t>2</a:t>
            </a:r>
            <a:r>
              <a:rPr lang="en-US" dirty="0">
                <a:ea typeface="Source Sans Pro" panose="020B0503030403020204" pitchFamily="34" charset="0"/>
                <a:cs typeface="Times"/>
              </a:rPr>
              <a:t> detectors </a:t>
            </a:r>
          </a:p>
          <a:p>
            <a:pPr marL="179388" indent="-179388"/>
            <a:endParaRPr lang="en-US" dirty="0">
              <a:ea typeface="Source Sans Pro" panose="020B0503030403020204" pitchFamily="34" charset="0"/>
              <a:cs typeface="Times"/>
            </a:endParaRPr>
          </a:p>
          <a:p>
            <a:pPr marL="179388" indent="-179388"/>
            <a:endParaRPr lang="en-US" dirty="0">
              <a:ea typeface="Source Sans Pro" panose="020B0503030403020204" pitchFamily="34" charset="0"/>
              <a:cs typeface="Times"/>
            </a:endParaRPr>
          </a:p>
          <a:p>
            <a:pPr marL="179388" indent="-179388"/>
            <a:endParaRPr lang="en-US" dirty="0">
              <a:ea typeface="Source Sans Pro" panose="020B0503030403020204" pitchFamily="34" charset="0"/>
              <a:cs typeface="Times"/>
            </a:endParaRPr>
          </a:p>
          <a:p>
            <a:pPr marL="179388" indent="-179388"/>
            <a:endParaRPr lang="en-US" dirty="0">
              <a:ea typeface="Source Sans Pro" panose="020B0503030403020204" pitchFamily="34" charset="0"/>
              <a:cs typeface="Times"/>
            </a:endParaRPr>
          </a:p>
          <a:p>
            <a:pPr marL="179388" indent="-179388"/>
            <a:endParaRPr lang="en-US" dirty="0">
              <a:ea typeface="Source Sans Pro" panose="020B0503030403020204" pitchFamily="34" charset="0"/>
              <a:cs typeface="Times"/>
            </a:endParaRPr>
          </a:p>
          <a:p>
            <a:pPr marL="179388" indent="-179388"/>
            <a:r>
              <a:rPr lang="en-US" baseline="30000" dirty="0">
                <a:ea typeface="Source Sans Pro" panose="020B0503030403020204" pitchFamily="34" charset="0"/>
              </a:rPr>
              <a:t>149</a:t>
            </a:r>
            <a:r>
              <a:rPr lang="en-US" dirty="0">
                <a:ea typeface="Source Sans Pro" panose="020B0503030403020204" pitchFamily="34" charset="0"/>
              </a:rPr>
              <a:t>Sm data were taken in the early 2000s</a:t>
            </a:r>
          </a:p>
          <a:p>
            <a:pPr marL="179388" indent="-179388"/>
            <a:r>
              <a:rPr lang="en-US" dirty="0">
                <a:ea typeface="Source Sans Pro" panose="020B0503030403020204" pitchFamily="34" charset="0"/>
              </a:rPr>
              <a:t>DANCE can extract capture cross sections and resonance spins.</a:t>
            </a:r>
          </a:p>
        </p:txBody>
      </p:sp>
      <p:pic>
        <p:nvPicPr>
          <p:cNvPr id="19" name="Picture 18">
            <a:extLst>
              <a:ext uri="{FF2B5EF4-FFF2-40B4-BE49-F238E27FC236}">
                <a16:creationId xmlns:a16="http://schemas.microsoft.com/office/drawing/2014/main" id="{B7A27533-F7E1-3383-7264-AC6E3C07BA1F}"/>
              </a:ext>
            </a:extLst>
          </p:cNvPr>
          <p:cNvPicPr>
            <a:picLocks noChangeAspect="1"/>
          </p:cNvPicPr>
          <p:nvPr/>
        </p:nvPicPr>
        <p:blipFill>
          <a:blip r:embed="rId3"/>
          <a:stretch>
            <a:fillRect/>
          </a:stretch>
        </p:blipFill>
        <p:spPr>
          <a:xfrm>
            <a:off x="5815714" y="1792890"/>
            <a:ext cx="2333501" cy="2057400"/>
          </a:xfrm>
          <a:prstGeom prst="rect">
            <a:avLst/>
          </a:prstGeom>
        </p:spPr>
      </p:pic>
      <p:sp>
        <p:nvSpPr>
          <p:cNvPr id="20" name="Text Placeholder 2">
            <a:extLst>
              <a:ext uri="{FF2B5EF4-FFF2-40B4-BE49-F238E27FC236}">
                <a16:creationId xmlns:a16="http://schemas.microsoft.com/office/drawing/2014/main" id="{4FA820B4-F0E5-222E-E85D-CBD8CC7D8C51}"/>
              </a:ext>
            </a:extLst>
          </p:cNvPr>
          <p:cNvSpPr txBox="1">
            <a:spLocks/>
          </p:cNvSpPr>
          <p:nvPr/>
        </p:nvSpPr>
        <p:spPr>
          <a:xfrm>
            <a:off x="4544315" y="5246004"/>
            <a:ext cx="4558248" cy="1569660"/>
          </a:xfrm>
          <a:prstGeom prst="rect">
            <a:avLst/>
          </a:prstGeom>
        </p:spPr>
        <p:txBody>
          <a:bodyPr vert="horz" lIns="0" tIns="0" rIns="0" bIns="0" rtlCol="0">
            <a:noAutofit/>
          </a:bodyPr>
          <a:lstStyle>
            <a:lvl1pPr marL="230188" indent="-230188" algn="l" defTabSz="685800" rtl="0" eaLnBrk="1" latinLnBrk="0" hangingPunct="1">
              <a:lnSpc>
                <a:spcPct val="100000"/>
              </a:lnSpc>
              <a:spcBef>
                <a:spcPts val="600"/>
              </a:spcBef>
              <a:buFont typeface="Arial" panose="020B0604020202020204" pitchFamily="34" charset="0"/>
              <a:buChar char="•"/>
              <a:tabLst/>
              <a:defRPr sz="1800" kern="1200">
                <a:solidFill>
                  <a:schemeClr val="tx1"/>
                </a:solidFill>
                <a:latin typeface="Arial" panose="020B0604020202020204" pitchFamily="34" charset="0"/>
                <a:ea typeface="+mn-ea"/>
                <a:cs typeface="Arial" panose="020B0604020202020204" pitchFamily="34" charset="0"/>
              </a:defRPr>
            </a:lvl1pPr>
            <a:lvl2pPr marL="460375" indent="-230188" algn="l" defTabSz="685800" rtl="0" eaLnBrk="1" latinLnBrk="0" hangingPunct="1">
              <a:lnSpc>
                <a:spcPct val="90000"/>
              </a:lnSpc>
              <a:spcBef>
                <a:spcPts val="375"/>
              </a:spcBef>
              <a:buFont typeface="Arial" panose="020B0604020202020204" pitchFamily="34" charset="0"/>
              <a:buChar char="−"/>
              <a:tabLst/>
              <a:defRPr sz="1600" kern="1200">
                <a:solidFill>
                  <a:schemeClr val="tx1"/>
                </a:solidFill>
                <a:latin typeface="Arial" panose="020B0604020202020204" pitchFamily="34" charset="0"/>
                <a:ea typeface="+mn-ea"/>
                <a:cs typeface="Arial" panose="020B0604020202020204" pitchFamily="34" charset="0"/>
              </a:defRPr>
            </a:lvl2pPr>
            <a:lvl3pPr marL="688975" indent="-231775" algn="l" defTabSz="685800" rtl="0" eaLnBrk="1" latinLnBrk="0" hangingPunct="1">
              <a:lnSpc>
                <a:spcPct val="90000"/>
              </a:lnSpc>
              <a:spcBef>
                <a:spcPts val="375"/>
              </a:spcBef>
              <a:buFont typeface="Wingdings" panose="05000000000000000000" pitchFamily="2" charset="2"/>
              <a:buChar char="§"/>
              <a:defRPr sz="1400" kern="1200">
                <a:solidFill>
                  <a:schemeClr val="tx1"/>
                </a:solidFill>
                <a:latin typeface="Arial" panose="020B0604020202020204" pitchFamily="34" charset="0"/>
                <a:ea typeface="+mn-ea"/>
                <a:cs typeface="Arial" panose="020B0604020202020204" pitchFamily="34" charset="0"/>
              </a:defRPr>
            </a:lvl3pPr>
            <a:lvl4pPr marL="914400" indent="-227013"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Arial" panose="020B0604020202020204" pitchFamily="34" charset="0"/>
                <a:ea typeface="+mn-ea"/>
                <a:cs typeface="Arial" panose="020B0604020202020204" pitchFamily="34" charset="0"/>
              </a:defRPr>
            </a:lvl4pPr>
            <a:lvl5pPr marL="15430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179388" indent="-179388"/>
            <a:r>
              <a:rPr lang="en-US" b="1" dirty="0">
                <a:ea typeface="Source Sans Pro" panose="020B0503030403020204" pitchFamily="34" charset="0"/>
                <a:cs typeface="Times"/>
              </a:rPr>
              <a:t>DICER and DANCE data were analyzed,  resonance parameters and cross sections were extracted.</a:t>
            </a:r>
          </a:p>
          <a:p>
            <a:pPr marL="179388" indent="-179388"/>
            <a:r>
              <a:rPr lang="en-US" b="1" dirty="0">
                <a:ea typeface="Source Sans Pro" panose="020B0503030403020204" pitchFamily="34" charset="0"/>
              </a:rPr>
              <a:t>An interesting observation followed an interesting observation…</a:t>
            </a:r>
          </a:p>
        </p:txBody>
      </p:sp>
    </p:spTree>
    <p:extLst>
      <p:ext uri="{BB962C8B-B14F-4D97-AF65-F5344CB8AC3E}">
        <p14:creationId xmlns:p14="http://schemas.microsoft.com/office/powerpoint/2010/main" val="1636157878"/>
      </p:ext>
    </p:extLst>
  </p:cSld>
  <p:clrMapOvr>
    <a:masterClrMapping/>
  </p:clrMapOvr>
</p:sld>
</file>

<file path=ppt/theme/theme1.xml><?xml version="1.0" encoding="utf-8"?>
<a:theme xmlns:a="http://schemas.openxmlformats.org/drawingml/2006/main" name="Main">
  <a:themeElements>
    <a:clrScheme name="LANL_new logo branding">
      <a:dk1>
        <a:srgbClr val="000000"/>
      </a:dk1>
      <a:lt1>
        <a:srgbClr val="FFFFFF"/>
      </a:lt1>
      <a:dk2>
        <a:srgbClr val="000E7E"/>
      </a:dk2>
      <a:lt2>
        <a:srgbClr val="E7E6E6"/>
      </a:lt2>
      <a:accent1>
        <a:srgbClr val="0070B8"/>
      </a:accent1>
      <a:accent2>
        <a:srgbClr val="FF9128"/>
      </a:accent2>
      <a:accent3>
        <a:srgbClr val="CCD0E1"/>
      </a:accent3>
      <a:accent4>
        <a:srgbClr val="00A963"/>
      </a:accent4>
      <a:accent5>
        <a:srgbClr val="3295DB"/>
      </a:accent5>
      <a:accent6>
        <a:srgbClr val="EB0E1D"/>
      </a:accent6>
      <a:hlink>
        <a:srgbClr val="3295DB"/>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1_Main">
  <a:themeElements>
    <a:clrScheme name="LANL_new logo branding">
      <a:dk1>
        <a:srgbClr val="000000"/>
      </a:dk1>
      <a:lt1>
        <a:srgbClr val="FFFFFF"/>
      </a:lt1>
      <a:dk2>
        <a:srgbClr val="000E7E"/>
      </a:dk2>
      <a:lt2>
        <a:srgbClr val="E7E6E6"/>
      </a:lt2>
      <a:accent1>
        <a:srgbClr val="0070B8"/>
      </a:accent1>
      <a:accent2>
        <a:srgbClr val="FF9128"/>
      </a:accent2>
      <a:accent3>
        <a:srgbClr val="CCD0E1"/>
      </a:accent3>
      <a:accent4>
        <a:srgbClr val="00A963"/>
      </a:accent4>
      <a:accent5>
        <a:srgbClr val="3295DB"/>
      </a:accent5>
      <a:accent6>
        <a:srgbClr val="EB0E1D"/>
      </a:accent6>
      <a:hlink>
        <a:srgbClr val="3295DB"/>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1_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51532</TotalTime>
  <Words>2715</Words>
  <Application>Microsoft Macintosh PowerPoint</Application>
  <PresentationFormat>On-screen Show (4:3)</PresentationFormat>
  <Paragraphs>220</Paragraphs>
  <Slides>33</Slides>
  <Notes>0</Notes>
  <HiddenSlides>0</HiddenSlides>
  <MMClips>0</MMClips>
  <ScaleCrop>false</ScaleCrop>
  <HeadingPairs>
    <vt:vector size="6" baseType="variant">
      <vt:variant>
        <vt:lpstr>Fonts Used</vt:lpstr>
      </vt:variant>
      <vt:variant>
        <vt:i4>10</vt:i4>
      </vt:variant>
      <vt:variant>
        <vt:lpstr>Theme</vt:lpstr>
      </vt:variant>
      <vt:variant>
        <vt:i4>4</vt:i4>
      </vt:variant>
      <vt:variant>
        <vt:lpstr>Slide Titles</vt:lpstr>
      </vt:variant>
      <vt:variant>
        <vt:i4>33</vt:i4>
      </vt:variant>
    </vt:vector>
  </HeadingPairs>
  <TitlesOfParts>
    <vt:vector size="47" baseType="lpstr">
      <vt:lpstr>Acumin Pro</vt:lpstr>
      <vt:lpstr>Arial</vt:lpstr>
      <vt:lpstr>Ayuthaya</vt:lpstr>
      <vt:lpstr>Calibri</vt:lpstr>
      <vt:lpstr>Cambria Math</vt:lpstr>
      <vt:lpstr>Courier New</vt:lpstr>
      <vt:lpstr>Gabriola</vt:lpstr>
      <vt:lpstr>Source Sans Pro</vt:lpstr>
      <vt:lpstr>System Font Regular</vt:lpstr>
      <vt:lpstr>Wingdings</vt:lpstr>
      <vt:lpstr>Main</vt:lpstr>
      <vt:lpstr>Custom Design</vt:lpstr>
      <vt:lpstr>1_Main</vt:lpstr>
      <vt:lpstr>1_Custom Design</vt:lpstr>
      <vt:lpstr>Statistical Evidence for Oscillatory Components in Neutron-Induced Cross Sections*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Acknowledgements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Stamatopoulos, Thanos</cp:lastModifiedBy>
  <cp:revision>822</cp:revision>
  <dcterms:created xsi:type="dcterms:W3CDTF">2020-12-17T00:35:24Z</dcterms:created>
  <dcterms:modified xsi:type="dcterms:W3CDTF">2026-06-05T13:29:17Z</dcterms:modified>
</cp:coreProperties>
</file>