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6" r:id="rId3"/>
    <p:sldId id="294" r:id="rId4"/>
    <p:sldId id="295" r:id="rId5"/>
    <p:sldId id="257" r:id="rId6"/>
    <p:sldId id="261" r:id="rId7"/>
    <p:sldId id="264" r:id="rId8"/>
    <p:sldId id="259" r:id="rId9"/>
    <p:sldId id="262" r:id="rId10"/>
    <p:sldId id="263" r:id="rId11"/>
    <p:sldId id="258" r:id="rId12"/>
    <p:sldId id="270" r:id="rId13"/>
    <p:sldId id="271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90" r:id="rId30"/>
    <p:sldId id="291" r:id="rId31"/>
    <p:sldId id="269" r:id="rId32"/>
    <p:sldId id="293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58" d="100"/>
          <a:sy n="58" d="100"/>
        </p:scale>
        <p:origin x="6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74870\Desktop\UK\MTT\JCP-490\JCP-490vs67%20M,%20S%20and%20J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74870\Desktop\UK\MTT\JCP-67\SNU%20JCP%2067sophia-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gordetalde.ehu.es\grupos$\QBMM_datos\Judit%20Cucurull\Fotof&#237;sica\fotofisica\jcp-490\dato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liveuclac-my.sharepoint.com/personal/rmhamr8_ucl_ac_uk/Documents/Desktop/ILDH/Results/MTT/JCP-490/Try%203/CCLP%20Dark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74870\Desktop\UK\MTT\JCP-490\6%20try\SNUdarkVsligh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'average CCLP S JCP-67 (2)'!$A$2</c:f>
              <c:strCache>
                <c:ptCount val="1"/>
                <c:pt idx="0">
                  <c:v>Dark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'average CCLP S JCP-67 (2)'!$C$39:$K$39</c:f>
                <c:numCache>
                  <c:formatCode>General</c:formatCode>
                  <c:ptCount val="9"/>
                  <c:pt idx="0">
                    <c:v>13.936981832201864</c:v>
                  </c:pt>
                  <c:pt idx="1">
                    <c:v>2.6354376230743561</c:v>
                  </c:pt>
                  <c:pt idx="2">
                    <c:v>2.3440259478134493</c:v>
                  </c:pt>
                  <c:pt idx="3">
                    <c:v>2.1837874542427835</c:v>
                  </c:pt>
                  <c:pt idx="4">
                    <c:v>2.4209717605972885</c:v>
                  </c:pt>
                  <c:pt idx="5">
                    <c:v>2.7986077636288105</c:v>
                  </c:pt>
                  <c:pt idx="6">
                    <c:v>2.344126788467817</c:v>
                  </c:pt>
                  <c:pt idx="7">
                    <c:v>3.0846089172794104</c:v>
                  </c:pt>
                  <c:pt idx="8">
                    <c:v>2.7257304269808107</c:v>
                  </c:pt>
                </c:numCache>
              </c:numRef>
            </c:plus>
            <c:minus>
              <c:numRef>
                <c:f>'average CCLP S JCP-67 (2)'!$C$39:$K$39</c:f>
                <c:numCache>
                  <c:formatCode>General</c:formatCode>
                  <c:ptCount val="9"/>
                  <c:pt idx="0">
                    <c:v>13.936981832201864</c:v>
                  </c:pt>
                  <c:pt idx="1">
                    <c:v>2.6354376230743561</c:v>
                  </c:pt>
                  <c:pt idx="2">
                    <c:v>2.3440259478134493</c:v>
                  </c:pt>
                  <c:pt idx="3">
                    <c:v>2.1837874542427835</c:v>
                  </c:pt>
                  <c:pt idx="4">
                    <c:v>2.4209717605972885</c:v>
                  </c:pt>
                  <c:pt idx="5">
                    <c:v>2.7986077636288105</c:v>
                  </c:pt>
                  <c:pt idx="6">
                    <c:v>2.344126788467817</c:v>
                  </c:pt>
                  <c:pt idx="7">
                    <c:v>3.0846089172794104</c:v>
                  </c:pt>
                  <c:pt idx="8">
                    <c:v>2.7257304269808107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'average CCLP S JCP-67 (2)'!$C$6:$K$6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'average CCLP S JCP-67 (2)'!$C$38:$K$38</c:f>
              <c:numCache>
                <c:formatCode>General</c:formatCode>
                <c:ptCount val="9"/>
                <c:pt idx="0">
                  <c:v>100</c:v>
                </c:pt>
                <c:pt idx="1">
                  <c:v>97.794905824102912</c:v>
                </c:pt>
                <c:pt idx="2">
                  <c:v>95.763615946097715</c:v>
                </c:pt>
                <c:pt idx="3">
                  <c:v>96.32994742483794</c:v>
                </c:pt>
                <c:pt idx="4">
                  <c:v>88.701444540860606</c:v>
                </c:pt>
                <c:pt idx="5">
                  <c:v>86.914909907610664</c:v>
                </c:pt>
                <c:pt idx="6">
                  <c:v>72.318921953958466</c:v>
                </c:pt>
                <c:pt idx="7">
                  <c:v>60.867234954826209</c:v>
                </c:pt>
                <c:pt idx="8">
                  <c:v>54.471440967791338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E-4D5F-B2AC-165473B4B1D7}"/>
            </c:ext>
          </c:extLst>
        </c:ser>
        <c:ser>
          <c:idx val="1"/>
          <c:order val="1"/>
          <c:tx>
            <c:strRef>
              <c:f>'average CCLP S JCP-67 (2)'!$A$44</c:f>
              <c:strCache>
                <c:ptCount val="1"/>
                <c:pt idx="0">
                  <c:v>Light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'average CCLP S JCP-67 (2)'!$C$81:$K$81</c:f>
                <c:numCache>
                  <c:formatCode>General</c:formatCode>
                  <c:ptCount val="9"/>
                  <c:pt idx="0">
                    <c:v>14.081651734190384</c:v>
                  </c:pt>
                  <c:pt idx="1">
                    <c:v>14.562251516210948</c:v>
                  </c:pt>
                  <c:pt idx="2">
                    <c:v>9.9818015593772014</c:v>
                  </c:pt>
                  <c:pt idx="3">
                    <c:v>10.725801433690561</c:v>
                  </c:pt>
                  <c:pt idx="4">
                    <c:v>10.635829179637293</c:v>
                  </c:pt>
                  <c:pt idx="5">
                    <c:v>12.798712245756871</c:v>
                  </c:pt>
                  <c:pt idx="6">
                    <c:v>13.231163852247329</c:v>
                  </c:pt>
                  <c:pt idx="7">
                    <c:v>9.698196394674202</c:v>
                  </c:pt>
                  <c:pt idx="8">
                    <c:v>6.8878141516948741</c:v>
                  </c:pt>
                </c:numCache>
              </c:numRef>
            </c:plus>
            <c:minus>
              <c:numRef>
                <c:f>'average CCLP S JCP-67 (2)'!$C$81:$K$81</c:f>
                <c:numCache>
                  <c:formatCode>General</c:formatCode>
                  <c:ptCount val="9"/>
                  <c:pt idx="0">
                    <c:v>14.081651734190384</c:v>
                  </c:pt>
                  <c:pt idx="1">
                    <c:v>14.562251516210948</c:v>
                  </c:pt>
                  <c:pt idx="2">
                    <c:v>9.9818015593772014</c:v>
                  </c:pt>
                  <c:pt idx="3">
                    <c:v>10.725801433690561</c:v>
                  </c:pt>
                  <c:pt idx="4">
                    <c:v>10.635829179637293</c:v>
                  </c:pt>
                  <c:pt idx="5">
                    <c:v>12.798712245756871</c:v>
                  </c:pt>
                  <c:pt idx="6">
                    <c:v>13.231163852247329</c:v>
                  </c:pt>
                  <c:pt idx="7">
                    <c:v>9.698196394674202</c:v>
                  </c:pt>
                  <c:pt idx="8">
                    <c:v>6.8878141516948741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'average CCLP S JCP-67 (2)'!$C$6:$K$6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'average CCLP S JCP-67 (2)'!$C$80:$K$80</c:f>
              <c:numCache>
                <c:formatCode>General</c:formatCode>
                <c:ptCount val="9"/>
                <c:pt idx="0">
                  <c:v>100</c:v>
                </c:pt>
                <c:pt idx="1">
                  <c:v>70.027172168852573</c:v>
                </c:pt>
                <c:pt idx="2">
                  <c:v>49.16129998502322</c:v>
                </c:pt>
                <c:pt idx="3">
                  <c:v>23.159557231745346</c:v>
                </c:pt>
                <c:pt idx="4">
                  <c:v>22.934905442019417</c:v>
                </c:pt>
                <c:pt idx="5">
                  <c:v>22.628562092393153</c:v>
                </c:pt>
                <c:pt idx="6">
                  <c:v>23.768159353002847</c:v>
                </c:pt>
                <c:pt idx="7">
                  <c:v>22.605586341171183</c:v>
                </c:pt>
                <c:pt idx="8">
                  <c:v>25.546117803119444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4E-4D5F-B2AC-165473B4B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6016120"/>
        <c:axId val="526007264"/>
      </c:barChart>
      <c:catAx>
        <c:axId val="52601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6007264"/>
        <c:crosses val="autoZero"/>
        <c:auto val="1"/>
        <c:lblAlgn val="ctr"/>
        <c:lblOffset val="100"/>
        <c:noMultiLvlLbl val="0"/>
      </c:catAx>
      <c:valAx>
        <c:axId val="5260072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60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'Dark vs light'!$A$3</c:f>
              <c:strCache>
                <c:ptCount val="1"/>
                <c:pt idx="0">
                  <c:v>Dark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'Dark vs light'!$C$28:$K$28</c:f>
                <c:numCache>
                  <c:formatCode>General</c:formatCode>
                  <c:ptCount val="9"/>
                  <c:pt idx="0">
                    <c:v>0.75222077415103117</c:v>
                  </c:pt>
                  <c:pt idx="1">
                    <c:v>0.40021217455485453</c:v>
                  </c:pt>
                  <c:pt idx="2">
                    <c:v>0.38288755348177472</c:v>
                  </c:pt>
                  <c:pt idx="3">
                    <c:v>0.54185581928433801</c:v>
                  </c:pt>
                  <c:pt idx="4">
                    <c:v>0.86148015489404484</c:v>
                  </c:pt>
                  <c:pt idx="5">
                    <c:v>0.62224447944391581</c:v>
                  </c:pt>
                  <c:pt idx="6">
                    <c:v>0.57060381882392541</c:v>
                  </c:pt>
                  <c:pt idx="7">
                    <c:v>0.35159554445745178</c:v>
                  </c:pt>
                  <c:pt idx="8">
                    <c:v>0.61355789974568453</c:v>
                  </c:pt>
                </c:numCache>
              </c:numRef>
            </c:plus>
            <c:minus>
              <c:numRef>
                <c:f>'Dark vs light'!$C$28:$K$28</c:f>
                <c:numCache>
                  <c:formatCode>General</c:formatCode>
                  <c:ptCount val="9"/>
                  <c:pt idx="0">
                    <c:v>0.75222077415103117</c:v>
                  </c:pt>
                  <c:pt idx="1">
                    <c:v>0.40021217455485453</c:v>
                  </c:pt>
                  <c:pt idx="2">
                    <c:v>0.38288755348177472</c:v>
                  </c:pt>
                  <c:pt idx="3">
                    <c:v>0.54185581928433801</c:v>
                  </c:pt>
                  <c:pt idx="4">
                    <c:v>0.86148015489404484</c:v>
                  </c:pt>
                  <c:pt idx="5">
                    <c:v>0.62224447944391581</c:v>
                  </c:pt>
                  <c:pt idx="6">
                    <c:v>0.57060381882392541</c:v>
                  </c:pt>
                  <c:pt idx="7">
                    <c:v>0.35159554445745178</c:v>
                  </c:pt>
                  <c:pt idx="8">
                    <c:v>0.61355789974568453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'Dark vs light'!$C$38:$K$38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'Dark vs light'!$C$27:$K$27</c:f>
              <c:numCache>
                <c:formatCode>General</c:formatCode>
                <c:ptCount val="9"/>
                <c:pt idx="0">
                  <c:v>100</c:v>
                </c:pt>
                <c:pt idx="1">
                  <c:v>99.135861737878074</c:v>
                </c:pt>
                <c:pt idx="2">
                  <c:v>105.25204032645226</c:v>
                </c:pt>
                <c:pt idx="3">
                  <c:v>104.93518963034087</c:v>
                </c:pt>
                <c:pt idx="4">
                  <c:v>106.37542006721077</c:v>
                </c:pt>
                <c:pt idx="5">
                  <c:v>112.65482477196353</c:v>
                </c:pt>
                <c:pt idx="6">
                  <c:v>103.61017762842057</c:v>
                </c:pt>
                <c:pt idx="7">
                  <c:v>102.8612578012482</c:v>
                </c:pt>
                <c:pt idx="8">
                  <c:v>100.24003840614499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C-4545-9050-64895245A302}"/>
            </c:ext>
          </c:extLst>
        </c:ser>
        <c:ser>
          <c:idx val="1"/>
          <c:order val="1"/>
          <c:tx>
            <c:strRef>
              <c:f>'Dark vs light'!$A$33</c:f>
              <c:strCache>
                <c:ptCount val="1"/>
                <c:pt idx="0">
                  <c:v>Light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'Dark vs light'!$C$57:$K$57</c:f>
                <c:numCache>
                  <c:formatCode>General</c:formatCode>
                  <c:ptCount val="9"/>
                  <c:pt idx="0">
                    <c:v>13.134052594564464</c:v>
                  </c:pt>
                  <c:pt idx="1">
                    <c:v>1.5189486107177481</c:v>
                  </c:pt>
                  <c:pt idx="2">
                    <c:v>6.9167019551231181</c:v>
                  </c:pt>
                  <c:pt idx="3">
                    <c:v>12.429188239233406</c:v>
                  </c:pt>
                  <c:pt idx="4">
                    <c:v>5.1031036307982882</c:v>
                  </c:pt>
                  <c:pt idx="5">
                    <c:v>5.4614510804784615</c:v>
                  </c:pt>
                  <c:pt idx="6">
                    <c:v>2.6007639154887183</c:v>
                  </c:pt>
                  <c:pt idx="7">
                    <c:v>2.1140924314141705</c:v>
                  </c:pt>
                  <c:pt idx="8">
                    <c:v>1.770025775111653</c:v>
                  </c:pt>
                </c:numCache>
              </c:numRef>
            </c:plus>
            <c:minus>
              <c:numRef>
                <c:f>'Dark vs light'!$C$57:$K$57</c:f>
                <c:numCache>
                  <c:formatCode>General</c:formatCode>
                  <c:ptCount val="9"/>
                  <c:pt idx="0">
                    <c:v>13.134052594564464</c:v>
                  </c:pt>
                  <c:pt idx="1">
                    <c:v>1.5189486107177481</c:v>
                  </c:pt>
                  <c:pt idx="2">
                    <c:v>6.9167019551231181</c:v>
                  </c:pt>
                  <c:pt idx="3">
                    <c:v>12.429188239233406</c:v>
                  </c:pt>
                  <c:pt idx="4">
                    <c:v>5.1031036307982882</c:v>
                  </c:pt>
                  <c:pt idx="5">
                    <c:v>5.4614510804784615</c:v>
                  </c:pt>
                  <c:pt idx="6">
                    <c:v>2.6007639154887183</c:v>
                  </c:pt>
                  <c:pt idx="7">
                    <c:v>2.1140924314141705</c:v>
                  </c:pt>
                  <c:pt idx="8">
                    <c:v>1.770025775111653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'Dark vs light'!$C$38:$K$38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'Dark vs light'!$C$56:$K$56</c:f>
              <c:numCache>
                <c:formatCode>General</c:formatCode>
                <c:ptCount val="9"/>
                <c:pt idx="0">
                  <c:v>100</c:v>
                </c:pt>
                <c:pt idx="1">
                  <c:v>116.77945514488981</c:v>
                </c:pt>
                <c:pt idx="2">
                  <c:v>109.31806350858928</c:v>
                </c:pt>
                <c:pt idx="3">
                  <c:v>86.482734686795069</c:v>
                </c:pt>
                <c:pt idx="4">
                  <c:v>78.292555960437255</c:v>
                </c:pt>
                <c:pt idx="5">
                  <c:v>39.458615304528891</c:v>
                </c:pt>
                <c:pt idx="6">
                  <c:v>18.393197987159464</c:v>
                </c:pt>
                <c:pt idx="7">
                  <c:v>16.900919659899358</c:v>
                </c:pt>
                <c:pt idx="8">
                  <c:v>16.866215512753772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DC-4545-9050-64895245A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8927040"/>
        <c:axId val="528924416"/>
      </c:barChart>
      <c:catAx>
        <c:axId val="5289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8924416"/>
        <c:crosses val="autoZero"/>
        <c:auto val="1"/>
        <c:lblAlgn val="ctr"/>
        <c:lblOffset val="100"/>
        <c:noMultiLvlLbl val="0"/>
      </c:catAx>
      <c:valAx>
        <c:axId val="52892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89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92738261589506"/>
          <c:y val="7.4426111134285461E-2"/>
          <c:w val="0.68288000158150231"/>
          <c:h val="0.7449066688914045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jcp-490-em670-2 Normalised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Hoja1!$A$4:$A$179</c:f>
              <c:numCache>
                <c:formatCode>General</c:formatCode>
                <c:ptCount val="176"/>
                <c:pt idx="0">
                  <c:v>250</c:v>
                </c:pt>
                <c:pt idx="1">
                  <c:v>252</c:v>
                </c:pt>
                <c:pt idx="2">
                  <c:v>254</c:v>
                </c:pt>
                <c:pt idx="3">
                  <c:v>256</c:v>
                </c:pt>
                <c:pt idx="4">
                  <c:v>258</c:v>
                </c:pt>
                <c:pt idx="5">
                  <c:v>260</c:v>
                </c:pt>
                <c:pt idx="6">
                  <c:v>262</c:v>
                </c:pt>
                <c:pt idx="7">
                  <c:v>264</c:v>
                </c:pt>
                <c:pt idx="8">
                  <c:v>266</c:v>
                </c:pt>
                <c:pt idx="9">
                  <c:v>268</c:v>
                </c:pt>
                <c:pt idx="10">
                  <c:v>270</c:v>
                </c:pt>
                <c:pt idx="11">
                  <c:v>272</c:v>
                </c:pt>
                <c:pt idx="12">
                  <c:v>274</c:v>
                </c:pt>
                <c:pt idx="13">
                  <c:v>276</c:v>
                </c:pt>
                <c:pt idx="14">
                  <c:v>278</c:v>
                </c:pt>
                <c:pt idx="15">
                  <c:v>280</c:v>
                </c:pt>
                <c:pt idx="16">
                  <c:v>282</c:v>
                </c:pt>
                <c:pt idx="17">
                  <c:v>284</c:v>
                </c:pt>
                <c:pt idx="18">
                  <c:v>286</c:v>
                </c:pt>
                <c:pt idx="19">
                  <c:v>288</c:v>
                </c:pt>
                <c:pt idx="20">
                  <c:v>290</c:v>
                </c:pt>
                <c:pt idx="21">
                  <c:v>292</c:v>
                </c:pt>
                <c:pt idx="22">
                  <c:v>294</c:v>
                </c:pt>
                <c:pt idx="23">
                  <c:v>296</c:v>
                </c:pt>
                <c:pt idx="24">
                  <c:v>298</c:v>
                </c:pt>
                <c:pt idx="25">
                  <c:v>300</c:v>
                </c:pt>
                <c:pt idx="26">
                  <c:v>302</c:v>
                </c:pt>
                <c:pt idx="27">
                  <c:v>304</c:v>
                </c:pt>
                <c:pt idx="28">
                  <c:v>306</c:v>
                </c:pt>
                <c:pt idx="29">
                  <c:v>308</c:v>
                </c:pt>
                <c:pt idx="30">
                  <c:v>310</c:v>
                </c:pt>
                <c:pt idx="31">
                  <c:v>312</c:v>
                </c:pt>
                <c:pt idx="32">
                  <c:v>314</c:v>
                </c:pt>
                <c:pt idx="33">
                  <c:v>316</c:v>
                </c:pt>
                <c:pt idx="34">
                  <c:v>318</c:v>
                </c:pt>
                <c:pt idx="35">
                  <c:v>320</c:v>
                </c:pt>
                <c:pt idx="36">
                  <c:v>322</c:v>
                </c:pt>
                <c:pt idx="37">
                  <c:v>324</c:v>
                </c:pt>
                <c:pt idx="38">
                  <c:v>326</c:v>
                </c:pt>
                <c:pt idx="39">
                  <c:v>328</c:v>
                </c:pt>
                <c:pt idx="40">
                  <c:v>330</c:v>
                </c:pt>
                <c:pt idx="41">
                  <c:v>332</c:v>
                </c:pt>
                <c:pt idx="42">
                  <c:v>334</c:v>
                </c:pt>
                <c:pt idx="43">
                  <c:v>336</c:v>
                </c:pt>
                <c:pt idx="44">
                  <c:v>338</c:v>
                </c:pt>
                <c:pt idx="45">
                  <c:v>340</c:v>
                </c:pt>
                <c:pt idx="46">
                  <c:v>342</c:v>
                </c:pt>
                <c:pt idx="47">
                  <c:v>344</c:v>
                </c:pt>
                <c:pt idx="48">
                  <c:v>346</c:v>
                </c:pt>
                <c:pt idx="49">
                  <c:v>348</c:v>
                </c:pt>
                <c:pt idx="50">
                  <c:v>350</c:v>
                </c:pt>
                <c:pt idx="51">
                  <c:v>352</c:v>
                </c:pt>
                <c:pt idx="52">
                  <c:v>354</c:v>
                </c:pt>
                <c:pt idx="53">
                  <c:v>356</c:v>
                </c:pt>
                <c:pt idx="54">
                  <c:v>358</c:v>
                </c:pt>
                <c:pt idx="55">
                  <c:v>360</c:v>
                </c:pt>
                <c:pt idx="56">
                  <c:v>362</c:v>
                </c:pt>
                <c:pt idx="57">
                  <c:v>364</c:v>
                </c:pt>
                <c:pt idx="58">
                  <c:v>366</c:v>
                </c:pt>
                <c:pt idx="59">
                  <c:v>368</c:v>
                </c:pt>
                <c:pt idx="60">
                  <c:v>370</c:v>
                </c:pt>
                <c:pt idx="61">
                  <c:v>372</c:v>
                </c:pt>
                <c:pt idx="62">
                  <c:v>374</c:v>
                </c:pt>
                <c:pt idx="63">
                  <c:v>376</c:v>
                </c:pt>
                <c:pt idx="64">
                  <c:v>378</c:v>
                </c:pt>
                <c:pt idx="65">
                  <c:v>380</c:v>
                </c:pt>
                <c:pt idx="66">
                  <c:v>382</c:v>
                </c:pt>
                <c:pt idx="67">
                  <c:v>384</c:v>
                </c:pt>
                <c:pt idx="68">
                  <c:v>386</c:v>
                </c:pt>
                <c:pt idx="69">
                  <c:v>388</c:v>
                </c:pt>
                <c:pt idx="70">
                  <c:v>390</c:v>
                </c:pt>
                <c:pt idx="71">
                  <c:v>392</c:v>
                </c:pt>
                <c:pt idx="72">
                  <c:v>394</c:v>
                </c:pt>
                <c:pt idx="73">
                  <c:v>396</c:v>
                </c:pt>
                <c:pt idx="74">
                  <c:v>398</c:v>
                </c:pt>
                <c:pt idx="75">
                  <c:v>400</c:v>
                </c:pt>
                <c:pt idx="76">
                  <c:v>402</c:v>
                </c:pt>
                <c:pt idx="77">
                  <c:v>404</c:v>
                </c:pt>
                <c:pt idx="78">
                  <c:v>406</c:v>
                </c:pt>
                <c:pt idx="79">
                  <c:v>408</c:v>
                </c:pt>
                <c:pt idx="80">
                  <c:v>410</c:v>
                </c:pt>
                <c:pt idx="81">
                  <c:v>412</c:v>
                </c:pt>
                <c:pt idx="82">
                  <c:v>414</c:v>
                </c:pt>
                <c:pt idx="83">
                  <c:v>416</c:v>
                </c:pt>
                <c:pt idx="84">
                  <c:v>418</c:v>
                </c:pt>
                <c:pt idx="85">
                  <c:v>420</c:v>
                </c:pt>
                <c:pt idx="86">
                  <c:v>422</c:v>
                </c:pt>
                <c:pt idx="87">
                  <c:v>424</c:v>
                </c:pt>
                <c:pt idx="88">
                  <c:v>426</c:v>
                </c:pt>
                <c:pt idx="89">
                  <c:v>428</c:v>
                </c:pt>
                <c:pt idx="90">
                  <c:v>430</c:v>
                </c:pt>
                <c:pt idx="91">
                  <c:v>432</c:v>
                </c:pt>
                <c:pt idx="92">
                  <c:v>434</c:v>
                </c:pt>
                <c:pt idx="93">
                  <c:v>436</c:v>
                </c:pt>
                <c:pt idx="94">
                  <c:v>438</c:v>
                </c:pt>
                <c:pt idx="95">
                  <c:v>440</c:v>
                </c:pt>
                <c:pt idx="96">
                  <c:v>442</c:v>
                </c:pt>
                <c:pt idx="97">
                  <c:v>444</c:v>
                </c:pt>
                <c:pt idx="98">
                  <c:v>446</c:v>
                </c:pt>
                <c:pt idx="99">
                  <c:v>448</c:v>
                </c:pt>
                <c:pt idx="100">
                  <c:v>450</c:v>
                </c:pt>
                <c:pt idx="101">
                  <c:v>452</c:v>
                </c:pt>
                <c:pt idx="102">
                  <c:v>454</c:v>
                </c:pt>
                <c:pt idx="103">
                  <c:v>456</c:v>
                </c:pt>
                <c:pt idx="104">
                  <c:v>458</c:v>
                </c:pt>
                <c:pt idx="105">
                  <c:v>460</c:v>
                </c:pt>
                <c:pt idx="106">
                  <c:v>462</c:v>
                </c:pt>
                <c:pt idx="107">
                  <c:v>464</c:v>
                </c:pt>
                <c:pt idx="108">
                  <c:v>466</c:v>
                </c:pt>
                <c:pt idx="109">
                  <c:v>468</c:v>
                </c:pt>
                <c:pt idx="110">
                  <c:v>470</c:v>
                </c:pt>
                <c:pt idx="111">
                  <c:v>472</c:v>
                </c:pt>
                <c:pt idx="112">
                  <c:v>474</c:v>
                </c:pt>
                <c:pt idx="113">
                  <c:v>476</c:v>
                </c:pt>
                <c:pt idx="114">
                  <c:v>478</c:v>
                </c:pt>
                <c:pt idx="115">
                  <c:v>480</c:v>
                </c:pt>
                <c:pt idx="116">
                  <c:v>482</c:v>
                </c:pt>
                <c:pt idx="117">
                  <c:v>484</c:v>
                </c:pt>
                <c:pt idx="118">
                  <c:v>486</c:v>
                </c:pt>
                <c:pt idx="119">
                  <c:v>488</c:v>
                </c:pt>
                <c:pt idx="120">
                  <c:v>490</c:v>
                </c:pt>
                <c:pt idx="121">
                  <c:v>492</c:v>
                </c:pt>
                <c:pt idx="122">
                  <c:v>494</c:v>
                </c:pt>
                <c:pt idx="123">
                  <c:v>496</c:v>
                </c:pt>
                <c:pt idx="124">
                  <c:v>498</c:v>
                </c:pt>
                <c:pt idx="125">
                  <c:v>500</c:v>
                </c:pt>
                <c:pt idx="126">
                  <c:v>502</c:v>
                </c:pt>
                <c:pt idx="127">
                  <c:v>504</c:v>
                </c:pt>
                <c:pt idx="128">
                  <c:v>506</c:v>
                </c:pt>
                <c:pt idx="129">
                  <c:v>508</c:v>
                </c:pt>
                <c:pt idx="130">
                  <c:v>510</c:v>
                </c:pt>
                <c:pt idx="131">
                  <c:v>512</c:v>
                </c:pt>
                <c:pt idx="132">
                  <c:v>514</c:v>
                </c:pt>
                <c:pt idx="133">
                  <c:v>516</c:v>
                </c:pt>
                <c:pt idx="134">
                  <c:v>518</c:v>
                </c:pt>
                <c:pt idx="135">
                  <c:v>520</c:v>
                </c:pt>
                <c:pt idx="136">
                  <c:v>522</c:v>
                </c:pt>
                <c:pt idx="137">
                  <c:v>524</c:v>
                </c:pt>
                <c:pt idx="138">
                  <c:v>526</c:v>
                </c:pt>
                <c:pt idx="139">
                  <c:v>528</c:v>
                </c:pt>
                <c:pt idx="140">
                  <c:v>530</c:v>
                </c:pt>
                <c:pt idx="141">
                  <c:v>532</c:v>
                </c:pt>
                <c:pt idx="142">
                  <c:v>534</c:v>
                </c:pt>
                <c:pt idx="143">
                  <c:v>536</c:v>
                </c:pt>
                <c:pt idx="144">
                  <c:v>538</c:v>
                </c:pt>
                <c:pt idx="145">
                  <c:v>540</c:v>
                </c:pt>
                <c:pt idx="146">
                  <c:v>542</c:v>
                </c:pt>
                <c:pt idx="147">
                  <c:v>544</c:v>
                </c:pt>
                <c:pt idx="148">
                  <c:v>546</c:v>
                </c:pt>
                <c:pt idx="149">
                  <c:v>548</c:v>
                </c:pt>
                <c:pt idx="150">
                  <c:v>550</c:v>
                </c:pt>
                <c:pt idx="151">
                  <c:v>552</c:v>
                </c:pt>
                <c:pt idx="152">
                  <c:v>554</c:v>
                </c:pt>
                <c:pt idx="153">
                  <c:v>556</c:v>
                </c:pt>
                <c:pt idx="154">
                  <c:v>558</c:v>
                </c:pt>
                <c:pt idx="155">
                  <c:v>560</c:v>
                </c:pt>
                <c:pt idx="156">
                  <c:v>562</c:v>
                </c:pt>
                <c:pt idx="157">
                  <c:v>564</c:v>
                </c:pt>
                <c:pt idx="158">
                  <c:v>566</c:v>
                </c:pt>
                <c:pt idx="159">
                  <c:v>568</c:v>
                </c:pt>
                <c:pt idx="160">
                  <c:v>570</c:v>
                </c:pt>
                <c:pt idx="161">
                  <c:v>572</c:v>
                </c:pt>
                <c:pt idx="162">
                  <c:v>574</c:v>
                </c:pt>
                <c:pt idx="163">
                  <c:v>576</c:v>
                </c:pt>
                <c:pt idx="164">
                  <c:v>578</c:v>
                </c:pt>
                <c:pt idx="165">
                  <c:v>580</c:v>
                </c:pt>
                <c:pt idx="166">
                  <c:v>582</c:v>
                </c:pt>
                <c:pt idx="167">
                  <c:v>584</c:v>
                </c:pt>
                <c:pt idx="168">
                  <c:v>586</c:v>
                </c:pt>
                <c:pt idx="169">
                  <c:v>588</c:v>
                </c:pt>
                <c:pt idx="170">
                  <c:v>590</c:v>
                </c:pt>
                <c:pt idx="171">
                  <c:v>592</c:v>
                </c:pt>
                <c:pt idx="172">
                  <c:v>594</c:v>
                </c:pt>
                <c:pt idx="173">
                  <c:v>596</c:v>
                </c:pt>
                <c:pt idx="174">
                  <c:v>598</c:v>
                </c:pt>
                <c:pt idx="175">
                  <c:v>600</c:v>
                </c:pt>
              </c:numCache>
            </c:numRef>
          </c:xVal>
          <c:yVal>
            <c:numRef>
              <c:f>Hoja1!$B$4:$B$179</c:f>
              <c:numCache>
                <c:formatCode>0.00E+00</c:formatCode>
                <c:ptCount val="176"/>
                <c:pt idx="0">
                  <c:v>51986.617200000001</c:v>
                </c:pt>
                <c:pt idx="1">
                  <c:v>56302.773399999998</c:v>
                </c:pt>
                <c:pt idx="2">
                  <c:v>60830.546900000001</c:v>
                </c:pt>
                <c:pt idx="3">
                  <c:v>66932.210900000005</c:v>
                </c:pt>
                <c:pt idx="4">
                  <c:v>60265.832000000002</c:v>
                </c:pt>
                <c:pt idx="5">
                  <c:v>65169.042999999998</c:v>
                </c:pt>
                <c:pt idx="6">
                  <c:v>67323.882800000007</c:v>
                </c:pt>
                <c:pt idx="7">
                  <c:v>65818.320300000007</c:v>
                </c:pt>
                <c:pt idx="8">
                  <c:v>64550.847699999998</c:v>
                </c:pt>
                <c:pt idx="9">
                  <c:v>63660.781300000002</c:v>
                </c:pt>
                <c:pt idx="10">
                  <c:v>63173.210899999998</c:v>
                </c:pt>
                <c:pt idx="11">
                  <c:v>67721.148400000005</c:v>
                </c:pt>
                <c:pt idx="12">
                  <c:v>64617.730499999998</c:v>
                </c:pt>
                <c:pt idx="13">
                  <c:v>63368.238299999997</c:v>
                </c:pt>
                <c:pt idx="14">
                  <c:v>64344.5625</c:v>
                </c:pt>
                <c:pt idx="15">
                  <c:v>65603.914099999995</c:v>
                </c:pt>
                <c:pt idx="16">
                  <c:v>63129.140599999999</c:v>
                </c:pt>
                <c:pt idx="17">
                  <c:v>64875.199200000003</c:v>
                </c:pt>
                <c:pt idx="18">
                  <c:v>64010.695299999999</c:v>
                </c:pt>
                <c:pt idx="19">
                  <c:v>64129.042999999998</c:v>
                </c:pt>
                <c:pt idx="20">
                  <c:v>63547.531300000002</c:v>
                </c:pt>
                <c:pt idx="21">
                  <c:v>66125.859400000001</c:v>
                </c:pt>
                <c:pt idx="22">
                  <c:v>66007.218800000002</c:v>
                </c:pt>
                <c:pt idx="23">
                  <c:v>66655</c:v>
                </c:pt>
                <c:pt idx="24">
                  <c:v>66989.859400000001</c:v>
                </c:pt>
                <c:pt idx="25">
                  <c:v>66009.734400000001</c:v>
                </c:pt>
                <c:pt idx="26">
                  <c:v>66163.195300000007</c:v>
                </c:pt>
                <c:pt idx="27">
                  <c:v>61740.3125</c:v>
                </c:pt>
                <c:pt idx="28">
                  <c:v>58965.773399999998</c:v>
                </c:pt>
                <c:pt idx="29">
                  <c:v>56448.160199999998</c:v>
                </c:pt>
                <c:pt idx="30">
                  <c:v>53837.269500000002</c:v>
                </c:pt>
                <c:pt idx="31">
                  <c:v>55981.234400000001</c:v>
                </c:pt>
                <c:pt idx="32">
                  <c:v>54921.535199999998</c:v>
                </c:pt>
                <c:pt idx="33">
                  <c:v>53832.648399999998</c:v>
                </c:pt>
                <c:pt idx="34">
                  <c:v>54597.945299999999</c:v>
                </c:pt>
                <c:pt idx="35">
                  <c:v>59142.386700000003</c:v>
                </c:pt>
                <c:pt idx="36">
                  <c:v>58153.105499999998</c:v>
                </c:pt>
                <c:pt idx="37">
                  <c:v>60842.695299999999</c:v>
                </c:pt>
                <c:pt idx="38">
                  <c:v>61526.171900000001</c:v>
                </c:pt>
                <c:pt idx="39">
                  <c:v>62278.031300000002</c:v>
                </c:pt>
                <c:pt idx="40">
                  <c:v>62570.644500000002</c:v>
                </c:pt>
                <c:pt idx="41">
                  <c:v>62769.394500000002</c:v>
                </c:pt>
                <c:pt idx="42">
                  <c:v>60126.355499999998</c:v>
                </c:pt>
                <c:pt idx="43">
                  <c:v>59080.421900000001</c:v>
                </c:pt>
                <c:pt idx="44">
                  <c:v>57796.953099999999</c:v>
                </c:pt>
                <c:pt idx="45">
                  <c:v>56170.050799999997</c:v>
                </c:pt>
                <c:pt idx="46">
                  <c:v>54629.710899999998</c:v>
                </c:pt>
                <c:pt idx="47">
                  <c:v>50947.300799999997</c:v>
                </c:pt>
                <c:pt idx="48">
                  <c:v>47001.917999999998</c:v>
                </c:pt>
                <c:pt idx="49">
                  <c:v>43235.453099999999</c:v>
                </c:pt>
                <c:pt idx="50">
                  <c:v>38911.289100000002</c:v>
                </c:pt>
                <c:pt idx="51">
                  <c:v>35473.328099999999</c:v>
                </c:pt>
                <c:pt idx="52">
                  <c:v>32116.1934</c:v>
                </c:pt>
                <c:pt idx="53">
                  <c:v>29223.449199999999</c:v>
                </c:pt>
                <c:pt idx="54">
                  <c:v>25704.650399999999</c:v>
                </c:pt>
                <c:pt idx="55">
                  <c:v>23545.544900000001</c:v>
                </c:pt>
                <c:pt idx="56">
                  <c:v>20663.593799999999</c:v>
                </c:pt>
                <c:pt idx="57">
                  <c:v>19620.706999999999</c:v>
                </c:pt>
                <c:pt idx="58">
                  <c:v>17588.394499999999</c:v>
                </c:pt>
                <c:pt idx="59">
                  <c:v>17416.125</c:v>
                </c:pt>
                <c:pt idx="60">
                  <c:v>15951.8086</c:v>
                </c:pt>
                <c:pt idx="61">
                  <c:v>15420.4434</c:v>
                </c:pt>
                <c:pt idx="62">
                  <c:v>15346.876</c:v>
                </c:pt>
                <c:pt idx="63">
                  <c:v>14850.114299999999</c:v>
                </c:pt>
                <c:pt idx="64">
                  <c:v>14122.6729</c:v>
                </c:pt>
                <c:pt idx="65">
                  <c:v>13881.767599999999</c:v>
                </c:pt>
                <c:pt idx="66">
                  <c:v>13265.9727</c:v>
                </c:pt>
                <c:pt idx="67">
                  <c:v>13343.1826</c:v>
                </c:pt>
                <c:pt idx="68">
                  <c:v>12946.734399999999</c:v>
                </c:pt>
                <c:pt idx="69">
                  <c:v>12770.2129</c:v>
                </c:pt>
                <c:pt idx="70">
                  <c:v>12806.231400000001</c:v>
                </c:pt>
                <c:pt idx="71">
                  <c:v>13324.982400000001</c:v>
                </c:pt>
                <c:pt idx="72">
                  <c:v>13380.8398</c:v>
                </c:pt>
                <c:pt idx="73">
                  <c:v>14220.25</c:v>
                </c:pt>
                <c:pt idx="74">
                  <c:v>13903.9141</c:v>
                </c:pt>
                <c:pt idx="75">
                  <c:v>13939.956099999999</c:v>
                </c:pt>
                <c:pt idx="76">
                  <c:v>14566.96</c:v>
                </c:pt>
                <c:pt idx="77">
                  <c:v>15568</c:v>
                </c:pt>
                <c:pt idx="78">
                  <c:v>16222.0195</c:v>
                </c:pt>
                <c:pt idx="79">
                  <c:v>17106.0527</c:v>
                </c:pt>
                <c:pt idx="80">
                  <c:v>17377.1895</c:v>
                </c:pt>
                <c:pt idx="81">
                  <c:v>17854.1309</c:v>
                </c:pt>
                <c:pt idx="82">
                  <c:v>19059.716799999998</c:v>
                </c:pt>
                <c:pt idx="83">
                  <c:v>18947.9277</c:v>
                </c:pt>
                <c:pt idx="84">
                  <c:v>20066.412100000001</c:v>
                </c:pt>
                <c:pt idx="85">
                  <c:v>21529.3848</c:v>
                </c:pt>
                <c:pt idx="86">
                  <c:v>21992.6738</c:v>
                </c:pt>
                <c:pt idx="87">
                  <c:v>22657.400399999999</c:v>
                </c:pt>
                <c:pt idx="88">
                  <c:v>22740.6836</c:v>
                </c:pt>
                <c:pt idx="89">
                  <c:v>24772.502</c:v>
                </c:pt>
                <c:pt idx="90">
                  <c:v>26109.039100000002</c:v>
                </c:pt>
                <c:pt idx="91">
                  <c:v>26120.117200000001</c:v>
                </c:pt>
                <c:pt idx="92">
                  <c:v>27050.613300000001</c:v>
                </c:pt>
                <c:pt idx="93">
                  <c:v>27823.466799999998</c:v>
                </c:pt>
                <c:pt idx="94">
                  <c:v>28455.488300000001</c:v>
                </c:pt>
                <c:pt idx="95">
                  <c:v>28566.234400000001</c:v>
                </c:pt>
                <c:pt idx="96">
                  <c:v>27892.154299999998</c:v>
                </c:pt>
                <c:pt idx="97">
                  <c:v>29286.541000000001</c:v>
                </c:pt>
                <c:pt idx="98">
                  <c:v>29841.968799999999</c:v>
                </c:pt>
                <c:pt idx="99">
                  <c:v>30712.945299999999</c:v>
                </c:pt>
                <c:pt idx="100">
                  <c:v>30552.6816</c:v>
                </c:pt>
                <c:pt idx="101">
                  <c:v>31898.3184</c:v>
                </c:pt>
                <c:pt idx="102">
                  <c:v>31958.3164</c:v>
                </c:pt>
                <c:pt idx="103">
                  <c:v>32233.724600000001</c:v>
                </c:pt>
                <c:pt idx="104">
                  <c:v>33043.859400000001</c:v>
                </c:pt>
                <c:pt idx="105">
                  <c:v>34537.089800000002</c:v>
                </c:pt>
                <c:pt idx="106">
                  <c:v>35675.886700000003</c:v>
                </c:pt>
                <c:pt idx="107">
                  <c:v>35191.183599999997</c:v>
                </c:pt>
                <c:pt idx="108">
                  <c:v>35731.156300000002</c:v>
                </c:pt>
                <c:pt idx="109">
                  <c:v>35388.300799999997</c:v>
                </c:pt>
                <c:pt idx="110">
                  <c:v>34745.960899999998</c:v>
                </c:pt>
                <c:pt idx="111">
                  <c:v>34329.031300000002</c:v>
                </c:pt>
                <c:pt idx="112">
                  <c:v>33728.121099999997</c:v>
                </c:pt>
                <c:pt idx="113">
                  <c:v>32837.824200000003</c:v>
                </c:pt>
                <c:pt idx="114">
                  <c:v>33286.906300000002</c:v>
                </c:pt>
                <c:pt idx="115">
                  <c:v>32795.070299999999</c:v>
                </c:pt>
                <c:pt idx="116">
                  <c:v>33797.292999999998</c:v>
                </c:pt>
                <c:pt idx="117">
                  <c:v>33776.714800000002</c:v>
                </c:pt>
                <c:pt idx="118">
                  <c:v>34095.652300000002</c:v>
                </c:pt>
                <c:pt idx="119">
                  <c:v>34969.941400000003</c:v>
                </c:pt>
                <c:pt idx="120">
                  <c:v>34571.980499999998</c:v>
                </c:pt>
                <c:pt idx="121">
                  <c:v>34241.746099999997</c:v>
                </c:pt>
                <c:pt idx="122">
                  <c:v>33294.128900000003</c:v>
                </c:pt>
                <c:pt idx="123">
                  <c:v>33251.320299999999</c:v>
                </c:pt>
                <c:pt idx="124">
                  <c:v>32465.0059</c:v>
                </c:pt>
                <c:pt idx="125">
                  <c:v>32663.779299999998</c:v>
                </c:pt>
                <c:pt idx="126">
                  <c:v>32556.205099999999</c:v>
                </c:pt>
                <c:pt idx="127">
                  <c:v>31444.886699999999</c:v>
                </c:pt>
                <c:pt idx="128">
                  <c:v>31255.712899999999</c:v>
                </c:pt>
                <c:pt idx="129">
                  <c:v>31130.648399999998</c:v>
                </c:pt>
                <c:pt idx="130">
                  <c:v>31839.0625</c:v>
                </c:pt>
                <c:pt idx="131">
                  <c:v>32133.968799999999</c:v>
                </c:pt>
                <c:pt idx="132">
                  <c:v>32446.609400000001</c:v>
                </c:pt>
                <c:pt idx="133">
                  <c:v>32365.521499999999</c:v>
                </c:pt>
                <c:pt idx="134">
                  <c:v>32549.972699999998</c:v>
                </c:pt>
                <c:pt idx="135">
                  <c:v>33445.808599999997</c:v>
                </c:pt>
                <c:pt idx="136">
                  <c:v>33536.351600000002</c:v>
                </c:pt>
                <c:pt idx="137">
                  <c:v>33070.718800000002</c:v>
                </c:pt>
                <c:pt idx="138">
                  <c:v>32769.824200000003</c:v>
                </c:pt>
                <c:pt idx="139">
                  <c:v>31438.087899999999</c:v>
                </c:pt>
                <c:pt idx="140">
                  <c:v>30252.9355</c:v>
                </c:pt>
                <c:pt idx="141">
                  <c:v>27217.539100000002</c:v>
                </c:pt>
                <c:pt idx="142">
                  <c:v>25518.462899999999</c:v>
                </c:pt>
                <c:pt idx="143">
                  <c:v>22298.25</c:v>
                </c:pt>
                <c:pt idx="144">
                  <c:v>19617.242200000001</c:v>
                </c:pt>
                <c:pt idx="145">
                  <c:v>16408.2441</c:v>
                </c:pt>
                <c:pt idx="146">
                  <c:v>14399.043900000001</c:v>
                </c:pt>
                <c:pt idx="147">
                  <c:v>11995.793</c:v>
                </c:pt>
                <c:pt idx="148">
                  <c:v>9370.0478500000008</c:v>
                </c:pt>
                <c:pt idx="149">
                  <c:v>8404.2324200000003</c:v>
                </c:pt>
                <c:pt idx="150">
                  <c:v>6807.2553699999999</c:v>
                </c:pt>
                <c:pt idx="151">
                  <c:v>5112.0058600000002</c:v>
                </c:pt>
                <c:pt idx="152">
                  <c:v>4117.0078100000001</c:v>
                </c:pt>
                <c:pt idx="153">
                  <c:v>3470.4763200000002</c:v>
                </c:pt>
                <c:pt idx="154">
                  <c:v>2804.1789600000002</c:v>
                </c:pt>
                <c:pt idx="155">
                  <c:v>2201.47559</c:v>
                </c:pt>
                <c:pt idx="156">
                  <c:v>2069.6359900000002</c:v>
                </c:pt>
                <c:pt idx="157">
                  <c:v>1244.2852800000001</c:v>
                </c:pt>
                <c:pt idx="158">
                  <c:v>1117.87988</c:v>
                </c:pt>
                <c:pt idx="159">
                  <c:v>990.59082000000001</c:v>
                </c:pt>
                <c:pt idx="160">
                  <c:v>908.00488299999995</c:v>
                </c:pt>
                <c:pt idx="161">
                  <c:v>489.16934199999997</c:v>
                </c:pt>
                <c:pt idx="162">
                  <c:v>655.86712599999998</c:v>
                </c:pt>
                <c:pt idx="163">
                  <c:v>631.65838599999995</c:v>
                </c:pt>
                <c:pt idx="164">
                  <c:v>576.58422900000005</c:v>
                </c:pt>
                <c:pt idx="165">
                  <c:v>578.58489999999995</c:v>
                </c:pt>
                <c:pt idx="166">
                  <c:v>493.00997899999999</c:v>
                </c:pt>
                <c:pt idx="167">
                  <c:v>332.961884</c:v>
                </c:pt>
                <c:pt idx="168">
                  <c:v>428.752747</c:v>
                </c:pt>
                <c:pt idx="169">
                  <c:v>366.04153400000001</c:v>
                </c:pt>
                <c:pt idx="170">
                  <c:v>140.222137</c:v>
                </c:pt>
                <c:pt idx="171">
                  <c:v>419.65228300000001</c:v>
                </c:pt>
                <c:pt idx="172">
                  <c:v>175.62973</c:v>
                </c:pt>
                <c:pt idx="173">
                  <c:v>296.20825200000002</c:v>
                </c:pt>
                <c:pt idx="174">
                  <c:v>294.72946200000001</c:v>
                </c:pt>
                <c:pt idx="175">
                  <c:v>227.16033899999999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9FA-4390-80D0-5B1CD3A2B721}"/>
            </c:ext>
          </c:extLst>
        </c:ser>
        <c:ser>
          <c:idx val="1"/>
          <c:order val="1"/>
          <c:tx>
            <c:strRef>
              <c:f>Hoja1!$C$3</c:f>
              <c:strCache>
                <c:ptCount val="1"/>
                <c:pt idx="0">
                  <c:v>jcp-490-exc460 Normalised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Hoja1!$A$124:$A$280</c:f>
              <c:numCache>
                <c:formatCode>General</c:formatCode>
                <c:ptCount val="157"/>
                <c:pt idx="0">
                  <c:v>490</c:v>
                </c:pt>
                <c:pt idx="1">
                  <c:v>492</c:v>
                </c:pt>
                <c:pt idx="2">
                  <c:v>494</c:v>
                </c:pt>
                <c:pt idx="3">
                  <c:v>496</c:v>
                </c:pt>
                <c:pt idx="4">
                  <c:v>498</c:v>
                </c:pt>
                <c:pt idx="5">
                  <c:v>500</c:v>
                </c:pt>
                <c:pt idx="6">
                  <c:v>502</c:v>
                </c:pt>
                <c:pt idx="7">
                  <c:v>504</c:v>
                </c:pt>
                <c:pt idx="8">
                  <c:v>506</c:v>
                </c:pt>
                <c:pt idx="9">
                  <c:v>508</c:v>
                </c:pt>
                <c:pt idx="10">
                  <c:v>510</c:v>
                </c:pt>
                <c:pt idx="11">
                  <c:v>512</c:v>
                </c:pt>
                <c:pt idx="12">
                  <c:v>514</c:v>
                </c:pt>
                <c:pt idx="13">
                  <c:v>516</c:v>
                </c:pt>
                <c:pt idx="14">
                  <c:v>518</c:v>
                </c:pt>
                <c:pt idx="15">
                  <c:v>520</c:v>
                </c:pt>
                <c:pt idx="16">
                  <c:v>522</c:v>
                </c:pt>
                <c:pt idx="17">
                  <c:v>524</c:v>
                </c:pt>
                <c:pt idx="18">
                  <c:v>526</c:v>
                </c:pt>
                <c:pt idx="19">
                  <c:v>528</c:v>
                </c:pt>
                <c:pt idx="20">
                  <c:v>530</c:v>
                </c:pt>
                <c:pt idx="21">
                  <c:v>532</c:v>
                </c:pt>
                <c:pt idx="22">
                  <c:v>534</c:v>
                </c:pt>
                <c:pt idx="23">
                  <c:v>536</c:v>
                </c:pt>
                <c:pt idx="24">
                  <c:v>538</c:v>
                </c:pt>
                <c:pt idx="25">
                  <c:v>540</c:v>
                </c:pt>
                <c:pt idx="26">
                  <c:v>542</c:v>
                </c:pt>
                <c:pt idx="27">
                  <c:v>544</c:v>
                </c:pt>
                <c:pt idx="28">
                  <c:v>546</c:v>
                </c:pt>
                <c:pt idx="29">
                  <c:v>548</c:v>
                </c:pt>
                <c:pt idx="30">
                  <c:v>550</c:v>
                </c:pt>
                <c:pt idx="31">
                  <c:v>552</c:v>
                </c:pt>
                <c:pt idx="32">
                  <c:v>554</c:v>
                </c:pt>
                <c:pt idx="33">
                  <c:v>556</c:v>
                </c:pt>
                <c:pt idx="34">
                  <c:v>558</c:v>
                </c:pt>
                <c:pt idx="35">
                  <c:v>560</c:v>
                </c:pt>
                <c:pt idx="36">
                  <c:v>562</c:v>
                </c:pt>
                <c:pt idx="37">
                  <c:v>564</c:v>
                </c:pt>
                <c:pt idx="38">
                  <c:v>566</c:v>
                </c:pt>
                <c:pt idx="39">
                  <c:v>568</c:v>
                </c:pt>
                <c:pt idx="40">
                  <c:v>570</c:v>
                </c:pt>
                <c:pt idx="41">
                  <c:v>572</c:v>
                </c:pt>
                <c:pt idx="42">
                  <c:v>574</c:v>
                </c:pt>
                <c:pt idx="43">
                  <c:v>576</c:v>
                </c:pt>
                <c:pt idx="44">
                  <c:v>578</c:v>
                </c:pt>
                <c:pt idx="45">
                  <c:v>580</c:v>
                </c:pt>
                <c:pt idx="46">
                  <c:v>582</c:v>
                </c:pt>
                <c:pt idx="47">
                  <c:v>584</c:v>
                </c:pt>
                <c:pt idx="48">
                  <c:v>586</c:v>
                </c:pt>
                <c:pt idx="49">
                  <c:v>588</c:v>
                </c:pt>
                <c:pt idx="50">
                  <c:v>590</c:v>
                </c:pt>
                <c:pt idx="51">
                  <c:v>592</c:v>
                </c:pt>
                <c:pt idx="52">
                  <c:v>594</c:v>
                </c:pt>
                <c:pt idx="53">
                  <c:v>596</c:v>
                </c:pt>
                <c:pt idx="54">
                  <c:v>598</c:v>
                </c:pt>
                <c:pt idx="55">
                  <c:v>600</c:v>
                </c:pt>
                <c:pt idx="56">
                  <c:v>602</c:v>
                </c:pt>
                <c:pt idx="57">
                  <c:v>604</c:v>
                </c:pt>
                <c:pt idx="58">
                  <c:v>606</c:v>
                </c:pt>
                <c:pt idx="59">
                  <c:v>608</c:v>
                </c:pt>
                <c:pt idx="60">
                  <c:v>610</c:v>
                </c:pt>
                <c:pt idx="61">
                  <c:v>612</c:v>
                </c:pt>
                <c:pt idx="62">
                  <c:v>614</c:v>
                </c:pt>
                <c:pt idx="63">
                  <c:v>616</c:v>
                </c:pt>
                <c:pt idx="64">
                  <c:v>618</c:v>
                </c:pt>
                <c:pt idx="65">
                  <c:v>620</c:v>
                </c:pt>
                <c:pt idx="66">
                  <c:v>622</c:v>
                </c:pt>
                <c:pt idx="67">
                  <c:v>624</c:v>
                </c:pt>
                <c:pt idx="68">
                  <c:v>626</c:v>
                </c:pt>
                <c:pt idx="69">
                  <c:v>628</c:v>
                </c:pt>
                <c:pt idx="70">
                  <c:v>630</c:v>
                </c:pt>
                <c:pt idx="71">
                  <c:v>632</c:v>
                </c:pt>
                <c:pt idx="72">
                  <c:v>634</c:v>
                </c:pt>
                <c:pt idx="73">
                  <c:v>636</c:v>
                </c:pt>
                <c:pt idx="74">
                  <c:v>638</c:v>
                </c:pt>
                <c:pt idx="75">
                  <c:v>640</c:v>
                </c:pt>
                <c:pt idx="76">
                  <c:v>642</c:v>
                </c:pt>
                <c:pt idx="77">
                  <c:v>644</c:v>
                </c:pt>
                <c:pt idx="78">
                  <c:v>646</c:v>
                </c:pt>
                <c:pt idx="79">
                  <c:v>648</c:v>
                </c:pt>
                <c:pt idx="80">
                  <c:v>650</c:v>
                </c:pt>
                <c:pt idx="81">
                  <c:v>652</c:v>
                </c:pt>
                <c:pt idx="82">
                  <c:v>654</c:v>
                </c:pt>
                <c:pt idx="83">
                  <c:v>656</c:v>
                </c:pt>
                <c:pt idx="84">
                  <c:v>658</c:v>
                </c:pt>
                <c:pt idx="85">
                  <c:v>660</c:v>
                </c:pt>
                <c:pt idx="86">
                  <c:v>662</c:v>
                </c:pt>
                <c:pt idx="87">
                  <c:v>664</c:v>
                </c:pt>
                <c:pt idx="88">
                  <c:v>666</c:v>
                </c:pt>
                <c:pt idx="89">
                  <c:v>668</c:v>
                </c:pt>
                <c:pt idx="90">
                  <c:v>670</c:v>
                </c:pt>
                <c:pt idx="91">
                  <c:v>672</c:v>
                </c:pt>
                <c:pt idx="92">
                  <c:v>674</c:v>
                </c:pt>
                <c:pt idx="93">
                  <c:v>676</c:v>
                </c:pt>
                <c:pt idx="94">
                  <c:v>678</c:v>
                </c:pt>
                <c:pt idx="95">
                  <c:v>680</c:v>
                </c:pt>
                <c:pt idx="96">
                  <c:v>682</c:v>
                </c:pt>
                <c:pt idx="97">
                  <c:v>684</c:v>
                </c:pt>
                <c:pt idx="98">
                  <c:v>686</c:v>
                </c:pt>
                <c:pt idx="99">
                  <c:v>688</c:v>
                </c:pt>
                <c:pt idx="100">
                  <c:v>690</c:v>
                </c:pt>
                <c:pt idx="101">
                  <c:v>692</c:v>
                </c:pt>
                <c:pt idx="102">
                  <c:v>694</c:v>
                </c:pt>
                <c:pt idx="103">
                  <c:v>696</c:v>
                </c:pt>
                <c:pt idx="104">
                  <c:v>698</c:v>
                </c:pt>
                <c:pt idx="105">
                  <c:v>700</c:v>
                </c:pt>
                <c:pt idx="106">
                  <c:v>702</c:v>
                </c:pt>
                <c:pt idx="107">
                  <c:v>704</c:v>
                </c:pt>
                <c:pt idx="108">
                  <c:v>706</c:v>
                </c:pt>
                <c:pt idx="109">
                  <c:v>708</c:v>
                </c:pt>
                <c:pt idx="110">
                  <c:v>710</c:v>
                </c:pt>
                <c:pt idx="111">
                  <c:v>712</c:v>
                </c:pt>
                <c:pt idx="112">
                  <c:v>714</c:v>
                </c:pt>
                <c:pt idx="113">
                  <c:v>716</c:v>
                </c:pt>
                <c:pt idx="114">
                  <c:v>718</c:v>
                </c:pt>
                <c:pt idx="115">
                  <c:v>720</c:v>
                </c:pt>
                <c:pt idx="116">
                  <c:v>722</c:v>
                </c:pt>
                <c:pt idx="117">
                  <c:v>724</c:v>
                </c:pt>
                <c:pt idx="118">
                  <c:v>726</c:v>
                </c:pt>
                <c:pt idx="119">
                  <c:v>728</c:v>
                </c:pt>
                <c:pt idx="120">
                  <c:v>730</c:v>
                </c:pt>
                <c:pt idx="121">
                  <c:v>732</c:v>
                </c:pt>
                <c:pt idx="122">
                  <c:v>734</c:v>
                </c:pt>
                <c:pt idx="123">
                  <c:v>736</c:v>
                </c:pt>
                <c:pt idx="124">
                  <c:v>738</c:v>
                </c:pt>
                <c:pt idx="125">
                  <c:v>740</c:v>
                </c:pt>
                <c:pt idx="126">
                  <c:v>742</c:v>
                </c:pt>
                <c:pt idx="127">
                  <c:v>744</c:v>
                </c:pt>
                <c:pt idx="128">
                  <c:v>746</c:v>
                </c:pt>
                <c:pt idx="129">
                  <c:v>748</c:v>
                </c:pt>
                <c:pt idx="130">
                  <c:v>750</c:v>
                </c:pt>
                <c:pt idx="131">
                  <c:v>752</c:v>
                </c:pt>
                <c:pt idx="132">
                  <c:v>754</c:v>
                </c:pt>
                <c:pt idx="133">
                  <c:v>756</c:v>
                </c:pt>
                <c:pt idx="134">
                  <c:v>758</c:v>
                </c:pt>
                <c:pt idx="135">
                  <c:v>760</c:v>
                </c:pt>
                <c:pt idx="136">
                  <c:v>762</c:v>
                </c:pt>
                <c:pt idx="137">
                  <c:v>764</c:v>
                </c:pt>
                <c:pt idx="138">
                  <c:v>766</c:v>
                </c:pt>
                <c:pt idx="139">
                  <c:v>768</c:v>
                </c:pt>
                <c:pt idx="140">
                  <c:v>770</c:v>
                </c:pt>
                <c:pt idx="141">
                  <c:v>772</c:v>
                </c:pt>
                <c:pt idx="142">
                  <c:v>774</c:v>
                </c:pt>
                <c:pt idx="143">
                  <c:v>776</c:v>
                </c:pt>
                <c:pt idx="144">
                  <c:v>778</c:v>
                </c:pt>
                <c:pt idx="145">
                  <c:v>780</c:v>
                </c:pt>
                <c:pt idx="146">
                  <c:v>782</c:v>
                </c:pt>
                <c:pt idx="147">
                  <c:v>784</c:v>
                </c:pt>
                <c:pt idx="148">
                  <c:v>786</c:v>
                </c:pt>
                <c:pt idx="149">
                  <c:v>788</c:v>
                </c:pt>
                <c:pt idx="150">
                  <c:v>790</c:v>
                </c:pt>
                <c:pt idx="151">
                  <c:v>792</c:v>
                </c:pt>
                <c:pt idx="152">
                  <c:v>794</c:v>
                </c:pt>
                <c:pt idx="153">
                  <c:v>796</c:v>
                </c:pt>
                <c:pt idx="154">
                  <c:v>798</c:v>
                </c:pt>
                <c:pt idx="155">
                  <c:v>800</c:v>
                </c:pt>
                <c:pt idx="156">
                  <c:v>802</c:v>
                </c:pt>
              </c:numCache>
            </c:numRef>
          </c:xVal>
          <c:yVal>
            <c:numRef>
              <c:f>Hoja1!$C$124:$C$280</c:f>
              <c:numCache>
                <c:formatCode>0.00E+00</c:formatCode>
                <c:ptCount val="157"/>
                <c:pt idx="0">
                  <c:v>48009.832000000002</c:v>
                </c:pt>
                <c:pt idx="1">
                  <c:v>53155.160199999998</c:v>
                </c:pt>
                <c:pt idx="2">
                  <c:v>58150.472699999998</c:v>
                </c:pt>
                <c:pt idx="3">
                  <c:v>61587.957000000002</c:v>
                </c:pt>
                <c:pt idx="4">
                  <c:v>64543.082000000002</c:v>
                </c:pt>
                <c:pt idx="5">
                  <c:v>66220.5</c:v>
                </c:pt>
                <c:pt idx="6">
                  <c:v>67068.476599999995</c:v>
                </c:pt>
                <c:pt idx="7">
                  <c:v>67196.734400000001</c:v>
                </c:pt>
                <c:pt idx="8">
                  <c:v>67432.453099999999</c:v>
                </c:pt>
                <c:pt idx="9">
                  <c:v>67325.632800000007</c:v>
                </c:pt>
                <c:pt idx="10">
                  <c:v>67587.851599999995</c:v>
                </c:pt>
                <c:pt idx="11">
                  <c:v>67692.023400000005</c:v>
                </c:pt>
                <c:pt idx="12">
                  <c:v>67721.148400000005</c:v>
                </c:pt>
                <c:pt idx="13">
                  <c:v>67493.890599999999</c:v>
                </c:pt>
                <c:pt idx="14">
                  <c:v>67213.109400000001</c:v>
                </c:pt>
                <c:pt idx="15">
                  <c:v>66897.609400000001</c:v>
                </c:pt>
                <c:pt idx="16">
                  <c:v>66006.281300000002</c:v>
                </c:pt>
                <c:pt idx="17">
                  <c:v>64574.285199999998</c:v>
                </c:pt>
                <c:pt idx="18">
                  <c:v>63864.148399999998</c:v>
                </c:pt>
                <c:pt idx="19">
                  <c:v>62745.597699999998</c:v>
                </c:pt>
                <c:pt idx="20">
                  <c:v>61782.066400000003</c:v>
                </c:pt>
                <c:pt idx="21">
                  <c:v>60373.394500000002</c:v>
                </c:pt>
                <c:pt idx="22">
                  <c:v>59516.242200000001</c:v>
                </c:pt>
                <c:pt idx="23">
                  <c:v>58119.308599999997</c:v>
                </c:pt>
                <c:pt idx="24">
                  <c:v>56378.347699999998</c:v>
                </c:pt>
                <c:pt idx="25">
                  <c:v>54792.773399999998</c:v>
                </c:pt>
                <c:pt idx="26">
                  <c:v>52557.011700000003</c:v>
                </c:pt>
                <c:pt idx="27">
                  <c:v>50973.824200000003</c:v>
                </c:pt>
                <c:pt idx="28">
                  <c:v>49138.269500000002</c:v>
                </c:pt>
                <c:pt idx="29">
                  <c:v>47210.015599999999</c:v>
                </c:pt>
                <c:pt idx="30">
                  <c:v>45539.300799999997</c:v>
                </c:pt>
                <c:pt idx="31">
                  <c:v>44106.125</c:v>
                </c:pt>
                <c:pt idx="32">
                  <c:v>41937.535199999998</c:v>
                </c:pt>
                <c:pt idx="33">
                  <c:v>40377.664100000002</c:v>
                </c:pt>
                <c:pt idx="34">
                  <c:v>38987.003900000003</c:v>
                </c:pt>
                <c:pt idx="35">
                  <c:v>37317.667999999998</c:v>
                </c:pt>
                <c:pt idx="36">
                  <c:v>35515.089800000002</c:v>
                </c:pt>
                <c:pt idx="37">
                  <c:v>34000.761700000003</c:v>
                </c:pt>
                <c:pt idx="38">
                  <c:v>32534.644499999999</c:v>
                </c:pt>
                <c:pt idx="39">
                  <c:v>30849.043000000001</c:v>
                </c:pt>
                <c:pt idx="40">
                  <c:v>29639.054700000001</c:v>
                </c:pt>
                <c:pt idx="41">
                  <c:v>28122.470700000002</c:v>
                </c:pt>
                <c:pt idx="42">
                  <c:v>26921.666000000001</c:v>
                </c:pt>
                <c:pt idx="43">
                  <c:v>24906.0098</c:v>
                </c:pt>
                <c:pt idx="44">
                  <c:v>24116.449199999999</c:v>
                </c:pt>
                <c:pt idx="45">
                  <c:v>22889.5625</c:v>
                </c:pt>
                <c:pt idx="46">
                  <c:v>21658.044900000001</c:v>
                </c:pt>
                <c:pt idx="47">
                  <c:v>20645.914100000002</c:v>
                </c:pt>
                <c:pt idx="48">
                  <c:v>19715.007799999999</c:v>
                </c:pt>
                <c:pt idx="49">
                  <c:v>18518.956999999999</c:v>
                </c:pt>
                <c:pt idx="50">
                  <c:v>17577.912100000001</c:v>
                </c:pt>
                <c:pt idx="51">
                  <c:v>16595.6777</c:v>
                </c:pt>
                <c:pt idx="52">
                  <c:v>15640.2305</c:v>
                </c:pt>
                <c:pt idx="53">
                  <c:v>15078.374</c:v>
                </c:pt>
                <c:pt idx="54">
                  <c:v>14135.541999999999</c:v>
                </c:pt>
                <c:pt idx="55">
                  <c:v>13334.112300000001</c:v>
                </c:pt>
                <c:pt idx="56">
                  <c:v>12697.0576</c:v>
                </c:pt>
                <c:pt idx="57">
                  <c:v>12022.543</c:v>
                </c:pt>
                <c:pt idx="58">
                  <c:v>11173.0244</c:v>
                </c:pt>
                <c:pt idx="59">
                  <c:v>10759.918900000001</c:v>
                </c:pt>
                <c:pt idx="60">
                  <c:v>10268.3477</c:v>
                </c:pt>
                <c:pt idx="61">
                  <c:v>9882.8798800000004</c:v>
                </c:pt>
                <c:pt idx="62">
                  <c:v>9193.4892600000003</c:v>
                </c:pt>
                <c:pt idx="63">
                  <c:v>8799.35059</c:v>
                </c:pt>
                <c:pt idx="64">
                  <c:v>8111.6747999999998</c:v>
                </c:pt>
                <c:pt idx="65">
                  <c:v>7500.99316</c:v>
                </c:pt>
                <c:pt idx="66">
                  <c:v>7247.8330100000003</c:v>
                </c:pt>
                <c:pt idx="67">
                  <c:v>6970.1699200000003</c:v>
                </c:pt>
                <c:pt idx="68">
                  <c:v>6567.6762699999999</c:v>
                </c:pt>
                <c:pt idx="69">
                  <c:v>6313.6621100000002</c:v>
                </c:pt>
                <c:pt idx="70">
                  <c:v>6083.1611300000004</c:v>
                </c:pt>
                <c:pt idx="71">
                  <c:v>5725.6108400000003</c:v>
                </c:pt>
                <c:pt idx="72">
                  <c:v>5681.0981400000001</c:v>
                </c:pt>
                <c:pt idx="73">
                  <c:v>5702.6572299999998</c:v>
                </c:pt>
                <c:pt idx="74">
                  <c:v>5307.0932599999996</c:v>
                </c:pt>
                <c:pt idx="75">
                  <c:v>5480.8022499999997</c:v>
                </c:pt>
                <c:pt idx="76">
                  <c:v>5907.34033</c:v>
                </c:pt>
                <c:pt idx="77">
                  <c:v>6154.0507799999996</c:v>
                </c:pt>
                <c:pt idx="78">
                  <c:v>6598.6127900000001</c:v>
                </c:pt>
                <c:pt idx="79">
                  <c:v>7336.0078100000001</c:v>
                </c:pt>
                <c:pt idx="80">
                  <c:v>7896.7700199999999</c:v>
                </c:pt>
                <c:pt idx="81">
                  <c:v>8826.9081999999999</c:v>
                </c:pt>
                <c:pt idx="82">
                  <c:v>9484.9033199999994</c:v>
                </c:pt>
                <c:pt idx="83">
                  <c:v>10036.703100000001</c:v>
                </c:pt>
                <c:pt idx="84">
                  <c:v>10840.668900000001</c:v>
                </c:pt>
                <c:pt idx="85">
                  <c:v>11043.603499999999</c:v>
                </c:pt>
                <c:pt idx="86">
                  <c:v>11520.4951</c:v>
                </c:pt>
                <c:pt idx="87">
                  <c:v>11366.9668</c:v>
                </c:pt>
                <c:pt idx="88">
                  <c:v>11188.5527</c:v>
                </c:pt>
                <c:pt idx="89">
                  <c:v>10825.103499999999</c:v>
                </c:pt>
                <c:pt idx="90">
                  <c:v>10499.180700000001</c:v>
                </c:pt>
                <c:pt idx="91">
                  <c:v>9607.9960900000005</c:v>
                </c:pt>
                <c:pt idx="92">
                  <c:v>9084.0849600000001</c:v>
                </c:pt>
                <c:pt idx="93">
                  <c:v>8349.0097700000006</c:v>
                </c:pt>
                <c:pt idx="94">
                  <c:v>8232.8955100000003</c:v>
                </c:pt>
                <c:pt idx="95">
                  <c:v>7447.7285199999997</c:v>
                </c:pt>
                <c:pt idx="96">
                  <c:v>7000.1440400000001</c:v>
                </c:pt>
                <c:pt idx="97">
                  <c:v>6302.1113299999997</c:v>
                </c:pt>
                <c:pt idx="98">
                  <c:v>6247.4521500000001</c:v>
                </c:pt>
                <c:pt idx="99">
                  <c:v>5867.9316399999998</c:v>
                </c:pt>
                <c:pt idx="100">
                  <c:v>5649.5263699999996</c:v>
                </c:pt>
                <c:pt idx="101">
                  <c:v>5439.5830100000003</c:v>
                </c:pt>
                <c:pt idx="102">
                  <c:v>5301.5058600000002</c:v>
                </c:pt>
                <c:pt idx="103">
                  <c:v>5424.1738299999997</c:v>
                </c:pt>
                <c:pt idx="104">
                  <c:v>5259.3622999999998</c:v>
                </c:pt>
                <c:pt idx="105">
                  <c:v>5145.3413099999998</c:v>
                </c:pt>
                <c:pt idx="106">
                  <c:v>5333.9492200000004</c:v>
                </c:pt>
                <c:pt idx="107">
                  <c:v>5401.9477500000003</c:v>
                </c:pt>
                <c:pt idx="108">
                  <c:v>5515.7831999999999</c:v>
                </c:pt>
                <c:pt idx="109">
                  <c:v>5818.0322299999998</c:v>
                </c:pt>
                <c:pt idx="110">
                  <c:v>5787.3603499999999</c:v>
                </c:pt>
                <c:pt idx="111">
                  <c:v>6084.0419899999997</c:v>
                </c:pt>
                <c:pt idx="112">
                  <c:v>6163.0698199999997</c:v>
                </c:pt>
                <c:pt idx="113">
                  <c:v>6518.8500999999997</c:v>
                </c:pt>
                <c:pt idx="114">
                  <c:v>6594.18066</c:v>
                </c:pt>
                <c:pt idx="115">
                  <c:v>6719.8950199999999</c:v>
                </c:pt>
                <c:pt idx="116">
                  <c:v>6800.6581999999999</c:v>
                </c:pt>
                <c:pt idx="117">
                  <c:v>6980.4023399999996</c:v>
                </c:pt>
                <c:pt idx="118">
                  <c:v>6830.7158200000003</c:v>
                </c:pt>
                <c:pt idx="119">
                  <c:v>6724.4209000000001</c:v>
                </c:pt>
                <c:pt idx="120">
                  <c:v>6730.1762699999999</c:v>
                </c:pt>
                <c:pt idx="121">
                  <c:v>6903.6581999999999</c:v>
                </c:pt>
                <c:pt idx="122">
                  <c:v>6403.3647499999997</c:v>
                </c:pt>
                <c:pt idx="123">
                  <c:v>6268.2768599999999</c:v>
                </c:pt>
                <c:pt idx="124">
                  <c:v>5884.2802700000002</c:v>
                </c:pt>
                <c:pt idx="125">
                  <c:v>5881.2763699999996</c:v>
                </c:pt>
                <c:pt idx="126">
                  <c:v>5304.3252000000002</c:v>
                </c:pt>
                <c:pt idx="127">
                  <c:v>5333.4057599999996</c:v>
                </c:pt>
                <c:pt idx="128">
                  <c:v>4873.5239300000003</c:v>
                </c:pt>
                <c:pt idx="129">
                  <c:v>4728.9658200000003</c:v>
                </c:pt>
                <c:pt idx="130">
                  <c:v>4352.6621100000002</c:v>
                </c:pt>
                <c:pt idx="131">
                  <c:v>4220.3964800000003</c:v>
                </c:pt>
                <c:pt idx="132">
                  <c:v>4132.0561500000003</c:v>
                </c:pt>
                <c:pt idx="133">
                  <c:v>3719.10815</c:v>
                </c:pt>
                <c:pt idx="134">
                  <c:v>3475.5661599999999</c:v>
                </c:pt>
                <c:pt idx="135">
                  <c:v>3527.8144499999999</c:v>
                </c:pt>
                <c:pt idx="136">
                  <c:v>3113.6447800000001</c:v>
                </c:pt>
                <c:pt idx="137">
                  <c:v>3213.35815</c:v>
                </c:pt>
                <c:pt idx="138">
                  <c:v>3178.5131799999999</c:v>
                </c:pt>
                <c:pt idx="139">
                  <c:v>3072.3215300000002</c:v>
                </c:pt>
                <c:pt idx="140">
                  <c:v>2957.01611</c:v>
                </c:pt>
                <c:pt idx="141">
                  <c:v>2688.7055700000001</c:v>
                </c:pt>
                <c:pt idx="142">
                  <c:v>2855.4843799999999</c:v>
                </c:pt>
                <c:pt idx="143">
                  <c:v>2708.6833499999998</c:v>
                </c:pt>
                <c:pt idx="144">
                  <c:v>2734.9626499999999</c:v>
                </c:pt>
                <c:pt idx="145">
                  <c:v>2562.3833</c:v>
                </c:pt>
                <c:pt idx="146">
                  <c:v>2798.3269</c:v>
                </c:pt>
                <c:pt idx="147">
                  <c:v>2782.7182600000001</c:v>
                </c:pt>
                <c:pt idx="148">
                  <c:v>2619.4262699999999</c:v>
                </c:pt>
                <c:pt idx="149">
                  <c:v>2702.6213400000001</c:v>
                </c:pt>
                <c:pt idx="150">
                  <c:v>2724.7233900000001</c:v>
                </c:pt>
                <c:pt idx="151">
                  <c:v>2574.8339799999999</c:v>
                </c:pt>
                <c:pt idx="152">
                  <c:v>2535.62354</c:v>
                </c:pt>
                <c:pt idx="153">
                  <c:v>2771.6167</c:v>
                </c:pt>
                <c:pt idx="154">
                  <c:v>2564.7148400000001</c:v>
                </c:pt>
                <c:pt idx="155">
                  <c:v>2458.8501000000001</c:v>
                </c:pt>
                <c:pt idx="156">
                  <c:v>2512.3637699999999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9FA-4390-80D0-5B1CD3A2B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5058688"/>
        <c:axId val="105230223"/>
      </c:scatterChart>
      <c:valAx>
        <c:axId val="805058688"/>
        <c:scaling>
          <c:orientation val="minMax"/>
          <c:max val="800"/>
          <c:min val="2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>
                    <a:latin typeface="Symbol" panose="05050102010706020507" pitchFamily="18" charset="2"/>
                  </a:rPr>
                  <a:t>l</a:t>
                </a:r>
                <a:r>
                  <a:rPr lang="es-ES"/>
                  <a:t> (nm)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5230223"/>
        <c:crosses val="autoZero"/>
        <c:crossBetween val="midCat"/>
      </c:valAx>
      <c:valAx>
        <c:axId val="10523022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Counts</a:t>
                </a:r>
              </a:p>
            </c:rich>
          </c:tx>
          <c:layout>
            <c:manualLayout>
              <c:xMode val="edge"/>
              <c:yMode val="edge"/>
              <c:x val="2.1509290358874236E-4"/>
              <c:y val="0.35325691550647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E+00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05058688"/>
        <c:crosses val="autoZero"/>
        <c:crossBetween val="midCat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75549628440177"/>
          <c:y val="3.1267104739720379E-2"/>
          <c:w val="0.74703397384530479"/>
          <c:h val="0.80437209919909236"/>
        </c:manualLayout>
      </c:layout>
      <c:scatterChart>
        <c:scatterStyle val="smoothMarker"/>
        <c:varyColors val="0"/>
        <c:ser>
          <c:idx val="1"/>
          <c:order val="0"/>
          <c:tx>
            <c:strRef>
              <c:f>Hoja6!$B$2</c:f>
              <c:strCache>
                <c:ptCount val="1"/>
                <c:pt idx="0">
                  <c:v>Abs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Hoja6!$A$3:$A$603</c:f>
              <c:numCache>
                <c:formatCode>General</c:formatCode>
                <c:ptCount val="601"/>
                <c:pt idx="0">
                  <c:v>800</c:v>
                </c:pt>
                <c:pt idx="1">
                  <c:v>799</c:v>
                </c:pt>
                <c:pt idx="2">
                  <c:v>798</c:v>
                </c:pt>
                <c:pt idx="3">
                  <c:v>797</c:v>
                </c:pt>
                <c:pt idx="4">
                  <c:v>796</c:v>
                </c:pt>
                <c:pt idx="5">
                  <c:v>795</c:v>
                </c:pt>
                <c:pt idx="6">
                  <c:v>794</c:v>
                </c:pt>
                <c:pt idx="7">
                  <c:v>793</c:v>
                </c:pt>
                <c:pt idx="8">
                  <c:v>792</c:v>
                </c:pt>
                <c:pt idx="9">
                  <c:v>791</c:v>
                </c:pt>
                <c:pt idx="10">
                  <c:v>790</c:v>
                </c:pt>
                <c:pt idx="11">
                  <c:v>789</c:v>
                </c:pt>
                <c:pt idx="12">
                  <c:v>788</c:v>
                </c:pt>
                <c:pt idx="13">
                  <c:v>787</c:v>
                </c:pt>
                <c:pt idx="14">
                  <c:v>786</c:v>
                </c:pt>
                <c:pt idx="15">
                  <c:v>785</c:v>
                </c:pt>
                <c:pt idx="16">
                  <c:v>784</c:v>
                </c:pt>
                <c:pt idx="17">
                  <c:v>783</c:v>
                </c:pt>
                <c:pt idx="18">
                  <c:v>782</c:v>
                </c:pt>
                <c:pt idx="19">
                  <c:v>781</c:v>
                </c:pt>
                <c:pt idx="20">
                  <c:v>780</c:v>
                </c:pt>
                <c:pt idx="21">
                  <c:v>779</c:v>
                </c:pt>
                <c:pt idx="22">
                  <c:v>778</c:v>
                </c:pt>
                <c:pt idx="23">
                  <c:v>777</c:v>
                </c:pt>
                <c:pt idx="24">
                  <c:v>776</c:v>
                </c:pt>
                <c:pt idx="25">
                  <c:v>775</c:v>
                </c:pt>
                <c:pt idx="26">
                  <c:v>774</c:v>
                </c:pt>
                <c:pt idx="27">
                  <c:v>773</c:v>
                </c:pt>
                <c:pt idx="28">
                  <c:v>772</c:v>
                </c:pt>
                <c:pt idx="29">
                  <c:v>771</c:v>
                </c:pt>
                <c:pt idx="30">
                  <c:v>770</c:v>
                </c:pt>
                <c:pt idx="31">
                  <c:v>769</c:v>
                </c:pt>
                <c:pt idx="32">
                  <c:v>768</c:v>
                </c:pt>
                <c:pt idx="33">
                  <c:v>767</c:v>
                </c:pt>
                <c:pt idx="34">
                  <c:v>766</c:v>
                </c:pt>
                <c:pt idx="35">
                  <c:v>765</c:v>
                </c:pt>
                <c:pt idx="36">
                  <c:v>764</c:v>
                </c:pt>
                <c:pt idx="37">
                  <c:v>763</c:v>
                </c:pt>
                <c:pt idx="38">
                  <c:v>762</c:v>
                </c:pt>
                <c:pt idx="39">
                  <c:v>761</c:v>
                </c:pt>
                <c:pt idx="40">
                  <c:v>760</c:v>
                </c:pt>
                <c:pt idx="41">
                  <c:v>759</c:v>
                </c:pt>
                <c:pt idx="42">
                  <c:v>758</c:v>
                </c:pt>
                <c:pt idx="43">
                  <c:v>757</c:v>
                </c:pt>
                <c:pt idx="44">
                  <c:v>756</c:v>
                </c:pt>
                <c:pt idx="45">
                  <c:v>755</c:v>
                </c:pt>
                <c:pt idx="46">
                  <c:v>754</c:v>
                </c:pt>
                <c:pt idx="47">
                  <c:v>753</c:v>
                </c:pt>
                <c:pt idx="48">
                  <c:v>752</c:v>
                </c:pt>
                <c:pt idx="49">
                  <c:v>751</c:v>
                </c:pt>
                <c:pt idx="50">
                  <c:v>750</c:v>
                </c:pt>
                <c:pt idx="51">
                  <c:v>749</c:v>
                </c:pt>
                <c:pt idx="52">
                  <c:v>748</c:v>
                </c:pt>
                <c:pt idx="53">
                  <c:v>747</c:v>
                </c:pt>
                <c:pt idx="54">
                  <c:v>746</c:v>
                </c:pt>
                <c:pt idx="55">
                  <c:v>745</c:v>
                </c:pt>
                <c:pt idx="56">
                  <c:v>744</c:v>
                </c:pt>
                <c:pt idx="57">
                  <c:v>743</c:v>
                </c:pt>
                <c:pt idx="58">
                  <c:v>742</c:v>
                </c:pt>
                <c:pt idx="59">
                  <c:v>741</c:v>
                </c:pt>
                <c:pt idx="60">
                  <c:v>740</c:v>
                </c:pt>
                <c:pt idx="61">
                  <c:v>739</c:v>
                </c:pt>
                <c:pt idx="62">
                  <c:v>738</c:v>
                </c:pt>
                <c:pt idx="63">
                  <c:v>737</c:v>
                </c:pt>
                <c:pt idx="64">
                  <c:v>736</c:v>
                </c:pt>
                <c:pt idx="65">
                  <c:v>735</c:v>
                </c:pt>
                <c:pt idx="66">
                  <c:v>734</c:v>
                </c:pt>
                <c:pt idx="67">
                  <c:v>733</c:v>
                </c:pt>
                <c:pt idx="68">
                  <c:v>732</c:v>
                </c:pt>
                <c:pt idx="69">
                  <c:v>731</c:v>
                </c:pt>
                <c:pt idx="70">
                  <c:v>730</c:v>
                </c:pt>
                <c:pt idx="71">
                  <c:v>729</c:v>
                </c:pt>
                <c:pt idx="72">
                  <c:v>728</c:v>
                </c:pt>
                <c:pt idx="73">
                  <c:v>727</c:v>
                </c:pt>
                <c:pt idx="74">
                  <c:v>726</c:v>
                </c:pt>
                <c:pt idx="75">
                  <c:v>725</c:v>
                </c:pt>
                <c:pt idx="76">
                  <c:v>724</c:v>
                </c:pt>
                <c:pt idx="77">
                  <c:v>723</c:v>
                </c:pt>
                <c:pt idx="78">
                  <c:v>722</c:v>
                </c:pt>
                <c:pt idx="79">
                  <c:v>721</c:v>
                </c:pt>
                <c:pt idx="80">
                  <c:v>720</c:v>
                </c:pt>
                <c:pt idx="81">
                  <c:v>719</c:v>
                </c:pt>
                <c:pt idx="82">
                  <c:v>718</c:v>
                </c:pt>
                <c:pt idx="83">
                  <c:v>717</c:v>
                </c:pt>
                <c:pt idx="84">
                  <c:v>716</c:v>
                </c:pt>
                <c:pt idx="85">
                  <c:v>715</c:v>
                </c:pt>
                <c:pt idx="86">
                  <c:v>714</c:v>
                </c:pt>
                <c:pt idx="87">
                  <c:v>713</c:v>
                </c:pt>
                <c:pt idx="88">
                  <c:v>712</c:v>
                </c:pt>
                <c:pt idx="89">
                  <c:v>711</c:v>
                </c:pt>
                <c:pt idx="90">
                  <c:v>710</c:v>
                </c:pt>
                <c:pt idx="91">
                  <c:v>709</c:v>
                </c:pt>
                <c:pt idx="92">
                  <c:v>708</c:v>
                </c:pt>
                <c:pt idx="93">
                  <c:v>707</c:v>
                </c:pt>
                <c:pt idx="94">
                  <c:v>706</c:v>
                </c:pt>
                <c:pt idx="95">
                  <c:v>705</c:v>
                </c:pt>
                <c:pt idx="96">
                  <c:v>704</c:v>
                </c:pt>
                <c:pt idx="97">
                  <c:v>703</c:v>
                </c:pt>
                <c:pt idx="98">
                  <c:v>702</c:v>
                </c:pt>
                <c:pt idx="99">
                  <c:v>701</c:v>
                </c:pt>
                <c:pt idx="100">
                  <c:v>700</c:v>
                </c:pt>
                <c:pt idx="101">
                  <c:v>699</c:v>
                </c:pt>
                <c:pt idx="102">
                  <c:v>698</c:v>
                </c:pt>
                <c:pt idx="103">
                  <c:v>697</c:v>
                </c:pt>
                <c:pt idx="104">
                  <c:v>696</c:v>
                </c:pt>
                <c:pt idx="105">
                  <c:v>695</c:v>
                </c:pt>
                <c:pt idx="106">
                  <c:v>694</c:v>
                </c:pt>
                <c:pt idx="107">
                  <c:v>693</c:v>
                </c:pt>
                <c:pt idx="108">
                  <c:v>692</c:v>
                </c:pt>
                <c:pt idx="109">
                  <c:v>691</c:v>
                </c:pt>
                <c:pt idx="110">
                  <c:v>690</c:v>
                </c:pt>
                <c:pt idx="111">
                  <c:v>689</c:v>
                </c:pt>
                <c:pt idx="112">
                  <c:v>688</c:v>
                </c:pt>
                <c:pt idx="113">
                  <c:v>687</c:v>
                </c:pt>
                <c:pt idx="114">
                  <c:v>686</c:v>
                </c:pt>
                <c:pt idx="115">
                  <c:v>685</c:v>
                </c:pt>
                <c:pt idx="116">
                  <c:v>684</c:v>
                </c:pt>
                <c:pt idx="117">
                  <c:v>683</c:v>
                </c:pt>
                <c:pt idx="118">
                  <c:v>682</c:v>
                </c:pt>
                <c:pt idx="119">
                  <c:v>681</c:v>
                </c:pt>
                <c:pt idx="120">
                  <c:v>680</c:v>
                </c:pt>
                <c:pt idx="121">
                  <c:v>679</c:v>
                </c:pt>
                <c:pt idx="122">
                  <c:v>678</c:v>
                </c:pt>
                <c:pt idx="123">
                  <c:v>677</c:v>
                </c:pt>
                <c:pt idx="124">
                  <c:v>676</c:v>
                </c:pt>
                <c:pt idx="125">
                  <c:v>675</c:v>
                </c:pt>
                <c:pt idx="126">
                  <c:v>674</c:v>
                </c:pt>
                <c:pt idx="127">
                  <c:v>673</c:v>
                </c:pt>
                <c:pt idx="128">
                  <c:v>672</c:v>
                </c:pt>
                <c:pt idx="129">
                  <c:v>671</c:v>
                </c:pt>
                <c:pt idx="130">
                  <c:v>670</c:v>
                </c:pt>
                <c:pt idx="131">
                  <c:v>669</c:v>
                </c:pt>
                <c:pt idx="132">
                  <c:v>668</c:v>
                </c:pt>
                <c:pt idx="133">
                  <c:v>667</c:v>
                </c:pt>
                <c:pt idx="134">
                  <c:v>666</c:v>
                </c:pt>
                <c:pt idx="135">
                  <c:v>665</c:v>
                </c:pt>
                <c:pt idx="136">
                  <c:v>664</c:v>
                </c:pt>
                <c:pt idx="137">
                  <c:v>663</c:v>
                </c:pt>
                <c:pt idx="138">
                  <c:v>662</c:v>
                </c:pt>
                <c:pt idx="139">
                  <c:v>661</c:v>
                </c:pt>
                <c:pt idx="140">
                  <c:v>660</c:v>
                </c:pt>
                <c:pt idx="141">
                  <c:v>659</c:v>
                </c:pt>
                <c:pt idx="142">
                  <c:v>658</c:v>
                </c:pt>
                <c:pt idx="143">
                  <c:v>657</c:v>
                </c:pt>
                <c:pt idx="144">
                  <c:v>656</c:v>
                </c:pt>
                <c:pt idx="145">
                  <c:v>655</c:v>
                </c:pt>
                <c:pt idx="146">
                  <c:v>654</c:v>
                </c:pt>
                <c:pt idx="147">
                  <c:v>653</c:v>
                </c:pt>
                <c:pt idx="148">
                  <c:v>652</c:v>
                </c:pt>
                <c:pt idx="149">
                  <c:v>651</c:v>
                </c:pt>
                <c:pt idx="150">
                  <c:v>650</c:v>
                </c:pt>
                <c:pt idx="151">
                  <c:v>649</c:v>
                </c:pt>
                <c:pt idx="152">
                  <c:v>648</c:v>
                </c:pt>
                <c:pt idx="153">
                  <c:v>647</c:v>
                </c:pt>
                <c:pt idx="154">
                  <c:v>646</c:v>
                </c:pt>
                <c:pt idx="155">
                  <c:v>645</c:v>
                </c:pt>
                <c:pt idx="156">
                  <c:v>644</c:v>
                </c:pt>
                <c:pt idx="157">
                  <c:v>643</c:v>
                </c:pt>
                <c:pt idx="158">
                  <c:v>642</c:v>
                </c:pt>
                <c:pt idx="159">
                  <c:v>641</c:v>
                </c:pt>
                <c:pt idx="160">
                  <c:v>640</c:v>
                </c:pt>
                <c:pt idx="161">
                  <c:v>639</c:v>
                </c:pt>
                <c:pt idx="162">
                  <c:v>638</c:v>
                </c:pt>
                <c:pt idx="163">
                  <c:v>637</c:v>
                </c:pt>
                <c:pt idx="164">
                  <c:v>636</c:v>
                </c:pt>
                <c:pt idx="165">
                  <c:v>635</c:v>
                </c:pt>
                <c:pt idx="166">
                  <c:v>634</c:v>
                </c:pt>
                <c:pt idx="167">
                  <c:v>633</c:v>
                </c:pt>
                <c:pt idx="168">
                  <c:v>632</c:v>
                </c:pt>
                <c:pt idx="169">
                  <c:v>631</c:v>
                </c:pt>
                <c:pt idx="170">
                  <c:v>630</c:v>
                </c:pt>
                <c:pt idx="171">
                  <c:v>629</c:v>
                </c:pt>
                <c:pt idx="172">
                  <c:v>628</c:v>
                </c:pt>
                <c:pt idx="173">
                  <c:v>627</c:v>
                </c:pt>
                <c:pt idx="174">
                  <c:v>626</c:v>
                </c:pt>
                <c:pt idx="175">
                  <c:v>625</c:v>
                </c:pt>
                <c:pt idx="176">
                  <c:v>624</c:v>
                </c:pt>
                <c:pt idx="177">
                  <c:v>623</c:v>
                </c:pt>
                <c:pt idx="178">
                  <c:v>622</c:v>
                </c:pt>
                <c:pt idx="179">
                  <c:v>621</c:v>
                </c:pt>
                <c:pt idx="180">
                  <c:v>620</c:v>
                </c:pt>
                <c:pt idx="181">
                  <c:v>619</c:v>
                </c:pt>
                <c:pt idx="182">
                  <c:v>618</c:v>
                </c:pt>
                <c:pt idx="183">
                  <c:v>617</c:v>
                </c:pt>
                <c:pt idx="184">
                  <c:v>616</c:v>
                </c:pt>
                <c:pt idx="185">
                  <c:v>615</c:v>
                </c:pt>
                <c:pt idx="186">
                  <c:v>614</c:v>
                </c:pt>
                <c:pt idx="187">
                  <c:v>613</c:v>
                </c:pt>
                <c:pt idx="188">
                  <c:v>612</c:v>
                </c:pt>
                <c:pt idx="189">
                  <c:v>611</c:v>
                </c:pt>
                <c:pt idx="190">
                  <c:v>610</c:v>
                </c:pt>
                <c:pt idx="191">
                  <c:v>609</c:v>
                </c:pt>
                <c:pt idx="192">
                  <c:v>608</c:v>
                </c:pt>
                <c:pt idx="193">
                  <c:v>607</c:v>
                </c:pt>
                <c:pt idx="194">
                  <c:v>606</c:v>
                </c:pt>
                <c:pt idx="195">
                  <c:v>605</c:v>
                </c:pt>
                <c:pt idx="196">
                  <c:v>604</c:v>
                </c:pt>
                <c:pt idx="197">
                  <c:v>603</c:v>
                </c:pt>
                <c:pt idx="198">
                  <c:v>602</c:v>
                </c:pt>
                <c:pt idx="199">
                  <c:v>601</c:v>
                </c:pt>
                <c:pt idx="200">
                  <c:v>600</c:v>
                </c:pt>
                <c:pt idx="201">
                  <c:v>599</c:v>
                </c:pt>
                <c:pt idx="202">
                  <c:v>598</c:v>
                </c:pt>
                <c:pt idx="203">
                  <c:v>597</c:v>
                </c:pt>
                <c:pt idx="204">
                  <c:v>596</c:v>
                </c:pt>
                <c:pt idx="205">
                  <c:v>595</c:v>
                </c:pt>
                <c:pt idx="206">
                  <c:v>594</c:v>
                </c:pt>
                <c:pt idx="207">
                  <c:v>593</c:v>
                </c:pt>
                <c:pt idx="208">
                  <c:v>592</c:v>
                </c:pt>
                <c:pt idx="209">
                  <c:v>591</c:v>
                </c:pt>
                <c:pt idx="210">
                  <c:v>590</c:v>
                </c:pt>
                <c:pt idx="211">
                  <c:v>589</c:v>
                </c:pt>
                <c:pt idx="212">
                  <c:v>588</c:v>
                </c:pt>
                <c:pt idx="213">
                  <c:v>587</c:v>
                </c:pt>
                <c:pt idx="214">
                  <c:v>586</c:v>
                </c:pt>
                <c:pt idx="215">
                  <c:v>585</c:v>
                </c:pt>
                <c:pt idx="216">
                  <c:v>584</c:v>
                </c:pt>
                <c:pt idx="217">
                  <c:v>583</c:v>
                </c:pt>
                <c:pt idx="218">
                  <c:v>582</c:v>
                </c:pt>
                <c:pt idx="219">
                  <c:v>581</c:v>
                </c:pt>
                <c:pt idx="220">
                  <c:v>580</c:v>
                </c:pt>
                <c:pt idx="221">
                  <c:v>579</c:v>
                </c:pt>
                <c:pt idx="222">
                  <c:v>578</c:v>
                </c:pt>
                <c:pt idx="223">
                  <c:v>577</c:v>
                </c:pt>
                <c:pt idx="224">
                  <c:v>576</c:v>
                </c:pt>
                <c:pt idx="225">
                  <c:v>575</c:v>
                </c:pt>
                <c:pt idx="226">
                  <c:v>574</c:v>
                </c:pt>
                <c:pt idx="227">
                  <c:v>573</c:v>
                </c:pt>
                <c:pt idx="228">
                  <c:v>572</c:v>
                </c:pt>
                <c:pt idx="229">
                  <c:v>571</c:v>
                </c:pt>
                <c:pt idx="230">
                  <c:v>570</c:v>
                </c:pt>
                <c:pt idx="231">
                  <c:v>569</c:v>
                </c:pt>
                <c:pt idx="232">
                  <c:v>568</c:v>
                </c:pt>
                <c:pt idx="233">
                  <c:v>567</c:v>
                </c:pt>
                <c:pt idx="234">
                  <c:v>566</c:v>
                </c:pt>
                <c:pt idx="235">
                  <c:v>565</c:v>
                </c:pt>
                <c:pt idx="236">
                  <c:v>564</c:v>
                </c:pt>
                <c:pt idx="237">
                  <c:v>563</c:v>
                </c:pt>
                <c:pt idx="238">
                  <c:v>562</c:v>
                </c:pt>
                <c:pt idx="239">
                  <c:v>561</c:v>
                </c:pt>
                <c:pt idx="240">
                  <c:v>560</c:v>
                </c:pt>
                <c:pt idx="241">
                  <c:v>559</c:v>
                </c:pt>
                <c:pt idx="242">
                  <c:v>558</c:v>
                </c:pt>
                <c:pt idx="243">
                  <c:v>557</c:v>
                </c:pt>
                <c:pt idx="244">
                  <c:v>556</c:v>
                </c:pt>
                <c:pt idx="245">
                  <c:v>555</c:v>
                </c:pt>
                <c:pt idx="246">
                  <c:v>554</c:v>
                </c:pt>
                <c:pt idx="247">
                  <c:v>553</c:v>
                </c:pt>
                <c:pt idx="248">
                  <c:v>552</c:v>
                </c:pt>
                <c:pt idx="249">
                  <c:v>551</c:v>
                </c:pt>
                <c:pt idx="250">
                  <c:v>550</c:v>
                </c:pt>
                <c:pt idx="251">
                  <c:v>549</c:v>
                </c:pt>
                <c:pt idx="252">
                  <c:v>548</c:v>
                </c:pt>
                <c:pt idx="253">
                  <c:v>547</c:v>
                </c:pt>
                <c:pt idx="254">
                  <c:v>546</c:v>
                </c:pt>
                <c:pt idx="255">
                  <c:v>545</c:v>
                </c:pt>
                <c:pt idx="256">
                  <c:v>544</c:v>
                </c:pt>
                <c:pt idx="257">
                  <c:v>543</c:v>
                </c:pt>
                <c:pt idx="258">
                  <c:v>542</c:v>
                </c:pt>
                <c:pt idx="259">
                  <c:v>541</c:v>
                </c:pt>
                <c:pt idx="260">
                  <c:v>540</c:v>
                </c:pt>
                <c:pt idx="261">
                  <c:v>539</c:v>
                </c:pt>
                <c:pt idx="262">
                  <c:v>538</c:v>
                </c:pt>
                <c:pt idx="263">
                  <c:v>537</c:v>
                </c:pt>
                <c:pt idx="264">
                  <c:v>536</c:v>
                </c:pt>
                <c:pt idx="265">
                  <c:v>535</c:v>
                </c:pt>
                <c:pt idx="266">
                  <c:v>534</c:v>
                </c:pt>
                <c:pt idx="267">
                  <c:v>533</c:v>
                </c:pt>
                <c:pt idx="268">
                  <c:v>532</c:v>
                </c:pt>
                <c:pt idx="269">
                  <c:v>531</c:v>
                </c:pt>
                <c:pt idx="270">
                  <c:v>530</c:v>
                </c:pt>
                <c:pt idx="271">
                  <c:v>529</c:v>
                </c:pt>
                <c:pt idx="272">
                  <c:v>528</c:v>
                </c:pt>
                <c:pt idx="273">
                  <c:v>527</c:v>
                </c:pt>
                <c:pt idx="274">
                  <c:v>526</c:v>
                </c:pt>
                <c:pt idx="275">
                  <c:v>525</c:v>
                </c:pt>
                <c:pt idx="276">
                  <c:v>524</c:v>
                </c:pt>
                <c:pt idx="277">
                  <c:v>523</c:v>
                </c:pt>
                <c:pt idx="278">
                  <c:v>522</c:v>
                </c:pt>
                <c:pt idx="279">
                  <c:v>521</c:v>
                </c:pt>
                <c:pt idx="280">
                  <c:v>520</c:v>
                </c:pt>
                <c:pt idx="281">
                  <c:v>519</c:v>
                </c:pt>
                <c:pt idx="282">
                  <c:v>518</c:v>
                </c:pt>
                <c:pt idx="283">
                  <c:v>517</c:v>
                </c:pt>
                <c:pt idx="284">
                  <c:v>516</c:v>
                </c:pt>
                <c:pt idx="285">
                  <c:v>515</c:v>
                </c:pt>
                <c:pt idx="286">
                  <c:v>514</c:v>
                </c:pt>
                <c:pt idx="287">
                  <c:v>513</c:v>
                </c:pt>
                <c:pt idx="288">
                  <c:v>512</c:v>
                </c:pt>
                <c:pt idx="289">
                  <c:v>511</c:v>
                </c:pt>
                <c:pt idx="290">
                  <c:v>510</c:v>
                </c:pt>
                <c:pt idx="291">
                  <c:v>509</c:v>
                </c:pt>
                <c:pt idx="292">
                  <c:v>508</c:v>
                </c:pt>
                <c:pt idx="293">
                  <c:v>507</c:v>
                </c:pt>
                <c:pt idx="294">
                  <c:v>506</c:v>
                </c:pt>
                <c:pt idx="295">
                  <c:v>505</c:v>
                </c:pt>
                <c:pt idx="296">
                  <c:v>504</c:v>
                </c:pt>
                <c:pt idx="297">
                  <c:v>503</c:v>
                </c:pt>
                <c:pt idx="298">
                  <c:v>502</c:v>
                </c:pt>
                <c:pt idx="299">
                  <c:v>501</c:v>
                </c:pt>
                <c:pt idx="300">
                  <c:v>500</c:v>
                </c:pt>
                <c:pt idx="301">
                  <c:v>499</c:v>
                </c:pt>
                <c:pt idx="302">
                  <c:v>498</c:v>
                </c:pt>
                <c:pt idx="303">
                  <c:v>497</c:v>
                </c:pt>
                <c:pt idx="304">
                  <c:v>496</c:v>
                </c:pt>
                <c:pt idx="305">
                  <c:v>495</c:v>
                </c:pt>
                <c:pt idx="306">
                  <c:v>494</c:v>
                </c:pt>
                <c:pt idx="307">
                  <c:v>493</c:v>
                </c:pt>
                <c:pt idx="308">
                  <c:v>492</c:v>
                </c:pt>
                <c:pt idx="309">
                  <c:v>491</c:v>
                </c:pt>
                <c:pt idx="310">
                  <c:v>490</c:v>
                </c:pt>
                <c:pt idx="311">
                  <c:v>489</c:v>
                </c:pt>
                <c:pt idx="312">
                  <c:v>488</c:v>
                </c:pt>
                <c:pt idx="313">
                  <c:v>487</c:v>
                </c:pt>
                <c:pt idx="314">
                  <c:v>486</c:v>
                </c:pt>
                <c:pt idx="315">
                  <c:v>485</c:v>
                </c:pt>
                <c:pt idx="316">
                  <c:v>484</c:v>
                </c:pt>
                <c:pt idx="317">
                  <c:v>483</c:v>
                </c:pt>
                <c:pt idx="318">
                  <c:v>482</c:v>
                </c:pt>
                <c:pt idx="319">
                  <c:v>481</c:v>
                </c:pt>
                <c:pt idx="320">
                  <c:v>480</c:v>
                </c:pt>
                <c:pt idx="321">
                  <c:v>479</c:v>
                </c:pt>
                <c:pt idx="322">
                  <c:v>478</c:v>
                </c:pt>
                <c:pt idx="323">
                  <c:v>477</c:v>
                </c:pt>
                <c:pt idx="324">
                  <c:v>476</c:v>
                </c:pt>
                <c:pt idx="325">
                  <c:v>475</c:v>
                </c:pt>
                <c:pt idx="326">
                  <c:v>474</c:v>
                </c:pt>
                <c:pt idx="327">
                  <c:v>473</c:v>
                </c:pt>
                <c:pt idx="328">
                  <c:v>472</c:v>
                </c:pt>
                <c:pt idx="329">
                  <c:v>471</c:v>
                </c:pt>
                <c:pt idx="330">
                  <c:v>470</c:v>
                </c:pt>
                <c:pt idx="331">
                  <c:v>469</c:v>
                </c:pt>
                <c:pt idx="332">
                  <c:v>468</c:v>
                </c:pt>
                <c:pt idx="333">
                  <c:v>467</c:v>
                </c:pt>
                <c:pt idx="334">
                  <c:v>466</c:v>
                </c:pt>
                <c:pt idx="335">
                  <c:v>465</c:v>
                </c:pt>
                <c:pt idx="336">
                  <c:v>464</c:v>
                </c:pt>
                <c:pt idx="337">
                  <c:v>463</c:v>
                </c:pt>
                <c:pt idx="338">
                  <c:v>462</c:v>
                </c:pt>
                <c:pt idx="339">
                  <c:v>461</c:v>
                </c:pt>
                <c:pt idx="340">
                  <c:v>460</c:v>
                </c:pt>
                <c:pt idx="341">
                  <c:v>459</c:v>
                </c:pt>
                <c:pt idx="342">
                  <c:v>458</c:v>
                </c:pt>
                <c:pt idx="343">
                  <c:v>457</c:v>
                </c:pt>
                <c:pt idx="344">
                  <c:v>456</c:v>
                </c:pt>
                <c:pt idx="345">
                  <c:v>455</c:v>
                </c:pt>
                <c:pt idx="346">
                  <c:v>454</c:v>
                </c:pt>
                <c:pt idx="347">
                  <c:v>453</c:v>
                </c:pt>
                <c:pt idx="348">
                  <c:v>452</c:v>
                </c:pt>
                <c:pt idx="349">
                  <c:v>451</c:v>
                </c:pt>
                <c:pt idx="350">
                  <c:v>450</c:v>
                </c:pt>
                <c:pt idx="351">
                  <c:v>449</c:v>
                </c:pt>
                <c:pt idx="352">
                  <c:v>448</c:v>
                </c:pt>
                <c:pt idx="353">
                  <c:v>447</c:v>
                </c:pt>
                <c:pt idx="354">
                  <c:v>446</c:v>
                </c:pt>
                <c:pt idx="355">
                  <c:v>445</c:v>
                </c:pt>
                <c:pt idx="356">
                  <c:v>444</c:v>
                </c:pt>
                <c:pt idx="357">
                  <c:v>443</c:v>
                </c:pt>
                <c:pt idx="358">
                  <c:v>442</c:v>
                </c:pt>
                <c:pt idx="359">
                  <c:v>441</c:v>
                </c:pt>
                <c:pt idx="360">
                  <c:v>440</c:v>
                </c:pt>
                <c:pt idx="361">
                  <c:v>439</c:v>
                </c:pt>
                <c:pt idx="362">
                  <c:v>438</c:v>
                </c:pt>
                <c:pt idx="363">
                  <c:v>437</c:v>
                </c:pt>
                <c:pt idx="364">
                  <c:v>436</c:v>
                </c:pt>
                <c:pt idx="365">
                  <c:v>435</c:v>
                </c:pt>
                <c:pt idx="366">
                  <c:v>434</c:v>
                </c:pt>
                <c:pt idx="367">
                  <c:v>433</c:v>
                </c:pt>
                <c:pt idx="368">
                  <c:v>432</c:v>
                </c:pt>
                <c:pt idx="369">
                  <c:v>431</c:v>
                </c:pt>
                <c:pt idx="370">
                  <c:v>430</c:v>
                </c:pt>
                <c:pt idx="371">
                  <c:v>429</c:v>
                </c:pt>
                <c:pt idx="372">
                  <c:v>428</c:v>
                </c:pt>
                <c:pt idx="373">
                  <c:v>427</c:v>
                </c:pt>
                <c:pt idx="374">
                  <c:v>426</c:v>
                </c:pt>
                <c:pt idx="375">
                  <c:v>425</c:v>
                </c:pt>
                <c:pt idx="376">
                  <c:v>424</c:v>
                </c:pt>
                <c:pt idx="377">
                  <c:v>423</c:v>
                </c:pt>
                <c:pt idx="378">
                  <c:v>422</c:v>
                </c:pt>
                <c:pt idx="379">
                  <c:v>421</c:v>
                </c:pt>
                <c:pt idx="380">
                  <c:v>420</c:v>
                </c:pt>
                <c:pt idx="381">
                  <c:v>419</c:v>
                </c:pt>
                <c:pt idx="382">
                  <c:v>418</c:v>
                </c:pt>
                <c:pt idx="383">
                  <c:v>417</c:v>
                </c:pt>
                <c:pt idx="384">
                  <c:v>416</c:v>
                </c:pt>
                <c:pt idx="385">
                  <c:v>415</c:v>
                </c:pt>
                <c:pt idx="386">
                  <c:v>414</c:v>
                </c:pt>
                <c:pt idx="387">
                  <c:v>413</c:v>
                </c:pt>
                <c:pt idx="388">
                  <c:v>412</c:v>
                </c:pt>
                <c:pt idx="389">
                  <c:v>411</c:v>
                </c:pt>
                <c:pt idx="390">
                  <c:v>410</c:v>
                </c:pt>
                <c:pt idx="391">
                  <c:v>409</c:v>
                </c:pt>
                <c:pt idx="392">
                  <c:v>408</c:v>
                </c:pt>
                <c:pt idx="393">
                  <c:v>407</c:v>
                </c:pt>
                <c:pt idx="394">
                  <c:v>406</c:v>
                </c:pt>
                <c:pt idx="395">
                  <c:v>405</c:v>
                </c:pt>
                <c:pt idx="396">
                  <c:v>404</c:v>
                </c:pt>
                <c:pt idx="397">
                  <c:v>403</c:v>
                </c:pt>
                <c:pt idx="398">
                  <c:v>402</c:v>
                </c:pt>
                <c:pt idx="399">
                  <c:v>401</c:v>
                </c:pt>
                <c:pt idx="400">
                  <c:v>400</c:v>
                </c:pt>
                <c:pt idx="401">
                  <c:v>399</c:v>
                </c:pt>
                <c:pt idx="402">
                  <c:v>398</c:v>
                </c:pt>
                <c:pt idx="403">
                  <c:v>397</c:v>
                </c:pt>
                <c:pt idx="404">
                  <c:v>396</c:v>
                </c:pt>
                <c:pt idx="405">
                  <c:v>395</c:v>
                </c:pt>
                <c:pt idx="406">
                  <c:v>394</c:v>
                </c:pt>
                <c:pt idx="407">
                  <c:v>393</c:v>
                </c:pt>
                <c:pt idx="408">
                  <c:v>392</c:v>
                </c:pt>
                <c:pt idx="409">
                  <c:v>391</c:v>
                </c:pt>
                <c:pt idx="410">
                  <c:v>390</c:v>
                </c:pt>
                <c:pt idx="411">
                  <c:v>389</c:v>
                </c:pt>
                <c:pt idx="412">
                  <c:v>388</c:v>
                </c:pt>
                <c:pt idx="413">
                  <c:v>387</c:v>
                </c:pt>
                <c:pt idx="414">
                  <c:v>386</c:v>
                </c:pt>
                <c:pt idx="415">
                  <c:v>385</c:v>
                </c:pt>
                <c:pt idx="416">
                  <c:v>384</c:v>
                </c:pt>
                <c:pt idx="417">
                  <c:v>383</c:v>
                </c:pt>
                <c:pt idx="418">
                  <c:v>382</c:v>
                </c:pt>
                <c:pt idx="419">
                  <c:v>381</c:v>
                </c:pt>
                <c:pt idx="420">
                  <c:v>380</c:v>
                </c:pt>
                <c:pt idx="421">
                  <c:v>379</c:v>
                </c:pt>
                <c:pt idx="422">
                  <c:v>378</c:v>
                </c:pt>
                <c:pt idx="423">
                  <c:v>377</c:v>
                </c:pt>
                <c:pt idx="424">
                  <c:v>376</c:v>
                </c:pt>
                <c:pt idx="425">
                  <c:v>375</c:v>
                </c:pt>
                <c:pt idx="426">
                  <c:v>374</c:v>
                </c:pt>
                <c:pt idx="427">
                  <c:v>373</c:v>
                </c:pt>
                <c:pt idx="428">
                  <c:v>372</c:v>
                </c:pt>
                <c:pt idx="429">
                  <c:v>371</c:v>
                </c:pt>
                <c:pt idx="430">
                  <c:v>370</c:v>
                </c:pt>
                <c:pt idx="431">
                  <c:v>369</c:v>
                </c:pt>
                <c:pt idx="432">
                  <c:v>368</c:v>
                </c:pt>
                <c:pt idx="433">
                  <c:v>367</c:v>
                </c:pt>
                <c:pt idx="434">
                  <c:v>366</c:v>
                </c:pt>
                <c:pt idx="435">
                  <c:v>365</c:v>
                </c:pt>
                <c:pt idx="436">
                  <c:v>364</c:v>
                </c:pt>
                <c:pt idx="437">
                  <c:v>363</c:v>
                </c:pt>
                <c:pt idx="438">
                  <c:v>362</c:v>
                </c:pt>
                <c:pt idx="439">
                  <c:v>361</c:v>
                </c:pt>
                <c:pt idx="440">
                  <c:v>360</c:v>
                </c:pt>
                <c:pt idx="441">
                  <c:v>359</c:v>
                </c:pt>
                <c:pt idx="442">
                  <c:v>358</c:v>
                </c:pt>
                <c:pt idx="443">
                  <c:v>357</c:v>
                </c:pt>
                <c:pt idx="444">
                  <c:v>356</c:v>
                </c:pt>
                <c:pt idx="445">
                  <c:v>355</c:v>
                </c:pt>
                <c:pt idx="446">
                  <c:v>354</c:v>
                </c:pt>
                <c:pt idx="447">
                  <c:v>353</c:v>
                </c:pt>
                <c:pt idx="448">
                  <c:v>352</c:v>
                </c:pt>
                <c:pt idx="449">
                  <c:v>351</c:v>
                </c:pt>
                <c:pt idx="450">
                  <c:v>350</c:v>
                </c:pt>
                <c:pt idx="451">
                  <c:v>349</c:v>
                </c:pt>
                <c:pt idx="452">
                  <c:v>348</c:v>
                </c:pt>
                <c:pt idx="453">
                  <c:v>347</c:v>
                </c:pt>
                <c:pt idx="454">
                  <c:v>346</c:v>
                </c:pt>
                <c:pt idx="455">
                  <c:v>345</c:v>
                </c:pt>
                <c:pt idx="456">
                  <c:v>344</c:v>
                </c:pt>
                <c:pt idx="457">
                  <c:v>343</c:v>
                </c:pt>
                <c:pt idx="458">
                  <c:v>342</c:v>
                </c:pt>
                <c:pt idx="459">
                  <c:v>341</c:v>
                </c:pt>
                <c:pt idx="460">
                  <c:v>340</c:v>
                </c:pt>
                <c:pt idx="461">
                  <c:v>339</c:v>
                </c:pt>
                <c:pt idx="462">
                  <c:v>338</c:v>
                </c:pt>
                <c:pt idx="463">
                  <c:v>337</c:v>
                </c:pt>
                <c:pt idx="464">
                  <c:v>336</c:v>
                </c:pt>
                <c:pt idx="465">
                  <c:v>335</c:v>
                </c:pt>
                <c:pt idx="466">
                  <c:v>334</c:v>
                </c:pt>
                <c:pt idx="467">
                  <c:v>333</c:v>
                </c:pt>
                <c:pt idx="468">
                  <c:v>332</c:v>
                </c:pt>
                <c:pt idx="469">
                  <c:v>331</c:v>
                </c:pt>
                <c:pt idx="470">
                  <c:v>330</c:v>
                </c:pt>
                <c:pt idx="471">
                  <c:v>329</c:v>
                </c:pt>
                <c:pt idx="472">
                  <c:v>328</c:v>
                </c:pt>
                <c:pt idx="473">
                  <c:v>327</c:v>
                </c:pt>
                <c:pt idx="474">
                  <c:v>326</c:v>
                </c:pt>
                <c:pt idx="475">
                  <c:v>325</c:v>
                </c:pt>
                <c:pt idx="476">
                  <c:v>324</c:v>
                </c:pt>
                <c:pt idx="477">
                  <c:v>323</c:v>
                </c:pt>
                <c:pt idx="478">
                  <c:v>322</c:v>
                </c:pt>
                <c:pt idx="479">
                  <c:v>321</c:v>
                </c:pt>
                <c:pt idx="480">
                  <c:v>320</c:v>
                </c:pt>
                <c:pt idx="481">
                  <c:v>319</c:v>
                </c:pt>
                <c:pt idx="482">
                  <c:v>318</c:v>
                </c:pt>
                <c:pt idx="483">
                  <c:v>317</c:v>
                </c:pt>
                <c:pt idx="484">
                  <c:v>316</c:v>
                </c:pt>
                <c:pt idx="485">
                  <c:v>315</c:v>
                </c:pt>
                <c:pt idx="486">
                  <c:v>314</c:v>
                </c:pt>
                <c:pt idx="487">
                  <c:v>313</c:v>
                </c:pt>
                <c:pt idx="488">
                  <c:v>312</c:v>
                </c:pt>
                <c:pt idx="489">
                  <c:v>311</c:v>
                </c:pt>
                <c:pt idx="490">
                  <c:v>310</c:v>
                </c:pt>
                <c:pt idx="491">
                  <c:v>309</c:v>
                </c:pt>
                <c:pt idx="492">
                  <c:v>308</c:v>
                </c:pt>
                <c:pt idx="493">
                  <c:v>307</c:v>
                </c:pt>
                <c:pt idx="494">
                  <c:v>306</c:v>
                </c:pt>
                <c:pt idx="495">
                  <c:v>305</c:v>
                </c:pt>
                <c:pt idx="496">
                  <c:v>304</c:v>
                </c:pt>
                <c:pt idx="497">
                  <c:v>303</c:v>
                </c:pt>
                <c:pt idx="498">
                  <c:v>302</c:v>
                </c:pt>
                <c:pt idx="499">
                  <c:v>301</c:v>
                </c:pt>
                <c:pt idx="500">
                  <c:v>300</c:v>
                </c:pt>
                <c:pt idx="501">
                  <c:v>299</c:v>
                </c:pt>
                <c:pt idx="502">
                  <c:v>298</c:v>
                </c:pt>
                <c:pt idx="503">
                  <c:v>297</c:v>
                </c:pt>
                <c:pt idx="504">
                  <c:v>296</c:v>
                </c:pt>
                <c:pt idx="505">
                  <c:v>295</c:v>
                </c:pt>
                <c:pt idx="506">
                  <c:v>294</c:v>
                </c:pt>
                <c:pt idx="507">
                  <c:v>293</c:v>
                </c:pt>
                <c:pt idx="508">
                  <c:v>292</c:v>
                </c:pt>
                <c:pt idx="509">
                  <c:v>291</c:v>
                </c:pt>
                <c:pt idx="510">
                  <c:v>290</c:v>
                </c:pt>
                <c:pt idx="511">
                  <c:v>289</c:v>
                </c:pt>
                <c:pt idx="512">
                  <c:v>288</c:v>
                </c:pt>
                <c:pt idx="513">
                  <c:v>287</c:v>
                </c:pt>
                <c:pt idx="514">
                  <c:v>286</c:v>
                </c:pt>
                <c:pt idx="515">
                  <c:v>285</c:v>
                </c:pt>
                <c:pt idx="516">
                  <c:v>284</c:v>
                </c:pt>
                <c:pt idx="517">
                  <c:v>283</c:v>
                </c:pt>
                <c:pt idx="518">
                  <c:v>282</c:v>
                </c:pt>
                <c:pt idx="519">
                  <c:v>281</c:v>
                </c:pt>
                <c:pt idx="520">
                  <c:v>280</c:v>
                </c:pt>
                <c:pt idx="521">
                  <c:v>279</c:v>
                </c:pt>
                <c:pt idx="522">
                  <c:v>278</c:v>
                </c:pt>
                <c:pt idx="523">
                  <c:v>277</c:v>
                </c:pt>
                <c:pt idx="524">
                  <c:v>276</c:v>
                </c:pt>
                <c:pt idx="525">
                  <c:v>275</c:v>
                </c:pt>
                <c:pt idx="526">
                  <c:v>274</c:v>
                </c:pt>
                <c:pt idx="527">
                  <c:v>273</c:v>
                </c:pt>
                <c:pt idx="528">
                  <c:v>272</c:v>
                </c:pt>
                <c:pt idx="529">
                  <c:v>271</c:v>
                </c:pt>
                <c:pt idx="530">
                  <c:v>270</c:v>
                </c:pt>
                <c:pt idx="531">
                  <c:v>269</c:v>
                </c:pt>
                <c:pt idx="532">
                  <c:v>268</c:v>
                </c:pt>
                <c:pt idx="533">
                  <c:v>267</c:v>
                </c:pt>
                <c:pt idx="534">
                  <c:v>266</c:v>
                </c:pt>
                <c:pt idx="535">
                  <c:v>265</c:v>
                </c:pt>
                <c:pt idx="536">
                  <c:v>264</c:v>
                </c:pt>
                <c:pt idx="537">
                  <c:v>263</c:v>
                </c:pt>
                <c:pt idx="538">
                  <c:v>262</c:v>
                </c:pt>
                <c:pt idx="539">
                  <c:v>261</c:v>
                </c:pt>
                <c:pt idx="540">
                  <c:v>260</c:v>
                </c:pt>
                <c:pt idx="541">
                  <c:v>259</c:v>
                </c:pt>
                <c:pt idx="542">
                  <c:v>258</c:v>
                </c:pt>
                <c:pt idx="543">
                  <c:v>257</c:v>
                </c:pt>
                <c:pt idx="544">
                  <c:v>256</c:v>
                </c:pt>
                <c:pt idx="545">
                  <c:v>255</c:v>
                </c:pt>
                <c:pt idx="546">
                  <c:v>254</c:v>
                </c:pt>
                <c:pt idx="547">
                  <c:v>253</c:v>
                </c:pt>
                <c:pt idx="548">
                  <c:v>252</c:v>
                </c:pt>
                <c:pt idx="549">
                  <c:v>251</c:v>
                </c:pt>
                <c:pt idx="550">
                  <c:v>250</c:v>
                </c:pt>
                <c:pt idx="551">
                  <c:v>249</c:v>
                </c:pt>
                <c:pt idx="552">
                  <c:v>248</c:v>
                </c:pt>
                <c:pt idx="553">
                  <c:v>247</c:v>
                </c:pt>
                <c:pt idx="554">
                  <c:v>246</c:v>
                </c:pt>
                <c:pt idx="555">
                  <c:v>245</c:v>
                </c:pt>
                <c:pt idx="556">
                  <c:v>244</c:v>
                </c:pt>
                <c:pt idx="557">
                  <c:v>243</c:v>
                </c:pt>
                <c:pt idx="558">
                  <c:v>242</c:v>
                </c:pt>
                <c:pt idx="559">
                  <c:v>241</c:v>
                </c:pt>
                <c:pt idx="560">
                  <c:v>240</c:v>
                </c:pt>
                <c:pt idx="561">
                  <c:v>239</c:v>
                </c:pt>
                <c:pt idx="562">
                  <c:v>238</c:v>
                </c:pt>
                <c:pt idx="563">
                  <c:v>237</c:v>
                </c:pt>
                <c:pt idx="564">
                  <c:v>236</c:v>
                </c:pt>
                <c:pt idx="565">
                  <c:v>235</c:v>
                </c:pt>
                <c:pt idx="566">
                  <c:v>234</c:v>
                </c:pt>
                <c:pt idx="567">
                  <c:v>233</c:v>
                </c:pt>
                <c:pt idx="568">
                  <c:v>232</c:v>
                </c:pt>
                <c:pt idx="569">
                  <c:v>231</c:v>
                </c:pt>
                <c:pt idx="570">
                  <c:v>230</c:v>
                </c:pt>
                <c:pt idx="571">
                  <c:v>229</c:v>
                </c:pt>
                <c:pt idx="572">
                  <c:v>228</c:v>
                </c:pt>
                <c:pt idx="573">
                  <c:v>227</c:v>
                </c:pt>
                <c:pt idx="574">
                  <c:v>226</c:v>
                </c:pt>
                <c:pt idx="575">
                  <c:v>225</c:v>
                </c:pt>
                <c:pt idx="576">
                  <c:v>224</c:v>
                </c:pt>
                <c:pt idx="577">
                  <c:v>223</c:v>
                </c:pt>
                <c:pt idx="578">
                  <c:v>222</c:v>
                </c:pt>
                <c:pt idx="579">
                  <c:v>221</c:v>
                </c:pt>
                <c:pt idx="580">
                  <c:v>220</c:v>
                </c:pt>
                <c:pt idx="581">
                  <c:v>219</c:v>
                </c:pt>
                <c:pt idx="582">
                  <c:v>218</c:v>
                </c:pt>
                <c:pt idx="583">
                  <c:v>217</c:v>
                </c:pt>
                <c:pt idx="584">
                  <c:v>216</c:v>
                </c:pt>
                <c:pt idx="585">
                  <c:v>215</c:v>
                </c:pt>
                <c:pt idx="586">
                  <c:v>214</c:v>
                </c:pt>
                <c:pt idx="587">
                  <c:v>213</c:v>
                </c:pt>
                <c:pt idx="588">
                  <c:v>212</c:v>
                </c:pt>
                <c:pt idx="589">
                  <c:v>211</c:v>
                </c:pt>
                <c:pt idx="590">
                  <c:v>210</c:v>
                </c:pt>
                <c:pt idx="591">
                  <c:v>209</c:v>
                </c:pt>
                <c:pt idx="592">
                  <c:v>208</c:v>
                </c:pt>
                <c:pt idx="593">
                  <c:v>207</c:v>
                </c:pt>
                <c:pt idx="594">
                  <c:v>206</c:v>
                </c:pt>
                <c:pt idx="595">
                  <c:v>205</c:v>
                </c:pt>
                <c:pt idx="596">
                  <c:v>204</c:v>
                </c:pt>
                <c:pt idx="597">
                  <c:v>203</c:v>
                </c:pt>
                <c:pt idx="598">
                  <c:v>202</c:v>
                </c:pt>
                <c:pt idx="599">
                  <c:v>201</c:v>
                </c:pt>
                <c:pt idx="600">
                  <c:v>200</c:v>
                </c:pt>
              </c:numCache>
            </c:numRef>
          </c:xVal>
          <c:yVal>
            <c:numRef>
              <c:f>Hoja6!$B$3:$B$603</c:f>
              <c:numCache>
                <c:formatCode>General</c:formatCode>
                <c:ptCount val="601"/>
                <c:pt idx="0">
                  <c:v>1.5568023079999999E-4</c:v>
                </c:pt>
                <c:pt idx="1">
                  <c:v>2.0387396219999999E-4</c:v>
                </c:pt>
                <c:pt idx="2">
                  <c:v>3.4128525290000002E-4</c:v>
                </c:pt>
                <c:pt idx="3">
                  <c:v>2.8502036E-4</c:v>
                </c:pt>
                <c:pt idx="4">
                  <c:v>3.1921360639999998E-4</c:v>
                </c:pt>
                <c:pt idx="5">
                  <c:v>3.7581974169999998E-4</c:v>
                </c:pt>
                <c:pt idx="6">
                  <c:v>3.670109727E-4</c:v>
                </c:pt>
                <c:pt idx="7">
                  <c:v>3.8265960759999997E-4</c:v>
                </c:pt>
                <c:pt idx="8">
                  <c:v>3.1664903510000001E-4</c:v>
                </c:pt>
                <c:pt idx="9">
                  <c:v>3.685136326E-4</c:v>
                </c:pt>
                <c:pt idx="10">
                  <c:v>4.3212229500000002E-4</c:v>
                </c:pt>
                <c:pt idx="11">
                  <c:v>3.6680372429999999E-4</c:v>
                </c:pt>
                <c:pt idx="12">
                  <c:v>3.1382541060000002E-4</c:v>
                </c:pt>
                <c:pt idx="13">
                  <c:v>3.8952549219999999E-4</c:v>
                </c:pt>
                <c:pt idx="14">
                  <c:v>3.0918850100000001E-4</c:v>
                </c:pt>
                <c:pt idx="15">
                  <c:v>5.2422238510000004E-4</c:v>
                </c:pt>
                <c:pt idx="16">
                  <c:v>3.8690865040000001E-4</c:v>
                </c:pt>
                <c:pt idx="17">
                  <c:v>3.0830776089999998E-4</c:v>
                </c:pt>
                <c:pt idx="18">
                  <c:v>6.1665306570000001E-4</c:v>
                </c:pt>
                <c:pt idx="19">
                  <c:v>5.8896845439999998E-4</c:v>
                </c:pt>
                <c:pt idx="20">
                  <c:v>6.0037389630000001E-4</c:v>
                </c:pt>
                <c:pt idx="21">
                  <c:v>7.1356311669999999E-4</c:v>
                </c:pt>
                <c:pt idx="22">
                  <c:v>7.3264690579999999E-4</c:v>
                </c:pt>
                <c:pt idx="23">
                  <c:v>5.4969976189999997E-4</c:v>
                </c:pt>
                <c:pt idx="24">
                  <c:v>4.0460488530000001E-4</c:v>
                </c:pt>
                <c:pt idx="25">
                  <c:v>3.1651949390000002E-4</c:v>
                </c:pt>
                <c:pt idx="26">
                  <c:v>4.562986142E-4</c:v>
                </c:pt>
                <c:pt idx="27">
                  <c:v>5.0431839189999999E-4</c:v>
                </c:pt>
                <c:pt idx="28">
                  <c:v>4.1053834140000002E-4</c:v>
                </c:pt>
                <c:pt idx="29">
                  <c:v>4.3391020149999998E-4</c:v>
                </c:pt>
                <c:pt idx="30">
                  <c:v>4.0216936029999998E-4</c:v>
                </c:pt>
                <c:pt idx="31">
                  <c:v>4.4440463530000002E-4</c:v>
                </c:pt>
                <c:pt idx="32">
                  <c:v>3.6377250220000001E-4</c:v>
                </c:pt>
                <c:pt idx="33">
                  <c:v>4.2888332970000001E-4</c:v>
                </c:pt>
                <c:pt idx="34">
                  <c:v>4.9682869580000002E-4</c:v>
                </c:pt>
                <c:pt idx="35">
                  <c:v>4.7184681170000002E-4</c:v>
                </c:pt>
                <c:pt idx="36">
                  <c:v>4.8545192110000001E-4</c:v>
                </c:pt>
                <c:pt idx="37">
                  <c:v>3.7061219339999999E-4</c:v>
                </c:pt>
                <c:pt idx="38">
                  <c:v>4.879656772E-4</c:v>
                </c:pt>
                <c:pt idx="39">
                  <c:v>4.7845495279999999E-4</c:v>
                </c:pt>
                <c:pt idx="40">
                  <c:v>4.8788794080000002E-4</c:v>
                </c:pt>
                <c:pt idx="41">
                  <c:v>4.665344313E-4</c:v>
                </c:pt>
                <c:pt idx="42">
                  <c:v>4.8801751109999998E-4</c:v>
                </c:pt>
                <c:pt idx="43">
                  <c:v>4.4160609830000002E-4</c:v>
                </c:pt>
                <c:pt idx="44">
                  <c:v>3.7918784070000003E-4</c:v>
                </c:pt>
                <c:pt idx="45">
                  <c:v>4.7741836169999999E-4</c:v>
                </c:pt>
                <c:pt idx="46">
                  <c:v>4.481360374E-4</c:v>
                </c:pt>
                <c:pt idx="47">
                  <c:v>4.8177200369999999E-4</c:v>
                </c:pt>
                <c:pt idx="48">
                  <c:v>4.3181134970000001E-4</c:v>
                </c:pt>
                <c:pt idx="49">
                  <c:v>4.531372106E-4</c:v>
                </c:pt>
                <c:pt idx="50">
                  <c:v>4.3709736200000002E-4</c:v>
                </c:pt>
                <c:pt idx="51">
                  <c:v>4.2748410489999998E-4</c:v>
                </c:pt>
                <c:pt idx="52">
                  <c:v>4.8848398729999995E-4</c:v>
                </c:pt>
                <c:pt idx="53">
                  <c:v>4.4772142430000002E-4</c:v>
                </c:pt>
                <c:pt idx="54">
                  <c:v>4.6845205359999999E-4</c:v>
                </c:pt>
                <c:pt idx="55">
                  <c:v>4.3971449490000001E-4</c:v>
                </c:pt>
                <c:pt idx="56">
                  <c:v>4.5684279759999999E-4</c:v>
                </c:pt>
                <c:pt idx="57">
                  <c:v>4.8161653100000002E-4</c:v>
                </c:pt>
                <c:pt idx="58">
                  <c:v>4.9563660290000003E-4</c:v>
                </c:pt>
                <c:pt idx="59">
                  <c:v>4.7666684260000002E-4</c:v>
                </c:pt>
                <c:pt idx="60">
                  <c:v>3.8773776030000002E-4</c:v>
                </c:pt>
                <c:pt idx="61">
                  <c:v>5.3536694029999998E-4</c:v>
                </c:pt>
                <c:pt idx="62">
                  <c:v>4.6785603630000001E-4</c:v>
                </c:pt>
                <c:pt idx="63">
                  <c:v>4.0556356539999999E-4</c:v>
                </c:pt>
                <c:pt idx="64">
                  <c:v>4.4772142430000002E-4</c:v>
                </c:pt>
                <c:pt idx="65">
                  <c:v>4.4163200070000002E-4</c:v>
                </c:pt>
                <c:pt idx="66">
                  <c:v>5.1779492060000001E-4</c:v>
                </c:pt>
                <c:pt idx="67">
                  <c:v>3.2159689000000002E-4</c:v>
                </c:pt>
                <c:pt idx="68">
                  <c:v>4.7373853159999999E-4</c:v>
                </c:pt>
                <c:pt idx="69">
                  <c:v>4.5668732490000002E-4</c:v>
                </c:pt>
                <c:pt idx="70">
                  <c:v>4.6775239749999997E-4</c:v>
                </c:pt>
                <c:pt idx="71">
                  <c:v>4.4204661389999998E-4</c:v>
                </c:pt>
                <c:pt idx="72">
                  <c:v>4.3657913919999998E-4</c:v>
                </c:pt>
                <c:pt idx="73">
                  <c:v>4.7195045040000002E-4</c:v>
                </c:pt>
                <c:pt idx="74">
                  <c:v>3.7781469289999999E-4</c:v>
                </c:pt>
                <c:pt idx="75">
                  <c:v>4.325109767E-4</c:v>
                </c:pt>
                <c:pt idx="76">
                  <c:v>4.5666139339999999E-4</c:v>
                </c:pt>
                <c:pt idx="77">
                  <c:v>4.3997360629999998E-4</c:v>
                </c:pt>
                <c:pt idx="78">
                  <c:v>4.0191024890000001E-4</c:v>
                </c:pt>
                <c:pt idx="79">
                  <c:v>5.1344092939999998E-4</c:v>
                </c:pt>
                <c:pt idx="80">
                  <c:v>4.1465813410000003E-4</c:v>
                </c:pt>
                <c:pt idx="81">
                  <c:v>4.7373853159999999E-4</c:v>
                </c:pt>
                <c:pt idx="82">
                  <c:v>4.9472955290000005E-4</c:v>
                </c:pt>
                <c:pt idx="83">
                  <c:v>4.3940354950000002E-4</c:v>
                </c:pt>
                <c:pt idx="84">
                  <c:v>4.8413025799999999E-4</c:v>
                </c:pt>
                <c:pt idx="85">
                  <c:v>4.5964142190000002E-4</c:v>
                </c:pt>
                <c:pt idx="86">
                  <c:v>5.3990259770000004E-4</c:v>
                </c:pt>
                <c:pt idx="87">
                  <c:v>4.5562486049999999E-4</c:v>
                </c:pt>
                <c:pt idx="88">
                  <c:v>4.2626628419999997E-4</c:v>
                </c:pt>
                <c:pt idx="89">
                  <c:v>4.3536126029999997E-4</c:v>
                </c:pt>
                <c:pt idx="90">
                  <c:v>4.2787278649999999E-4</c:v>
                </c:pt>
                <c:pt idx="91">
                  <c:v>4.7925830589999998E-4</c:v>
                </c:pt>
                <c:pt idx="92">
                  <c:v>4.8322323710000003E-4</c:v>
                </c:pt>
                <c:pt idx="93">
                  <c:v>4.8140922440000002E-4</c:v>
                </c:pt>
                <c:pt idx="94">
                  <c:v>4.3411750809999999E-4</c:v>
                </c:pt>
                <c:pt idx="95">
                  <c:v>5.0587335140000003E-4</c:v>
                </c:pt>
                <c:pt idx="96">
                  <c:v>5.5586849340000005E-4</c:v>
                </c:pt>
                <c:pt idx="97">
                  <c:v>4.747232888E-4</c:v>
                </c:pt>
                <c:pt idx="98">
                  <c:v>5.1857245850000003E-4</c:v>
                </c:pt>
                <c:pt idx="99">
                  <c:v>5.3767365169999997E-4</c:v>
                </c:pt>
                <c:pt idx="100">
                  <c:v>5.3510774159999999E-4</c:v>
                </c:pt>
                <c:pt idx="101">
                  <c:v>5.9772987149999996E-4</c:v>
                </c:pt>
                <c:pt idx="102">
                  <c:v>5.7108327749999998E-4</c:v>
                </c:pt>
                <c:pt idx="103">
                  <c:v>5.4985529279999998E-4</c:v>
                </c:pt>
                <c:pt idx="104">
                  <c:v>5.1675830039999999E-4</c:v>
                </c:pt>
                <c:pt idx="105">
                  <c:v>4.9449631479999995E-4</c:v>
                </c:pt>
                <c:pt idx="106">
                  <c:v>5.568793276E-4</c:v>
                </c:pt>
                <c:pt idx="107">
                  <c:v>5.3018337349999996E-4</c:v>
                </c:pt>
                <c:pt idx="108">
                  <c:v>5.0040509089999997E-4</c:v>
                </c:pt>
                <c:pt idx="109">
                  <c:v>5.2253773899999998E-4</c:v>
                </c:pt>
                <c:pt idx="110">
                  <c:v>5.2873196549999999E-4</c:v>
                </c:pt>
                <c:pt idx="111">
                  <c:v>5.1100476409999998E-4</c:v>
                </c:pt>
                <c:pt idx="112">
                  <c:v>4.9605127420000001E-4</c:v>
                </c:pt>
                <c:pt idx="113">
                  <c:v>5.4630439259999999E-4</c:v>
                </c:pt>
                <c:pt idx="114">
                  <c:v>5.6805060010000003E-4</c:v>
                </c:pt>
                <c:pt idx="115">
                  <c:v>5.4713379359999995E-4</c:v>
                </c:pt>
                <c:pt idx="116">
                  <c:v>5.2696961209999999E-4</c:v>
                </c:pt>
                <c:pt idx="117">
                  <c:v>5.1686196819999996E-4</c:v>
                </c:pt>
                <c:pt idx="118">
                  <c:v>5.8987567900000001E-4</c:v>
                </c:pt>
                <c:pt idx="119">
                  <c:v>5.5778649399999998E-4</c:v>
                </c:pt>
                <c:pt idx="120">
                  <c:v>5.3471897259999999E-4</c:v>
                </c:pt>
                <c:pt idx="121">
                  <c:v>5.4301274940000001E-4</c:v>
                </c:pt>
                <c:pt idx="122">
                  <c:v>5.2349671019999997E-4</c:v>
                </c:pt>
                <c:pt idx="123">
                  <c:v>5.4555275710000003E-4</c:v>
                </c:pt>
                <c:pt idx="124">
                  <c:v>5.5993779100000003E-4</c:v>
                </c:pt>
                <c:pt idx="125">
                  <c:v>5.8360281400000001E-4</c:v>
                </c:pt>
                <c:pt idx="126">
                  <c:v>5.8946094940000001E-4</c:v>
                </c:pt>
                <c:pt idx="127">
                  <c:v>6.3311430859999999E-4</c:v>
                </c:pt>
                <c:pt idx="128">
                  <c:v>5.9184571730000002E-4</c:v>
                </c:pt>
                <c:pt idx="129">
                  <c:v>5.6732486700000002E-4</c:v>
                </c:pt>
                <c:pt idx="130">
                  <c:v>5.6260748529999996E-4</c:v>
                </c:pt>
                <c:pt idx="131">
                  <c:v>6.1185739470000005E-4</c:v>
                </c:pt>
                <c:pt idx="132">
                  <c:v>6.500169402E-4</c:v>
                </c:pt>
                <c:pt idx="133">
                  <c:v>6.450393703E-4</c:v>
                </c:pt>
                <c:pt idx="134">
                  <c:v>5.6333321849999995E-4</c:v>
                </c:pt>
                <c:pt idx="135">
                  <c:v>6.7171646510000001E-4</c:v>
                </c:pt>
                <c:pt idx="136">
                  <c:v>6.5014656869999995E-4</c:v>
                </c:pt>
                <c:pt idx="137">
                  <c:v>6.5247976449999995E-4</c:v>
                </c:pt>
                <c:pt idx="138">
                  <c:v>8.3461438770000005E-4</c:v>
                </c:pt>
                <c:pt idx="139">
                  <c:v>7.3770323070000005E-4</c:v>
                </c:pt>
                <c:pt idx="140">
                  <c:v>6.4335431670000005E-4</c:v>
                </c:pt>
                <c:pt idx="141">
                  <c:v>7.2572374480000005E-4</c:v>
                </c:pt>
                <c:pt idx="142">
                  <c:v>7.0645875530000004E-4</c:v>
                </c:pt>
                <c:pt idx="143">
                  <c:v>7.2092685149999995E-4</c:v>
                </c:pt>
                <c:pt idx="144">
                  <c:v>7.3371006869999995E-4</c:v>
                </c:pt>
                <c:pt idx="145">
                  <c:v>7.4519705960000003E-4</c:v>
                </c:pt>
                <c:pt idx="146">
                  <c:v>7.5435062169999995E-4</c:v>
                </c:pt>
                <c:pt idx="147">
                  <c:v>7.5681408629999999E-4</c:v>
                </c:pt>
                <c:pt idx="148">
                  <c:v>7.1039982140000001E-4</c:v>
                </c:pt>
                <c:pt idx="149">
                  <c:v>7.1434094570000002E-4</c:v>
                </c:pt>
                <c:pt idx="150">
                  <c:v>7.3894788510000002E-4</c:v>
                </c:pt>
                <c:pt idx="151">
                  <c:v>7.9724256649999999E-4</c:v>
                </c:pt>
                <c:pt idx="152">
                  <c:v>7.6990947130000005E-4</c:v>
                </c:pt>
                <c:pt idx="153">
                  <c:v>7.6638272729999998E-4</c:v>
                </c:pt>
                <c:pt idx="154">
                  <c:v>7.4364122700000003E-4</c:v>
                </c:pt>
                <c:pt idx="155">
                  <c:v>8.1218051490000004E-4</c:v>
                </c:pt>
                <c:pt idx="156">
                  <c:v>7.7582197259999999E-4</c:v>
                </c:pt>
                <c:pt idx="157">
                  <c:v>7.4213731570000002E-4</c:v>
                </c:pt>
                <c:pt idx="158">
                  <c:v>7.9918757550000001E-4</c:v>
                </c:pt>
                <c:pt idx="159">
                  <c:v>7.6368585000000002E-4</c:v>
                </c:pt>
                <c:pt idx="160">
                  <c:v>7.521464722E-4</c:v>
                </c:pt>
                <c:pt idx="161">
                  <c:v>7.2188623020000005E-4</c:v>
                </c:pt>
                <c:pt idx="162">
                  <c:v>7.6651241399999998E-4</c:v>
                </c:pt>
                <c:pt idx="163">
                  <c:v>7.1571517040000001E-4</c:v>
                </c:pt>
                <c:pt idx="164">
                  <c:v>7.1377051059999996E-4</c:v>
                </c:pt>
                <c:pt idx="165">
                  <c:v>7.5297628059999998E-4</c:v>
                </c:pt>
                <c:pt idx="166">
                  <c:v>7.6583819459999998E-4</c:v>
                </c:pt>
                <c:pt idx="167">
                  <c:v>7.2725361680000004E-4</c:v>
                </c:pt>
                <c:pt idx="168">
                  <c:v>8.6851377270000002E-4</c:v>
                </c:pt>
                <c:pt idx="169">
                  <c:v>7.7195808989999999E-4</c:v>
                </c:pt>
                <c:pt idx="170">
                  <c:v>7.3661416540000003E-4</c:v>
                </c:pt>
                <c:pt idx="171">
                  <c:v>7.531837327E-4</c:v>
                </c:pt>
                <c:pt idx="172">
                  <c:v>7.8227918129999995E-4</c:v>
                </c:pt>
                <c:pt idx="173">
                  <c:v>7.677571266E-4</c:v>
                </c:pt>
                <c:pt idx="174">
                  <c:v>8.4698590220000001E-4</c:v>
                </c:pt>
                <c:pt idx="175">
                  <c:v>8.7673612870000001E-4</c:v>
                </c:pt>
                <c:pt idx="176">
                  <c:v>8.5751625009999996E-4</c:v>
                </c:pt>
                <c:pt idx="177">
                  <c:v>8.1664125900000005E-4</c:v>
                </c:pt>
                <c:pt idx="178">
                  <c:v>8.0681213879999999E-4</c:v>
                </c:pt>
                <c:pt idx="179">
                  <c:v>8.8542548469999999E-4</c:v>
                </c:pt>
                <c:pt idx="180">
                  <c:v>9.2612538720000001E-4</c:v>
                </c:pt>
                <c:pt idx="181">
                  <c:v>7.7286572200000001E-4</c:v>
                </c:pt>
                <c:pt idx="182">
                  <c:v>9.4516668470000004E-4</c:v>
                </c:pt>
                <c:pt idx="183">
                  <c:v>9.4825384440000004E-4</c:v>
                </c:pt>
                <c:pt idx="184">
                  <c:v>9.115207358E-4</c:v>
                </c:pt>
                <c:pt idx="185">
                  <c:v>9.4861700200000001E-4</c:v>
                </c:pt>
                <c:pt idx="186">
                  <c:v>1.0583939729999999E-3</c:v>
                </c:pt>
                <c:pt idx="187">
                  <c:v>1.0305254250000001E-3</c:v>
                </c:pt>
                <c:pt idx="188">
                  <c:v>1.139829867E-3</c:v>
                </c:pt>
                <c:pt idx="189">
                  <c:v>1.1225967900000001E-3</c:v>
                </c:pt>
                <c:pt idx="190">
                  <c:v>1.1052865300000001E-3</c:v>
                </c:pt>
                <c:pt idx="191">
                  <c:v>1.113746897E-3</c:v>
                </c:pt>
                <c:pt idx="192">
                  <c:v>1.2054205870000001E-3</c:v>
                </c:pt>
                <c:pt idx="193">
                  <c:v>1.141413115E-3</c:v>
                </c:pt>
                <c:pt idx="194">
                  <c:v>1.1684581399999999E-3</c:v>
                </c:pt>
                <c:pt idx="195">
                  <c:v>1.1902095280000001E-3</c:v>
                </c:pt>
                <c:pt idx="196">
                  <c:v>1.120364876E-3</c:v>
                </c:pt>
                <c:pt idx="197">
                  <c:v>1.279874356E-3</c:v>
                </c:pt>
                <c:pt idx="198">
                  <c:v>1.2136753650000001E-3</c:v>
                </c:pt>
                <c:pt idx="199">
                  <c:v>1.234883908E-3</c:v>
                </c:pt>
                <c:pt idx="200">
                  <c:v>1.2602212370000001E-3</c:v>
                </c:pt>
                <c:pt idx="201">
                  <c:v>1.2485388430000001E-3</c:v>
                </c:pt>
                <c:pt idx="202">
                  <c:v>1.328945975E-3</c:v>
                </c:pt>
                <c:pt idx="203">
                  <c:v>1.321338234E-3</c:v>
                </c:pt>
                <c:pt idx="204">
                  <c:v>1.236467389E-3</c:v>
                </c:pt>
                <c:pt idx="205">
                  <c:v>1.2893766399999999E-3</c:v>
                </c:pt>
                <c:pt idx="206">
                  <c:v>1.273098169E-3</c:v>
                </c:pt>
                <c:pt idx="207">
                  <c:v>1.269411645E-3</c:v>
                </c:pt>
                <c:pt idx="208">
                  <c:v>1.3510429999999999E-3</c:v>
                </c:pt>
                <c:pt idx="209">
                  <c:v>1.356418128E-3</c:v>
                </c:pt>
                <c:pt idx="210">
                  <c:v>1.373322913E-3</c:v>
                </c:pt>
                <c:pt idx="211">
                  <c:v>1.426248811E-3</c:v>
                </c:pt>
                <c:pt idx="212">
                  <c:v>1.4004602559999999E-3</c:v>
                </c:pt>
                <c:pt idx="213">
                  <c:v>1.4353129080000001E-3</c:v>
                </c:pt>
                <c:pt idx="214">
                  <c:v>1.51063723E-3</c:v>
                </c:pt>
                <c:pt idx="215">
                  <c:v>1.4193146490000001E-3</c:v>
                </c:pt>
                <c:pt idx="216">
                  <c:v>1.552149071E-3</c:v>
                </c:pt>
                <c:pt idx="217">
                  <c:v>1.5256776239999999E-3</c:v>
                </c:pt>
                <c:pt idx="218">
                  <c:v>1.5278597130000001E-3</c:v>
                </c:pt>
                <c:pt idx="219">
                  <c:v>1.6624165000000001E-3</c:v>
                </c:pt>
                <c:pt idx="220">
                  <c:v>1.695912797E-3</c:v>
                </c:pt>
                <c:pt idx="221">
                  <c:v>1.723226276E-3</c:v>
                </c:pt>
                <c:pt idx="222">
                  <c:v>1.6682632270000001E-3</c:v>
                </c:pt>
                <c:pt idx="223">
                  <c:v>1.871336135E-3</c:v>
                </c:pt>
                <c:pt idx="224">
                  <c:v>1.8497585549999999E-3</c:v>
                </c:pt>
                <c:pt idx="225">
                  <c:v>1.982958755E-3</c:v>
                </c:pt>
                <c:pt idx="226">
                  <c:v>2.0071174949999999E-3</c:v>
                </c:pt>
                <c:pt idx="227">
                  <c:v>2.207070822E-3</c:v>
                </c:pt>
                <c:pt idx="228">
                  <c:v>2.2470881229999999E-3</c:v>
                </c:pt>
                <c:pt idx="229">
                  <c:v>2.2739418780000002E-3</c:v>
                </c:pt>
                <c:pt idx="230">
                  <c:v>2.4665202949999999E-3</c:v>
                </c:pt>
                <c:pt idx="231">
                  <c:v>2.5988942940000002E-3</c:v>
                </c:pt>
                <c:pt idx="232">
                  <c:v>2.7615269649999999E-3</c:v>
                </c:pt>
                <c:pt idx="233">
                  <c:v>2.9368861579999999E-3</c:v>
                </c:pt>
                <c:pt idx="234">
                  <c:v>3.194581484E-3</c:v>
                </c:pt>
                <c:pt idx="235">
                  <c:v>3.4923534839999999E-3</c:v>
                </c:pt>
                <c:pt idx="236">
                  <c:v>3.769492265E-3</c:v>
                </c:pt>
                <c:pt idx="237">
                  <c:v>4.1293813850000003E-3</c:v>
                </c:pt>
                <c:pt idx="238">
                  <c:v>4.3589179400000001E-3</c:v>
                </c:pt>
                <c:pt idx="239">
                  <c:v>4.8508662729999999E-3</c:v>
                </c:pt>
                <c:pt idx="240">
                  <c:v>5.2599655459999997E-3</c:v>
                </c:pt>
                <c:pt idx="241">
                  <c:v>5.7995514939999998E-3</c:v>
                </c:pt>
                <c:pt idx="242">
                  <c:v>6.3304579819999998E-3</c:v>
                </c:pt>
                <c:pt idx="243">
                  <c:v>7.0687937550000003E-3</c:v>
                </c:pt>
                <c:pt idx="244">
                  <c:v>7.7222124670000003E-3</c:v>
                </c:pt>
                <c:pt idx="245">
                  <c:v>8.5607524959999994E-3</c:v>
                </c:pt>
                <c:pt idx="246">
                  <c:v>9.6131414179999996E-3</c:v>
                </c:pt>
                <c:pt idx="247">
                  <c:v>1.059754938E-2</c:v>
                </c:pt>
                <c:pt idx="248">
                  <c:v>1.1839412150000001E-2</c:v>
                </c:pt>
                <c:pt idx="249">
                  <c:v>1.3178084979999999E-2</c:v>
                </c:pt>
                <c:pt idx="250">
                  <c:v>1.451538317E-2</c:v>
                </c:pt>
                <c:pt idx="251">
                  <c:v>1.632374525E-2</c:v>
                </c:pt>
                <c:pt idx="252">
                  <c:v>1.8178345639999999E-2</c:v>
                </c:pt>
                <c:pt idx="253">
                  <c:v>2.009447105E-2</c:v>
                </c:pt>
                <c:pt idx="254">
                  <c:v>2.2143067789999998E-2</c:v>
                </c:pt>
                <c:pt idx="255">
                  <c:v>2.442109399E-2</c:v>
                </c:pt>
                <c:pt idx="256">
                  <c:v>2.6812558989999999E-2</c:v>
                </c:pt>
                <c:pt idx="257">
                  <c:v>2.9217043889999999E-2</c:v>
                </c:pt>
                <c:pt idx="258">
                  <c:v>3.1881246719999999E-2</c:v>
                </c:pt>
                <c:pt idx="259">
                  <c:v>3.4596037119999999E-2</c:v>
                </c:pt>
                <c:pt idx="260">
                  <c:v>3.7503317000000001E-2</c:v>
                </c:pt>
                <c:pt idx="261">
                  <c:v>4.0342293680000002E-2</c:v>
                </c:pt>
                <c:pt idx="262">
                  <c:v>4.3476134540000003E-2</c:v>
                </c:pt>
                <c:pt idx="263">
                  <c:v>4.6390615400000002E-2</c:v>
                </c:pt>
                <c:pt idx="264">
                  <c:v>4.9387231470000001E-2</c:v>
                </c:pt>
                <c:pt idx="265">
                  <c:v>5.2416957909999999E-2</c:v>
                </c:pt>
                <c:pt idx="266">
                  <c:v>5.520316586E-2</c:v>
                </c:pt>
                <c:pt idx="267">
                  <c:v>5.8003868909999999E-2</c:v>
                </c:pt>
                <c:pt idx="268">
                  <c:v>6.0615431519999999E-2</c:v>
                </c:pt>
                <c:pt idx="269">
                  <c:v>6.3096992670000004E-2</c:v>
                </c:pt>
                <c:pt idx="270">
                  <c:v>6.5366655590000003E-2</c:v>
                </c:pt>
                <c:pt idx="271">
                  <c:v>6.7470803859999998E-2</c:v>
                </c:pt>
                <c:pt idx="272">
                  <c:v>6.9217249750000001E-2</c:v>
                </c:pt>
                <c:pt idx="273">
                  <c:v>7.0803463459999993E-2</c:v>
                </c:pt>
                <c:pt idx="274">
                  <c:v>7.2085320950000004E-2</c:v>
                </c:pt>
                <c:pt idx="275">
                  <c:v>7.3232643309999998E-2</c:v>
                </c:pt>
                <c:pt idx="276">
                  <c:v>7.4069604280000007E-2</c:v>
                </c:pt>
                <c:pt idx="277">
                  <c:v>7.4522502719999995E-2</c:v>
                </c:pt>
                <c:pt idx="278">
                  <c:v>7.4819907549999995E-2</c:v>
                </c:pt>
                <c:pt idx="279">
                  <c:v>7.4989415709999993E-2</c:v>
                </c:pt>
                <c:pt idx="280">
                  <c:v>7.4818029999999994E-2</c:v>
                </c:pt>
                <c:pt idx="281">
                  <c:v>7.4708871539999999E-2</c:v>
                </c:pt>
                <c:pt idx="282">
                  <c:v>7.4269257490000004E-2</c:v>
                </c:pt>
                <c:pt idx="283">
                  <c:v>7.3892928659999996E-2</c:v>
                </c:pt>
                <c:pt idx="284">
                  <c:v>7.3263473809999993E-2</c:v>
                </c:pt>
                <c:pt idx="285">
                  <c:v>7.2623573240000003E-2</c:v>
                </c:pt>
                <c:pt idx="286">
                  <c:v>7.1996800599999994E-2</c:v>
                </c:pt>
                <c:pt idx="287">
                  <c:v>7.1382924910000006E-2</c:v>
                </c:pt>
                <c:pt idx="288">
                  <c:v>7.0862002669999993E-2</c:v>
                </c:pt>
                <c:pt idx="289">
                  <c:v>7.0227086539999997E-2</c:v>
                </c:pt>
                <c:pt idx="290">
                  <c:v>6.9724291559999999E-2</c:v>
                </c:pt>
                <c:pt idx="291">
                  <c:v>6.9179452959999999E-2</c:v>
                </c:pt>
                <c:pt idx="292">
                  <c:v>6.8876907230000006E-2</c:v>
                </c:pt>
                <c:pt idx="293">
                  <c:v>6.8664923310000001E-2</c:v>
                </c:pt>
                <c:pt idx="294">
                  <c:v>6.8453915419999997E-2</c:v>
                </c:pt>
                <c:pt idx="295">
                  <c:v>6.828030199E-2</c:v>
                </c:pt>
                <c:pt idx="296">
                  <c:v>6.8269938229999994E-2</c:v>
                </c:pt>
                <c:pt idx="297">
                  <c:v>6.8295054140000006E-2</c:v>
                </c:pt>
                <c:pt idx="298">
                  <c:v>6.8388611079999995E-2</c:v>
                </c:pt>
                <c:pt idx="299">
                  <c:v>6.8703979250000005E-2</c:v>
                </c:pt>
                <c:pt idx="300">
                  <c:v>6.898112595E-2</c:v>
                </c:pt>
                <c:pt idx="301">
                  <c:v>6.9160118699999995E-2</c:v>
                </c:pt>
                <c:pt idx="302">
                  <c:v>6.9613941009999999E-2</c:v>
                </c:pt>
                <c:pt idx="303">
                  <c:v>7.0008628069999995E-2</c:v>
                </c:pt>
                <c:pt idx="304">
                  <c:v>7.0475883779999998E-2</c:v>
                </c:pt>
                <c:pt idx="305">
                  <c:v>7.0880286400000006E-2</c:v>
                </c:pt>
                <c:pt idx="306">
                  <c:v>7.1340180929999997E-2</c:v>
                </c:pt>
                <c:pt idx="307">
                  <c:v>7.1682550009999998E-2</c:v>
                </c:pt>
                <c:pt idx="308">
                  <c:v>7.2062678640000002E-2</c:v>
                </c:pt>
                <c:pt idx="309">
                  <c:v>7.2318375109999999E-2</c:v>
                </c:pt>
                <c:pt idx="310">
                  <c:v>7.2621092200000001E-2</c:v>
                </c:pt>
                <c:pt idx="311">
                  <c:v>7.2778880599999998E-2</c:v>
                </c:pt>
                <c:pt idx="312">
                  <c:v>7.2920717299999993E-2</c:v>
                </c:pt>
                <c:pt idx="313">
                  <c:v>7.2848886249999995E-2</c:v>
                </c:pt>
                <c:pt idx="314">
                  <c:v>7.2655089199999995E-2</c:v>
                </c:pt>
                <c:pt idx="315">
                  <c:v>7.2516433889999996E-2</c:v>
                </c:pt>
                <c:pt idx="316">
                  <c:v>7.2313785549999995E-2</c:v>
                </c:pt>
                <c:pt idx="317">
                  <c:v>7.2183460000000005E-2</c:v>
                </c:pt>
                <c:pt idx="318">
                  <c:v>7.1873202920000004E-2</c:v>
                </c:pt>
                <c:pt idx="319">
                  <c:v>7.1605406699999999E-2</c:v>
                </c:pt>
                <c:pt idx="320">
                  <c:v>7.1585349739999998E-2</c:v>
                </c:pt>
                <c:pt idx="321">
                  <c:v>7.1483865379999997E-2</c:v>
                </c:pt>
                <c:pt idx="322">
                  <c:v>7.1682579819999995E-2</c:v>
                </c:pt>
                <c:pt idx="323">
                  <c:v>7.1989499030000001E-2</c:v>
                </c:pt>
                <c:pt idx="324">
                  <c:v>7.2484217579999996E-2</c:v>
                </c:pt>
                <c:pt idx="325">
                  <c:v>7.3133505880000005E-2</c:v>
                </c:pt>
                <c:pt idx="326">
                  <c:v>7.3868259790000002E-2</c:v>
                </c:pt>
                <c:pt idx="327">
                  <c:v>7.4871331449999995E-2</c:v>
                </c:pt>
                <c:pt idx="328">
                  <c:v>7.5857974590000002E-2</c:v>
                </c:pt>
                <c:pt idx="329">
                  <c:v>7.6756536959999996E-2</c:v>
                </c:pt>
                <c:pt idx="330">
                  <c:v>7.7477589250000006E-2</c:v>
                </c:pt>
                <c:pt idx="331">
                  <c:v>7.8049331900000005E-2</c:v>
                </c:pt>
                <c:pt idx="332">
                  <c:v>7.8582830729999997E-2</c:v>
                </c:pt>
                <c:pt idx="333">
                  <c:v>7.8913949430000005E-2</c:v>
                </c:pt>
                <c:pt idx="334">
                  <c:v>7.8864745799999997E-2</c:v>
                </c:pt>
                <c:pt idx="335">
                  <c:v>7.8692376610000003E-2</c:v>
                </c:pt>
                <c:pt idx="336">
                  <c:v>7.8185424210000007E-2</c:v>
                </c:pt>
                <c:pt idx="337">
                  <c:v>7.7550739049999998E-2</c:v>
                </c:pt>
                <c:pt idx="338">
                  <c:v>7.6841868460000004E-2</c:v>
                </c:pt>
                <c:pt idx="339">
                  <c:v>7.6009482150000002E-2</c:v>
                </c:pt>
                <c:pt idx="340">
                  <c:v>7.5078643860000002E-2</c:v>
                </c:pt>
                <c:pt idx="341">
                  <c:v>7.4216067790000007E-2</c:v>
                </c:pt>
                <c:pt idx="342">
                  <c:v>7.3477469379999993E-2</c:v>
                </c:pt>
                <c:pt idx="343">
                  <c:v>7.2736978529999996E-2</c:v>
                </c:pt>
                <c:pt idx="344">
                  <c:v>7.2115607560000003E-2</c:v>
                </c:pt>
                <c:pt idx="345">
                  <c:v>7.1296624840000003E-2</c:v>
                </c:pt>
                <c:pt idx="346">
                  <c:v>7.0714898410000004E-2</c:v>
                </c:pt>
                <c:pt idx="347">
                  <c:v>7.020898163E-2</c:v>
                </c:pt>
                <c:pt idx="348">
                  <c:v>6.9565325979999995E-2</c:v>
                </c:pt>
                <c:pt idx="349">
                  <c:v>6.8918801840000002E-2</c:v>
                </c:pt>
                <c:pt idx="350">
                  <c:v>6.8277969960000004E-2</c:v>
                </c:pt>
                <c:pt idx="351">
                  <c:v>6.7621260880000006E-2</c:v>
                </c:pt>
                <c:pt idx="352">
                  <c:v>6.694751233E-2</c:v>
                </c:pt>
                <c:pt idx="353">
                  <c:v>6.6259637479999994E-2</c:v>
                </c:pt>
                <c:pt idx="354">
                  <c:v>6.5770477059999999E-2</c:v>
                </c:pt>
                <c:pt idx="355">
                  <c:v>6.5246671440000001E-2</c:v>
                </c:pt>
                <c:pt idx="356">
                  <c:v>6.4936153590000004E-2</c:v>
                </c:pt>
                <c:pt idx="357">
                  <c:v>6.4673982559999996E-2</c:v>
                </c:pt>
                <c:pt idx="358">
                  <c:v>6.4709700640000006E-2</c:v>
                </c:pt>
                <c:pt idx="359">
                  <c:v>6.4553342759999993E-2</c:v>
                </c:pt>
                <c:pt idx="360">
                  <c:v>6.4433857799999994E-2</c:v>
                </c:pt>
                <c:pt idx="361">
                  <c:v>6.4199082549999995E-2</c:v>
                </c:pt>
                <c:pt idx="362">
                  <c:v>6.3816361129999999E-2</c:v>
                </c:pt>
                <c:pt idx="363">
                  <c:v>6.3558340069999997E-2</c:v>
                </c:pt>
                <c:pt idx="364">
                  <c:v>6.3038416210000003E-2</c:v>
                </c:pt>
                <c:pt idx="365">
                  <c:v>6.2436319890000001E-2</c:v>
                </c:pt>
                <c:pt idx="366">
                  <c:v>6.1527770010000003E-2</c:v>
                </c:pt>
                <c:pt idx="367">
                  <c:v>6.0650493950000002E-2</c:v>
                </c:pt>
                <c:pt idx="368">
                  <c:v>5.9711899610000001E-2</c:v>
                </c:pt>
                <c:pt idx="369">
                  <c:v>5.8801408860000001E-2</c:v>
                </c:pt>
                <c:pt idx="370">
                  <c:v>5.7957984509999998E-2</c:v>
                </c:pt>
                <c:pt idx="371">
                  <c:v>5.6879833339999998E-2</c:v>
                </c:pt>
                <c:pt idx="372">
                  <c:v>5.6047432119999997E-2</c:v>
                </c:pt>
                <c:pt idx="373">
                  <c:v>5.5154077709999999E-2</c:v>
                </c:pt>
                <c:pt idx="374">
                  <c:v>5.4160203779999999E-2</c:v>
                </c:pt>
                <c:pt idx="375">
                  <c:v>5.3368002179999999E-2</c:v>
                </c:pt>
                <c:pt idx="376">
                  <c:v>5.2546598020000002E-2</c:v>
                </c:pt>
                <c:pt idx="377">
                  <c:v>5.1900833850000001E-2</c:v>
                </c:pt>
                <c:pt idx="378">
                  <c:v>5.1210969689999997E-2</c:v>
                </c:pt>
                <c:pt idx="379">
                  <c:v>5.0533395260000002E-2</c:v>
                </c:pt>
                <c:pt idx="380">
                  <c:v>4.9515705559999998E-2</c:v>
                </c:pt>
                <c:pt idx="381">
                  <c:v>4.8723902550000003E-2</c:v>
                </c:pt>
                <c:pt idx="382">
                  <c:v>4.7932788730000002E-2</c:v>
                </c:pt>
                <c:pt idx="383">
                  <c:v>4.7352500259999999E-2</c:v>
                </c:pt>
                <c:pt idx="384">
                  <c:v>4.661981389E-2</c:v>
                </c:pt>
                <c:pt idx="385">
                  <c:v>4.5909911390000002E-2</c:v>
                </c:pt>
                <c:pt idx="386">
                  <c:v>4.5283328740000003E-2</c:v>
                </c:pt>
                <c:pt idx="387">
                  <c:v>4.4638857249999997E-2</c:v>
                </c:pt>
                <c:pt idx="388">
                  <c:v>4.3992564079999998E-2</c:v>
                </c:pt>
                <c:pt idx="389">
                  <c:v>4.3478880079999997E-2</c:v>
                </c:pt>
                <c:pt idx="390">
                  <c:v>4.2975235729999998E-2</c:v>
                </c:pt>
                <c:pt idx="391">
                  <c:v>4.2229890819999998E-2</c:v>
                </c:pt>
                <c:pt idx="392">
                  <c:v>4.1387747969999999E-2</c:v>
                </c:pt>
                <c:pt idx="393">
                  <c:v>4.0814541279999998E-2</c:v>
                </c:pt>
                <c:pt idx="394">
                  <c:v>4.0087312460000003E-2</c:v>
                </c:pt>
                <c:pt idx="395">
                  <c:v>3.9366204289999998E-2</c:v>
                </c:pt>
                <c:pt idx="396">
                  <c:v>3.8640234619999998E-2</c:v>
                </c:pt>
                <c:pt idx="397">
                  <c:v>3.8161527369999997E-2</c:v>
                </c:pt>
                <c:pt idx="398">
                  <c:v>3.7534415719999999E-2</c:v>
                </c:pt>
                <c:pt idx="399">
                  <c:v>3.7116497759999999E-2</c:v>
                </c:pt>
                <c:pt idx="400">
                  <c:v>3.659617901E-2</c:v>
                </c:pt>
                <c:pt idx="401">
                  <c:v>3.6249503490000001E-2</c:v>
                </c:pt>
                <c:pt idx="402">
                  <c:v>3.6040984089999999E-2</c:v>
                </c:pt>
                <c:pt idx="403">
                  <c:v>3.5627674310000003E-2</c:v>
                </c:pt>
                <c:pt idx="404">
                  <c:v>3.5487879069999999E-2</c:v>
                </c:pt>
                <c:pt idx="405">
                  <c:v>3.5172820090000001E-2</c:v>
                </c:pt>
                <c:pt idx="406">
                  <c:v>3.530763462E-2</c:v>
                </c:pt>
                <c:pt idx="407">
                  <c:v>3.5276047890000002E-2</c:v>
                </c:pt>
                <c:pt idx="408">
                  <c:v>3.5185061400000002E-2</c:v>
                </c:pt>
                <c:pt idx="409">
                  <c:v>3.5261474549999998E-2</c:v>
                </c:pt>
                <c:pt idx="410">
                  <c:v>3.5431139170000001E-2</c:v>
                </c:pt>
                <c:pt idx="411">
                  <c:v>3.5693094129999998E-2</c:v>
                </c:pt>
                <c:pt idx="412">
                  <c:v>3.5970509050000002E-2</c:v>
                </c:pt>
                <c:pt idx="413">
                  <c:v>3.6200489850000003E-2</c:v>
                </c:pt>
                <c:pt idx="414">
                  <c:v>3.6582183089999998E-2</c:v>
                </c:pt>
                <c:pt idx="415">
                  <c:v>3.6800850179999997E-2</c:v>
                </c:pt>
                <c:pt idx="416">
                  <c:v>3.743209317E-2</c:v>
                </c:pt>
                <c:pt idx="417">
                  <c:v>3.7784684450000001E-2</c:v>
                </c:pt>
                <c:pt idx="418">
                  <c:v>3.8239993159999999E-2</c:v>
                </c:pt>
                <c:pt idx="419">
                  <c:v>3.8774259390000003E-2</c:v>
                </c:pt>
                <c:pt idx="420">
                  <c:v>3.9331939070000002E-2</c:v>
                </c:pt>
                <c:pt idx="421">
                  <c:v>4.0013391519999997E-2</c:v>
                </c:pt>
                <c:pt idx="422">
                  <c:v>4.0573492650000001E-2</c:v>
                </c:pt>
                <c:pt idx="423">
                  <c:v>4.1280381380000002E-2</c:v>
                </c:pt>
                <c:pt idx="424">
                  <c:v>4.1856002060000001E-2</c:v>
                </c:pt>
                <c:pt idx="425">
                  <c:v>4.2660329490000003E-2</c:v>
                </c:pt>
                <c:pt idx="426">
                  <c:v>4.366924614E-2</c:v>
                </c:pt>
                <c:pt idx="427">
                  <c:v>4.4505279510000002E-2</c:v>
                </c:pt>
                <c:pt idx="428">
                  <c:v>4.5292552559999998E-2</c:v>
                </c:pt>
                <c:pt idx="429">
                  <c:v>4.6471159909999997E-2</c:v>
                </c:pt>
                <c:pt idx="430">
                  <c:v>4.7915995119999999E-2</c:v>
                </c:pt>
                <c:pt idx="431">
                  <c:v>4.9313046040000003E-2</c:v>
                </c:pt>
                <c:pt idx="432">
                  <c:v>5.0631638620000002E-2</c:v>
                </c:pt>
                <c:pt idx="433">
                  <c:v>5.2304908630000001E-2</c:v>
                </c:pt>
                <c:pt idx="434">
                  <c:v>5.4202873259999999E-2</c:v>
                </c:pt>
                <c:pt idx="435">
                  <c:v>5.6610327209999999E-2</c:v>
                </c:pt>
                <c:pt idx="436">
                  <c:v>5.871226266E-2</c:v>
                </c:pt>
                <c:pt idx="437">
                  <c:v>6.1427835379999997E-2</c:v>
                </c:pt>
                <c:pt idx="438">
                  <c:v>6.4406350259999995E-2</c:v>
                </c:pt>
                <c:pt idx="439">
                  <c:v>6.7768529059999999E-2</c:v>
                </c:pt>
                <c:pt idx="440">
                  <c:v>7.1053937080000004E-2</c:v>
                </c:pt>
                <c:pt idx="441">
                  <c:v>7.4786819520000006E-2</c:v>
                </c:pt>
                <c:pt idx="442">
                  <c:v>7.8909412030000001E-2</c:v>
                </c:pt>
                <c:pt idx="443">
                  <c:v>8.2993388180000002E-2</c:v>
                </c:pt>
                <c:pt idx="444">
                  <c:v>8.7451577190000004E-2</c:v>
                </c:pt>
                <c:pt idx="445">
                  <c:v>9.2135250569999994E-2</c:v>
                </c:pt>
                <c:pt idx="446">
                  <c:v>9.7078457470000004E-2</c:v>
                </c:pt>
                <c:pt idx="447">
                  <c:v>0.10191878679999999</c:v>
                </c:pt>
                <c:pt idx="448">
                  <c:v>0.1075969487</c:v>
                </c:pt>
                <c:pt idx="449">
                  <c:v>0.1130925566</c:v>
                </c:pt>
                <c:pt idx="450">
                  <c:v>0.118854247</c:v>
                </c:pt>
                <c:pt idx="451">
                  <c:v>0.12504102289999999</c:v>
                </c:pt>
                <c:pt idx="452">
                  <c:v>0.1301005036</c:v>
                </c:pt>
                <c:pt idx="453">
                  <c:v>0.1346146315</c:v>
                </c:pt>
                <c:pt idx="454">
                  <c:v>0.14267896120000001</c:v>
                </c:pt>
                <c:pt idx="455">
                  <c:v>0.14754992719999999</c:v>
                </c:pt>
                <c:pt idx="456">
                  <c:v>0.1518475711</c:v>
                </c:pt>
                <c:pt idx="457">
                  <c:v>0.1561804265</c:v>
                </c:pt>
                <c:pt idx="458">
                  <c:v>0.16049738229999999</c:v>
                </c:pt>
                <c:pt idx="459">
                  <c:v>0.1625566185</c:v>
                </c:pt>
                <c:pt idx="460">
                  <c:v>0.16543354090000001</c:v>
                </c:pt>
                <c:pt idx="461">
                  <c:v>0.1680289358</c:v>
                </c:pt>
                <c:pt idx="462">
                  <c:v>0.17036566140000001</c:v>
                </c:pt>
                <c:pt idx="463">
                  <c:v>0.17127883429999999</c:v>
                </c:pt>
                <c:pt idx="464">
                  <c:v>0.17329870159999999</c:v>
                </c:pt>
                <c:pt idx="465">
                  <c:v>0.1749714315</c:v>
                </c:pt>
                <c:pt idx="466">
                  <c:v>0.1757187694</c:v>
                </c:pt>
                <c:pt idx="467">
                  <c:v>0.1767442524</c:v>
                </c:pt>
                <c:pt idx="468">
                  <c:v>0.17718635499999999</c:v>
                </c:pt>
                <c:pt idx="469">
                  <c:v>0.1770820022</c:v>
                </c:pt>
                <c:pt idx="470">
                  <c:v>0.17697204650000001</c:v>
                </c:pt>
                <c:pt idx="471">
                  <c:v>0.17653043569999999</c:v>
                </c:pt>
                <c:pt idx="472">
                  <c:v>0.17534632980000001</c:v>
                </c:pt>
                <c:pt idx="473">
                  <c:v>0.17391750219999999</c:v>
                </c:pt>
                <c:pt idx="474">
                  <c:v>0.17203964290000001</c:v>
                </c:pt>
                <c:pt idx="475">
                  <c:v>0.169893235</c:v>
                </c:pt>
                <c:pt idx="476">
                  <c:v>0.1678329855</c:v>
                </c:pt>
                <c:pt idx="477">
                  <c:v>0.16540043060000001</c:v>
                </c:pt>
                <c:pt idx="478">
                  <c:v>0.16318038109999999</c:v>
                </c:pt>
                <c:pt idx="479">
                  <c:v>0.1613068879</c:v>
                </c:pt>
                <c:pt idx="480">
                  <c:v>0.15955218669999999</c:v>
                </c:pt>
                <c:pt idx="481">
                  <c:v>0.15837189560000001</c:v>
                </c:pt>
                <c:pt idx="482">
                  <c:v>0.15751154719999999</c:v>
                </c:pt>
                <c:pt idx="483">
                  <c:v>0.15801632400000001</c:v>
                </c:pt>
                <c:pt idx="484">
                  <c:v>0.15866394340000001</c:v>
                </c:pt>
                <c:pt idx="485">
                  <c:v>0.16057167950000001</c:v>
                </c:pt>
                <c:pt idx="486">
                  <c:v>0.16381643709999999</c:v>
                </c:pt>
                <c:pt idx="487">
                  <c:v>0.16719239950000001</c:v>
                </c:pt>
                <c:pt idx="488">
                  <c:v>0.171468541</c:v>
                </c:pt>
                <c:pt idx="489">
                  <c:v>0.17648382479999999</c:v>
                </c:pt>
                <c:pt idx="490">
                  <c:v>0.18152366580000001</c:v>
                </c:pt>
                <c:pt idx="491">
                  <c:v>0.18737560510000001</c:v>
                </c:pt>
                <c:pt idx="492">
                  <c:v>0.19359500709999999</c:v>
                </c:pt>
                <c:pt idx="493">
                  <c:v>0.20125952359999999</c:v>
                </c:pt>
                <c:pt idx="494">
                  <c:v>0.20975890759999999</c:v>
                </c:pt>
                <c:pt idx="495">
                  <c:v>0.21899029610000001</c:v>
                </c:pt>
                <c:pt idx="496">
                  <c:v>0.22867766019999999</c:v>
                </c:pt>
                <c:pt idx="497">
                  <c:v>0.23802696170000001</c:v>
                </c:pt>
                <c:pt idx="498">
                  <c:v>0.2464262247</c:v>
                </c:pt>
                <c:pt idx="499">
                  <c:v>0.25338187810000001</c:v>
                </c:pt>
                <c:pt idx="500">
                  <c:v>0.2583810091</c:v>
                </c:pt>
                <c:pt idx="501">
                  <c:v>0.26175844669999998</c:v>
                </c:pt>
                <c:pt idx="502">
                  <c:v>0.26371070740000002</c:v>
                </c:pt>
                <c:pt idx="503">
                  <c:v>0.26518750190000001</c:v>
                </c:pt>
                <c:pt idx="504">
                  <c:v>0.26546168329999997</c:v>
                </c:pt>
                <c:pt idx="505">
                  <c:v>0.26585105060000003</c:v>
                </c:pt>
                <c:pt idx="506">
                  <c:v>0.2658416629</c:v>
                </c:pt>
                <c:pt idx="507">
                  <c:v>0.26611644029999998</c:v>
                </c:pt>
                <c:pt idx="508">
                  <c:v>0.26665958760000003</c:v>
                </c:pt>
                <c:pt idx="509">
                  <c:v>0.26766651870000002</c:v>
                </c:pt>
                <c:pt idx="510">
                  <c:v>0.26899635789999998</c:v>
                </c:pt>
                <c:pt idx="511">
                  <c:v>0.27018731829999998</c:v>
                </c:pt>
                <c:pt idx="512">
                  <c:v>0.27134549619999998</c:v>
                </c:pt>
                <c:pt idx="513">
                  <c:v>0.27220714089999998</c:v>
                </c:pt>
                <c:pt idx="514">
                  <c:v>0.27286508679999999</c:v>
                </c:pt>
                <c:pt idx="515">
                  <c:v>0.2738830149</c:v>
                </c:pt>
                <c:pt idx="516">
                  <c:v>0.27438080310000001</c:v>
                </c:pt>
                <c:pt idx="517">
                  <c:v>0.2748887539</c:v>
                </c:pt>
                <c:pt idx="518">
                  <c:v>0.27573588490000001</c:v>
                </c:pt>
                <c:pt idx="519">
                  <c:v>0.2765552402</c:v>
                </c:pt>
                <c:pt idx="520">
                  <c:v>0.27743393179999998</c:v>
                </c:pt>
                <c:pt idx="521">
                  <c:v>0.2783688903</c:v>
                </c:pt>
                <c:pt idx="522">
                  <c:v>0.2793848813</c:v>
                </c:pt>
                <c:pt idx="523">
                  <c:v>0.27998742459999998</c:v>
                </c:pt>
                <c:pt idx="524">
                  <c:v>0.2808299065</c:v>
                </c:pt>
                <c:pt idx="525">
                  <c:v>0.28144505619999999</c:v>
                </c:pt>
                <c:pt idx="526">
                  <c:v>0.28173482420000001</c:v>
                </c:pt>
                <c:pt idx="527">
                  <c:v>0.28211343290000002</c:v>
                </c:pt>
                <c:pt idx="528">
                  <c:v>0.28239673380000002</c:v>
                </c:pt>
                <c:pt idx="529">
                  <c:v>0.28253611919999999</c:v>
                </c:pt>
                <c:pt idx="530">
                  <c:v>0.2825304568</c:v>
                </c:pt>
                <c:pt idx="531">
                  <c:v>0.28210058809999999</c:v>
                </c:pt>
                <c:pt idx="532">
                  <c:v>0.28176468609999999</c:v>
                </c:pt>
                <c:pt idx="533">
                  <c:v>0.28082212810000001</c:v>
                </c:pt>
                <c:pt idx="534">
                  <c:v>0.27980521320000001</c:v>
                </c:pt>
                <c:pt idx="535">
                  <c:v>0.27858409290000002</c:v>
                </c:pt>
                <c:pt idx="536">
                  <c:v>0.27727454899999998</c:v>
                </c:pt>
                <c:pt idx="537">
                  <c:v>0.27595904469999999</c:v>
                </c:pt>
                <c:pt idx="538">
                  <c:v>0.27482625840000002</c:v>
                </c:pt>
                <c:pt idx="539">
                  <c:v>0.27375221249999998</c:v>
                </c:pt>
                <c:pt idx="540">
                  <c:v>0.27281782030000001</c:v>
                </c:pt>
                <c:pt idx="541">
                  <c:v>0.27231019740000001</c:v>
                </c:pt>
                <c:pt idx="542">
                  <c:v>0.27188867329999999</c:v>
                </c:pt>
                <c:pt idx="543">
                  <c:v>0.27162927390000002</c:v>
                </c:pt>
                <c:pt idx="544">
                  <c:v>0.27183625099999997</c:v>
                </c:pt>
                <c:pt idx="545">
                  <c:v>0.27230292560000002</c:v>
                </c:pt>
                <c:pt idx="546">
                  <c:v>0.2729024887</c:v>
                </c:pt>
                <c:pt idx="547">
                  <c:v>0.27410212160000003</c:v>
                </c:pt>
                <c:pt idx="548">
                  <c:v>0.27614107729999998</c:v>
                </c:pt>
                <c:pt idx="549">
                  <c:v>0.27857261900000002</c:v>
                </c:pt>
                <c:pt idx="550">
                  <c:v>0.28211852910000002</c:v>
                </c:pt>
                <c:pt idx="551">
                  <c:v>0.28704386949999999</c:v>
                </c:pt>
                <c:pt idx="552">
                  <c:v>0.29313489790000002</c:v>
                </c:pt>
                <c:pt idx="553">
                  <c:v>0.30064991120000001</c:v>
                </c:pt>
                <c:pt idx="554">
                  <c:v>0.30877396460000001</c:v>
                </c:pt>
                <c:pt idx="555">
                  <c:v>0.31654134389999999</c:v>
                </c:pt>
                <c:pt idx="556">
                  <c:v>0.3236896098</c:v>
                </c:pt>
                <c:pt idx="557">
                  <c:v>0.33150377869999997</c:v>
                </c:pt>
                <c:pt idx="558">
                  <c:v>0.34053391220000001</c:v>
                </c:pt>
                <c:pt idx="559">
                  <c:v>0.35075935720000001</c:v>
                </c:pt>
                <c:pt idx="560">
                  <c:v>0.36118918659999999</c:v>
                </c:pt>
                <c:pt idx="561">
                  <c:v>0.37210729720000002</c:v>
                </c:pt>
                <c:pt idx="562">
                  <c:v>0.38295912739999999</c:v>
                </c:pt>
                <c:pt idx="563">
                  <c:v>0.39351403709999999</c:v>
                </c:pt>
                <c:pt idx="564">
                  <c:v>0.40306904910000002</c:v>
                </c:pt>
                <c:pt idx="565">
                  <c:v>0.41179847720000001</c:v>
                </c:pt>
                <c:pt idx="566">
                  <c:v>0.41890791059999999</c:v>
                </c:pt>
                <c:pt idx="567">
                  <c:v>0.42442095279999997</c:v>
                </c:pt>
                <c:pt idx="568">
                  <c:v>0.42788311839999998</c:v>
                </c:pt>
                <c:pt idx="569">
                  <c:v>0.42976719140000003</c:v>
                </c:pt>
                <c:pt idx="570">
                  <c:v>0.4288551807</c:v>
                </c:pt>
                <c:pt idx="571">
                  <c:v>0.42596814039999997</c:v>
                </c:pt>
                <c:pt idx="572">
                  <c:v>0.4214494526</c:v>
                </c:pt>
                <c:pt idx="573">
                  <c:v>0.41419467329999998</c:v>
                </c:pt>
                <c:pt idx="574">
                  <c:v>0.39749905470000002</c:v>
                </c:pt>
                <c:pt idx="575">
                  <c:v>0.36429360509999997</c:v>
                </c:pt>
                <c:pt idx="576">
                  <c:v>0.1911512017</c:v>
                </c:pt>
                <c:pt idx="577">
                  <c:v>-0.18380597230000001</c:v>
                </c:pt>
                <c:pt idx="578">
                  <c:v>10</c:v>
                </c:pt>
                <c:pt idx="579">
                  <c:v>-0.44688287380000002</c:v>
                </c:pt>
                <c:pt idx="580">
                  <c:v>-1.041603565</c:v>
                </c:pt>
                <c:pt idx="581">
                  <c:v>-1.343627095</c:v>
                </c:pt>
                <c:pt idx="582">
                  <c:v>-0.54464316369999999</c:v>
                </c:pt>
                <c:pt idx="583">
                  <c:v>10</c:v>
                </c:pt>
                <c:pt idx="584">
                  <c:v>-1.752938986</c:v>
                </c:pt>
                <c:pt idx="585">
                  <c:v>10</c:v>
                </c:pt>
                <c:pt idx="586">
                  <c:v>-1.021043658</c:v>
                </c:pt>
                <c:pt idx="587">
                  <c:v>-0.94325637819999997</c:v>
                </c:pt>
                <c:pt idx="588">
                  <c:v>10</c:v>
                </c:pt>
                <c:pt idx="589">
                  <c:v>-0.78306454420000005</c:v>
                </c:pt>
                <c:pt idx="590">
                  <c:v>10</c:v>
                </c:pt>
                <c:pt idx="591">
                  <c:v>10</c:v>
                </c:pt>
                <c:pt idx="592">
                  <c:v>10</c:v>
                </c:pt>
                <c:pt idx="593">
                  <c:v>-1.3020575050000001</c:v>
                </c:pt>
                <c:pt idx="594">
                  <c:v>10</c:v>
                </c:pt>
                <c:pt idx="595">
                  <c:v>10</c:v>
                </c:pt>
                <c:pt idx="596">
                  <c:v>-1.0341441629999999</c:v>
                </c:pt>
                <c:pt idx="597">
                  <c:v>0.76083558799999995</c:v>
                </c:pt>
                <c:pt idx="598">
                  <c:v>10</c:v>
                </c:pt>
                <c:pt idx="599">
                  <c:v>-0.28405144809999999</c:v>
                </c:pt>
                <c:pt idx="600">
                  <c:v>10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70A-423D-9A12-7EFFC07CA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3778000"/>
        <c:axId val="1573778416"/>
      </c:scatterChart>
      <c:valAx>
        <c:axId val="1573778000"/>
        <c:scaling>
          <c:orientation val="minMax"/>
          <c:max val="600"/>
          <c:min val="2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 b="0">
                    <a:latin typeface="Arial" panose="020B0604020202020204" pitchFamily="34" charset="0"/>
                    <a:cs typeface="Arial" panose="020B0604020202020204" pitchFamily="34" charset="0"/>
                  </a:rPr>
                  <a:t>Wavelength [nm]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573778416"/>
        <c:crosses val="autoZero"/>
        <c:crossBetween val="midCat"/>
        <c:majorUnit val="70"/>
      </c:valAx>
      <c:valAx>
        <c:axId val="1573778416"/>
        <c:scaling>
          <c:orientation val="minMax"/>
          <c:max val="0.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200">
                    <a:latin typeface="Arial" panose="020B0604020202020204" pitchFamily="34" charset="0"/>
                    <a:cs typeface="Arial" panose="020B0604020202020204" pitchFamily="34" charset="0"/>
                  </a:rPr>
                  <a:t>Absorption [a.u.]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573778000"/>
        <c:crosses val="autoZero"/>
        <c:crossBetween val="midCat"/>
        <c:majorUnit val="0.1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Dark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'End point'!$G$38:$O$38</c:f>
                <c:numCache>
                  <c:formatCode>General</c:formatCode>
                  <c:ptCount val="9"/>
                  <c:pt idx="0">
                    <c:v>17.014388256903526</c:v>
                  </c:pt>
                  <c:pt idx="1">
                    <c:v>20.649237324807387</c:v>
                  </c:pt>
                  <c:pt idx="2">
                    <c:v>13.605249612765178</c:v>
                  </c:pt>
                  <c:pt idx="3">
                    <c:v>15.507891478465639</c:v>
                  </c:pt>
                  <c:pt idx="4">
                    <c:v>13.989859611159448</c:v>
                  </c:pt>
                  <c:pt idx="5">
                    <c:v>19.911756098199795</c:v>
                  </c:pt>
                  <c:pt idx="6">
                    <c:v>16.245373158766125</c:v>
                  </c:pt>
                  <c:pt idx="7">
                    <c:v>17.794436639260034</c:v>
                  </c:pt>
                  <c:pt idx="8">
                    <c:v>7.5478666137325181</c:v>
                  </c:pt>
                </c:numCache>
              </c:numRef>
            </c:plus>
            <c:minus>
              <c:numRef>
                <c:f>'End point'!$G$38:$O$38</c:f>
                <c:numCache>
                  <c:formatCode>General</c:formatCode>
                  <c:ptCount val="9"/>
                  <c:pt idx="0">
                    <c:v>17.014388256903526</c:v>
                  </c:pt>
                  <c:pt idx="1">
                    <c:v>20.649237324807387</c:v>
                  </c:pt>
                  <c:pt idx="2">
                    <c:v>13.605249612765178</c:v>
                  </c:pt>
                  <c:pt idx="3">
                    <c:v>15.507891478465639</c:v>
                  </c:pt>
                  <c:pt idx="4">
                    <c:v>13.989859611159448</c:v>
                  </c:pt>
                  <c:pt idx="5">
                    <c:v>19.911756098199795</c:v>
                  </c:pt>
                  <c:pt idx="6">
                    <c:v>16.245373158766125</c:v>
                  </c:pt>
                  <c:pt idx="7">
                    <c:v>17.794436639260034</c:v>
                  </c:pt>
                  <c:pt idx="8">
                    <c:v>7.5478666137325181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'End point'!$G$20:$O$20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'End point'!$G$37:$O$37</c:f>
              <c:numCache>
                <c:formatCode>General</c:formatCode>
                <c:ptCount val="9"/>
                <c:pt idx="0">
                  <c:v>100</c:v>
                </c:pt>
                <c:pt idx="1">
                  <c:v>101.59953569355777</c:v>
                </c:pt>
                <c:pt idx="2">
                  <c:v>101.91526407428907</c:v>
                </c:pt>
                <c:pt idx="3">
                  <c:v>98.723157283807325</c:v>
                </c:pt>
                <c:pt idx="4">
                  <c:v>99.593731863029618</c:v>
                </c:pt>
                <c:pt idx="5">
                  <c:v>60.29019152640744</c:v>
                </c:pt>
                <c:pt idx="6">
                  <c:v>41.021474172954164</c:v>
                </c:pt>
                <c:pt idx="7">
                  <c:v>31.340684852002326</c:v>
                </c:pt>
                <c:pt idx="8">
                  <c:v>24.538595473012194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F-42EF-AD88-4919BD774A4F}"/>
            </c:ext>
          </c:extLst>
        </c:ser>
        <c:ser>
          <c:idx val="1"/>
          <c:order val="1"/>
          <c:tx>
            <c:v>Light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'[1]End point'!$G$38:$O$38</c:f>
                <c:numCache>
                  <c:formatCode>General</c:formatCode>
                  <c:ptCount val="9"/>
                  <c:pt idx="0">
                    <c:v>14.400766788806923</c:v>
                  </c:pt>
                  <c:pt idx="1">
                    <c:v>19.579392885097789</c:v>
                  </c:pt>
                  <c:pt idx="2">
                    <c:v>10.278866348139813</c:v>
                  </c:pt>
                  <c:pt idx="3">
                    <c:v>5.4772255750516612</c:v>
                  </c:pt>
                  <c:pt idx="4">
                    <c:v>5.5813460234372601</c:v>
                  </c:pt>
                  <c:pt idx="5">
                    <c:v>5.1227586600312938</c:v>
                  </c:pt>
                  <c:pt idx="6">
                    <c:v>8.2825697253441355</c:v>
                  </c:pt>
                  <c:pt idx="7">
                    <c:v>7.45319458127803</c:v>
                  </c:pt>
                  <c:pt idx="8">
                    <c:v>8.4320558882234113</c:v>
                  </c:pt>
                </c:numCache>
              </c:numRef>
            </c:plus>
            <c:minus>
              <c:numRef>
                <c:f>'[1]End point'!$G$38:$O$38</c:f>
                <c:numCache>
                  <c:formatCode>General</c:formatCode>
                  <c:ptCount val="9"/>
                  <c:pt idx="0">
                    <c:v>14.400766788806923</c:v>
                  </c:pt>
                  <c:pt idx="1">
                    <c:v>19.579392885097789</c:v>
                  </c:pt>
                  <c:pt idx="2">
                    <c:v>10.278866348139813</c:v>
                  </c:pt>
                  <c:pt idx="3">
                    <c:v>5.4772255750516612</c:v>
                  </c:pt>
                  <c:pt idx="4">
                    <c:v>5.5813460234372601</c:v>
                  </c:pt>
                  <c:pt idx="5">
                    <c:v>5.1227586600312938</c:v>
                  </c:pt>
                  <c:pt idx="6">
                    <c:v>8.2825697253441355</c:v>
                  </c:pt>
                  <c:pt idx="7">
                    <c:v>7.45319458127803</c:v>
                  </c:pt>
                  <c:pt idx="8">
                    <c:v>8.4320558882234113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'[1]End point'!$G$37:$O$37</c:f>
              <c:numCache>
                <c:formatCode>General</c:formatCode>
                <c:ptCount val="9"/>
                <c:pt idx="0">
                  <c:v>100</c:v>
                </c:pt>
                <c:pt idx="1">
                  <c:v>34.14544425580079</c:v>
                </c:pt>
                <c:pt idx="2">
                  <c:v>29.196378041878894</c:v>
                </c:pt>
                <c:pt idx="3">
                  <c:v>18.675721561969443</c:v>
                </c:pt>
                <c:pt idx="4">
                  <c:v>19.858517260894171</c:v>
                </c:pt>
                <c:pt idx="5">
                  <c:v>20.014148273910585</c:v>
                </c:pt>
                <c:pt idx="6">
                  <c:v>18.582342954159593</c:v>
                </c:pt>
                <c:pt idx="7">
                  <c:v>18.862478777589136</c:v>
                </c:pt>
                <c:pt idx="8">
                  <c:v>19.827391058290893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9F-42EF-AD88-4919BD774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1733824"/>
        <c:axId val="1071730944"/>
      </c:barChart>
      <c:catAx>
        <c:axId val="107173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1730944"/>
        <c:crosses val="autoZero"/>
        <c:auto val="1"/>
        <c:lblAlgn val="ctr"/>
        <c:lblOffset val="100"/>
        <c:noMultiLvlLbl val="0"/>
      </c:catAx>
      <c:valAx>
        <c:axId val="107173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173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'Dark vs light'!$A$3</c:f>
              <c:strCache>
                <c:ptCount val="1"/>
                <c:pt idx="0">
                  <c:v>Dark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'Dark vs light'!$C$28:$K$28</c:f>
                <c:numCache>
                  <c:formatCode>General</c:formatCode>
                  <c:ptCount val="9"/>
                  <c:pt idx="0">
                    <c:v>0.42125118978264364</c:v>
                  </c:pt>
                  <c:pt idx="1">
                    <c:v>0.40025716301436765</c:v>
                  </c:pt>
                  <c:pt idx="2">
                    <c:v>0.81152843786157847</c:v>
                  </c:pt>
                  <c:pt idx="3">
                    <c:v>1.1482855208062202</c:v>
                  </c:pt>
                  <c:pt idx="4">
                    <c:v>0.39701498766781335</c:v>
                  </c:pt>
                  <c:pt idx="5">
                    <c:v>0.26895384670796579</c:v>
                  </c:pt>
                  <c:pt idx="6">
                    <c:v>0.55980753081830092</c:v>
                  </c:pt>
                  <c:pt idx="7">
                    <c:v>1.2194371978436322</c:v>
                  </c:pt>
                  <c:pt idx="8">
                    <c:v>0.6185793178127903</c:v>
                  </c:pt>
                </c:numCache>
              </c:numRef>
            </c:plus>
            <c:minus>
              <c:numRef>
                <c:f>'Dark vs light'!$C$28:$K$28</c:f>
                <c:numCache>
                  <c:formatCode>General</c:formatCode>
                  <c:ptCount val="9"/>
                  <c:pt idx="0">
                    <c:v>0.42125118978264364</c:v>
                  </c:pt>
                  <c:pt idx="1">
                    <c:v>0.40025716301436765</c:v>
                  </c:pt>
                  <c:pt idx="2">
                    <c:v>0.81152843786157847</c:v>
                  </c:pt>
                  <c:pt idx="3">
                    <c:v>1.1482855208062202</c:v>
                  </c:pt>
                  <c:pt idx="4">
                    <c:v>0.39701498766781335</c:v>
                  </c:pt>
                  <c:pt idx="5">
                    <c:v>0.26895384670796579</c:v>
                  </c:pt>
                  <c:pt idx="6">
                    <c:v>0.55980753081830092</c:v>
                  </c:pt>
                  <c:pt idx="7">
                    <c:v>1.2194371978436322</c:v>
                  </c:pt>
                  <c:pt idx="8">
                    <c:v>0.6185793178127903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'Dark vs light'!$C$38:$K$38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'Dark vs light'!$C$27:$K$27</c:f>
              <c:numCache>
                <c:formatCode>General</c:formatCode>
                <c:ptCount val="9"/>
                <c:pt idx="0">
                  <c:v>100</c:v>
                </c:pt>
                <c:pt idx="1">
                  <c:v>106.80510100440132</c:v>
                </c:pt>
                <c:pt idx="2">
                  <c:v>100.24827897528496</c:v>
                </c:pt>
                <c:pt idx="3">
                  <c:v>91.152240153481557</c:v>
                </c:pt>
                <c:pt idx="4">
                  <c:v>97.00936688861303</c:v>
                </c:pt>
                <c:pt idx="5">
                  <c:v>99.040740322762673</c:v>
                </c:pt>
                <c:pt idx="6">
                  <c:v>96.230673738855685</c:v>
                </c:pt>
                <c:pt idx="7">
                  <c:v>84.369709965015232</c:v>
                </c:pt>
                <c:pt idx="8">
                  <c:v>87.315201444532235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E-46C4-AF3B-EACD63EB4C3D}"/>
            </c:ext>
          </c:extLst>
        </c:ser>
        <c:ser>
          <c:idx val="1"/>
          <c:order val="1"/>
          <c:tx>
            <c:strRef>
              <c:f>'Dark vs light'!$A$33</c:f>
              <c:strCache>
                <c:ptCount val="1"/>
                <c:pt idx="0">
                  <c:v>Light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'Dark vs light'!$C$57:$K$57</c:f>
                <c:numCache>
                  <c:formatCode>General</c:formatCode>
                  <c:ptCount val="9"/>
                  <c:pt idx="0">
                    <c:v>8.2467891534482138</c:v>
                  </c:pt>
                  <c:pt idx="1">
                    <c:v>3.0606251107222047</c:v>
                  </c:pt>
                  <c:pt idx="2">
                    <c:v>3.0086207865733918</c:v>
                  </c:pt>
                  <c:pt idx="3">
                    <c:v>7.7412222324102924</c:v>
                  </c:pt>
                  <c:pt idx="4">
                    <c:v>12.586267414282201</c:v>
                  </c:pt>
                  <c:pt idx="5">
                    <c:v>5.6929813883214466</c:v>
                  </c:pt>
                  <c:pt idx="6">
                    <c:v>6.9843481435063328</c:v>
                  </c:pt>
                  <c:pt idx="7">
                    <c:v>9.2008268609738852</c:v>
                  </c:pt>
                  <c:pt idx="8">
                    <c:v>7.0535650573737669</c:v>
                  </c:pt>
                </c:numCache>
              </c:numRef>
            </c:plus>
            <c:minus>
              <c:numRef>
                <c:f>'Dark vs light'!$C$57:$K$57</c:f>
                <c:numCache>
                  <c:formatCode>General</c:formatCode>
                  <c:ptCount val="9"/>
                  <c:pt idx="0">
                    <c:v>8.2467891534482138</c:v>
                  </c:pt>
                  <c:pt idx="1">
                    <c:v>3.0606251107222047</c:v>
                  </c:pt>
                  <c:pt idx="2">
                    <c:v>3.0086207865733918</c:v>
                  </c:pt>
                  <c:pt idx="3">
                    <c:v>7.7412222324102924</c:v>
                  </c:pt>
                  <c:pt idx="4">
                    <c:v>12.586267414282201</c:v>
                  </c:pt>
                  <c:pt idx="5">
                    <c:v>5.6929813883214466</c:v>
                  </c:pt>
                  <c:pt idx="6">
                    <c:v>6.9843481435063328</c:v>
                  </c:pt>
                  <c:pt idx="7">
                    <c:v>9.2008268609738852</c:v>
                  </c:pt>
                  <c:pt idx="8">
                    <c:v>7.0535650573737669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'Dark vs light'!$C$38:$K$38</c:f>
              <c:strCache>
                <c:ptCount val="9"/>
                <c:pt idx="0">
                  <c:v>c</c:v>
                </c:pt>
                <c:pt idx="1">
                  <c:v>0.005</c:v>
                </c:pt>
                <c:pt idx="2">
                  <c:v>0.01</c:v>
                </c:pt>
                <c:pt idx="3">
                  <c:v>0.05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0.4</c:v>
                </c:pt>
                <c:pt idx="8">
                  <c:v>0.5</c:v>
                </c:pt>
              </c:strCache>
            </c:strRef>
          </c:cat>
          <c:val>
            <c:numRef>
              <c:f>'Dark vs light'!$C$56:$K$56</c:f>
              <c:numCache>
                <c:formatCode>General</c:formatCode>
                <c:ptCount val="9"/>
                <c:pt idx="0">
                  <c:v>100</c:v>
                </c:pt>
                <c:pt idx="1">
                  <c:v>103.32306482270432</c:v>
                </c:pt>
                <c:pt idx="2">
                  <c:v>87.028904765025871</c:v>
                </c:pt>
                <c:pt idx="3">
                  <c:v>49.904961656944351</c:v>
                </c:pt>
                <c:pt idx="4">
                  <c:v>11.955168119551681</c:v>
                </c:pt>
                <c:pt idx="5">
                  <c:v>6.8034344890869773</c:v>
                </c:pt>
                <c:pt idx="6">
                  <c:v>7.2884577570951041</c:v>
                </c:pt>
                <c:pt idx="7">
                  <c:v>6.9345218588189024</c:v>
                </c:pt>
                <c:pt idx="8">
                  <c:v>6.6723471193550505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6E-46C4-AF3B-EACD63EB4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8927040"/>
        <c:axId val="528924416"/>
      </c:barChart>
      <c:catAx>
        <c:axId val="5289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8924416"/>
        <c:crosses val="autoZero"/>
        <c:auto val="1"/>
        <c:lblAlgn val="ctr"/>
        <c:lblOffset val="100"/>
        <c:noMultiLvlLbl val="0"/>
      </c:catAx>
      <c:valAx>
        <c:axId val="52892441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89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image" Target="../media/image79.emf"/><Relationship Id="rId4" Type="http://schemas.openxmlformats.org/officeDocument/2006/relationships/image" Target="../media/image82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3AF5A-63CE-46A3-B777-B2649CAA7696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A2771-4656-4208-A64C-77ABB59F21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5842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4B627-EC9A-47E7-BBFF-1915FB2648F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31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91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8163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0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581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83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1167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02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99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63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07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8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B1D16-34B3-4B79-8C61-DC6487B83BF0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DC0A1-0CD6-44CC-9E0F-50F7FC5DF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562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2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co.iarc.who.int/e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0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12.bin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13.bin"/><Relationship Id="rId10" Type="http://schemas.openxmlformats.org/officeDocument/2006/relationships/hyperlink" Target="https://doi.org/10.1016/j.jhep.2025.04.034" TargetMode="External"/><Relationship Id="rId4" Type="http://schemas.openxmlformats.org/officeDocument/2006/relationships/image" Target="../media/image37.emf"/><Relationship Id="rId9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oleObject" Target="../embeddings/oleObject19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4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e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43.emf"/><Relationship Id="rId4" Type="http://schemas.openxmlformats.org/officeDocument/2006/relationships/image" Target="../media/image46.pn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.emf"/><Relationship Id="rId5" Type="http://schemas.openxmlformats.org/officeDocument/2006/relationships/image" Target="../media/image47.emf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if"/><Relationship Id="rId13" Type="http://schemas.openxmlformats.org/officeDocument/2006/relationships/image" Target="../media/image62.tif"/><Relationship Id="rId3" Type="http://schemas.openxmlformats.org/officeDocument/2006/relationships/image" Target="../media/image52.png"/><Relationship Id="rId7" Type="http://schemas.openxmlformats.org/officeDocument/2006/relationships/image" Target="../media/image56.tif"/><Relationship Id="rId12" Type="http://schemas.openxmlformats.org/officeDocument/2006/relationships/image" Target="../media/image61.tif"/><Relationship Id="rId17" Type="http://schemas.openxmlformats.org/officeDocument/2006/relationships/image" Target="../media/image47.e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5.png"/><Relationship Id="rId11" Type="http://schemas.openxmlformats.org/officeDocument/2006/relationships/image" Target="../media/image60.tif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tif"/><Relationship Id="rId4" Type="http://schemas.openxmlformats.org/officeDocument/2006/relationships/image" Target="../media/image53.png"/><Relationship Id="rId9" Type="http://schemas.openxmlformats.org/officeDocument/2006/relationships/image" Target="../media/image58.tif"/><Relationship Id="rId14" Type="http://schemas.openxmlformats.org/officeDocument/2006/relationships/image" Target="../media/image63.t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oleObject" Target="../embeddings/oleObject22.bin"/><Relationship Id="rId7" Type="http://schemas.microsoft.com/office/2007/relationships/hdphoto" Target="../media/hdphoto1.wdp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7.png"/><Relationship Id="rId11" Type="http://schemas.microsoft.com/office/2007/relationships/hdphoto" Target="../media/hdphoto3.wdp"/><Relationship Id="rId5" Type="http://schemas.openxmlformats.org/officeDocument/2006/relationships/image" Target="../media/image66.jpeg"/><Relationship Id="rId10" Type="http://schemas.openxmlformats.org/officeDocument/2006/relationships/image" Target="../media/image69.png"/><Relationship Id="rId4" Type="http://schemas.openxmlformats.org/officeDocument/2006/relationships/image" Target="../media/image65.emf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82.emf"/><Relationship Id="rId4" Type="http://schemas.openxmlformats.org/officeDocument/2006/relationships/image" Target="../media/image79.emf"/><Relationship Id="rId9" Type="http://schemas.openxmlformats.org/officeDocument/2006/relationships/oleObject" Target="../embeddings/oleObject2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8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86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3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9.png"/><Relationship Id="rId7" Type="http://schemas.openxmlformats.org/officeDocument/2006/relationships/image" Target="../media/image91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0.png"/><Relationship Id="rId4" Type="http://schemas.microsoft.com/office/2007/relationships/hdphoto" Target="../media/hdphoto4.wdp"/><Relationship Id="rId9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chart" Target="../charts/chart4.xml"/><Relationship Id="rId5" Type="http://schemas.openxmlformats.org/officeDocument/2006/relationships/image" Target="../media/image96.emf"/><Relationship Id="rId4" Type="http://schemas.openxmlformats.org/officeDocument/2006/relationships/oleObject" Target="../embeddings/oleObject3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2.png"/><Relationship Id="rId3" Type="http://schemas.openxmlformats.org/officeDocument/2006/relationships/image" Target="../media/image98.jpeg"/><Relationship Id="rId21" Type="http://schemas.openxmlformats.org/officeDocument/2006/relationships/image" Target="../media/image115.png"/><Relationship Id="rId7" Type="http://schemas.openxmlformats.org/officeDocument/2006/relationships/image" Target="../media/image102.jpg"/><Relationship Id="rId12" Type="http://schemas.openxmlformats.org/officeDocument/2006/relationships/image" Target="../media/image107.jpeg"/><Relationship Id="rId17" Type="http://schemas.microsoft.com/office/2007/relationships/hdphoto" Target="../media/hdphoto6.wdp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0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11" Type="http://schemas.openxmlformats.org/officeDocument/2006/relationships/image" Target="../media/image106.jpeg"/><Relationship Id="rId5" Type="http://schemas.openxmlformats.org/officeDocument/2006/relationships/image" Target="../media/image100.jpeg"/><Relationship Id="rId15" Type="http://schemas.openxmlformats.org/officeDocument/2006/relationships/image" Target="../media/image110.jpeg"/><Relationship Id="rId10" Type="http://schemas.openxmlformats.org/officeDocument/2006/relationships/image" Target="../media/image105.jpeg"/><Relationship Id="rId19" Type="http://schemas.openxmlformats.org/officeDocument/2006/relationships/image" Target="../media/image113.jpeg"/><Relationship Id="rId4" Type="http://schemas.openxmlformats.org/officeDocument/2006/relationships/image" Target="../media/image99.jpeg"/><Relationship Id="rId9" Type="http://schemas.openxmlformats.org/officeDocument/2006/relationships/image" Target="../media/image104.png"/><Relationship Id="rId14" Type="http://schemas.openxmlformats.org/officeDocument/2006/relationships/image" Target="../media/image109.jpeg"/><Relationship Id="rId22" Type="http://schemas.openxmlformats.org/officeDocument/2006/relationships/image" Target="../media/image1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-1" y="6276574"/>
            <a:ext cx="12192001" cy="581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980002"/>
            <a:ext cx="9144000" cy="174919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Working in multidisciplinary teams: From Particle physics to oncology</a:t>
            </a:r>
            <a:endParaRPr lang="es-ES" sz="4000" b="1" dirty="0">
              <a:solidFill>
                <a:srgbClr val="0070C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005480"/>
            <a:ext cx="9144000" cy="143604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Fernando P. Cossío</a:t>
            </a:r>
          </a:p>
          <a:p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University</a:t>
            </a:r>
            <a:r>
              <a:rPr lang="es-ES" sz="3200" dirty="0" smtClean="0"/>
              <a:t> of </a:t>
            </a:r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Basque</a:t>
            </a:r>
            <a:r>
              <a:rPr lang="es-ES" sz="3200" dirty="0" smtClean="0"/>
              <a:t> Country (EHU)</a:t>
            </a:r>
            <a:endParaRPr lang="es-ES" sz="3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114" y="4498150"/>
            <a:ext cx="1627875" cy="17799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94" y="4994085"/>
            <a:ext cx="1434440" cy="788074"/>
          </a:xfrm>
          <a:prstGeom prst="rect">
            <a:avLst/>
          </a:prstGeom>
        </p:spPr>
      </p:pic>
      <p:pic>
        <p:nvPicPr>
          <p:cNvPr id="7" name="Picture 2" descr="Becas posdoctorales Ikerbasque en España ~ UCSF - Universidad Católica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74" y="4847265"/>
            <a:ext cx="2308765" cy="75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754"/>
            <a:ext cx="12192001" cy="90002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095741" y="6329837"/>
            <a:ext cx="6526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Manchester (Old </a:t>
            </a:r>
            <a:r>
              <a:rPr lang="es-ES" sz="2400" dirty="0" err="1" smtClean="0"/>
              <a:t>Trafford</a:t>
            </a:r>
            <a:r>
              <a:rPr lang="es-ES" sz="2400" dirty="0" smtClean="0"/>
              <a:t>), </a:t>
            </a:r>
            <a:r>
              <a:rPr lang="es-ES" sz="2400" dirty="0" smtClean="0"/>
              <a:t>14-18 </a:t>
            </a:r>
            <a:r>
              <a:rPr lang="es-ES" sz="2400" dirty="0" err="1" smtClean="0"/>
              <a:t>September</a:t>
            </a:r>
            <a:r>
              <a:rPr lang="es-ES" sz="2400" dirty="0" smtClean="0"/>
              <a:t> 2026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188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 rot="16200000">
            <a:off x="832086" y="3420391"/>
            <a:ext cx="395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Quest for fundamental understanding?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74973" y="252359"/>
            <a:ext cx="2512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Considerations of use?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525378" y="892684"/>
            <a:ext cx="2946381" cy="28230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737598" y="523351"/>
            <a:ext cx="4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40179" y="523351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38871" y="2207000"/>
            <a:ext cx="4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95951" y="508083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4241768" y="998373"/>
            <a:ext cx="1599855" cy="2633803"/>
            <a:chOff x="2771533" y="961829"/>
            <a:chExt cx="1599855" cy="2633803"/>
          </a:xfrm>
        </p:grpSpPr>
        <p:sp>
          <p:nvSpPr>
            <p:cNvPr id="32" name="TextBox 31"/>
            <p:cNvSpPr txBox="1"/>
            <p:nvPr/>
          </p:nvSpPr>
          <p:spPr>
            <a:xfrm>
              <a:off x="3263929" y="961829"/>
              <a:ext cx="761234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Uh…</a:t>
              </a: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1533" y="1490930"/>
              <a:ext cx="1599855" cy="2104702"/>
            </a:xfrm>
            <a:prstGeom prst="rect">
              <a:avLst/>
            </a:prstGeom>
          </p:spPr>
        </p:pic>
      </p:grpSp>
      <p:sp>
        <p:nvSpPr>
          <p:cNvPr id="48" name="Rectangle 47"/>
          <p:cNvSpPr/>
          <p:nvPr/>
        </p:nvSpPr>
        <p:spPr>
          <a:xfrm>
            <a:off x="6471759" y="892684"/>
            <a:ext cx="2946381" cy="28230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525378" y="3715705"/>
            <a:ext cx="2946381" cy="28230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471759" y="3715705"/>
            <a:ext cx="2946381" cy="2823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4039012" y="3726242"/>
            <a:ext cx="2040230" cy="2718085"/>
            <a:chOff x="3634225" y="3907631"/>
            <a:chExt cx="2040230" cy="2718085"/>
          </a:xfrm>
        </p:grpSpPr>
        <p:sp>
          <p:nvSpPr>
            <p:cNvPr id="47" name="TextBox 46"/>
            <p:cNvSpPr txBox="1"/>
            <p:nvPr/>
          </p:nvSpPr>
          <p:spPr>
            <a:xfrm>
              <a:off x="3634225" y="3907631"/>
              <a:ext cx="20402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Pure basic research</a:t>
              </a:r>
            </a:p>
            <a:p>
              <a:pPr algn="ctr"/>
              <a:r>
                <a:rPr lang="en-US" dirty="0"/>
                <a:t>(Bohr)</a:t>
              </a:r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0746" y="4553962"/>
              <a:ext cx="1463103" cy="2071754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6531430" y="3715009"/>
            <a:ext cx="2800241" cy="2729317"/>
            <a:chOff x="5007429" y="3681957"/>
            <a:chExt cx="2800241" cy="2729317"/>
          </a:xfrm>
        </p:grpSpPr>
        <p:sp>
          <p:nvSpPr>
            <p:cNvPr id="55" name="TextBox 54"/>
            <p:cNvSpPr txBox="1"/>
            <p:nvPr/>
          </p:nvSpPr>
          <p:spPr>
            <a:xfrm>
              <a:off x="5007429" y="3681957"/>
              <a:ext cx="28002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Use-inspired basic research</a:t>
              </a:r>
            </a:p>
            <a:p>
              <a:pPr algn="ctr"/>
              <a:r>
                <a:rPr lang="en-US" dirty="0"/>
                <a:t>(Pasteur)</a:t>
              </a:r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6961" y="4328287"/>
              <a:ext cx="2082987" cy="2082987"/>
            </a:xfrm>
            <a:prstGeom prst="rect">
              <a:avLst/>
            </a:prstGeom>
          </p:spPr>
        </p:pic>
      </p:grpSp>
      <p:grpSp>
        <p:nvGrpSpPr>
          <p:cNvPr id="62" name="Group 61"/>
          <p:cNvGrpSpPr/>
          <p:nvPr/>
        </p:nvGrpSpPr>
        <p:grpSpPr>
          <a:xfrm>
            <a:off x="6895207" y="904505"/>
            <a:ext cx="2272189" cy="2724178"/>
            <a:chOff x="5371206" y="871454"/>
            <a:chExt cx="2272189" cy="2724178"/>
          </a:xfrm>
        </p:grpSpPr>
        <p:sp>
          <p:nvSpPr>
            <p:cNvPr id="56" name="TextBox 55"/>
            <p:cNvSpPr txBox="1"/>
            <p:nvPr/>
          </p:nvSpPr>
          <p:spPr>
            <a:xfrm>
              <a:off x="5371206" y="871454"/>
              <a:ext cx="22721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Pure applied research</a:t>
              </a:r>
            </a:p>
            <a:p>
              <a:pPr algn="ctr"/>
              <a:r>
                <a:rPr lang="en-US" dirty="0"/>
                <a:t>(Edison)</a:t>
              </a: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2463" y="1490930"/>
              <a:ext cx="1584621" cy="21047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61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8031" y="1"/>
            <a:ext cx="10515600" cy="727112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rgbClr val="C00000"/>
                </a:solidFill>
              </a:rPr>
              <a:t>Barium</a:t>
            </a:r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err="1">
                <a:solidFill>
                  <a:srgbClr val="C00000"/>
                </a:solidFill>
              </a:rPr>
              <a:t>T</a:t>
            </a:r>
            <a:r>
              <a:rPr lang="es-ES" b="1" dirty="0" err="1" smtClean="0">
                <a:solidFill>
                  <a:srgbClr val="C00000"/>
                </a:solidFill>
              </a:rPr>
              <a:t>agging</a:t>
            </a:r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err="1" smtClean="0">
                <a:solidFill>
                  <a:srgbClr val="C00000"/>
                </a:solidFill>
              </a:rPr>
              <a:t>for</a:t>
            </a:r>
            <a:r>
              <a:rPr lang="es-ES" b="1" dirty="0" smtClean="0">
                <a:solidFill>
                  <a:srgbClr val="C00000"/>
                </a:solidFill>
              </a:rPr>
              <a:t> </a:t>
            </a:r>
            <a:r>
              <a:rPr lang="es-ES" b="1" dirty="0" smtClean="0">
                <a:solidFill>
                  <a:srgbClr val="C00000"/>
                </a:solidFill>
                <a:latin typeface="Symbol" panose="05050102010706020507" pitchFamily="18" charset="2"/>
              </a:rPr>
              <a:t>0nbb</a:t>
            </a:r>
            <a:r>
              <a:rPr lang="es-ES" b="1" dirty="0" smtClean="0">
                <a:solidFill>
                  <a:srgbClr val="C00000"/>
                </a:solidFill>
              </a:rPr>
              <a:t>: </a:t>
            </a:r>
            <a:r>
              <a:rPr lang="es-ES" b="1" dirty="0" err="1" smtClean="0">
                <a:solidFill>
                  <a:srgbClr val="C00000"/>
                </a:solidFill>
              </a:rPr>
              <a:t>The</a:t>
            </a:r>
            <a:r>
              <a:rPr lang="es-ES" b="1" dirty="0" smtClean="0">
                <a:solidFill>
                  <a:srgbClr val="C00000"/>
                </a:solidFill>
              </a:rPr>
              <a:t> BOLD Project</a:t>
            </a:r>
            <a:endParaRPr lang="es-E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502837"/>
              </p:ext>
            </p:extLst>
          </p:nvPr>
        </p:nvGraphicFramePr>
        <p:xfrm>
          <a:off x="364475" y="837283"/>
          <a:ext cx="11398392" cy="5816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CS ChemDraw 64-bit Drawing" r:id="rId3" imgW="5150831" imgH="2628398" progId="ChemDraw_x64.Document.6.0">
                  <p:embed/>
                </p:oleObj>
              </mc:Choice>
              <mc:Fallback>
                <p:oleObj name="CS ChemDraw 64-bit Drawing" r:id="rId3" imgW="5150831" imgH="2628398" progId="ChemDraw_x64.Document.6.0">
                  <p:embed/>
                  <p:pic>
                    <p:nvPicPr>
                      <p:cNvPr id="9" name="Objeto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4475" y="837283"/>
                        <a:ext cx="11398392" cy="5816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ángulo 2"/>
          <p:cNvSpPr/>
          <p:nvPr/>
        </p:nvSpPr>
        <p:spPr>
          <a:xfrm>
            <a:off x="7976212" y="1421176"/>
            <a:ext cx="3789802" cy="5188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296615"/>
              </p:ext>
            </p:extLst>
          </p:nvPr>
        </p:nvGraphicFramePr>
        <p:xfrm>
          <a:off x="8065585" y="727113"/>
          <a:ext cx="3179620" cy="59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CS ChemDraw 64-bit Drawing" r:id="rId5" imgW="2744241" imgH="5117087" progId="ChemDraw_x64.Document.6.0">
                  <p:embed/>
                </p:oleObj>
              </mc:Choice>
              <mc:Fallback>
                <p:oleObj name="CS ChemDraw 64-bit Drawing" r:id="rId5" imgW="2744241" imgH="5117087" progId="ChemDraw_x64.Document.6.0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65585" y="727113"/>
                        <a:ext cx="3179620" cy="59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84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02BAD09-1131-4942-96D7-FD3382150914}"/>
              </a:ext>
            </a:extLst>
          </p:cNvPr>
          <p:cNvSpPr/>
          <p:nvPr/>
        </p:nvSpPr>
        <p:spPr>
          <a:xfrm>
            <a:off x="0" y="8702"/>
            <a:ext cx="12324202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3F265A-7CBB-482E-8F8C-3AF06ACC3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0012" y="3319306"/>
            <a:ext cx="1097417" cy="1517540"/>
          </a:xfrm>
          <a:prstGeom prst="rect">
            <a:avLst/>
          </a:prstGeom>
        </p:spPr>
      </p:pic>
      <p:pic>
        <p:nvPicPr>
          <p:cNvPr id="4" name="Imagen 3" descr="Botella de cristal con líquido dentro&#10;&#10;Descripción generada automáticamente con confianza media">
            <a:extLst>
              <a:ext uri="{FF2B5EF4-FFF2-40B4-BE49-F238E27FC236}">
                <a16:creationId xmlns:a16="http://schemas.microsoft.com/office/drawing/2014/main" id="{E3CEF3C3-85AA-4877-A64F-0A3566390A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559" y="3319306"/>
            <a:ext cx="1098811" cy="1517539"/>
          </a:xfrm>
          <a:prstGeom prst="rect">
            <a:avLst/>
          </a:prstGeom>
        </p:spPr>
      </p:pic>
      <p:pic>
        <p:nvPicPr>
          <p:cNvPr id="5" name="Imagen 4" descr="Botella de plástico&#10;&#10;Descripción generada automáticamente con confianza baja">
            <a:extLst>
              <a:ext uri="{FF2B5EF4-FFF2-40B4-BE49-F238E27FC236}">
                <a16:creationId xmlns:a16="http://schemas.microsoft.com/office/drawing/2014/main" id="{9330CEE9-3CDB-4E3D-9F0E-8B483A626A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556" y="3319306"/>
            <a:ext cx="1022934" cy="1517539"/>
          </a:xfrm>
          <a:prstGeom prst="rect">
            <a:avLst/>
          </a:prstGeom>
        </p:spPr>
      </p:pic>
      <p:pic>
        <p:nvPicPr>
          <p:cNvPr id="6" name="Imagen 5" descr="Botella de vidrio verde&#10;&#10;Descripción generada automáticamente con confianza media">
            <a:extLst>
              <a:ext uri="{FF2B5EF4-FFF2-40B4-BE49-F238E27FC236}">
                <a16:creationId xmlns:a16="http://schemas.microsoft.com/office/drawing/2014/main" id="{1DB2BD13-9C6E-4802-A4FA-92D76E3B21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297" y="3319305"/>
            <a:ext cx="982185" cy="1517539"/>
          </a:xfrm>
          <a:prstGeom prst="rect">
            <a:avLst/>
          </a:prstGeom>
        </p:spPr>
      </p:pic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592C9D85-BDA9-4B44-9E4D-B4CFA284BD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095736"/>
              </p:ext>
            </p:extLst>
          </p:nvPr>
        </p:nvGraphicFramePr>
        <p:xfrm>
          <a:off x="467574" y="1510092"/>
          <a:ext cx="11278886" cy="182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CS ChemDraw Drawing" r:id="rId7" imgW="9527766" imgH="1543403" progId="ChemDraw.Document.6.0">
                  <p:embed/>
                </p:oleObj>
              </mc:Choice>
              <mc:Fallback>
                <p:oleObj name="CS ChemDraw Drawing" r:id="rId7" imgW="9527766" imgH="1543403" progId="ChemDraw.Document.6.0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592C9D85-BDA9-4B44-9E4D-B4CFA284BD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574" y="1510092"/>
                        <a:ext cx="11278886" cy="1828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27A5E7AD-22C2-447F-9F27-67BAB8B4C8F3}"/>
              </a:ext>
            </a:extLst>
          </p:cNvPr>
          <p:cNvSpPr txBox="1"/>
          <p:nvPr/>
        </p:nvSpPr>
        <p:spPr>
          <a:xfrm>
            <a:off x="10579773" y="135934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FBI·G4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5AF500-F846-4E9E-AE02-E85F5B5AC8AF}"/>
              </a:ext>
            </a:extLst>
          </p:cNvPr>
          <p:cNvSpPr txBox="1"/>
          <p:nvPr/>
        </p:nvSpPr>
        <p:spPr>
          <a:xfrm>
            <a:off x="7034503" y="135934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FBI·G3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4A83C9-6F2A-45DD-B02B-579DFE2FCE76}"/>
              </a:ext>
            </a:extLst>
          </p:cNvPr>
          <p:cNvSpPr txBox="1"/>
          <p:nvPr/>
        </p:nvSpPr>
        <p:spPr>
          <a:xfrm>
            <a:off x="4224132" y="135934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FBI·G2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959C3D3-9780-4D6A-9DD5-E1E7EA532DC5}"/>
              </a:ext>
            </a:extLst>
          </p:cNvPr>
          <p:cNvSpPr txBox="1"/>
          <p:nvPr/>
        </p:nvSpPr>
        <p:spPr>
          <a:xfrm>
            <a:off x="1046297" y="135934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FBI·G1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13337" y="5148219"/>
            <a:ext cx="8125583" cy="15643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i="1" dirty="0" err="1">
                <a:solidFill>
                  <a:schemeClr val="bg1"/>
                </a:solidFill>
              </a:rPr>
              <a:t>Nature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b="1" dirty="0">
                <a:solidFill>
                  <a:schemeClr val="bg1"/>
                </a:solidFill>
              </a:rPr>
              <a:t>2020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i="1" dirty="0">
                <a:solidFill>
                  <a:schemeClr val="bg1"/>
                </a:solidFill>
              </a:rPr>
              <a:t>583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smtClean="0">
                <a:solidFill>
                  <a:schemeClr val="bg1"/>
                </a:solidFill>
              </a:rPr>
              <a:t>48</a:t>
            </a:r>
          </a:p>
          <a:p>
            <a:r>
              <a:rPr lang="es-ES" i="1" dirty="0" err="1" smtClean="0"/>
              <a:t>Phys</a:t>
            </a:r>
            <a:r>
              <a:rPr lang="es-ES" i="1" dirty="0"/>
              <a:t>. </a:t>
            </a:r>
            <a:r>
              <a:rPr lang="es-ES" i="1" dirty="0" err="1"/>
              <a:t>Chem</a:t>
            </a:r>
            <a:r>
              <a:rPr lang="es-ES" i="1" dirty="0"/>
              <a:t>. </a:t>
            </a:r>
            <a:r>
              <a:rPr lang="es-ES" i="1" dirty="0" err="1"/>
              <a:t>Chem</a:t>
            </a:r>
            <a:r>
              <a:rPr lang="es-ES" i="1" dirty="0"/>
              <a:t>. </a:t>
            </a:r>
            <a:r>
              <a:rPr lang="es-ES" i="1" dirty="0" err="1"/>
              <a:t>Phys</a:t>
            </a:r>
            <a:r>
              <a:rPr lang="es-ES" i="1" dirty="0"/>
              <a:t>.</a:t>
            </a:r>
            <a:r>
              <a:rPr lang="es-ES" dirty="0"/>
              <a:t> </a:t>
            </a:r>
            <a:r>
              <a:rPr lang="es-ES" b="1" dirty="0" smtClean="0"/>
              <a:t>2021</a:t>
            </a:r>
            <a:r>
              <a:rPr lang="es-ES" dirty="0" smtClean="0"/>
              <a:t>, </a:t>
            </a:r>
            <a:r>
              <a:rPr lang="es-ES" i="1" dirty="0"/>
              <a:t>23</a:t>
            </a:r>
            <a:r>
              <a:rPr lang="es-ES" dirty="0"/>
              <a:t> </a:t>
            </a:r>
            <a:r>
              <a:rPr lang="es-ES" dirty="0" smtClean="0"/>
              <a:t>, 15440</a:t>
            </a:r>
            <a:endParaRPr lang="es-ES" dirty="0">
              <a:solidFill>
                <a:schemeClr val="bg1"/>
              </a:solidFill>
            </a:endParaRPr>
          </a:p>
          <a:p>
            <a:r>
              <a:rPr lang="es-ES" i="1" dirty="0" err="1">
                <a:solidFill>
                  <a:schemeClr val="bg1"/>
                </a:solidFill>
              </a:rPr>
              <a:t>Nat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i="1" dirty="0" err="1">
                <a:solidFill>
                  <a:schemeClr val="bg1"/>
                </a:solidFill>
              </a:rPr>
              <a:t>Commun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b="1" dirty="0">
                <a:solidFill>
                  <a:schemeClr val="bg1"/>
                </a:solidFill>
              </a:rPr>
              <a:t>2022</a:t>
            </a:r>
            <a:r>
              <a:rPr lang="es-ES" i="1" dirty="0">
                <a:solidFill>
                  <a:schemeClr val="bg1"/>
                </a:solidFill>
              </a:rPr>
              <a:t>, 13, </a:t>
            </a:r>
            <a:r>
              <a:rPr lang="es-ES" dirty="0" smtClean="0">
                <a:solidFill>
                  <a:schemeClr val="bg1"/>
                </a:solidFill>
              </a:rPr>
              <a:t>7741</a:t>
            </a:r>
          </a:p>
          <a:p>
            <a:r>
              <a:rPr lang="es-ES" i="1" dirty="0" err="1">
                <a:solidFill>
                  <a:schemeClr val="bg1"/>
                </a:solidFill>
              </a:rPr>
              <a:t>Nat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i="1" dirty="0" err="1">
                <a:solidFill>
                  <a:schemeClr val="bg1"/>
                </a:solidFill>
              </a:rPr>
              <a:t>Commun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b="1" dirty="0" smtClean="0">
                <a:solidFill>
                  <a:schemeClr val="bg1"/>
                </a:solidFill>
              </a:rPr>
              <a:t>2024</a:t>
            </a:r>
            <a:r>
              <a:rPr lang="es-ES" i="1" dirty="0" smtClean="0">
                <a:solidFill>
                  <a:schemeClr val="bg1"/>
                </a:solidFill>
              </a:rPr>
              <a:t>, 15, </a:t>
            </a:r>
            <a:r>
              <a:rPr lang="en-EN" dirty="0"/>
              <a:t>10595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621035" y="5303498"/>
            <a:ext cx="3580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solidFill>
                  <a:schemeClr val="bg1"/>
                </a:solidFill>
              </a:rPr>
              <a:t>RSC </a:t>
            </a:r>
            <a:r>
              <a:rPr lang="es-ES" i="1" dirty="0" err="1">
                <a:solidFill>
                  <a:schemeClr val="bg1"/>
                </a:solidFill>
              </a:rPr>
              <a:t>Applied</a:t>
            </a:r>
            <a:r>
              <a:rPr lang="es-ES" i="1" dirty="0">
                <a:solidFill>
                  <a:schemeClr val="bg1"/>
                </a:solidFill>
              </a:rPr>
              <a:t> Interfaces </a:t>
            </a:r>
            <a:r>
              <a:rPr lang="es-ES" b="1" dirty="0">
                <a:solidFill>
                  <a:schemeClr val="bg1"/>
                </a:solidFill>
              </a:rPr>
              <a:t>2024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i="1" dirty="0">
                <a:solidFill>
                  <a:schemeClr val="bg1"/>
                </a:solidFill>
              </a:rPr>
              <a:t>2</a:t>
            </a:r>
            <a:r>
              <a:rPr lang="es-ES" dirty="0">
                <a:solidFill>
                  <a:schemeClr val="bg1"/>
                </a:solidFill>
              </a:rPr>
              <a:t>, 185</a:t>
            </a:r>
          </a:p>
          <a:p>
            <a:r>
              <a:rPr lang="fr-FR" i="1" dirty="0" smtClean="0">
                <a:solidFill>
                  <a:schemeClr val="bg1"/>
                </a:solidFill>
              </a:rPr>
              <a:t>ACS Sensors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2025</a:t>
            </a:r>
            <a:r>
              <a:rPr lang="fr-FR" dirty="0" smtClean="0">
                <a:solidFill>
                  <a:schemeClr val="bg1"/>
                </a:solidFill>
              </a:rPr>
              <a:t> ,</a:t>
            </a:r>
            <a:r>
              <a:rPr lang="fr-FR" i="1" dirty="0" smtClean="0">
                <a:solidFill>
                  <a:schemeClr val="bg1"/>
                </a:solidFill>
              </a:rPr>
              <a:t>10</a:t>
            </a:r>
            <a:r>
              <a:rPr lang="fr-FR" dirty="0" smtClean="0">
                <a:solidFill>
                  <a:schemeClr val="bg1"/>
                </a:solidFill>
              </a:rPr>
              <a:t>, 2487</a:t>
            </a:r>
            <a:endParaRPr lang="es-ES" i="1" dirty="0" smtClean="0">
              <a:solidFill>
                <a:schemeClr val="bg1"/>
              </a:solidFill>
            </a:endParaRPr>
          </a:p>
          <a:p>
            <a:r>
              <a:rPr lang="es-ES" i="1" dirty="0" err="1" smtClean="0">
                <a:solidFill>
                  <a:schemeClr val="bg1"/>
                </a:solidFill>
              </a:rPr>
              <a:t>Beilstein</a:t>
            </a:r>
            <a:r>
              <a:rPr lang="es-ES" i="1" dirty="0" smtClean="0">
                <a:solidFill>
                  <a:schemeClr val="bg1"/>
                </a:solidFill>
              </a:rPr>
              <a:t> </a:t>
            </a:r>
            <a:r>
              <a:rPr lang="es-ES" i="1" dirty="0">
                <a:solidFill>
                  <a:schemeClr val="bg1"/>
                </a:solidFill>
              </a:rPr>
              <a:t>J. </a:t>
            </a:r>
            <a:r>
              <a:rPr lang="es-ES" i="1" dirty="0" err="1">
                <a:solidFill>
                  <a:schemeClr val="bg1"/>
                </a:solidFill>
              </a:rPr>
              <a:t>Org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i="1" dirty="0" err="1">
                <a:solidFill>
                  <a:schemeClr val="bg1"/>
                </a:solidFill>
              </a:rPr>
              <a:t>Chem</a:t>
            </a:r>
            <a:r>
              <a:rPr lang="es-ES" i="1" dirty="0">
                <a:solidFill>
                  <a:schemeClr val="bg1"/>
                </a:solidFill>
              </a:rPr>
              <a:t>. </a:t>
            </a:r>
            <a:r>
              <a:rPr lang="es-ES" b="1" dirty="0">
                <a:solidFill>
                  <a:schemeClr val="bg1"/>
                </a:solidFill>
              </a:rPr>
              <a:t>2025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n-EN" i="1" dirty="0">
                <a:solidFill>
                  <a:schemeClr val="bg1"/>
                </a:solidFill>
              </a:rPr>
              <a:t>21,</a:t>
            </a:r>
            <a:r>
              <a:rPr lang="en-EN" dirty="0">
                <a:solidFill>
                  <a:schemeClr val="bg1"/>
                </a:solidFill>
              </a:rPr>
              <a:t> 162</a:t>
            </a:r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7828310" y="300637"/>
            <a:ext cx="4253948" cy="526774"/>
            <a:chOff x="7828310" y="300637"/>
            <a:chExt cx="4253948" cy="526774"/>
          </a:xfrm>
        </p:grpSpPr>
        <p:sp>
          <p:nvSpPr>
            <p:cNvPr id="15" name="Rectángulo 14"/>
            <p:cNvSpPr/>
            <p:nvPr/>
          </p:nvSpPr>
          <p:spPr>
            <a:xfrm>
              <a:off x="7828310" y="300637"/>
              <a:ext cx="4253948" cy="5267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7917762" y="369537"/>
              <a:ext cx="4067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The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situation</a:t>
              </a:r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is</a:t>
              </a:r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hopeless</a:t>
              </a:r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,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but</a:t>
              </a:r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not</a:t>
              </a:r>
              <a:r>
                <a:rPr lang="es-ES" b="1" i="1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s-ES" b="1" i="1" dirty="0" err="1" smtClean="0">
                  <a:solidFill>
                    <a:schemeClr val="accent6">
                      <a:lumMod val="75000"/>
                    </a:schemeClr>
                  </a:solidFill>
                </a:rPr>
                <a:t>serious</a:t>
              </a:r>
              <a:endParaRPr lang="en-US" b="1" i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79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33" y="-98038"/>
            <a:ext cx="10515600" cy="782739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rgbClr val="C00000"/>
                </a:solidFill>
              </a:rPr>
              <a:t>1. </a:t>
            </a:r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challenge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9397" y="596041"/>
            <a:ext cx="11877373" cy="651525"/>
          </a:xfrm>
        </p:spPr>
        <p:txBody>
          <a:bodyPr/>
          <a:lstStyle/>
          <a:p>
            <a:r>
              <a:rPr lang="es-ES" dirty="0" smtClean="0"/>
              <a:t>“</a:t>
            </a:r>
            <a:r>
              <a:rPr lang="es-ES" dirty="0" err="1" smtClean="0"/>
              <a:t>The</a:t>
            </a:r>
            <a:r>
              <a:rPr lang="es-ES" dirty="0" smtClean="0"/>
              <a:t> Big C”: </a:t>
            </a:r>
            <a:r>
              <a:rPr lang="en-US" sz="2400" dirty="0" smtClean="0"/>
              <a:t>Age-Standardized </a:t>
            </a:r>
            <a:r>
              <a:rPr lang="en-US" sz="2400" dirty="0"/>
              <a:t>Rate (World) per 100 000, Incidence, </a:t>
            </a:r>
            <a:r>
              <a:rPr lang="en-US" sz="2400" dirty="0" smtClean="0"/>
              <a:t>both </a:t>
            </a:r>
            <a:r>
              <a:rPr lang="en-US" sz="2400" dirty="0"/>
              <a:t>sexes, in 2024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9" y="1209573"/>
            <a:ext cx="10544275" cy="53248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591" y="5729461"/>
            <a:ext cx="3209925" cy="10287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205213" y="258907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358.5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205213" y="197757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344.5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552750" y="437949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211.1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884117" y="189291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243.4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307630" y="277171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207.7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0419346" y="504232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461.3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417633" y="253891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255.0</a:t>
            </a:r>
            <a:endParaRPr lang="es-ES" dirty="0"/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6096000" y="2675457"/>
            <a:ext cx="420303" cy="96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5805852" y="196389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305.8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6283478" y="160573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334.6</a:t>
            </a:r>
            <a:endParaRPr lang="es-ES" dirty="0"/>
          </a:p>
        </p:txBody>
      </p:sp>
      <p:cxnSp>
        <p:nvCxnSpPr>
          <p:cNvPr id="20" name="Conector recto de flecha 19"/>
          <p:cNvCxnSpPr/>
          <p:nvPr/>
        </p:nvCxnSpPr>
        <p:spPr>
          <a:xfrm>
            <a:off x="6096000" y="2422521"/>
            <a:ext cx="603183" cy="11639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20"/>
          <p:cNvSpPr txBox="1"/>
          <p:nvPr/>
        </p:nvSpPr>
        <p:spPr>
          <a:xfrm>
            <a:off x="5753127" y="233323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299.8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271022" y="4748827"/>
            <a:ext cx="338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Cancer is a leading cause of </a:t>
            </a:r>
            <a:r>
              <a:rPr lang="en-US" dirty="0" smtClean="0"/>
              <a:t>death worldwide, accounting </a:t>
            </a:r>
            <a:r>
              <a:rPr lang="en-US" dirty="0"/>
              <a:t>for </a:t>
            </a:r>
            <a:r>
              <a:rPr lang="en-US" dirty="0" smtClean="0"/>
              <a:t>nearly 10 </a:t>
            </a:r>
            <a:r>
              <a:rPr lang="en-US" dirty="0"/>
              <a:t>million deaths and 21 </a:t>
            </a:r>
            <a:r>
              <a:rPr lang="en-US" dirty="0" smtClean="0"/>
              <a:t>million new </a:t>
            </a:r>
            <a:r>
              <a:rPr lang="en-US" dirty="0"/>
              <a:t>diagnoses </a:t>
            </a:r>
            <a:r>
              <a:rPr lang="en-US" dirty="0" smtClean="0"/>
              <a:t>annually.</a:t>
            </a:r>
            <a:endParaRPr lang="es-ES" dirty="0"/>
          </a:p>
        </p:txBody>
      </p:sp>
      <p:sp>
        <p:nvSpPr>
          <p:cNvPr id="23" name="Rectángulo 22"/>
          <p:cNvSpPr/>
          <p:nvPr/>
        </p:nvSpPr>
        <p:spPr>
          <a:xfrm>
            <a:off x="271022" y="6388829"/>
            <a:ext cx="2766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4"/>
              </a:rPr>
              <a:t>https://</a:t>
            </a:r>
            <a:r>
              <a:rPr lang="es-ES" dirty="0" smtClean="0">
                <a:hlinkClick r:id="rId4"/>
              </a:rPr>
              <a:t>gco.iarc.who.int/en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177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184" y="-20536"/>
            <a:ext cx="10515600" cy="944577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Current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chemotherapy</a:t>
            </a:r>
            <a:r>
              <a:rPr lang="es-ES" sz="3600" b="1" dirty="0" smtClean="0">
                <a:solidFill>
                  <a:srgbClr val="C00000"/>
                </a:solidFill>
              </a:rPr>
              <a:t>: </a:t>
            </a:r>
            <a:r>
              <a:rPr lang="es-ES" sz="3600" b="1" dirty="0" err="1" smtClean="0">
                <a:solidFill>
                  <a:srgbClr val="C00000"/>
                </a:solidFill>
              </a:rPr>
              <a:t>platins</a:t>
            </a:r>
            <a:r>
              <a:rPr lang="es-ES" sz="3600" b="1" dirty="0" smtClean="0">
                <a:solidFill>
                  <a:srgbClr val="C00000"/>
                </a:solidFill>
              </a:rPr>
              <a:t> and </a:t>
            </a:r>
            <a:r>
              <a:rPr lang="es-ES" sz="3600" b="1" dirty="0" err="1" smtClean="0">
                <a:solidFill>
                  <a:srgbClr val="C00000"/>
                </a:solidFill>
              </a:rPr>
              <a:t>nitrogen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mustards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19" name="Marcador de contenido 2"/>
          <p:cNvSpPr>
            <a:spLocks noGrp="1"/>
          </p:cNvSpPr>
          <p:nvPr>
            <p:ph idx="1"/>
          </p:nvPr>
        </p:nvSpPr>
        <p:spPr>
          <a:xfrm>
            <a:off x="385812" y="924041"/>
            <a:ext cx="10515600" cy="4879975"/>
          </a:xfrm>
        </p:spPr>
        <p:txBody>
          <a:bodyPr>
            <a:normAutofit/>
          </a:bodyPr>
          <a:lstStyle/>
          <a:p>
            <a:r>
              <a:rPr lang="es-ES" sz="2400" dirty="0" err="1" smtClean="0"/>
              <a:t>Nucleophilic</a:t>
            </a:r>
            <a:r>
              <a:rPr lang="es-ES" sz="2400" dirty="0" smtClean="0"/>
              <a:t> </a:t>
            </a:r>
            <a:r>
              <a:rPr lang="es-ES" sz="2400" dirty="0" err="1" smtClean="0"/>
              <a:t>substitution</a:t>
            </a:r>
            <a:r>
              <a:rPr lang="es-ES" sz="2400" dirty="0" smtClean="0"/>
              <a:t> </a:t>
            </a:r>
            <a:r>
              <a:rPr lang="es-ES" sz="2400" dirty="0" err="1" smtClean="0"/>
              <a:t>reaction</a:t>
            </a:r>
            <a:r>
              <a:rPr lang="es-ES" sz="2400" dirty="0" smtClean="0"/>
              <a:t> (S</a:t>
            </a:r>
            <a:r>
              <a:rPr lang="es-ES" sz="2400" baseline="-25000" dirty="0" smtClean="0"/>
              <a:t>N</a:t>
            </a:r>
            <a:r>
              <a:rPr lang="es-ES" sz="2400" dirty="0" smtClean="0"/>
              <a:t>2) of DNA</a:t>
            </a:r>
          </a:p>
          <a:p>
            <a:pPr lvl="1"/>
            <a:r>
              <a:rPr lang="es-ES" sz="2000" dirty="0" err="1" smtClean="0"/>
              <a:t>Carbon</a:t>
            </a:r>
            <a:r>
              <a:rPr lang="es-ES" sz="2000" dirty="0" smtClean="0"/>
              <a:t> </a:t>
            </a:r>
            <a:r>
              <a:rPr lang="es-ES" sz="2000" dirty="0" err="1" smtClean="0"/>
              <a:t>electrophiles</a:t>
            </a:r>
            <a:r>
              <a:rPr lang="es-ES" sz="2000" dirty="0" smtClean="0"/>
              <a:t> (</a:t>
            </a:r>
            <a:r>
              <a:rPr lang="es-ES" sz="2000" dirty="0" err="1" smtClean="0"/>
              <a:t>inversion</a:t>
            </a:r>
            <a:r>
              <a:rPr lang="es-ES" sz="2000" dirty="0" smtClean="0"/>
              <a:t>)</a:t>
            </a:r>
          </a:p>
          <a:p>
            <a:pPr lvl="1"/>
            <a:endParaRPr lang="es-ES" sz="2000" dirty="0"/>
          </a:p>
          <a:p>
            <a:pPr lvl="1"/>
            <a:endParaRPr lang="es-ES" sz="2000" dirty="0" smtClean="0"/>
          </a:p>
          <a:p>
            <a:pPr lvl="1"/>
            <a:endParaRPr lang="es-ES" sz="2000" dirty="0"/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pPr lvl="1"/>
            <a:endParaRPr lang="es-ES" sz="2000" dirty="0" smtClean="0"/>
          </a:p>
          <a:p>
            <a:pPr lvl="1"/>
            <a:r>
              <a:rPr lang="es-ES" sz="2000" dirty="0" err="1" smtClean="0"/>
              <a:t>Square</a:t>
            </a:r>
            <a:r>
              <a:rPr lang="es-ES" sz="2000" dirty="0" smtClean="0"/>
              <a:t> </a:t>
            </a:r>
            <a:r>
              <a:rPr lang="es-ES" sz="2000" dirty="0" err="1" smtClean="0"/>
              <a:t>planar</a:t>
            </a:r>
            <a:r>
              <a:rPr lang="es-ES" sz="2000" dirty="0" smtClean="0"/>
              <a:t> </a:t>
            </a:r>
            <a:r>
              <a:rPr lang="es-ES" sz="2000" dirty="0" err="1" smtClean="0"/>
              <a:t>electrophiles</a:t>
            </a:r>
            <a:r>
              <a:rPr lang="es-ES" sz="2000" dirty="0" smtClean="0"/>
              <a:t> (</a:t>
            </a:r>
            <a:r>
              <a:rPr lang="es-ES" sz="2000" dirty="0" err="1" smtClean="0"/>
              <a:t>retention</a:t>
            </a:r>
            <a:r>
              <a:rPr lang="es-ES" sz="2000" dirty="0" smtClean="0"/>
              <a:t>)</a:t>
            </a:r>
            <a:endParaRPr lang="es-ES" sz="2000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65" y="4402110"/>
            <a:ext cx="6271846" cy="209455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96" y="1765945"/>
            <a:ext cx="5720862" cy="217053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449811" y="7751262"/>
            <a:ext cx="4696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O. Larrañaga, A. de </a:t>
            </a:r>
            <a:r>
              <a:rPr lang="es-ES" sz="2000" dirty="0" err="1" smtClean="0"/>
              <a:t>Cózar</a:t>
            </a:r>
            <a:r>
              <a:rPr lang="es-ES" sz="2000" dirty="0" smtClean="0"/>
              <a:t>, F. P. Cossío, </a:t>
            </a:r>
            <a:r>
              <a:rPr lang="es-ES" sz="2000" i="1" dirty="0" err="1" smtClean="0">
                <a:solidFill>
                  <a:srgbClr val="0070C0"/>
                </a:solidFill>
              </a:rPr>
              <a:t>ChemPhysChem</a:t>
            </a:r>
            <a:r>
              <a:rPr lang="es-ES" sz="2000" dirty="0" smtClean="0">
                <a:solidFill>
                  <a:srgbClr val="0070C0"/>
                </a:solidFill>
              </a:rPr>
              <a:t> </a:t>
            </a:r>
            <a:r>
              <a:rPr lang="es-ES" sz="2000" b="1" dirty="0" smtClean="0">
                <a:solidFill>
                  <a:srgbClr val="0070C0"/>
                </a:solidFill>
              </a:rPr>
              <a:t>2017</a:t>
            </a:r>
            <a:r>
              <a:rPr lang="es-ES" sz="2000" dirty="0" smtClean="0">
                <a:solidFill>
                  <a:srgbClr val="0070C0"/>
                </a:solidFill>
              </a:rPr>
              <a:t>, </a:t>
            </a:r>
            <a:r>
              <a:rPr lang="es-ES" sz="2000" i="1" dirty="0" smtClean="0">
                <a:solidFill>
                  <a:srgbClr val="0070C0"/>
                </a:solidFill>
              </a:rPr>
              <a:t>18</a:t>
            </a:r>
            <a:r>
              <a:rPr lang="es-ES" sz="2000" dirty="0" smtClean="0">
                <a:solidFill>
                  <a:srgbClr val="0070C0"/>
                </a:solidFill>
              </a:rPr>
              <a:t>, 3390-3401</a:t>
            </a:r>
            <a:endParaRPr lang="es-ES" sz="2000" dirty="0">
              <a:solidFill>
                <a:srgbClr val="0070C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977552" y="6449249"/>
            <a:ext cx="404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i="1" dirty="0" err="1" smtClean="0">
                <a:solidFill>
                  <a:srgbClr val="0070C0"/>
                </a:solidFill>
              </a:rPr>
              <a:t>ChemPhysChem</a:t>
            </a:r>
            <a:r>
              <a:rPr lang="es-ES" sz="2000" dirty="0" smtClean="0">
                <a:solidFill>
                  <a:srgbClr val="0070C0"/>
                </a:solidFill>
              </a:rPr>
              <a:t> </a:t>
            </a:r>
            <a:r>
              <a:rPr lang="es-ES" sz="2000" b="1" dirty="0" smtClean="0">
                <a:solidFill>
                  <a:srgbClr val="0070C0"/>
                </a:solidFill>
              </a:rPr>
              <a:t>2017</a:t>
            </a:r>
            <a:r>
              <a:rPr lang="es-ES" sz="2000" dirty="0" smtClean="0">
                <a:solidFill>
                  <a:srgbClr val="0070C0"/>
                </a:solidFill>
              </a:rPr>
              <a:t>, </a:t>
            </a:r>
            <a:r>
              <a:rPr lang="es-ES" sz="2000" i="1" dirty="0" smtClean="0">
                <a:solidFill>
                  <a:srgbClr val="0070C0"/>
                </a:solidFill>
              </a:rPr>
              <a:t>18</a:t>
            </a:r>
            <a:r>
              <a:rPr lang="es-ES" sz="2000" dirty="0" smtClean="0">
                <a:solidFill>
                  <a:srgbClr val="0070C0"/>
                </a:solidFill>
              </a:rPr>
              <a:t>, 3390-3401</a:t>
            </a:r>
            <a:endParaRPr lang="es-ES" sz="2000" dirty="0">
              <a:solidFill>
                <a:srgbClr val="0070C0"/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7449811" y="1766482"/>
            <a:ext cx="4375473" cy="1734901"/>
            <a:chOff x="7449811" y="1766482"/>
            <a:chExt cx="4375473" cy="1734901"/>
          </a:xfrm>
        </p:grpSpPr>
        <p:grpSp>
          <p:nvGrpSpPr>
            <p:cNvPr id="13" name="Grupo 12"/>
            <p:cNvGrpSpPr/>
            <p:nvPr/>
          </p:nvGrpSpPr>
          <p:grpSpPr>
            <a:xfrm>
              <a:off x="7449811" y="1766482"/>
              <a:ext cx="2251538" cy="1734901"/>
              <a:chOff x="7449811" y="1766482"/>
              <a:chExt cx="2251538" cy="1734901"/>
            </a:xfrm>
          </p:grpSpPr>
          <p:sp>
            <p:nvSpPr>
              <p:cNvPr id="12" name="Rectángulo 11"/>
              <p:cNvSpPr/>
              <p:nvPr/>
            </p:nvSpPr>
            <p:spPr>
              <a:xfrm>
                <a:off x="7449811" y="1766482"/>
                <a:ext cx="2251538" cy="173490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aphicFrame>
            <p:nvGraphicFramePr>
              <p:cNvPr id="4" name="Objeto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9811932"/>
                  </p:ext>
                </p:extLst>
              </p:nvPr>
            </p:nvGraphicFramePr>
            <p:xfrm>
              <a:off x="7547842" y="1825944"/>
              <a:ext cx="2081044" cy="15940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08" name="CS ChemDraw 64-bit Drawing" r:id="rId5" imgW="1316247" imgH="1008493" progId="ChemDraw_x64.Document.6.0">
                      <p:embed/>
                    </p:oleObj>
                  </mc:Choice>
                  <mc:Fallback>
                    <p:oleObj name="CS ChemDraw 64-bit Drawing" r:id="rId5" imgW="1316247" imgH="1008493" progId="ChemDraw_x64.Document.6.0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7547842" y="1825944"/>
                            <a:ext cx="2081044" cy="159404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" name="CuadroTexto 4"/>
            <p:cNvSpPr txBox="1"/>
            <p:nvPr/>
          </p:nvSpPr>
          <p:spPr>
            <a:xfrm>
              <a:off x="9832174" y="2666548"/>
              <a:ext cx="1993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i="1" dirty="0" err="1" smtClean="0"/>
                <a:t>Cyclophosphamide</a:t>
              </a:r>
              <a:endParaRPr lang="es-ES" b="1" i="1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7776754" y="4391731"/>
            <a:ext cx="3060310" cy="1471747"/>
            <a:chOff x="7776754" y="4391731"/>
            <a:chExt cx="3060310" cy="1471747"/>
          </a:xfrm>
        </p:grpSpPr>
        <p:sp>
          <p:nvSpPr>
            <p:cNvPr id="16" name="Rectángulo 15"/>
            <p:cNvSpPr/>
            <p:nvPr/>
          </p:nvSpPr>
          <p:spPr>
            <a:xfrm>
              <a:off x="7776754" y="4391731"/>
              <a:ext cx="1733006" cy="147174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aphicFrame>
          <p:nvGraphicFramePr>
            <p:cNvPr id="10" name="Objeto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0978341"/>
                </p:ext>
              </p:extLst>
            </p:nvPr>
          </p:nvGraphicFramePr>
          <p:xfrm>
            <a:off x="7977552" y="4608333"/>
            <a:ext cx="1314494" cy="1070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9" name="CS ChemDraw 64-bit Drawing" r:id="rId7" imgW="833052" imgH="677840" progId="ChemDraw_x64.Document.6.0">
                    <p:embed/>
                  </p:oleObj>
                </mc:Choice>
                <mc:Fallback>
                  <p:oleObj name="CS ChemDraw 64-bit Drawing" r:id="rId7" imgW="833052" imgH="677840" progId="ChemDraw_x64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977552" y="4608333"/>
                          <a:ext cx="1314494" cy="1070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CuadroTexto 10"/>
            <p:cNvSpPr txBox="1"/>
            <p:nvPr/>
          </p:nvSpPr>
          <p:spPr>
            <a:xfrm>
              <a:off x="9832174" y="4983126"/>
              <a:ext cx="1004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i="1" dirty="0" err="1" smtClean="0"/>
                <a:t>Cisplatin</a:t>
              </a:r>
              <a:endParaRPr lang="es-ES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6094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184" y="-20536"/>
            <a:ext cx="10515600" cy="944577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Current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chemotherapy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is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not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enough</a:t>
            </a:r>
            <a:endParaRPr lang="es-ES" sz="3600" b="1" dirty="0">
              <a:solidFill>
                <a:srgbClr val="C00000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1A7A340-37C4-C995-8004-8A38E30FE00B}"/>
              </a:ext>
            </a:extLst>
          </p:cNvPr>
          <p:cNvGrpSpPr/>
          <p:nvPr/>
        </p:nvGrpSpPr>
        <p:grpSpPr>
          <a:xfrm>
            <a:off x="542686" y="1035501"/>
            <a:ext cx="3625054" cy="3382496"/>
            <a:chOff x="7729573" y="1016451"/>
            <a:chExt cx="2424491" cy="2019861"/>
          </a:xfrm>
        </p:grpSpPr>
        <p:sp>
          <p:nvSpPr>
            <p:cNvPr id="5" name="Shape 22">
              <a:extLst>
                <a:ext uri="{FF2B5EF4-FFF2-40B4-BE49-F238E27FC236}">
                  <a16:creationId xmlns:a16="http://schemas.microsoft.com/office/drawing/2014/main" id="{8CF99F30-DF3B-DB31-B771-B95966C1AAA2}"/>
                </a:ext>
              </a:extLst>
            </p:cNvPr>
            <p:cNvSpPr/>
            <p:nvPr/>
          </p:nvSpPr>
          <p:spPr>
            <a:xfrm>
              <a:off x="7730904" y="1995927"/>
              <a:ext cx="2423160" cy="945970"/>
            </a:xfrm>
            <a:prstGeom prst="roundRect">
              <a:avLst>
                <a:gd name="adj" fmla="val 7627"/>
              </a:avLst>
            </a:prstGeom>
            <a:solidFill>
              <a:srgbClr val="EAF5F8"/>
            </a:solidFill>
            <a:ln w="10160">
              <a:solidFill>
                <a:srgbClr val="AFC4CD"/>
              </a:solidFill>
              <a:prstDash val="solid"/>
            </a:ln>
          </p:spPr>
          <p:txBody>
            <a:bodyPr/>
            <a:lstStyle/>
            <a:p>
              <a:endParaRPr lang="es-ES_tradnl"/>
            </a:p>
          </p:txBody>
        </p:sp>
        <p:sp>
          <p:nvSpPr>
            <p:cNvPr id="6" name="Text 23">
              <a:extLst>
                <a:ext uri="{FF2B5EF4-FFF2-40B4-BE49-F238E27FC236}">
                  <a16:creationId xmlns:a16="http://schemas.microsoft.com/office/drawing/2014/main" id="{2A837CC4-AF0D-6573-D01D-F88FDC810D3A}"/>
                </a:ext>
              </a:extLst>
            </p:cNvPr>
            <p:cNvSpPr/>
            <p:nvPr/>
          </p:nvSpPr>
          <p:spPr>
            <a:xfrm>
              <a:off x="8041800" y="2100576"/>
              <a:ext cx="178308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2E3192"/>
                  </a:solidFill>
                  <a:latin typeface="Arial" panose="020B0604020202020204" pitchFamily="34" charset="0"/>
                  <a:ea typeface="Aptos" pitchFamily="34" charset="-122"/>
                  <a:cs typeface="Arial" panose="020B0604020202020204" pitchFamily="34" charset="0"/>
                </a:rPr>
                <a:t>1 in 2</a:t>
              </a:r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24">
              <a:extLst>
                <a:ext uri="{FF2B5EF4-FFF2-40B4-BE49-F238E27FC236}">
                  <a16:creationId xmlns:a16="http://schemas.microsoft.com/office/drawing/2014/main" id="{1752C582-B364-E380-1A6D-CBED604237E0}"/>
                </a:ext>
              </a:extLst>
            </p:cNvPr>
            <p:cNvSpPr/>
            <p:nvPr/>
          </p:nvSpPr>
          <p:spPr>
            <a:xfrm>
              <a:off x="7729573" y="2454881"/>
              <a:ext cx="2423160" cy="5814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111111"/>
                  </a:solidFill>
                  <a:latin typeface="Arial" panose="020B0604020202020204" pitchFamily="34" charset="0"/>
                  <a:ea typeface="Aptos" pitchFamily="34" charset="-122"/>
                  <a:cs typeface="Arial" panose="020B0604020202020204" pitchFamily="34" charset="0"/>
                </a:rPr>
                <a:t>cancer patients receives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en-US" sz="1200" b="1" dirty="0">
                  <a:solidFill>
                    <a:srgbClr val="111111"/>
                  </a:solidFill>
                  <a:latin typeface="Arial" panose="020B0604020202020204" pitchFamily="34" charset="0"/>
                  <a:ea typeface="Aptos" pitchFamily="34" charset="-122"/>
                  <a:cs typeface="Arial" panose="020B0604020202020204" pitchFamily="34" charset="0"/>
                </a:rPr>
                <a:t>platinum-based therapy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C044A185-950B-265A-3359-F7ECFB2C6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8603" y="1016451"/>
              <a:ext cx="996090" cy="945971"/>
            </a:xfrm>
            <a:prstGeom prst="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6EF1D93D-1E3F-B5F2-ED42-5A5DB8ED8D3C}"/>
              </a:ext>
            </a:extLst>
          </p:cNvPr>
          <p:cNvGrpSpPr/>
          <p:nvPr/>
        </p:nvGrpSpPr>
        <p:grpSpPr>
          <a:xfrm>
            <a:off x="6285548" y="2048309"/>
            <a:ext cx="5245517" cy="1961320"/>
            <a:chOff x="7912219" y="3694750"/>
            <a:chExt cx="3055874" cy="106471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48FF18DD-85AC-B414-B89A-E17E1003CE50}"/>
                </a:ext>
              </a:extLst>
            </p:cNvPr>
            <p:cNvSpPr txBox="1"/>
            <p:nvPr/>
          </p:nvSpPr>
          <p:spPr>
            <a:xfrm>
              <a:off x="8576386" y="3888830"/>
              <a:ext cx="239170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~70% </a:t>
              </a:r>
            </a:p>
            <a:p>
              <a:pPr algn="ctr"/>
              <a:r>
                <a:rPr lang="es-E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develop</a:t>
              </a:r>
              <a:r>
                <a:rPr lang="es-E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resistance</a:t>
              </a:r>
              <a:endParaRPr lang="es-E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2" descr="Vector De Exclamación De Señal De Alerta Roja PNG ,dibujos Alerta Roja,  Firmar, Exclamación Roja PNG y Vector para Descargar Gratis | Pngtree">
              <a:extLst>
                <a:ext uri="{FF2B5EF4-FFF2-40B4-BE49-F238E27FC236}">
                  <a16:creationId xmlns:a16="http://schemas.microsoft.com/office/drawing/2014/main" id="{4E4CAFFF-CD57-0E4D-791C-1BD521FF66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2219" y="3694750"/>
              <a:ext cx="1064716" cy="1064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Shape 22">
              <a:extLst>
                <a:ext uri="{FF2B5EF4-FFF2-40B4-BE49-F238E27FC236}">
                  <a16:creationId xmlns:a16="http://schemas.microsoft.com/office/drawing/2014/main" id="{1CF87F92-64E8-BF37-4225-D5C61515EF09}"/>
                </a:ext>
              </a:extLst>
            </p:cNvPr>
            <p:cNvSpPr/>
            <p:nvPr/>
          </p:nvSpPr>
          <p:spPr>
            <a:xfrm>
              <a:off x="7912219" y="3825775"/>
              <a:ext cx="2756334" cy="933691"/>
            </a:xfrm>
            <a:prstGeom prst="roundRect">
              <a:avLst>
                <a:gd name="adj" fmla="val 7627"/>
              </a:avLst>
            </a:prstGeom>
            <a:noFill/>
            <a:ln w="10160">
              <a:solidFill>
                <a:srgbClr val="AFC4CD"/>
              </a:solidFill>
              <a:prstDash val="solid"/>
            </a:ln>
          </p:spPr>
          <p:txBody>
            <a:bodyPr/>
            <a:lstStyle/>
            <a:p>
              <a:endParaRPr lang="es-ES_tradnl"/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7425614" y="1562918"/>
            <a:ext cx="2355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High </a:t>
            </a:r>
            <a:r>
              <a:rPr lang="es-ES" sz="2800" b="1" dirty="0" err="1" smtClean="0">
                <a:solidFill>
                  <a:srgbClr val="FF0000"/>
                </a:solidFill>
              </a:rPr>
              <a:t>toxicity</a:t>
            </a:r>
            <a:endParaRPr lang="es-ES" sz="2800" b="1" dirty="0" smtClean="0">
              <a:solidFill>
                <a:srgbClr val="FF0000"/>
              </a:solidFill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432323" y="2941959"/>
            <a:ext cx="1691059" cy="597516"/>
            <a:chOff x="4711455" y="3307718"/>
            <a:chExt cx="1691059" cy="597516"/>
          </a:xfrm>
        </p:grpSpPr>
        <p:sp>
          <p:nvSpPr>
            <p:cNvPr id="14" name="Flecha abajo 13"/>
            <p:cNvSpPr/>
            <p:nvPr/>
          </p:nvSpPr>
          <p:spPr>
            <a:xfrm rot="16200000">
              <a:off x="5417418" y="2920138"/>
              <a:ext cx="279133" cy="1691059"/>
            </a:xfrm>
            <a:prstGeom prst="down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4725366" y="3307718"/>
              <a:ext cx="1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err="1" smtClean="0"/>
                <a:t>However</a:t>
              </a:r>
              <a:r>
                <a:rPr lang="es-ES" dirty="0" smtClean="0"/>
                <a:t>, </a:t>
              </a:r>
              <a:r>
                <a:rPr lang="en-EN" dirty="0" smtClean="0"/>
                <a:t>…</a:t>
              </a:r>
              <a:endParaRPr lang="es-ES" dirty="0"/>
            </a:p>
          </p:txBody>
        </p:sp>
      </p:grpSp>
      <p:sp>
        <p:nvSpPr>
          <p:cNvPr id="17" name="Rectángulo 16"/>
          <p:cNvSpPr/>
          <p:nvPr/>
        </p:nvSpPr>
        <p:spPr>
          <a:xfrm>
            <a:off x="5745006" y="42836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 err="1" smtClean="0">
                <a:solidFill>
                  <a:srgbClr val="000000"/>
                </a:solidFill>
              </a:rPr>
              <a:t>Around</a:t>
            </a:r>
            <a:r>
              <a:rPr lang="es-ES" b="1" dirty="0" smtClean="0">
                <a:solidFill>
                  <a:srgbClr val="000000"/>
                </a:solidFill>
              </a:rPr>
              <a:t> </a:t>
            </a:r>
            <a:r>
              <a:rPr lang="es-ES" b="1" dirty="0">
                <a:solidFill>
                  <a:srgbClr val="000000"/>
                </a:solidFill>
              </a:rPr>
              <a:t>70% of </a:t>
            </a:r>
            <a:r>
              <a:rPr lang="es-ES" b="1" dirty="0" err="1">
                <a:solidFill>
                  <a:srgbClr val="000000"/>
                </a:solidFill>
              </a:rPr>
              <a:t>patients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either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exhibit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intrinsic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resistance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or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eventually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develop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resistance</a:t>
            </a:r>
            <a:r>
              <a:rPr lang="es-ES" b="1" dirty="0">
                <a:solidFill>
                  <a:srgbClr val="000000"/>
                </a:solidFill>
              </a:rPr>
              <a:t> to </a:t>
            </a:r>
            <a:r>
              <a:rPr lang="es-ES" b="1" dirty="0" err="1">
                <a:solidFill>
                  <a:srgbClr val="000000"/>
                </a:solidFill>
              </a:rPr>
              <a:t>these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b="1" dirty="0" err="1">
                <a:solidFill>
                  <a:srgbClr val="000000"/>
                </a:solidFill>
              </a:rPr>
              <a:t>drugs</a:t>
            </a:r>
            <a:r>
              <a:rPr lang="es-ES" dirty="0">
                <a:solidFill>
                  <a:srgbClr val="000000"/>
                </a:solidFill>
              </a:rPr>
              <a:t>, </a:t>
            </a:r>
            <a:r>
              <a:rPr lang="es-ES" dirty="0" err="1">
                <a:solidFill>
                  <a:srgbClr val="000000"/>
                </a:solidFill>
              </a:rPr>
              <a:t>limiting</a:t>
            </a:r>
            <a:r>
              <a:rPr lang="es-ES" dirty="0">
                <a:solidFill>
                  <a:srgbClr val="000000"/>
                </a:solidFill>
              </a:rPr>
              <a:t> </a:t>
            </a:r>
            <a:r>
              <a:rPr lang="es-ES" dirty="0" err="1">
                <a:solidFill>
                  <a:srgbClr val="000000"/>
                </a:solidFill>
              </a:rPr>
              <a:t>their</a:t>
            </a:r>
            <a:r>
              <a:rPr lang="es-ES" dirty="0">
                <a:solidFill>
                  <a:srgbClr val="000000"/>
                </a:solidFill>
              </a:rPr>
              <a:t> </a:t>
            </a:r>
            <a:r>
              <a:rPr lang="es-ES" dirty="0" err="1">
                <a:solidFill>
                  <a:srgbClr val="000000"/>
                </a:solidFill>
              </a:rPr>
              <a:t>long-term</a:t>
            </a:r>
            <a:r>
              <a:rPr lang="es-ES" dirty="0">
                <a:solidFill>
                  <a:srgbClr val="000000"/>
                </a:solidFill>
              </a:rPr>
              <a:t> </a:t>
            </a:r>
            <a:r>
              <a:rPr lang="es-ES" dirty="0" err="1">
                <a:solidFill>
                  <a:srgbClr val="000000"/>
                </a:solidFill>
              </a:rPr>
              <a:t>effectiveness</a:t>
            </a:r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02F3C26-3017-5C8E-84B9-C69C15AD670B}"/>
              </a:ext>
            </a:extLst>
          </p:cNvPr>
          <p:cNvSpPr txBox="1"/>
          <p:nvPr/>
        </p:nvSpPr>
        <p:spPr>
          <a:xfrm>
            <a:off x="1821049" y="5695970"/>
            <a:ext cx="9122475" cy="779059"/>
          </a:xfrm>
          <a:prstGeom prst="rect">
            <a:avLst/>
          </a:prstGeom>
          <a:solidFill>
            <a:srgbClr val="F4F6FA"/>
          </a:solidFill>
          <a:ln w="6350">
            <a:solidFill>
              <a:srgbClr val="33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URGENT NEED TO DEVELOP </a:t>
            </a:r>
            <a:r>
              <a:rPr lang="en-US" sz="20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CHEMOTHERAPEUTIC AGENTS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ACTIVITY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ABLE TO </a:t>
            </a:r>
            <a:r>
              <a:rPr lang="en-US" sz="20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OVERCOME CISPLATIN RESISTANCE</a:t>
            </a:r>
            <a:endParaRPr lang="es-ES" sz="2000" b="1" dirty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6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5588531" y="137590"/>
            <a:ext cx="6260168" cy="6815661"/>
            <a:chOff x="5983961" y="17317"/>
            <a:chExt cx="5821045" cy="6405154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CFD771E-FFBB-D9C3-F82F-3BB1631A9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3961" y="17317"/>
              <a:ext cx="5821045" cy="6405154"/>
            </a:xfrm>
            <a:prstGeom prst="rect">
              <a:avLst/>
            </a:prstGeom>
          </p:spPr>
        </p:pic>
        <p:sp>
          <p:nvSpPr>
            <p:cNvPr id="9" name="CuadroTexto 8"/>
            <p:cNvSpPr txBox="1"/>
            <p:nvPr/>
          </p:nvSpPr>
          <p:spPr>
            <a:xfrm>
              <a:off x="6955605" y="534256"/>
              <a:ext cx="924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smtClean="0"/>
                <a:t>(</a:t>
              </a:r>
              <a:r>
                <a:rPr lang="es-ES" dirty="0" err="1" smtClean="0"/>
                <a:t>ca</a:t>
              </a:r>
              <a:r>
                <a:rPr lang="es-ES" dirty="0" smtClean="0"/>
                <a:t>. 5%)</a:t>
              </a:r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443" y="0"/>
            <a:ext cx="10515600" cy="78273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3</a:t>
            </a:r>
            <a:r>
              <a:rPr lang="es-ES" sz="3600" b="1" dirty="0" smtClean="0">
                <a:solidFill>
                  <a:srgbClr val="C00000"/>
                </a:solidFill>
              </a:rPr>
              <a:t>. </a:t>
            </a:r>
            <a:r>
              <a:rPr lang="es-ES" sz="3600" b="1" dirty="0" err="1" smtClean="0">
                <a:solidFill>
                  <a:srgbClr val="C00000"/>
                </a:solidFill>
              </a:rPr>
              <a:t>On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road</a:t>
            </a:r>
            <a:r>
              <a:rPr lang="es-ES" sz="3600" b="1" dirty="0" smtClean="0">
                <a:solidFill>
                  <a:srgbClr val="C00000"/>
                </a:solidFill>
              </a:rPr>
              <a:t>: </a:t>
            </a:r>
            <a:r>
              <a:rPr lang="es-ES" sz="3600" b="1" dirty="0" err="1" smtClean="0">
                <a:solidFill>
                  <a:srgbClr val="C00000"/>
                </a:solidFill>
              </a:rPr>
              <a:t>Cisplatin</a:t>
            </a:r>
            <a:r>
              <a:rPr lang="es-ES" sz="3600" b="1" dirty="0" smtClean="0">
                <a:solidFill>
                  <a:srgbClr val="C00000"/>
                </a:solidFill>
              </a:rPr>
              <a:t> as </a:t>
            </a:r>
            <a:r>
              <a:rPr lang="es-ES" sz="3600" b="1" dirty="0" err="1" smtClean="0">
                <a:solidFill>
                  <a:srgbClr val="C00000"/>
                </a:solidFill>
              </a:rPr>
              <a:t>starting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point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3443" y="6308101"/>
            <a:ext cx="4090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 err="1">
                <a:solidFill>
                  <a:schemeClr val="accent5">
                    <a:lumMod val="75000"/>
                  </a:schemeClr>
                </a:solidFill>
              </a:rPr>
              <a:t>ChemPhysChem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2016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s-ES" sz="2400" i="1" dirty="0">
                <a:solidFill>
                  <a:schemeClr val="accent5">
                    <a:lumMod val="75000"/>
                  </a:schemeClr>
                </a:solidFill>
              </a:rPr>
              <a:t>17</a:t>
            </a:r>
            <a:r>
              <a:rPr lang="es-ES" sz="2400" dirty="0">
                <a:solidFill>
                  <a:schemeClr val="accent5">
                    <a:lumMod val="75000"/>
                  </a:schemeClr>
                </a:solidFill>
              </a:rPr>
              <a:t>, 3932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-151863" y="7377811"/>
            <a:ext cx="2789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Calibri"/>
              </a:rPr>
              <a:t>Lu, X. et al. </a:t>
            </a:r>
            <a:r>
              <a:rPr lang="en-US" sz="1600" i="1" dirty="0">
                <a:solidFill>
                  <a:prstClr val="white"/>
                </a:solidFill>
                <a:latin typeface="Calibri"/>
              </a:rPr>
              <a:t>Nat. </a:t>
            </a:r>
            <a:r>
              <a:rPr lang="en-US" sz="1600" i="1" dirty="0" err="1">
                <a:solidFill>
                  <a:prstClr val="white"/>
                </a:solidFill>
                <a:latin typeface="Calibri"/>
              </a:rPr>
              <a:t>Struct</a:t>
            </a:r>
            <a:r>
              <a:rPr lang="en-US" sz="1600" i="1" dirty="0">
                <a:solidFill>
                  <a:prstClr val="white"/>
                </a:solidFill>
                <a:latin typeface="Calibri"/>
              </a:rPr>
              <a:t>. Mol. Biol. </a:t>
            </a:r>
            <a:r>
              <a:rPr lang="en-US" sz="1600" b="1" dirty="0">
                <a:solidFill>
                  <a:prstClr val="white"/>
                </a:solidFill>
                <a:latin typeface="Calibri"/>
              </a:rPr>
              <a:t>2008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, </a:t>
            </a:r>
            <a:r>
              <a:rPr lang="en-US" sz="1600" i="1" dirty="0">
                <a:solidFill>
                  <a:prstClr val="white"/>
                </a:solidFill>
                <a:latin typeface="Calibri"/>
              </a:rPr>
              <a:t>15</a:t>
            </a:r>
            <a:r>
              <a:rPr lang="en-US" sz="1600" dirty="0">
                <a:solidFill>
                  <a:prstClr val="white"/>
                </a:solidFill>
                <a:latin typeface="Calibri"/>
              </a:rPr>
              <a:t>, 1122-1124</a:t>
            </a:r>
          </a:p>
        </p:txBody>
      </p:sp>
      <p:pic>
        <p:nvPicPr>
          <p:cNvPr id="12" name="Picture 2" descr="C_Kn_later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3" y="2538826"/>
            <a:ext cx="5263481" cy="3310730"/>
          </a:xfrm>
          <a:prstGeom prst="rect">
            <a:avLst/>
          </a:prstGeom>
        </p:spPr>
      </p:pic>
      <p:cxnSp>
        <p:nvCxnSpPr>
          <p:cNvPr id="13" name="Straight Arrow Connector 6"/>
          <p:cNvCxnSpPr/>
          <p:nvPr/>
        </p:nvCxnSpPr>
        <p:spPr>
          <a:xfrm flipV="1">
            <a:off x="331471" y="6931041"/>
            <a:ext cx="4550730" cy="21276"/>
          </a:xfrm>
          <a:prstGeom prst="straightConnector1">
            <a:avLst/>
          </a:prstGeom>
          <a:ln w="12700" cmpd="sng"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39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84343"/>
          </a:xfrm>
        </p:spPr>
        <p:txBody>
          <a:bodyPr>
            <a:normAutofit fontScale="90000"/>
          </a:bodyPr>
          <a:lstStyle/>
          <a:p>
            <a:r>
              <a:rPr lang="es-ES" sz="3600" dirty="0" err="1" smtClean="0">
                <a:solidFill>
                  <a:srgbClr val="C00000"/>
                </a:solidFill>
              </a:rPr>
              <a:t>Even</a:t>
            </a:r>
            <a:r>
              <a:rPr lang="es-ES" sz="3600" dirty="0" smtClean="0">
                <a:solidFill>
                  <a:srgbClr val="C00000"/>
                </a:solidFill>
              </a:rPr>
              <a:t> </a:t>
            </a:r>
            <a:r>
              <a:rPr lang="es-ES" sz="3600" dirty="0" err="1" smtClean="0">
                <a:solidFill>
                  <a:srgbClr val="C00000"/>
                </a:solidFill>
              </a:rPr>
              <a:t>worse</a:t>
            </a:r>
            <a:r>
              <a:rPr lang="es-ES" sz="3600" dirty="0" smtClean="0">
                <a:solidFill>
                  <a:srgbClr val="C00000"/>
                </a:solidFill>
              </a:rPr>
              <a:t>: </a:t>
            </a:r>
            <a:r>
              <a:rPr lang="es-ES" sz="3600" dirty="0" err="1" smtClean="0">
                <a:solidFill>
                  <a:srgbClr val="C00000"/>
                </a:solidFill>
              </a:rPr>
              <a:t>cholangiocarcinoma</a:t>
            </a:r>
            <a:endParaRPr lang="es-ES" sz="3600" dirty="0">
              <a:solidFill>
                <a:srgbClr val="C0000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B705D5-2856-851A-B776-62ABFF261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666" y="1039529"/>
            <a:ext cx="7306604" cy="4971063"/>
          </a:xfrm>
          <a:prstGeom prst="rect">
            <a:avLst/>
          </a:prstGeom>
        </p:spPr>
      </p:pic>
      <p:sp>
        <p:nvSpPr>
          <p:cNvPr id="8" name="3 Rectángulo">
            <a:extLst>
              <a:ext uri="{FF2B5EF4-FFF2-40B4-BE49-F238E27FC236}">
                <a16:creationId xmlns:a16="http://schemas.microsoft.com/office/drawing/2014/main" id="{F4D74187-20A5-4236-0414-8E3FFBA2A0CF}"/>
              </a:ext>
            </a:extLst>
          </p:cNvPr>
          <p:cNvSpPr/>
          <p:nvPr/>
        </p:nvSpPr>
        <p:spPr>
          <a:xfrm>
            <a:off x="6406442" y="6465777"/>
            <a:ext cx="5785558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World Health Organization. International Classification of Diseases 11</a:t>
            </a:r>
            <a:r>
              <a:rPr lang="en-GB" sz="1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Revision. Version 02/2022</a:t>
            </a:r>
          </a:p>
          <a:p>
            <a:pPr algn="r"/>
            <a:r>
              <a:rPr lang="en-GB" sz="1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Banales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JM, </a:t>
            </a:r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 Rev Gastroenterol Hepatol. 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64002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5">
            <a:extLst>
              <a:ext uri="{FF2B5EF4-FFF2-40B4-BE49-F238E27FC236}">
                <a16:creationId xmlns:a16="http://schemas.microsoft.com/office/drawing/2014/main" id="{339FD108-46CE-E29D-F8C9-196FCDA6E2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213" y="517797"/>
            <a:ext cx="9500640" cy="6210262"/>
          </a:xfrm>
          <a:prstGeom prst="rect">
            <a:avLst/>
          </a:prstGeom>
        </p:spPr>
      </p:pic>
      <p:sp>
        <p:nvSpPr>
          <p:cNvPr id="7" name="3 Rectángulo">
            <a:extLst>
              <a:ext uri="{FF2B5EF4-FFF2-40B4-BE49-F238E27FC236}">
                <a16:creationId xmlns:a16="http://schemas.microsoft.com/office/drawing/2014/main" id="{246E1D39-A2B3-CC7F-E992-449097B79AE2}"/>
              </a:ext>
            </a:extLst>
          </p:cNvPr>
          <p:cNvSpPr/>
          <p:nvPr/>
        </p:nvSpPr>
        <p:spPr>
          <a:xfrm>
            <a:off x="173434" y="6227397"/>
            <a:ext cx="3512501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Banales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JM, </a:t>
            </a:r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 Rev Gastroenterol Hepatol. 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pPr algn="r"/>
            <a:r>
              <a:rPr lang="en-GB" sz="1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Bertuccio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P, </a:t>
            </a:r>
            <a:r>
              <a:rPr lang="en-GB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 Hepatol</a:t>
            </a:r>
            <a:r>
              <a:rPr lang="en-GB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2019</a:t>
            </a:r>
            <a:endParaRPr lang="es-E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73434" y="247655"/>
            <a:ext cx="10515600" cy="270142"/>
          </a:xfrm>
        </p:spPr>
        <p:txBody>
          <a:bodyPr>
            <a:normAutofit fontScale="90000"/>
          </a:bodyPr>
          <a:lstStyle/>
          <a:p>
            <a:r>
              <a:rPr lang="es-ES" altLang="en-US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Annual</a:t>
            </a:r>
            <a:r>
              <a:rPr lang="es-ES" altLang="en-US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s-ES" altLang="en-US" sz="3200" b="1" dirty="0" err="1">
                <a:solidFill>
                  <a:srgbClr val="C00000"/>
                </a:solidFill>
                <a:cs typeface="Arial" panose="020B0604020202020204" pitchFamily="34" charset="0"/>
              </a:rPr>
              <a:t>mortality</a:t>
            </a:r>
            <a:r>
              <a:rPr lang="es-ES" altLang="en-US" sz="32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s-ES" altLang="en-US" sz="32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rate</a:t>
            </a:r>
            <a:r>
              <a:rPr lang="es-ES" altLang="en-US" sz="32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s-ES" altLang="en-US" sz="32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associated</a:t>
            </a:r>
            <a:r>
              <a:rPr lang="es-ES" altLang="en-US" sz="32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s-ES" altLang="en-US" sz="32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with</a:t>
            </a:r>
            <a:r>
              <a:rPr lang="es-ES" altLang="en-US" sz="32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s-ES" altLang="en-US" sz="32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cholangiocarcinoma</a:t>
            </a:r>
            <a:endParaRPr lang="es-E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8273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2</a:t>
            </a:r>
            <a:r>
              <a:rPr lang="es-ES" sz="3600" b="1" dirty="0" smtClean="0">
                <a:solidFill>
                  <a:srgbClr val="C00000"/>
                </a:solidFill>
              </a:rPr>
              <a:t>. </a:t>
            </a:r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(I)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8751" y="391368"/>
            <a:ext cx="10614498" cy="6178045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have</a:t>
            </a:r>
            <a:r>
              <a:rPr lang="es-ES" sz="2400" dirty="0" smtClean="0"/>
              <a:t> </a:t>
            </a:r>
            <a:r>
              <a:rPr lang="es-ES" sz="2400" dirty="0" err="1" smtClean="0"/>
              <a:t>obtained</a:t>
            </a:r>
            <a:r>
              <a:rPr lang="es-ES" sz="2400" dirty="0" smtClean="0"/>
              <a:t> </a:t>
            </a:r>
            <a:r>
              <a:rPr lang="es-ES" sz="2400" dirty="0" err="1" smtClean="0"/>
              <a:t>diverse</a:t>
            </a:r>
            <a:r>
              <a:rPr lang="es-ES" sz="2400" dirty="0" smtClean="0"/>
              <a:t> </a:t>
            </a:r>
            <a:r>
              <a:rPr lang="es-ES" sz="2400" dirty="0" err="1" smtClean="0"/>
              <a:t>families</a:t>
            </a:r>
            <a:r>
              <a:rPr lang="es-ES" sz="2400" dirty="0" smtClean="0"/>
              <a:t> of </a:t>
            </a:r>
            <a:r>
              <a:rPr lang="es-ES" sz="2400" dirty="0" err="1" smtClean="0"/>
              <a:t>fluorescent</a:t>
            </a:r>
            <a:r>
              <a:rPr lang="es-ES" sz="2400" dirty="0" smtClean="0"/>
              <a:t> </a:t>
            </a:r>
            <a:r>
              <a:rPr lang="es-ES" sz="2400" dirty="0" err="1" smtClean="0"/>
              <a:t>polyheterocycles</a:t>
            </a:r>
            <a:r>
              <a:rPr lang="es-ES" sz="2400" dirty="0" smtClean="0"/>
              <a:t> </a:t>
            </a:r>
            <a:r>
              <a:rPr lang="es-ES" sz="2400" dirty="0" err="1" smtClean="0"/>
              <a:t>that</a:t>
            </a:r>
            <a:r>
              <a:rPr lang="es-ES" sz="2400" dirty="0" smtClean="0"/>
              <a:t> can </a:t>
            </a:r>
            <a:r>
              <a:rPr lang="es-ES" sz="2400" dirty="0" err="1" smtClean="0"/>
              <a:t>interact</a:t>
            </a:r>
            <a:r>
              <a:rPr lang="es-ES" sz="2400" dirty="0" smtClean="0"/>
              <a:t> </a:t>
            </a:r>
            <a:r>
              <a:rPr lang="es-ES" sz="2400" dirty="0" err="1" smtClean="0"/>
              <a:t>with</a:t>
            </a:r>
            <a:r>
              <a:rPr lang="es-ES" sz="2400" dirty="0" smtClean="0"/>
              <a:t> </a:t>
            </a:r>
            <a:r>
              <a:rPr lang="es-ES" sz="2400" dirty="0" err="1" smtClean="0"/>
              <a:t>metals</a:t>
            </a:r>
            <a:r>
              <a:rPr lang="es-ES" sz="2400" dirty="0" smtClean="0"/>
              <a:t> </a:t>
            </a:r>
          </a:p>
          <a:p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sz="2400" dirty="0" smtClean="0"/>
          </a:p>
          <a:p>
            <a:r>
              <a:rPr lang="es-ES" sz="2400" dirty="0" smtClean="0"/>
              <a:t>Can </a:t>
            </a: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apply</a:t>
            </a:r>
            <a:r>
              <a:rPr lang="es-ES" sz="2400" dirty="0" smtClean="0"/>
              <a:t> </a:t>
            </a:r>
            <a:r>
              <a:rPr lang="es-ES" sz="2400" dirty="0" err="1" smtClean="0"/>
              <a:t>this</a:t>
            </a:r>
            <a:r>
              <a:rPr lang="es-ES" sz="2400" dirty="0" smtClean="0"/>
              <a:t> </a:t>
            </a:r>
            <a:r>
              <a:rPr lang="es-ES" sz="2400" dirty="0" err="1" smtClean="0"/>
              <a:t>expertise</a:t>
            </a:r>
            <a:r>
              <a:rPr lang="es-ES" sz="2400" dirty="0" smtClean="0"/>
              <a:t> to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synthesis</a:t>
            </a:r>
            <a:r>
              <a:rPr lang="es-ES" sz="2400" dirty="0" smtClean="0"/>
              <a:t> of novel </a:t>
            </a:r>
            <a:r>
              <a:rPr lang="es-ES" sz="2400" dirty="0" err="1" smtClean="0"/>
              <a:t>chemotherapeutic</a:t>
            </a:r>
            <a:r>
              <a:rPr lang="es-ES" sz="2400" dirty="0" smtClean="0"/>
              <a:t> </a:t>
            </a:r>
            <a:r>
              <a:rPr lang="es-ES" sz="2400" dirty="0" err="1" smtClean="0"/>
              <a:t>agents</a:t>
            </a:r>
            <a:r>
              <a:rPr lang="es-ES" sz="2400" dirty="0" smtClean="0"/>
              <a:t>?</a:t>
            </a:r>
          </a:p>
          <a:p>
            <a:r>
              <a:rPr lang="es-ES" sz="2400" dirty="0" err="1" smtClean="0"/>
              <a:t>Requirements</a:t>
            </a:r>
            <a:r>
              <a:rPr lang="es-ES" sz="2400" dirty="0" smtClean="0"/>
              <a:t>:</a:t>
            </a:r>
          </a:p>
          <a:p>
            <a:pPr lvl="1"/>
            <a:r>
              <a:rPr lang="es-ES" sz="2000" dirty="0" smtClean="0"/>
              <a:t>High </a:t>
            </a:r>
            <a:r>
              <a:rPr lang="es-ES" sz="2000" dirty="0" err="1" smtClean="0"/>
              <a:t>potency</a:t>
            </a:r>
            <a:r>
              <a:rPr lang="es-ES" sz="2000" dirty="0" smtClean="0"/>
              <a:t> -</a:t>
            </a:r>
            <a:r>
              <a:rPr lang="es-ES" sz="2000" dirty="0" err="1" smtClean="0"/>
              <a:t>binding</a:t>
            </a:r>
            <a:r>
              <a:rPr lang="es-ES" sz="2000" dirty="0" smtClean="0"/>
              <a:t> </a:t>
            </a:r>
            <a:r>
              <a:rPr lang="es-ES" sz="2000" dirty="0" err="1" smtClean="0"/>
              <a:t>constants</a:t>
            </a:r>
            <a:r>
              <a:rPr lang="es-ES" sz="2000" dirty="0" smtClean="0"/>
              <a:t> (</a:t>
            </a:r>
            <a:r>
              <a:rPr lang="es-ES" sz="2000" i="1" dirty="0" smtClean="0"/>
              <a:t>K</a:t>
            </a:r>
            <a:r>
              <a:rPr lang="es-ES" sz="2000" baseline="-25000" dirty="0" smtClean="0"/>
              <a:t>i</a:t>
            </a:r>
            <a:r>
              <a:rPr lang="es-ES" sz="2000" dirty="0" smtClean="0"/>
              <a:t>) </a:t>
            </a:r>
            <a:endParaRPr lang="es-ES" sz="2000" dirty="0"/>
          </a:p>
          <a:p>
            <a:pPr lvl="1"/>
            <a:r>
              <a:rPr lang="es-ES" sz="2000" dirty="0" smtClean="0"/>
              <a:t>Favorable photophysics</a:t>
            </a:r>
          </a:p>
          <a:p>
            <a:pPr lvl="2"/>
            <a:r>
              <a:rPr lang="es-ES" sz="1800" dirty="0" err="1" smtClean="0"/>
              <a:t>Biological</a:t>
            </a:r>
            <a:r>
              <a:rPr lang="es-ES" sz="1800" dirty="0" smtClean="0"/>
              <a:t> </a:t>
            </a:r>
            <a:r>
              <a:rPr lang="es-ES" sz="1800" dirty="0" err="1" smtClean="0"/>
              <a:t>probes</a:t>
            </a:r>
            <a:endParaRPr lang="es-ES" sz="1800" dirty="0" smtClean="0"/>
          </a:p>
          <a:p>
            <a:pPr lvl="2"/>
            <a:r>
              <a:rPr lang="es-ES" sz="1800" dirty="0" err="1" smtClean="0"/>
              <a:t>Application</a:t>
            </a:r>
            <a:r>
              <a:rPr lang="es-ES" sz="1800" dirty="0" smtClean="0"/>
              <a:t> to </a:t>
            </a:r>
            <a:r>
              <a:rPr lang="es-ES" sz="1800" dirty="0" err="1" smtClean="0"/>
              <a:t>dynamic</a:t>
            </a:r>
            <a:r>
              <a:rPr lang="es-ES" sz="1800" dirty="0" smtClean="0"/>
              <a:t> </a:t>
            </a:r>
            <a:r>
              <a:rPr lang="es-ES" sz="1800" dirty="0" err="1" smtClean="0"/>
              <a:t>cancer</a:t>
            </a:r>
            <a:r>
              <a:rPr lang="es-ES" sz="1800" dirty="0" smtClean="0"/>
              <a:t> </a:t>
            </a:r>
            <a:r>
              <a:rPr lang="es-ES" sz="1800" dirty="0" err="1" smtClean="0"/>
              <a:t>phototherapy</a:t>
            </a:r>
            <a:endParaRPr lang="es-ES" sz="1800" dirty="0" smtClean="0"/>
          </a:p>
          <a:p>
            <a:pPr lvl="1"/>
            <a:r>
              <a:rPr lang="es-ES" sz="2000" dirty="0" err="1" smtClean="0"/>
              <a:t>Low</a:t>
            </a:r>
            <a:r>
              <a:rPr lang="es-ES" sz="2000" dirty="0" smtClean="0"/>
              <a:t> </a:t>
            </a:r>
            <a:r>
              <a:rPr lang="es-ES" sz="2000" dirty="0" err="1" smtClean="0"/>
              <a:t>toxicity</a:t>
            </a:r>
            <a:endParaRPr lang="es-ES" sz="2000" dirty="0" smtClean="0"/>
          </a:p>
          <a:p>
            <a:pPr lvl="1"/>
            <a:r>
              <a:rPr lang="es-ES" sz="2000" dirty="0" err="1" smtClean="0"/>
              <a:t>Good</a:t>
            </a:r>
            <a:r>
              <a:rPr lang="es-ES" sz="2000" dirty="0" smtClean="0"/>
              <a:t> </a:t>
            </a:r>
            <a:r>
              <a:rPr lang="es-ES" sz="2000" dirty="0" err="1" smtClean="0"/>
              <a:t>ADMETox</a:t>
            </a:r>
            <a:r>
              <a:rPr lang="es-ES" sz="2000" dirty="0" smtClean="0"/>
              <a:t> </a:t>
            </a:r>
            <a:r>
              <a:rPr lang="es-ES" sz="2000" dirty="0" err="1" smtClean="0"/>
              <a:t>profile</a:t>
            </a:r>
            <a:endParaRPr lang="es-ES" sz="2000" dirty="0" smtClean="0"/>
          </a:p>
          <a:p>
            <a:pPr lvl="1"/>
            <a:endParaRPr lang="es-ES" sz="2000" dirty="0" smtClean="0"/>
          </a:p>
          <a:p>
            <a:pPr lvl="1"/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68" y="1828423"/>
            <a:ext cx="10058400" cy="131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9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6165669" y="4197532"/>
            <a:ext cx="5869577" cy="22468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919" y="260534"/>
            <a:ext cx="4825927" cy="78273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2</a:t>
            </a:r>
            <a:r>
              <a:rPr lang="es-ES" sz="3600" b="1" dirty="0" smtClean="0">
                <a:solidFill>
                  <a:srgbClr val="C00000"/>
                </a:solidFill>
              </a:rPr>
              <a:t>. </a:t>
            </a:r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(II)</a:t>
            </a:r>
            <a:endParaRPr lang="es-ES" sz="3600" b="1" dirty="0">
              <a:solidFill>
                <a:srgbClr val="C00000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 rot="19590166">
            <a:off x="9303549" y="2360551"/>
            <a:ext cx="2054397" cy="1057737"/>
            <a:chOff x="9753600" y="601369"/>
            <a:chExt cx="1957105" cy="963491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Rectángulo 6"/>
            <p:cNvSpPr/>
            <p:nvPr/>
          </p:nvSpPr>
          <p:spPr>
            <a:xfrm>
              <a:off x="9753600" y="601369"/>
              <a:ext cx="1950720" cy="96129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9991580" y="641530"/>
              <a:ext cx="1719125" cy="923330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rtlCol="0">
              <a:spAutoFit/>
            </a:bodyPr>
            <a:lstStyle/>
            <a:p>
              <a:r>
                <a:rPr lang="es-ES" b="1" dirty="0" err="1"/>
                <a:t>Aurk</a:t>
              </a:r>
              <a:r>
                <a:rPr lang="es-ES" dirty="0" err="1"/>
                <a:t>itu</a:t>
              </a:r>
              <a:r>
                <a:rPr lang="es-ES" dirty="0"/>
                <a:t> = </a:t>
              </a:r>
              <a:r>
                <a:rPr lang="es-ES" i="1" dirty="0"/>
                <a:t>to </a:t>
              </a:r>
              <a:r>
                <a:rPr lang="es-ES" i="1" dirty="0" err="1"/>
                <a:t>find</a:t>
              </a:r>
              <a:endParaRPr lang="es-ES" i="1" dirty="0"/>
            </a:p>
            <a:p>
              <a:r>
                <a:rPr lang="es-ES" b="1" dirty="0" err="1"/>
                <a:t>Aurk</a:t>
              </a:r>
              <a:r>
                <a:rPr lang="es-ES" dirty="0" err="1"/>
                <a:t>a</a:t>
              </a:r>
              <a:r>
                <a:rPr lang="es-ES" dirty="0"/>
                <a:t> = </a:t>
              </a:r>
              <a:r>
                <a:rPr lang="es-ES" i="1" dirty="0" err="1" smtClean="0"/>
                <a:t>against</a:t>
              </a:r>
              <a:endParaRPr lang="es-ES" i="1" dirty="0" smtClean="0"/>
            </a:p>
            <a:p>
              <a:r>
                <a:rPr lang="es-ES" b="1" dirty="0" err="1" smtClean="0"/>
                <a:t>Aurk</a:t>
              </a:r>
              <a:r>
                <a:rPr lang="es-ES" dirty="0" err="1" smtClean="0"/>
                <a:t>i</a:t>
              </a:r>
              <a:r>
                <a:rPr lang="es-ES" i="1" dirty="0" smtClean="0"/>
                <a:t> = </a:t>
              </a:r>
              <a:r>
                <a:rPr lang="es-ES" i="1" dirty="0" err="1" smtClean="0"/>
                <a:t>quickly</a:t>
              </a:r>
              <a:endParaRPr lang="es-ES" i="1" dirty="0"/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93" y="1462843"/>
            <a:ext cx="5707730" cy="13783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9" y="4469507"/>
            <a:ext cx="5861549" cy="1720512"/>
          </a:xfrm>
          <a:prstGeom prst="rect">
            <a:avLst/>
          </a:prstGeom>
        </p:spPr>
      </p:pic>
      <p:graphicFrame>
        <p:nvGraphicFramePr>
          <p:cNvPr id="12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810577"/>
              </p:ext>
            </p:extLst>
          </p:nvPr>
        </p:nvGraphicFramePr>
        <p:xfrm>
          <a:off x="7219906" y="1462843"/>
          <a:ext cx="1314494" cy="107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CS ChemDraw 64-bit Drawing" r:id="rId5" imgW="833052" imgH="677840" progId="ChemDraw_x64.Document.6.0">
                  <p:embed/>
                </p:oleObj>
              </mc:Choice>
              <mc:Fallback>
                <p:oleObj name="CS ChemDraw 64-bit Drawing" r:id="rId5" imgW="833052" imgH="677840" progId="ChemDraw_x64.Document.6.0">
                  <p:embed/>
                  <p:pic>
                    <p:nvPicPr>
                      <p:cNvPr id="10" name="Objeto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19906" y="1462843"/>
                        <a:ext cx="1314494" cy="107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7463245" y="2589685"/>
            <a:ext cx="98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Cisplatin</a:t>
            </a:r>
            <a:endParaRPr lang="es-ES" dirty="0"/>
          </a:p>
        </p:txBody>
      </p:sp>
      <p:graphicFrame>
        <p:nvGraphicFramePr>
          <p:cNvPr id="17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091817"/>
              </p:ext>
            </p:extLst>
          </p:nvPr>
        </p:nvGraphicFramePr>
        <p:xfrm>
          <a:off x="6283549" y="4319686"/>
          <a:ext cx="5646496" cy="2020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CS ChemDraw 64-bit Drawing" r:id="rId7" imgW="4331014" imgH="1549479" progId="ChemDraw_x64.Document.6.0">
                  <p:embed/>
                </p:oleObj>
              </mc:Choice>
              <mc:Fallback>
                <p:oleObj name="CS ChemDraw 64-bit Drawing" r:id="rId7" imgW="4331014" imgH="1549479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83549" y="4319686"/>
                        <a:ext cx="5646496" cy="2020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uadroTexto 19"/>
          <p:cNvSpPr txBox="1"/>
          <p:nvPr/>
        </p:nvSpPr>
        <p:spPr>
          <a:xfrm>
            <a:off x="8673737" y="4221898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dirty="0" err="1" smtClean="0">
                <a:solidFill>
                  <a:srgbClr val="C00000"/>
                </a:solidFill>
              </a:rPr>
              <a:t>Aurkines</a:t>
            </a:r>
            <a:endParaRPr lang="es-ES" b="1" i="1" dirty="0">
              <a:solidFill>
                <a:srgbClr val="C00000"/>
              </a:solidFill>
            </a:endParaRPr>
          </a:p>
        </p:txBody>
      </p:sp>
      <p:sp>
        <p:nvSpPr>
          <p:cNvPr id="21" name="Flecha abajo 20"/>
          <p:cNvSpPr/>
          <p:nvPr/>
        </p:nvSpPr>
        <p:spPr>
          <a:xfrm>
            <a:off x="7845163" y="3048348"/>
            <a:ext cx="221818" cy="99242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63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6165669" y="4197532"/>
            <a:ext cx="5869577" cy="22468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548" y="101622"/>
            <a:ext cx="4825927" cy="78273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2</a:t>
            </a:r>
            <a:r>
              <a:rPr lang="es-ES" sz="3600" b="1" dirty="0" smtClean="0">
                <a:solidFill>
                  <a:srgbClr val="C00000"/>
                </a:solidFill>
              </a:rPr>
              <a:t>. </a:t>
            </a:r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(II)</a:t>
            </a:r>
            <a:endParaRPr lang="es-ES" sz="3600" b="1" dirty="0">
              <a:solidFill>
                <a:srgbClr val="C00000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9" y="4469507"/>
            <a:ext cx="5861549" cy="1720512"/>
          </a:xfrm>
          <a:prstGeom prst="rect">
            <a:avLst/>
          </a:prstGeom>
        </p:spPr>
      </p:pic>
      <p:graphicFrame>
        <p:nvGraphicFramePr>
          <p:cNvPr id="17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091817"/>
              </p:ext>
            </p:extLst>
          </p:nvPr>
        </p:nvGraphicFramePr>
        <p:xfrm>
          <a:off x="6283549" y="4319686"/>
          <a:ext cx="5646496" cy="2020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CS ChemDraw 64-bit Drawing" r:id="rId4" imgW="4331014" imgH="1549479" progId="ChemDraw_x64.Document.6.0">
                  <p:embed/>
                </p:oleObj>
              </mc:Choice>
              <mc:Fallback>
                <p:oleObj name="CS ChemDraw 64-bit Drawing" r:id="rId4" imgW="4331014" imgH="1549479" progId="ChemDraw_x64.Document.6.0">
                  <p:embed/>
                  <p:pic>
                    <p:nvPicPr>
                      <p:cNvPr id="17" name="Objeto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3549" y="4319686"/>
                        <a:ext cx="5646496" cy="2020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uadroTexto 19"/>
          <p:cNvSpPr txBox="1"/>
          <p:nvPr/>
        </p:nvSpPr>
        <p:spPr>
          <a:xfrm>
            <a:off x="8673737" y="4221898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dirty="0" err="1" smtClean="0">
                <a:solidFill>
                  <a:srgbClr val="C00000"/>
                </a:solidFill>
              </a:rPr>
              <a:t>Aurkines</a:t>
            </a:r>
            <a:endParaRPr lang="es-ES" b="1" i="1" dirty="0">
              <a:solidFill>
                <a:srgbClr val="C0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8919" y="1096909"/>
            <a:ext cx="1005373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err="1"/>
              <a:t>Design</a:t>
            </a:r>
            <a:r>
              <a:rPr lang="es-ES" sz="2400" dirty="0"/>
              <a:t> </a:t>
            </a:r>
            <a:r>
              <a:rPr lang="es-ES" sz="2400" dirty="0" err="1"/>
              <a:t>criteria</a:t>
            </a:r>
            <a:r>
              <a:rPr lang="es-ES" sz="2400" dirty="0"/>
              <a:t>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ncreasing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the </a:t>
            </a:r>
            <a:r>
              <a:rPr lang="en-GB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number </a:t>
            </a:r>
            <a:r>
              <a:rPr lang="en-GB" sz="20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GB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of electrophilic positions </a:t>
            </a:r>
            <a:r>
              <a:rPr lang="en-GB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(chlorine atoms) 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of the reagent by making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n&gt;2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Inclusion of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intercalating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GB" sz="2000" dirty="0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p-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stacking)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moieties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Inclusion of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basic centres 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to make the molecule accessible in vivo to organic cationic transporters.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Generation of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fluorophores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that could facilitate the monitoring of the distribution of the molecules within cellular organelles, thus combining chemotherapeutic activity of these molecules and their use as </a:t>
            </a:r>
            <a:r>
              <a:rPr lang="en-GB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molecular probes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8199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28"/>
            <a:ext cx="7418530" cy="59179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75665" y="6252042"/>
            <a:ext cx="442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Chem. </a:t>
            </a:r>
            <a:r>
              <a:rPr lang="es-ES" i="1" dirty="0" err="1" smtClean="0"/>
              <a:t>Eur</a:t>
            </a:r>
            <a:r>
              <a:rPr lang="es-ES" i="1" dirty="0" smtClean="0"/>
              <a:t> J. (Hot </a:t>
            </a:r>
            <a:r>
              <a:rPr lang="es-ES" i="1" dirty="0" err="1" smtClean="0"/>
              <a:t>Paper</a:t>
            </a:r>
            <a:r>
              <a:rPr lang="es-ES" i="1" dirty="0" smtClean="0"/>
              <a:t>) </a:t>
            </a:r>
            <a:r>
              <a:rPr lang="es-ES" b="1" dirty="0" smtClean="0"/>
              <a:t>2021</a:t>
            </a:r>
            <a:r>
              <a:rPr lang="es-ES" dirty="0" smtClean="0"/>
              <a:t>, </a:t>
            </a:r>
            <a:r>
              <a:rPr lang="es-ES" i="1" dirty="0" smtClean="0"/>
              <a:t>27</a:t>
            </a:r>
            <a:r>
              <a:rPr lang="es-ES" dirty="0" smtClean="0"/>
              <a:t>, 6213-6222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30" y="68925"/>
            <a:ext cx="4667453" cy="671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5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975556" y="4236516"/>
            <a:ext cx="6664725" cy="1899193"/>
            <a:chOff x="4614944" y="3963838"/>
            <a:chExt cx="6435617" cy="1899193"/>
          </a:xfrm>
        </p:grpSpPr>
        <p:sp>
          <p:nvSpPr>
            <p:cNvPr id="5" name="Rectángulo 4"/>
            <p:cNvSpPr/>
            <p:nvPr/>
          </p:nvSpPr>
          <p:spPr>
            <a:xfrm>
              <a:off x="4614944" y="3963838"/>
              <a:ext cx="2027990" cy="1899193"/>
            </a:xfrm>
            <a:prstGeom prst="rect">
              <a:avLst/>
            </a:prstGeom>
            <a:solidFill>
              <a:srgbClr val="00A44A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6642931" y="3963838"/>
              <a:ext cx="2324904" cy="1899193"/>
            </a:xfrm>
            <a:prstGeom prst="rect">
              <a:avLst/>
            </a:prstGeom>
            <a:solidFill>
              <a:srgbClr val="0070C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6"/>
            <p:cNvSpPr/>
            <p:nvPr/>
          </p:nvSpPr>
          <p:spPr>
            <a:xfrm>
              <a:off x="8967836" y="3963839"/>
              <a:ext cx="2082725" cy="1899192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239784"/>
              </p:ext>
            </p:extLst>
          </p:nvPr>
        </p:nvGraphicFramePr>
        <p:xfrm>
          <a:off x="758099" y="1334044"/>
          <a:ext cx="10766425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7" name="CS ChemDraw 64-bit Drawing" r:id="rId3" imgW="12725145" imgH="3132943" progId="ChemDraw_x64.Document.6.0">
                  <p:embed/>
                </p:oleObj>
              </mc:Choice>
              <mc:Fallback>
                <p:oleObj name="CS ChemDraw 64-bit Drawing" r:id="rId3" imgW="12725145" imgH="3132943" progId="ChemDraw_x64.Document.6.0">
                  <p:embed/>
                  <p:pic>
                    <p:nvPicPr>
                      <p:cNvPr id="15" name="Objeto 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8099" y="1334044"/>
                        <a:ext cx="10766425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605792"/>
              </p:ext>
            </p:extLst>
          </p:nvPr>
        </p:nvGraphicFramePr>
        <p:xfrm>
          <a:off x="2039212" y="4256632"/>
          <a:ext cx="6457950" cy="184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CS ChemDraw 64-bit Drawing" r:id="rId5" imgW="6458294" imgH="1842169" progId="ChemDraw_x64.Document.6.0">
                  <p:embed/>
                </p:oleObj>
              </mc:Choice>
              <mc:Fallback>
                <p:oleObj name="CS ChemDraw 64-bit Drawing" r:id="rId5" imgW="6458294" imgH="1842169" progId="ChemDraw_x64.Document.6.0">
                  <p:embed/>
                  <p:pic>
                    <p:nvPicPr>
                      <p:cNvPr id="21" name="Objeto 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9212" y="4256632"/>
                        <a:ext cx="6457950" cy="184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916979"/>
              </p:ext>
            </p:extLst>
          </p:nvPr>
        </p:nvGraphicFramePr>
        <p:xfrm>
          <a:off x="8862287" y="4191544"/>
          <a:ext cx="2060575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CS ChemDraw 64-bit Drawing" r:id="rId7" imgW="2060305" imgH="1496207" progId="ChemDraw_x64.Document.6.0">
                  <p:embed/>
                </p:oleObj>
              </mc:Choice>
              <mc:Fallback>
                <p:oleObj name="CS ChemDraw 64-bit Drawing" r:id="rId7" imgW="2060305" imgH="1496207" progId="ChemDraw_x64.Document.6.0">
                  <p:embed/>
                  <p:pic>
                    <p:nvPicPr>
                      <p:cNvPr id="30" name="Objeto 2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62287" y="4191544"/>
                        <a:ext cx="2060575" cy="149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838200" y="125047"/>
            <a:ext cx="10515600" cy="1208996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2. </a:t>
            </a:r>
            <a:r>
              <a:rPr lang="es-ES" sz="3600" b="1" dirty="0" err="1">
                <a:solidFill>
                  <a:srgbClr val="C00000"/>
                </a:solidFill>
              </a:rPr>
              <a:t>The</a:t>
            </a:r>
            <a:r>
              <a:rPr lang="es-ES" sz="3600" b="1" dirty="0">
                <a:solidFill>
                  <a:srgbClr val="C00000"/>
                </a:solidFill>
              </a:rPr>
              <a:t> BOLD </a:t>
            </a:r>
            <a:r>
              <a:rPr lang="es-ES" sz="3600" b="1" dirty="0" err="1">
                <a:solidFill>
                  <a:srgbClr val="C00000"/>
                </a:solidFill>
              </a:rPr>
              <a:t>solution</a:t>
            </a:r>
            <a:r>
              <a:rPr lang="es-ES" sz="3600" b="1" dirty="0">
                <a:solidFill>
                  <a:srgbClr val="C00000"/>
                </a:solidFill>
              </a:rPr>
              <a:t> (II</a:t>
            </a:r>
            <a:r>
              <a:rPr lang="es-ES" sz="3600" b="1" dirty="0" smtClean="0">
                <a:solidFill>
                  <a:srgbClr val="C00000"/>
                </a:solidFill>
              </a:rPr>
              <a:t>): </a:t>
            </a:r>
            <a:r>
              <a:rPr lang="es-ES" sz="3600" b="1" dirty="0" err="1" smtClean="0">
                <a:solidFill>
                  <a:srgbClr val="C00000"/>
                </a:solidFill>
              </a:rPr>
              <a:t>platinum</a:t>
            </a:r>
            <a:r>
              <a:rPr lang="es-ES" sz="3600" b="1" dirty="0" smtClean="0">
                <a:solidFill>
                  <a:srgbClr val="C00000"/>
                </a:solidFill>
              </a:rPr>
              <a:t> </a:t>
            </a:r>
            <a:r>
              <a:rPr lang="es-ES" sz="3600" b="1" dirty="0" err="1" smtClean="0">
                <a:solidFill>
                  <a:srgbClr val="C00000"/>
                </a:solidFill>
              </a:rPr>
              <a:t>complexes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74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838200" y="125047"/>
            <a:ext cx="10515600" cy="1208996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rgbClr val="C00000"/>
                </a:solidFill>
              </a:rPr>
              <a:t>2. </a:t>
            </a:r>
            <a:r>
              <a:rPr lang="es-ES" sz="3600" b="1" dirty="0" err="1">
                <a:solidFill>
                  <a:srgbClr val="C00000"/>
                </a:solidFill>
              </a:rPr>
              <a:t>The</a:t>
            </a:r>
            <a:r>
              <a:rPr lang="es-ES" sz="3600" b="1" dirty="0">
                <a:solidFill>
                  <a:srgbClr val="C00000"/>
                </a:solidFill>
              </a:rPr>
              <a:t> BOLD </a:t>
            </a:r>
            <a:r>
              <a:rPr lang="es-ES" sz="3600" b="1" dirty="0" err="1">
                <a:solidFill>
                  <a:srgbClr val="C00000"/>
                </a:solidFill>
              </a:rPr>
              <a:t>solution</a:t>
            </a:r>
            <a:r>
              <a:rPr lang="es-ES" sz="3600" b="1" dirty="0">
                <a:solidFill>
                  <a:srgbClr val="C00000"/>
                </a:solidFill>
              </a:rPr>
              <a:t> (</a:t>
            </a:r>
            <a:r>
              <a:rPr lang="es-ES" sz="3600" b="1" dirty="0" smtClean="0">
                <a:solidFill>
                  <a:srgbClr val="C00000"/>
                </a:solidFill>
              </a:rPr>
              <a:t>III): a new </a:t>
            </a:r>
            <a:r>
              <a:rPr lang="es-ES" sz="3600" b="1" dirty="0" err="1" smtClean="0">
                <a:solidFill>
                  <a:srgbClr val="C00000"/>
                </a:solidFill>
              </a:rPr>
              <a:t>design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254694"/>
              </p:ext>
            </p:extLst>
          </p:nvPr>
        </p:nvGraphicFramePr>
        <p:xfrm>
          <a:off x="838199" y="1278548"/>
          <a:ext cx="2070463" cy="1637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" name="CS ChemDraw 64-bit Drawing" r:id="rId3" imgW="1904337" imgH="1506923" progId="ChemDraw_x64.Document.6.0">
                  <p:embed/>
                </p:oleObj>
              </mc:Choice>
              <mc:Fallback>
                <p:oleObj name="CS ChemDraw 64-bit Drawing" r:id="rId3" imgW="1904337" imgH="1506923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199" y="1278548"/>
                        <a:ext cx="2070463" cy="1637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638029"/>
              </p:ext>
            </p:extLst>
          </p:nvPr>
        </p:nvGraphicFramePr>
        <p:xfrm>
          <a:off x="4267402" y="1289003"/>
          <a:ext cx="2002769" cy="1626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" name="CS ChemDraw 64-bit Drawing" r:id="rId5" imgW="1903114" imgH="1546418" progId="ChemDraw_x64.Document.6.0">
                  <p:embed/>
                </p:oleObj>
              </mc:Choice>
              <mc:Fallback>
                <p:oleObj name="CS ChemDraw 64-bit Drawing" r:id="rId5" imgW="1903114" imgH="1546418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7402" y="1289003"/>
                        <a:ext cx="2002769" cy="1626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lecha derecha 16"/>
          <p:cNvSpPr/>
          <p:nvPr/>
        </p:nvSpPr>
        <p:spPr>
          <a:xfrm>
            <a:off x="3193742" y="2049962"/>
            <a:ext cx="961292" cy="101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6685">
            <a:off x="927641" y="1415271"/>
            <a:ext cx="588569" cy="598935"/>
          </a:xfrm>
          <a:prstGeom prst="rect">
            <a:avLst/>
          </a:prstGeom>
        </p:spPr>
      </p:pic>
      <p:graphicFrame>
        <p:nvGraphicFramePr>
          <p:cNvPr id="20" name="Objeto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351671"/>
              </p:ext>
            </p:extLst>
          </p:nvPr>
        </p:nvGraphicFramePr>
        <p:xfrm>
          <a:off x="2336302" y="2590089"/>
          <a:ext cx="9426575" cy="399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" name="CS ChemDraw Drawing" r:id="rId8" imgW="5060605" imgH="2142546" progId="ChemDraw.Document.6.0">
                  <p:embed/>
                </p:oleObj>
              </mc:Choice>
              <mc:Fallback>
                <p:oleObj name="CS ChemDraw Drawing" r:id="rId8" imgW="5060605" imgH="2142546" progId="ChemDraw.Document.6.0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6302" y="2590089"/>
                        <a:ext cx="9426575" cy="3992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184192" y="6397985"/>
            <a:ext cx="6652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J. Hepatology </a:t>
            </a:r>
            <a:r>
              <a:rPr lang="es-ES" b="1" dirty="0" smtClean="0"/>
              <a:t>2025</a:t>
            </a:r>
            <a:r>
              <a:rPr lang="es-ES" dirty="0" smtClean="0"/>
              <a:t>, </a:t>
            </a:r>
            <a:r>
              <a:rPr lang="es-ES" i="1" dirty="0" smtClean="0"/>
              <a:t>83</a:t>
            </a:r>
            <a:r>
              <a:rPr lang="es-ES" dirty="0" smtClean="0"/>
              <a:t>, 1077–1091, DOI</a:t>
            </a:r>
            <a:r>
              <a:rPr lang="es-ES" dirty="0"/>
              <a:t>: </a:t>
            </a:r>
            <a:r>
              <a:rPr lang="es-ES" dirty="0">
                <a:hlinkClick r:id="rId10"/>
              </a:rPr>
              <a:t>10.1016/j.jhep.2025.04.034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434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/>
          <p:cNvGrpSpPr/>
          <p:nvPr/>
        </p:nvGrpSpPr>
        <p:grpSpPr>
          <a:xfrm>
            <a:off x="8925945" y="847746"/>
            <a:ext cx="2481861" cy="3029054"/>
            <a:chOff x="8785467" y="-218081"/>
            <a:chExt cx="2481861" cy="3029054"/>
          </a:xfrm>
        </p:grpSpPr>
        <p:pic>
          <p:nvPicPr>
            <p:cNvPr id="25" name="Imagen 24"/>
            <p:cNvPicPr>
              <a:picLocks noChangeAspect="1"/>
            </p:cNvPicPr>
            <p:nvPr/>
          </p:nvPicPr>
          <p:blipFill rotWithShape="1">
            <a:blip r:embed="rId4"/>
            <a:srcRect r="15349"/>
            <a:stretch/>
          </p:blipFill>
          <p:spPr>
            <a:xfrm>
              <a:off x="8785467" y="938972"/>
              <a:ext cx="2481861" cy="187200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</p:pic>
        <p:pic>
          <p:nvPicPr>
            <p:cNvPr id="32" name="Imagen 31"/>
            <p:cNvPicPr>
              <a:picLocks noChangeAspect="1"/>
            </p:cNvPicPr>
            <p:nvPr/>
          </p:nvPicPr>
          <p:blipFill rotWithShape="1">
            <a:blip r:embed="rId4"/>
            <a:srcRect l="87612" t="12656" r="-1341" b="39631"/>
            <a:stretch/>
          </p:blipFill>
          <p:spPr>
            <a:xfrm>
              <a:off x="9214621" y="-218081"/>
              <a:ext cx="510883" cy="1133660"/>
            </a:xfrm>
            <a:prstGeom prst="rect">
              <a:avLst/>
            </a:prstGeom>
          </p:spPr>
        </p:pic>
      </p:grpSp>
      <p:sp>
        <p:nvSpPr>
          <p:cNvPr id="38" name="Rectángulo 37"/>
          <p:cNvSpPr/>
          <p:nvPr/>
        </p:nvSpPr>
        <p:spPr>
          <a:xfrm>
            <a:off x="-32469" y="4237598"/>
            <a:ext cx="12226926" cy="1989031"/>
          </a:xfrm>
          <a:prstGeom prst="rect">
            <a:avLst/>
          </a:prstGeom>
          <a:solidFill>
            <a:schemeClr val="accent4">
              <a:lumMod val="40000"/>
              <a:lumOff val="6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/>
          </p:nvPr>
        </p:nvGraphicFramePr>
        <p:xfrm>
          <a:off x="2686597" y="944337"/>
          <a:ext cx="6427787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6" name="CS ChemDraw Drawing" r:id="rId5" imgW="6427832" imgH="1049772" progId="ChemDraw.Document.6.0">
                  <p:embed/>
                </p:oleObj>
              </mc:Choice>
              <mc:Fallback>
                <p:oleObj name="CS ChemDraw Drawing" r:id="rId5" imgW="6427832" imgH="1049772" progId="ChemDraw.Document.6.0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86597" y="944337"/>
                        <a:ext cx="6427787" cy="104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ángulo 21"/>
          <p:cNvSpPr/>
          <p:nvPr/>
        </p:nvSpPr>
        <p:spPr>
          <a:xfrm>
            <a:off x="2615399" y="778067"/>
            <a:ext cx="6632996" cy="134675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4" name="Objeto 23"/>
          <p:cNvGraphicFramePr>
            <a:graphicFrameLocks noChangeAspect="1"/>
          </p:cNvGraphicFramePr>
          <p:nvPr>
            <p:extLst/>
          </p:nvPr>
        </p:nvGraphicFramePr>
        <p:xfrm>
          <a:off x="395834" y="2284671"/>
          <a:ext cx="871855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7" name="CS ChemDraw Drawing" r:id="rId7" imgW="8718550" imgH="1403385" progId="ChemDraw.Document.6.0">
                  <p:embed/>
                </p:oleObj>
              </mc:Choice>
              <mc:Fallback>
                <p:oleObj name="CS ChemDraw Drawing" r:id="rId7" imgW="8718550" imgH="1403385" progId="ChemDraw.Document.6.0">
                  <p:embed/>
                  <p:pic>
                    <p:nvPicPr>
                      <p:cNvPr id="24" name="Objeto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834" y="2284671"/>
                        <a:ext cx="8718550" cy="140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>
            <a:graphicFrameLocks noChangeAspect="1"/>
          </p:cNvGraphicFramePr>
          <p:nvPr>
            <p:extLst/>
          </p:nvPr>
        </p:nvGraphicFramePr>
        <p:xfrm>
          <a:off x="355600" y="4330800"/>
          <a:ext cx="10950575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8" name="CS ChemDraw Drawing" r:id="rId9" imgW="10950961" imgH="1694373" progId="ChemDraw.Document.6.0">
                  <p:embed/>
                </p:oleObj>
              </mc:Choice>
              <mc:Fallback>
                <p:oleObj name="CS ChemDraw Drawing" r:id="rId9" imgW="10950961" imgH="1694373" progId="ChemDraw.Document.6.0">
                  <p:embed/>
                  <p:pic>
                    <p:nvPicPr>
                      <p:cNvPr id="27" name="Objeto 2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5600" y="4330800"/>
                        <a:ext cx="10950575" cy="169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o 29"/>
          <p:cNvGraphicFramePr>
            <a:graphicFrameLocks noChangeAspect="1"/>
          </p:cNvGraphicFramePr>
          <p:nvPr>
            <p:extLst/>
          </p:nvPr>
        </p:nvGraphicFramePr>
        <p:xfrm>
          <a:off x="9355099" y="2592670"/>
          <a:ext cx="644525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9" name="CS ChemDraw Drawing" r:id="rId11" imgW="644418" imgH="222074" progId="ChemDraw.Document.6.0">
                  <p:embed/>
                </p:oleObj>
              </mc:Choice>
              <mc:Fallback>
                <p:oleObj name="CS ChemDraw Drawing" r:id="rId11" imgW="644418" imgH="222074" progId="ChemDraw.Document.6.0">
                  <p:embed/>
                  <p:pic>
                    <p:nvPicPr>
                      <p:cNvPr id="30" name="Objeto 2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355099" y="2592670"/>
                        <a:ext cx="644525" cy="22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 noChangeAspect="1"/>
          </p:cNvGraphicFramePr>
          <p:nvPr>
            <p:extLst/>
          </p:nvPr>
        </p:nvGraphicFramePr>
        <p:xfrm>
          <a:off x="4755109" y="3772576"/>
          <a:ext cx="173513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CS ChemDraw Drawing" r:id="rId13" imgW="1735451" imgH="755538" progId="ChemDraw.Document.6.0">
                  <p:embed/>
                </p:oleObj>
              </mc:Choice>
              <mc:Fallback>
                <p:oleObj name="CS ChemDraw Drawing" r:id="rId13" imgW="1735451" imgH="755538" progId="ChemDraw.Document.6.0">
                  <p:embed/>
                  <p:pic>
                    <p:nvPicPr>
                      <p:cNvPr id="15" name="Objeto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55109" y="3772576"/>
                        <a:ext cx="1735137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/>
          <p:cNvSpPr/>
          <p:nvPr/>
        </p:nvSpPr>
        <p:spPr>
          <a:xfrm>
            <a:off x="9347216" y="847746"/>
            <a:ext cx="451053" cy="1157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355599" y="115550"/>
            <a:ext cx="68463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C00000"/>
                </a:solidFill>
              </a:rPr>
              <a:t>2. </a:t>
            </a:r>
            <a:r>
              <a:rPr lang="es-ES" sz="2400" b="1" dirty="0" err="1">
                <a:solidFill>
                  <a:srgbClr val="C00000"/>
                </a:solidFill>
              </a:rPr>
              <a:t>The</a:t>
            </a:r>
            <a:r>
              <a:rPr lang="es-ES" sz="2400" b="1" dirty="0">
                <a:solidFill>
                  <a:srgbClr val="C00000"/>
                </a:solidFill>
              </a:rPr>
              <a:t> BOLD </a:t>
            </a:r>
            <a:r>
              <a:rPr lang="es-ES" sz="2400" b="1" dirty="0" err="1">
                <a:solidFill>
                  <a:srgbClr val="C00000"/>
                </a:solidFill>
              </a:rPr>
              <a:t>solution</a:t>
            </a:r>
            <a:r>
              <a:rPr lang="es-ES" sz="2400" b="1" dirty="0">
                <a:solidFill>
                  <a:srgbClr val="C00000"/>
                </a:solidFill>
              </a:rPr>
              <a:t> (III): </a:t>
            </a:r>
            <a:r>
              <a:rPr lang="es-ES" sz="2400" b="1" dirty="0" err="1" smtClean="0">
                <a:solidFill>
                  <a:srgbClr val="C00000"/>
                </a:solidFill>
              </a:rPr>
              <a:t>chemical</a:t>
            </a:r>
            <a:r>
              <a:rPr lang="es-ES" sz="2400" b="1" dirty="0" smtClean="0">
                <a:solidFill>
                  <a:srgbClr val="C00000"/>
                </a:solidFill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</a:rPr>
              <a:t>synthesis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2488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6942" y="1"/>
            <a:ext cx="10515600" cy="696686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(IV): </a:t>
            </a:r>
            <a:r>
              <a:rPr lang="es-ES" sz="3600" b="1" dirty="0" err="1" smtClean="0">
                <a:solidFill>
                  <a:srgbClr val="C00000"/>
                </a:solidFill>
              </a:rPr>
              <a:t>results</a:t>
            </a:r>
            <a:r>
              <a:rPr lang="es-ES" sz="3600" b="1" dirty="0" smtClean="0">
                <a:solidFill>
                  <a:srgbClr val="C00000"/>
                </a:solidFill>
              </a:rPr>
              <a:t> in </a:t>
            </a:r>
            <a:r>
              <a:rPr lang="es-ES" sz="3600" b="1" dirty="0" err="1" smtClean="0">
                <a:solidFill>
                  <a:srgbClr val="C00000"/>
                </a:solidFill>
              </a:rPr>
              <a:t>naked</a:t>
            </a:r>
            <a:r>
              <a:rPr lang="es-ES" sz="3600" b="1" dirty="0" smtClean="0">
                <a:solidFill>
                  <a:srgbClr val="C00000"/>
                </a:solidFill>
              </a:rPr>
              <a:t> DNA</a:t>
            </a:r>
            <a:endParaRPr lang="es-ES" sz="3600" b="1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03"/>
          <a:stretch/>
        </p:blipFill>
        <p:spPr bwMode="auto">
          <a:xfrm>
            <a:off x="-158276" y="696687"/>
            <a:ext cx="6715828" cy="2056586"/>
          </a:xfrm>
          <a:prstGeom prst="rect">
            <a:avLst/>
          </a:prstGeom>
          <a:noFill/>
        </p:spPr>
      </p:pic>
      <p:pic>
        <p:nvPicPr>
          <p:cNvPr id="5" name="Imagen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" t="41542" r="-952"/>
          <a:stretch/>
        </p:blipFill>
        <p:spPr bwMode="auto">
          <a:xfrm>
            <a:off x="-69673" y="2272936"/>
            <a:ext cx="6705601" cy="4924697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2072638" y="2429692"/>
            <a:ext cx="3448594" cy="20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2011678" y="2493483"/>
            <a:ext cx="98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Cisplatin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495616" y="2506286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Aurkine</a:t>
            </a:r>
            <a:r>
              <a:rPr lang="es-ES" dirty="0" smtClean="0"/>
              <a:t> 18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1541414" y="2454032"/>
            <a:ext cx="4824549" cy="43299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789504"/>
              </p:ext>
            </p:extLst>
          </p:nvPr>
        </p:nvGraphicFramePr>
        <p:xfrm>
          <a:off x="8165375" y="618761"/>
          <a:ext cx="1903413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CS ChemDraw 64-bit Drawing" r:id="rId4" imgW="1902808" imgH="1654799" progId="ChemDraw_x64.Document.6.0">
                  <p:embed/>
                </p:oleObj>
              </mc:Choice>
              <mc:Fallback>
                <p:oleObj name="CS ChemDraw 64-bit Drawing" r:id="rId4" imgW="1902808" imgH="1654799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65375" y="618761"/>
                        <a:ext cx="1903413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1955073" y="4674977"/>
            <a:ext cx="98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Cisplatin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439011" y="4687780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Aurkine</a:t>
            </a:r>
            <a:r>
              <a:rPr lang="es-ES" dirty="0" smtClean="0"/>
              <a:t> 18</a:t>
            </a:r>
            <a:endParaRPr lang="es-ES" dirty="0"/>
          </a:p>
        </p:txBody>
      </p:sp>
      <p:pic>
        <p:nvPicPr>
          <p:cNvPr id="17" name="Imagen 16"/>
          <p:cNvPicPr/>
          <p:nvPr/>
        </p:nvPicPr>
        <p:blipFill rotWithShape="1">
          <a:blip r:embed="rId6"/>
          <a:srcRect t="30255"/>
          <a:stretch/>
        </p:blipFill>
        <p:spPr>
          <a:xfrm>
            <a:off x="6555191" y="2638698"/>
            <a:ext cx="5529947" cy="3717196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7115776" y="2271151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TEM</a:t>
            </a:r>
            <a:endParaRPr lang="es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459191" y="72388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AFM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27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6942" y="1"/>
            <a:ext cx="10515600" cy="696686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(IV): </a:t>
            </a:r>
            <a:r>
              <a:rPr lang="es-ES" sz="3600" b="1" dirty="0" err="1" smtClean="0">
                <a:solidFill>
                  <a:srgbClr val="C00000"/>
                </a:solidFill>
              </a:rPr>
              <a:t>results</a:t>
            </a:r>
            <a:r>
              <a:rPr lang="es-ES" sz="3600" b="1" dirty="0" smtClean="0">
                <a:solidFill>
                  <a:srgbClr val="C00000"/>
                </a:solidFill>
              </a:rPr>
              <a:t> in </a:t>
            </a:r>
            <a:r>
              <a:rPr lang="es-ES" sz="3600" b="1" dirty="0" err="1" smtClean="0">
                <a:solidFill>
                  <a:srgbClr val="C00000"/>
                </a:solidFill>
              </a:rPr>
              <a:t>plasmids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72638" y="2429692"/>
            <a:ext cx="3448594" cy="20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79" y="829973"/>
            <a:ext cx="5754271" cy="5368945"/>
          </a:xfrm>
          <a:prstGeom prst="rect">
            <a:avLst/>
          </a:prstGeom>
          <a:noFill/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DA5FE756-D054-132A-6CE0-3B8822CA670C}"/>
              </a:ext>
            </a:extLst>
          </p:cNvPr>
          <p:cNvSpPr txBox="1"/>
          <p:nvPr/>
        </p:nvSpPr>
        <p:spPr>
          <a:xfrm>
            <a:off x="1567784" y="6290822"/>
            <a:ext cx="2335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Arial" pitchFamily="34" charset="0"/>
                <a:cs typeface="Arial" pitchFamily="34" charset="0"/>
              </a:rPr>
              <a:t>pUC18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plasmid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mobility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65" y="696687"/>
            <a:ext cx="4878053" cy="563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6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6942" y="1"/>
            <a:ext cx="10515600" cy="696686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(IV): </a:t>
            </a:r>
            <a:r>
              <a:rPr lang="es-ES" sz="3600" b="1" dirty="0" err="1" smtClean="0">
                <a:solidFill>
                  <a:srgbClr val="C00000"/>
                </a:solidFill>
              </a:rPr>
              <a:t>results</a:t>
            </a:r>
            <a:r>
              <a:rPr lang="es-ES" sz="3600" b="1" dirty="0" smtClean="0">
                <a:solidFill>
                  <a:srgbClr val="C00000"/>
                </a:solidFill>
              </a:rPr>
              <a:t> in </a:t>
            </a:r>
            <a:r>
              <a:rPr lang="es-ES" sz="3600" b="1" dirty="0" err="1" smtClean="0">
                <a:solidFill>
                  <a:srgbClr val="C00000"/>
                </a:solidFill>
              </a:rPr>
              <a:t>cells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72638" y="2429692"/>
            <a:ext cx="3448594" cy="20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70A02810-6BA5-437C-E911-FAC1F5AE1192}"/>
              </a:ext>
            </a:extLst>
          </p:cNvPr>
          <p:cNvGrpSpPr/>
          <p:nvPr/>
        </p:nvGrpSpPr>
        <p:grpSpPr>
          <a:xfrm>
            <a:off x="3186395" y="1577459"/>
            <a:ext cx="2701559" cy="2251782"/>
            <a:chOff x="4821936" y="2185824"/>
            <a:chExt cx="1928289" cy="1412235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AE455D58-1B20-120C-E39F-71EF7A0C3FC5}"/>
                </a:ext>
              </a:extLst>
            </p:cNvPr>
            <p:cNvGrpSpPr/>
            <p:nvPr/>
          </p:nvGrpSpPr>
          <p:grpSpPr>
            <a:xfrm>
              <a:off x="4857452" y="2185824"/>
              <a:ext cx="1730957" cy="1412235"/>
              <a:chOff x="585508" y="2174472"/>
              <a:chExt cx="2223867" cy="1717465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34469593-897E-FFBA-E1D9-F27FBC6DA99B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083" t="63263" r="40731" b="26503"/>
              <a:stretch/>
            </p:blipFill>
            <p:spPr>
              <a:xfrm>
                <a:off x="585508" y="2174472"/>
                <a:ext cx="1080000" cy="831600"/>
              </a:xfrm>
              <a:prstGeom prst="rect">
                <a:avLst/>
              </a:prstGeom>
            </p:spPr>
          </p:pic>
          <p:cxnSp>
            <p:nvCxnSpPr>
              <p:cNvPr id="14" name="Conector recto 13">
                <a:extLst>
                  <a:ext uri="{FF2B5EF4-FFF2-40B4-BE49-F238E27FC236}">
                    <a16:creationId xmlns:a16="http://schemas.microsoft.com/office/drawing/2014/main" id="{B79C614E-EA69-81AA-F34B-0E476B2DD9AF}"/>
                  </a:ext>
                </a:extLst>
              </p:cNvPr>
              <p:cNvCxnSpPr/>
              <p:nvPr/>
            </p:nvCxnSpPr>
            <p:spPr>
              <a:xfrm flipV="1">
                <a:off x="1426064" y="2960225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5023D9FF-2007-1433-7EC7-D6D1992D3D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160" t="83299" r="45126" b="8041"/>
              <a:stretch/>
            </p:blipFill>
            <p:spPr>
              <a:xfrm>
                <a:off x="1733458" y="2181648"/>
                <a:ext cx="1075917" cy="824424"/>
              </a:xfrm>
              <a:prstGeom prst="rect">
                <a:avLst/>
              </a:prstGeom>
            </p:spPr>
          </p:pic>
          <p:cxnSp>
            <p:nvCxnSpPr>
              <p:cNvPr id="16" name="Conector recto 15">
                <a:extLst>
                  <a:ext uri="{FF2B5EF4-FFF2-40B4-BE49-F238E27FC236}">
                    <a16:creationId xmlns:a16="http://schemas.microsoft.com/office/drawing/2014/main" id="{C46DBD3A-E576-C743-F236-DA021671A132}"/>
                  </a:ext>
                </a:extLst>
              </p:cNvPr>
              <p:cNvCxnSpPr/>
              <p:nvPr/>
            </p:nvCxnSpPr>
            <p:spPr>
              <a:xfrm flipV="1">
                <a:off x="2571417" y="2950497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315E9F35-0B3B-F6DE-B862-4077ABE10F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25" t="59803" r="61966" b="32784"/>
              <a:stretch/>
            </p:blipFill>
            <p:spPr>
              <a:xfrm>
                <a:off x="588792" y="3081681"/>
                <a:ext cx="1079997" cy="810256"/>
              </a:xfrm>
              <a:prstGeom prst="rect">
                <a:avLst/>
              </a:prstGeom>
            </p:spPr>
          </p:pic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64FF8F4E-6CCB-51FC-64B9-93878D3345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155" t="39462" r="59107" b="52027"/>
              <a:stretch/>
            </p:blipFill>
            <p:spPr>
              <a:xfrm>
                <a:off x="1738236" y="3074835"/>
                <a:ext cx="1071139" cy="817102"/>
              </a:xfrm>
              <a:prstGeom prst="rect">
                <a:avLst/>
              </a:prstGeom>
            </p:spPr>
          </p:pic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83376194-CD06-7774-D213-BF3A47558E62}"/>
                  </a:ext>
                </a:extLst>
              </p:cNvPr>
              <p:cNvCxnSpPr/>
              <p:nvPr/>
            </p:nvCxnSpPr>
            <p:spPr>
              <a:xfrm flipV="1">
                <a:off x="2532041" y="3836270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F966005F-7190-F48F-124F-F4365923DCDE}"/>
                </a:ext>
              </a:extLst>
            </p:cNvPr>
            <p:cNvCxnSpPr/>
            <p:nvPr/>
          </p:nvCxnSpPr>
          <p:spPr>
            <a:xfrm flipV="1">
              <a:off x="5522196" y="3554111"/>
              <a:ext cx="14225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204E3F0-9BF2-5C5C-FD93-514AD850A5F3}"/>
                </a:ext>
              </a:extLst>
            </p:cNvPr>
            <p:cNvSpPr txBox="1"/>
            <p:nvPr/>
          </p:nvSpPr>
          <p:spPr>
            <a:xfrm>
              <a:off x="4831501" y="2191983"/>
              <a:ext cx="1030046" cy="182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DMF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AC4289F-2EB2-3B1B-7228-9E476CFB91B8}"/>
                </a:ext>
              </a:extLst>
            </p:cNvPr>
            <p:cNvSpPr txBox="1"/>
            <p:nvPr/>
          </p:nvSpPr>
          <p:spPr>
            <a:xfrm>
              <a:off x="5720179" y="2196229"/>
              <a:ext cx="1030046" cy="182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CisPt</a:t>
              </a:r>
              <a:endPara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07872B01-91A6-07A7-3CF0-5D42A8F76134}"/>
                </a:ext>
              </a:extLst>
            </p:cNvPr>
            <p:cNvSpPr txBox="1"/>
            <p:nvPr/>
          </p:nvSpPr>
          <p:spPr>
            <a:xfrm>
              <a:off x="4821936" y="2936442"/>
              <a:ext cx="1639903" cy="182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A-Pt#1</a:t>
              </a:r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9233FF7-D823-17E8-15D9-23C7CDA53FB3}"/>
              </a:ext>
            </a:extLst>
          </p:cNvPr>
          <p:cNvSpPr txBox="1"/>
          <p:nvPr/>
        </p:nvSpPr>
        <p:spPr>
          <a:xfrm>
            <a:off x="4204792" y="2420376"/>
            <a:ext cx="91831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A-Pt#2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93041D6-844B-C85C-40C3-03457429CCE1}"/>
              </a:ext>
            </a:extLst>
          </p:cNvPr>
          <p:cNvGrpSpPr/>
          <p:nvPr/>
        </p:nvGrpSpPr>
        <p:grpSpPr>
          <a:xfrm>
            <a:off x="3384319" y="4181792"/>
            <a:ext cx="1994681" cy="1897220"/>
            <a:chOff x="4757617" y="4001430"/>
            <a:chExt cx="1293623" cy="1444524"/>
          </a:xfrm>
        </p:grpSpPr>
        <p:sp>
          <p:nvSpPr>
            <p:cNvPr id="25" name="Freeform 329">
              <a:extLst>
                <a:ext uri="{FF2B5EF4-FFF2-40B4-BE49-F238E27FC236}">
                  <a16:creationId xmlns:a16="http://schemas.microsoft.com/office/drawing/2014/main" id="{A37F9560-2C82-BFCF-82AE-59C1FB0BB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340" y="4801161"/>
              <a:ext cx="199311" cy="364188"/>
            </a:xfrm>
            <a:custGeom>
              <a:avLst/>
              <a:gdLst>
                <a:gd name="T0" fmla="*/ 0 w 289"/>
                <a:gd name="T1" fmla="*/ 385 h 385"/>
                <a:gd name="T2" fmla="*/ 0 w 289"/>
                <a:gd name="T3" fmla="*/ 0 h 385"/>
                <a:gd name="T4" fmla="*/ 0 w 289"/>
                <a:gd name="T5" fmla="*/ 0 h 385"/>
                <a:gd name="T6" fmla="*/ 289 w 289"/>
                <a:gd name="T7" fmla="*/ 0 h 385"/>
                <a:gd name="T8" fmla="*/ 289 w 289"/>
                <a:gd name="T9" fmla="*/ 0 h 385"/>
                <a:gd name="T10" fmla="*/ 289 w 289"/>
                <a:gd name="T11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385">
                  <a:moveTo>
                    <a:pt x="0" y="38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38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26" name="Freeform 330">
              <a:extLst>
                <a:ext uri="{FF2B5EF4-FFF2-40B4-BE49-F238E27FC236}">
                  <a16:creationId xmlns:a16="http://schemas.microsoft.com/office/drawing/2014/main" id="{EB53C998-F743-29CE-B4A0-A4FAB7922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996" y="4768052"/>
              <a:ext cx="100000" cy="33108"/>
            </a:xfrm>
            <a:custGeom>
              <a:avLst/>
              <a:gdLst>
                <a:gd name="T0" fmla="*/ 0 w 145"/>
                <a:gd name="T1" fmla="*/ 0 h 35"/>
                <a:gd name="T2" fmla="*/ 145 w 145"/>
                <a:gd name="T3" fmla="*/ 0 h 35"/>
                <a:gd name="T4" fmla="*/ 73 w 145"/>
                <a:gd name="T5" fmla="*/ 0 h 35"/>
                <a:gd name="T6" fmla="*/ 73 w 145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35">
                  <a:moveTo>
                    <a:pt x="0" y="0"/>
                  </a:moveTo>
                  <a:lnTo>
                    <a:pt x="145" y="0"/>
                  </a:lnTo>
                  <a:lnTo>
                    <a:pt x="73" y="0"/>
                  </a:lnTo>
                  <a:lnTo>
                    <a:pt x="73" y="3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27" name="Freeform 332">
              <a:extLst>
                <a:ext uri="{FF2B5EF4-FFF2-40B4-BE49-F238E27FC236}">
                  <a16:creationId xmlns:a16="http://schemas.microsoft.com/office/drawing/2014/main" id="{1C268644-28B6-61E7-32AD-B2CCB4103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962" y="4917512"/>
              <a:ext cx="199311" cy="247837"/>
            </a:xfrm>
            <a:custGeom>
              <a:avLst/>
              <a:gdLst>
                <a:gd name="T0" fmla="*/ 0 w 289"/>
                <a:gd name="T1" fmla="*/ 262 h 262"/>
                <a:gd name="T2" fmla="*/ 0 w 289"/>
                <a:gd name="T3" fmla="*/ 0 h 262"/>
                <a:gd name="T4" fmla="*/ 0 w 289"/>
                <a:gd name="T5" fmla="*/ 0 h 262"/>
                <a:gd name="T6" fmla="*/ 289 w 289"/>
                <a:gd name="T7" fmla="*/ 0 h 262"/>
                <a:gd name="T8" fmla="*/ 289 w 289"/>
                <a:gd name="T9" fmla="*/ 0 h 262"/>
                <a:gd name="T10" fmla="*/ 289 w 289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62">
                  <a:moveTo>
                    <a:pt x="0" y="26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262"/>
                  </a:lnTo>
                </a:path>
              </a:pathLst>
            </a:custGeom>
            <a:solidFill>
              <a:schemeClr val="tx1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28" name="Freeform 333">
              <a:extLst>
                <a:ext uri="{FF2B5EF4-FFF2-40B4-BE49-F238E27FC236}">
                  <a16:creationId xmlns:a16="http://schemas.microsoft.com/office/drawing/2014/main" id="{7B975954-36BE-4B3B-0581-4CBACD693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306" y="4898593"/>
              <a:ext cx="99310" cy="18919"/>
            </a:xfrm>
            <a:custGeom>
              <a:avLst/>
              <a:gdLst>
                <a:gd name="T0" fmla="*/ 0 w 144"/>
                <a:gd name="T1" fmla="*/ 0 h 20"/>
                <a:gd name="T2" fmla="*/ 144 w 144"/>
                <a:gd name="T3" fmla="*/ 0 h 20"/>
                <a:gd name="T4" fmla="*/ 72 w 144"/>
                <a:gd name="T5" fmla="*/ 0 h 20"/>
                <a:gd name="T6" fmla="*/ 72 w 144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20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2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29" name="Freeform 335">
              <a:extLst>
                <a:ext uri="{FF2B5EF4-FFF2-40B4-BE49-F238E27FC236}">
                  <a16:creationId xmlns:a16="http://schemas.microsoft.com/office/drawing/2014/main" id="{9514EE44-1DDE-75A1-BCEE-6A0AC3FF6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272" y="4803999"/>
              <a:ext cx="198621" cy="361350"/>
            </a:xfrm>
            <a:custGeom>
              <a:avLst/>
              <a:gdLst>
                <a:gd name="T0" fmla="*/ 0 w 288"/>
                <a:gd name="T1" fmla="*/ 382 h 382"/>
                <a:gd name="T2" fmla="*/ 0 w 288"/>
                <a:gd name="T3" fmla="*/ 0 h 382"/>
                <a:gd name="T4" fmla="*/ 0 w 288"/>
                <a:gd name="T5" fmla="*/ 0 h 382"/>
                <a:gd name="T6" fmla="*/ 288 w 288"/>
                <a:gd name="T7" fmla="*/ 0 h 382"/>
                <a:gd name="T8" fmla="*/ 288 w 288"/>
                <a:gd name="T9" fmla="*/ 0 h 382"/>
                <a:gd name="T10" fmla="*/ 288 w 288"/>
                <a:gd name="T11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82">
                  <a:moveTo>
                    <a:pt x="0" y="38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382"/>
                  </a:lnTo>
                </a:path>
              </a:pathLst>
            </a:custGeom>
            <a:solidFill>
              <a:srgbClr val="C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30" name="Freeform 336">
              <a:extLst>
                <a:ext uri="{FF2B5EF4-FFF2-40B4-BE49-F238E27FC236}">
                  <a16:creationId xmlns:a16="http://schemas.microsoft.com/office/drawing/2014/main" id="{0705EFF7-4C6C-3E1A-5DDC-A7CD861B5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928" y="4731161"/>
              <a:ext cx="99310" cy="72838"/>
            </a:xfrm>
            <a:custGeom>
              <a:avLst/>
              <a:gdLst>
                <a:gd name="T0" fmla="*/ 0 w 144"/>
                <a:gd name="T1" fmla="*/ 0 h 77"/>
                <a:gd name="T2" fmla="*/ 144 w 144"/>
                <a:gd name="T3" fmla="*/ 0 h 77"/>
                <a:gd name="T4" fmla="*/ 72 w 144"/>
                <a:gd name="T5" fmla="*/ 0 h 77"/>
                <a:gd name="T6" fmla="*/ 72 w 144"/>
                <a:gd name="T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7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77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31" name="Freeform 338">
              <a:extLst>
                <a:ext uri="{FF2B5EF4-FFF2-40B4-BE49-F238E27FC236}">
                  <a16:creationId xmlns:a16="http://schemas.microsoft.com/office/drawing/2014/main" id="{639CAA8B-E816-0DEC-7035-2CB06802D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0893" y="4966700"/>
              <a:ext cx="198621" cy="198648"/>
            </a:xfrm>
            <a:custGeom>
              <a:avLst/>
              <a:gdLst>
                <a:gd name="T0" fmla="*/ 0 w 288"/>
                <a:gd name="T1" fmla="*/ 210 h 210"/>
                <a:gd name="T2" fmla="*/ 0 w 288"/>
                <a:gd name="T3" fmla="*/ 0 h 210"/>
                <a:gd name="T4" fmla="*/ 0 w 288"/>
                <a:gd name="T5" fmla="*/ 0 h 210"/>
                <a:gd name="T6" fmla="*/ 288 w 288"/>
                <a:gd name="T7" fmla="*/ 0 h 210"/>
                <a:gd name="T8" fmla="*/ 288 w 288"/>
                <a:gd name="T9" fmla="*/ 0 h 210"/>
                <a:gd name="T10" fmla="*/ 288 w 288"/>
                <a:gd name="T11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210">
                  <a:moveTo>
                    <a:pt x="0" y="2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210"/>
                  </a:lnTo>
                </a:path>
              </a:pathLst>
            </a:custGeom>
            <a:solidFill>
              <a:srgbClr val="0033CC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32" name="Freeform 339">
              <a:extLst>
                <a:ext uri="{FF2B5EF4-FFF2-40B4-BE49-F238E27FC236}">
                  <a16:creationId xmlns:a16="http://schemas.microsoft.com/office/drawing/2014/main" id="{F3E2B3E5-0322-B8CE-191E-B84DB65A2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549" y="4932646"/>
              <a:ext cx="99310" cy="34053"/>
            </a:xfrm>
            <a:custGeom>
              <a:avLst/>
              <a:gdLst>
                <a:gd name="T0" fmla="*/ 0 w 144"/>
                <a:gd name="T1" fmla="*/ 0 h 36"/>
                <a:gd name="T2" fmla="*/ 144 w 144"/>
                <a:gd name="T3" fmla="*/ 0 h 36"/>
                <a:gd name="T4" fmla="*/ 72 w 144"/>
                <a:gd name="T5" fmla="*/ 0 h 36"/>
                <a:gd name="T6" fmla="*/ 72 w 144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36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36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33" name="Rectangle 369">
              <a:extLst>
                <a:ext uri="{FF2B5EF4-FFF2-40B4-BE49-F238E27FC236}">
                  <a16:creationId xmlns:a16="http://schemas.microsoft.com/office/drawing/2014/main" id="{82CAC42C-3E60-45F0-22E0-FE8ED62B8A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97044" y="5167304"/>
              <a:ext cx="22871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 </a:t>
              </a:r>
              <a:endParaRPr lang="es-ES" altLang="es-ES" sz="1000"/>
            </a:p>
          </p:txBody>
        </p:sp>
        <p:sp>
          <p:nvSpPr>
            <p:cNvPr id="34" name="Freeform 395">
              <a:extLst>
                <a:ext uri="{FF2B5EF4-FFF2-40B4-BE49-F238E27FC236}">
                  <a16:creationId xmlns:a16="http://schemas.microsoft.com/office/drawing/2014/main" id="{0E47D267-7FA3-4EC9-237E-258592FFD7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617" y="5165349"/>
              <a:ext cx="1198623" cy="30270"/>
            </a:xfrm>
            <a:custGeom>
              <a:avLst/>
              <a:gdLst>
                <a:gd name="T0" fmla="*/ 0 w 1738"/>
                <a:gd name="T1" fmla="*/ 0 h 32"/>
                <a:gd name="T2" fmla="*/ 1738 w 1738"/>
                <a:gd name="T3" fmla="*/ 0 h 32"/>
                <a:gd name="T4" fmla="*/ 220 w 1738"/>
                <a:gd name="T5" fmla="*/ 32 h 32"/>
                <a:gd name="T6" fmla="*/ 220 w 1738"/>
                <a:gd name="T7" fmla="*/ 0 h 32"/>
                <a:gd name="T8" fmla="*/ 653 w 1738"/>
                <a:gd name="T9" fmla="*/ 32 h 32"/>
                <a:gd name="T10" fmla="*/ 653 w 1738"/>
                <a:gd name="T11" fmla="*/ 0 h 32"/>
                <a:gd name="T12" fmla="*/ 1086 w 1738"/>
                <a:gd name="T13" fmla="*/ 32 h 32"/>
                <a:gd name="T14" fmla="*/ 1086 w 1738"/>
                <a:gd name="T15" fmla="*/ 0 h 32"/>
                <a:gd name="T16" fmla="*/ 1519 w 1738"/>
                <a:gd name="T17" fmla="*/ 32 h 32"/>
                <a:gd name="T18" fmla="*/ 1519 w 1738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8" h="32">
                  <a:moveTo>
                    <a:pt x="0" y="0"/>
                  </a:moveTo>
                  <a:lnTo>
                    <a:pt x="1738" y="0"/>
                  </a:lnTo>
                  <a:moveTo>
                    <a:pt x="220" y="32"/>
                  </a:moveTo>
                  <a:lnTo>
                    <a:pt x="220" y="0"/>
                  </a:lnTo>
                  <a:moveTo>
                    <a:pt x="653" y="32"/>
                  </a:moveTo>
                  <a:lnTo>
                    <a:pt x="653" y="0"/>
                  </a:lnTo>
                  <a:moveTo>
                    <a:pt x="1086" y="32"/>
                  </a:moveTo>
                  <a:lnTo>
                    <a:pt x="1086" y="0"/>
                  </a:lnTo>
                  <a:moveTo>
                    <a:pt x="1519" y="32"/>
                  </a:moveTo>
                  <a:lnTo>
                    <a:pt x="1519" y="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35" name="Rectangle 396">
              <a:extLst>
                <a:ext uri="{FF2B5EF4-FFF2-40B4-BE49-F238E27FC236}">
                  <a16:creationId xmlns:a16="http://schemas.microsoft.com/office/drawing/2014/main" id="{3461D743-F564-DC31-CF8D-FDAB97F7E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618" y="5093048"/>
              <a:ext cx="45743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0</a:t>
              </a:r>
              <a:endParaRPr lang="es-ES" altLang="es-ES" sz="1000"/>
            </a:p>
          </p:txBody>
        </p:sp>
        <p:sp>
          <p:nvSpPr>
            <p:cNvPr id="36" name="Rectangle 397">
              <a:extLst>
                <a:ext uri="{FF2B5EF4-FFF2-40B4-BE49-F238E27FC236}">
                  <a16:creationId xmlns:a16="http://schemas.microsoft.com/office/drawing/2014/main" id="{4AAA2E1E-973E-419F-CE1F-D8C3096F1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618" y="4729805"/>
              <a:ext cx="45743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1</a:t>
              </a:r>
              <a:endParaRPr lang="es-ES" altLang="es-ES" sz="1000" dirty="0"/>
            </a:p>
          </p:txBody>
        </p:sp>
        <p:sp>
          <p:nvSpPr>
            <p:cNvPr id="37" name="Rectangle 398">
              <a:extLst>
                <a:ext uri="{FF2B5EF4-FFF2-40B4-BE49-F238E27FC236}">
                  <a16:creationId xmlns:a16="http://schemas.microsoft.com/office/drawing/2014/main" id="{2147F814-96ED-786B-12F7-7AB0DCA5E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618" y="4365617"/>
              <a:ext cx="45743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2</a:t>
              </a:r>
              <a:endParaRPr lang="es-ES" altLang="es-ES" sz="1000" dirty="0"/>
            </a:p>
          </p:txBody>
        </p:sp>
        <p:sp>
          <p:nvSpPr>
            <p:cNvPr id="38" name="Rectangle 399">
              <a:extLst>
                <a:ext uri="{FF2B5EF4-FFF2-40B4-BE49-F238E27FC236}">
                  <a16:creationId xmlns:a16="http://schemas.microsoft.com/office/drawing/2014/main" id="{26477092-3779-8F86-30C8-013674433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617" y="4001430"/>
              <a:ext cx="45743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3</a:t>
              </a:r>
              <a:endParaRPr lang="es-ES" altLang="es-ES" sz="1000" dirty="0"/>
            </a:p>
          </p:txBody>
        </p:sp>
        <p:sp>
          <p:nvSpPr>
            <p:cNvPr id="39" name="Freeform 400">
              <a:extLst>
                <a:ext uri="{FF2B5EF4-FFF2-40B4-BE49-F238E27FC236}">
                  <a16:creationId xmlns:a16="http://schemas.microsoft.com/office/drawing/2014/main" id="{02DF8C5D-17B9-72BF-2604-6BFC4C917C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1926" y="4069946"/>
              <a:ext cx="22759" cy="1098241"/>
            </a:xfrm>
            <a:custGeom>
              <a:avLst/>
              <a:gdLst>
                <a:gd name="T0" fmla="*/ 33 w 33"/>
                <a:gd name="T1" fmla="*/ 1161 h 1161"/>
                <a:gd name="T2" fmla="*/ 33 w 33"/>
                <a:gd name="T3" fmla="*/ 0 h 1161"/>
                <a:gd name="T4" fmla="*/ 33 w 33"/>
                <a:gd name="T5" fmla="*/ 1158 h 1161"/>
                <a:gd name="T6" fmla="*/ 0 w 33"/>
                <a:gd name="T7" fmla="*/ 1158 h 1161"/>
                <a:gd name="T8" fmla="*/ 33 w 33"/>
                <a:gd name="T9" fmla="*/ 773 h 1161"/>
                <a:gd name="T10" fmla="*/ 0 w 33"/>
                <a:gd name="T11" fmla="*/ 773 h 1161"/>
                <a:gd name="T12" fmla="*/ 33 w 33"/>
                <a:gd name="T13" fmla="*/ 388 h 1161"/>
                <a:gd name="T14" fmla="*/ 0 w 33"/>
                <a:gd name="T15" fmla="*/ 388 h 1161"/>
                <a:gd name="T16" fmla="*/ 33 w 33"/>
                <a:gd name="T17" fmla="*/ 3 h 1161"/>
                <a:gd name="T18" fmla="*/ 0 w 33"/>
                <a:gd name="T19" fmla="*/ 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161">
                  <a:moveTo>
                    <a:pt x="33" y="1161"/>
                  </a:moveTo>
                  <a:lnTo>
                    <a:pt x="33" y="0"/>
                  </a:lnTo>
                  <a:moveTo>
                    <a:pt x="33" y="1158"/>
                  </a:moveTo>
                  <a:lnTo>
                    <a:pt x="0" y="1158"/>
                  </a:lnTo>
                  <a:moveTo>
                    <a:pt x="33" y="773"/>
                  </a:moveTo>
                  <a:lnTo>
                    <a:pt x="0" y="773"/>
                  </a:lnTo>
                  <a:moveTo>
                    <a:pt x="33" y="388"/>
                  </a:moveTo>
                  <a:lnTo>
                    <a:pt x="0" y="388"/>
                  </a:lnTo>
                  <a:moveTo>
                    <a:pt x="33" y="3"/>
                  </a:moveTo>
                  <a:lnTo>
                    <a:pt x="0" y="3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40" name="Rectangle 152">
              <a:extLst>
                <a:ext uri="{FF2B5EF4-FFF2-40B4-BE49-F238E27FC236}">
                  <a16:creationId xmlns:a16="http://schemas.microsoft.com/office/drawing/2014/main" id="{1589992B-6D53-B50A-3302-B261919D99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4850699" y="5315359"/>
              <a:ext cx="180892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DMF</a:t>
              </a:r>
              <a:endParaRPr lang="es-ES" altLang="es-ES" sz="1000" dirty="0"/>
            </a:p>
          </p:txBody>
        </p:sp>
        <p:sp>
          <p:nvSpPr>
            <p:cNvPr id="41" name="Rectangle 152">
              <a:extLst>
                <a:ext uri="{FF2B5EF4-FFF2-40B4-BE49-F238E27FC236}">
                  <a16:creationId xmlns:a16="http://schemas.microsoft.com/office/drawing/2014/main" id="{5DF5FEDE-71B4-B860-145E-28EBD139B2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5079582" y="5306865"/>
              <a:ext cx="198565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 err="1">
                  <a:solidFill>
                    <a:srgbClr val="000000"/>
                  </a:solidFill>
                </a:rPr>
                <a:t>CisPt</a:t>
              </a:r>
              <a:endParaRPr lang="es-ES" altLang="es-ES" sz="1000" dirty="0"/>
            </a:p>
          </p:txBody>
        </p:sp>
        <p:sp>
          <p:nvSpPr>
            <p:cNvPr id="42" name="Rectangle 152">
              <a:extLst>
                <a:ext uri="{FF2B5EF4-FFF2-40B4-BE49-F238E27FC236}">
                  <a16:creationId xmlns:a16="http://schemas.microsoft.com/office/drawing/2014/main" id="{4EA1153C-A5F4-22D1-7CC2-42920343C8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5337772" y="5328772"/>
              <a:ext cx="252624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A-Pt#1</a:t>
              </a:r>
            </a:p>
          </p:txBody>
        </p:sp>
        <p:sp>
          <p:nvSpPr>
            <p:cNvPr id="43" name="Rectangle 152">
              <a:extLst>
                <a:ext uri="{FF2B5EF4-FFF2-40B4-BE49-F238E27FC236}">
                  <a16:creationId xmlns:a16="http://schemas.microsoft.com/office/drawing/2014/main" id="{A36CF30F-F32B-461B-F268-4CC66C6021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5658789" y="5328785"/>
              <a:ext cx="252624" cy="117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A-Pt#2</a:t>
              </a: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D36F1315-5DD8-5C2E-2194-82A32C68130B}"/>
              </a:ext>
            </a:extLst>
          </p:cNvPr>
          <p:cNvGrpSpPr/>
          <p:nvPr/>
        </p:nvGrpSpPr>
        <p:grpSpPr>
          <a:xfrm>
            <a:off x="6968390" y="4246211"/>
            <a:ext cx="2054248" cy="1884906"/>
            <a:chOff x="2584332" y="4116106"/>
            <a:chExt cx="1286896" cy="1264679"/>
          </a:xfrm>
        </p:grpSpPr>
        <p:sp>
          <p:nvSpPr>
            <p:cNvPr id="45" name="Freeform 168">
              <a:extLst>
                <a:ext uri="{FF2B5EF4-FFF2-40B4-BE49-F238E27FC236}">
                  <a16:creationId xmlns:a16="http://schemas.microsoft.com/office/drawing/2014/main" id="{BABAA406-D204-CF97-CEDC-AB3E1ECD7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4331" y="4830532"/>
              <a:ext cx="199311" cy="289419"/>
            </a:xfrm>
            <a:custGeom>
              <a:avLst/>
              <a:gdLst>
                <a:gd name="T0" fmla="*/ 0 w 289"/>
                <a:gd name="T1" fmla="*/ 384 h 384"/>
                <a:gd name="T2" fmla="*/ 0 w 289"/>
                <a:gd name="T3" fmla="*/ 0 h 384"/>
                <a:gd name="T4" fmla="*/ 0 w 289"/>
                <a:gd name="T5" fmla="*/ 0 h 384"/>
                <a:gd name="T6" fmla="*/ 289 w 289"/>
                <a:gd name="T7" fmla="*/ 0 h 384"/>
                <a:gd name="T8" fmla="*/ 289 w 289"/>
                <a:gd name="T9" fmla="*/ 0 h 384"/>
                <a:gd name="T10" fmla="*/ 289 w 289"/>
                <a:gd name="T11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384">
                  <a:moveTo>
                    <a:pt x="0" y="38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384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46" name="Freeform 169">
              <a:extLst>
                <a:ext uri="{FF2B5EF4-FFF2-40B4-BE49-F238E27FC236}">
                  <a16:creationId xmlns:a16="http://schemas.microsoft.com/office/drawing/2014/main" id="{63B9DF5F-5FE4-C096-3C4B-C8C2C4ECA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987" y="4790586"/>
              <a:ext cx="100000" cy="39946"/>
            </a:xfrm>
            <a:custGeom>
              <a:avLst/>
              <a:gdLst>
                <a:gd name="T0" fmla="*/ 0 w 145"/>
                <a:gd name="T1" fmla="*/ 0 h 53"/>
                <a:gd name="T2" fmla="*/ 145 w 145"/>
                <a:gd name="T3" fmla="*/ 0 h 53"/>
                <a:gd name="T4" fmla="*/ 73 w 145"/>
                <a:gd name="T5" fmla="*/ 0 h 53"/>
                <a:gd name="T6" fmla="*/ 73 w 145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53">
                  <a:moveTo>
                    <a:pt x="0" y="0"/>
                  </a:moveTo>
                  <a:lnTo>
                    <a:pt x="145" y="0"/>
                  </a:lnTo>
                  <a:lnTo>
                    <a:pt x="73" y="0"/>
                  </a:lnTo>
                  <a:lnTo>
                    <a:pt x="73" y="53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47" name="Freeform 171">
              <a:extLst>
                <a:ext uri="{FF2B5EF4-FFF2-40B4-BE49-F238E27FC236}">
                  <a16:creationId xmlns:a16="http://schemas.microsoft.com/office/drawing/2014/main" id="{DF47C8FD-F431-3F9F-8364-4BE479A63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952" y="4816212"/>
              <a:ext cx="199311" cy="303739"/>
            </a:xfrm>
            <a:custGeom>
              <a:avLst/>
              <a:gdLst>
                <a:gd name="T0" fmla="*/ 0 w 289"/>
                <a:gd name="T1" fmla="*/ 403 h 403"/>
                <a:gd name="T2" fmla="*/ 0 w 289"/>
                <a:gd name="T3" fmla="*/ 0 h 403"/>
                <a:gd name="T4" fmla="*/ 0 w 289"/>
                <a:gd name="T5" fmla="*/ 0 h 403"/>
                <a:gd name="T6" fmla="*/ 289 w 289"/>
                <a:gd name="T7" fmla="*/ 0 h 403"/>
                <a:gd name="T8" fmla="*/ 289 w 289"/>
                <a:gd name="T9" fmla="*/ 0 h 403"/>
                <a:gd name="T10" fmla="*/ 289 w 289"/>
                <a:gd name="T11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403">
                  <a:moveTo>
                    <a:pt x="0" y="40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403"/>
                  </a:lnTo>
                </a:path>
              </a:pathLst>
            </a:custGeom>
            <a:solidFill>
              <a:schemeClr val="tx1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48" name="Freeform 172">
              <a:extLst>
                <a:ext uri="{FF2B5EF4-FFF2-40B4-BE49-F238E27FC236}">
                  <a16:creationId xmlns:a16="http://schemas.microsoft.com/office/drawing/2014/main" id="{EC48174D-FF6A-9CC1-CEB5-10367B207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297" y="4802645"/>
              <a:ext cx="99310" cy="13567"/>
            </a:xfrm>
            <a:custGeom>
              <a:avLst/>
              <a:gdLst>
                <a:gd name="T0" fmla="*/ 0 w 144"/>
                <a:gd name="T1" fmla="*/ 0 h 18"/>
                <a:gd name="T2" fmla="*/ 144 w 144"/>
                <a:gd name="T3" fmla="*/ 0 h 18"/>
                <a:gd name="T4" fmla="*/ 72 w 144"/>
                <a:gd name="T5" fmla="*/ 0 h 18"/>
                <a:gd name="T6" fmla="*/ 72 w 14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8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18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49" name="Freeform 174">
              <a:extLst>
                <a:ext uri="{FF2B5EF4-FFF2-40B4-BE49-F238E27FC236}">
                  <a16:creationId xmlns:a16="http://schemas.microsoft.com/office/drawing/2014/main" id="{A9F9EF59-252F-2ECC-8F1E-86EA3D243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262" y="4525286"/>
              <a:ext cx="198621" cy="594665"/>
            </a:xfrm>
            <a:custGeom>
              <a:avLst/>
              <a:gdLst>
                <a:gd name="T0" fmla="*/ 0 w 288"/>
                <a:gd name="T1" fmla="*/ 789 h 789"/>
                <a:gd name="T2" fmla="*/ 0 w 288"/>
                <a:gd name="T3" fmla="*/ 0 h 789"/>
                <a:gd name="T4" fmla="*/ 0 w 288"/>
                <a:gd name="T5" fmla="*/ 0 h 789"/>
                <a:gd name="T6" fmla="*/ 288 w 288"/>
                <a:gd name="T7" fmla="*/ 0 h 789"/>
                <a:gd name="T8" fmla="*/ 288 w 288"/>
                <a:gd name="T9" fmla="*/ 0 h 789"/>
                <a:gd name="T10" fmla="*/ 288 w 288"/>
                <a:gd name="T11" fmla="*/ 789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789">
                  <a:moveTo>
                    <a:pt x="0" y="78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789"/>
                  </a:lnTo>
                </a:path>
              </a:pathLst>
            </a:custGeom>
            <a:solidFill>
              <a:srgbClr val="C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0" name="Freeform 175">
              <a:extLst>
                <a:ext uri="{FF2B5EF4-FFF2-40B4-BE49-F238E27FC236}">
                  <a16:creationId xmlns:a16="http://schemas.microsoft.com/office/drawing/2014/main" id="{54888CF6-DFD5-03D2-C045-C58D3F6BD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918" y="4499660"/>
              <a:ext cx="99310" cy="25626"/>
            </a:xfrm>
            <a:custGeom>
              <a:avLst/>
              <a:gdLst>
                <a:gd name="T0" fmla="*/ 0 w 144"/>
                <a:gd name="T1" fmla="*/ 0 h 34"/>
                <a:gd name="T2" fmla="*/ 144 w 144"/>
                <a:gd name="T3" fmla="*/ 0 h 34"/>
                <a:gd name="T4" fmla="*/ 72 w 144"/>
                <a:gd name="T5" fmla="*/ 0 h 34"/>
                <a:gd name="T6" fmla="*/ 72 w 144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34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34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1" name="Freeform 177">
              <a:extLst>
                <a:ext uri="{FF2B5EF4-FFF2-40B4-BE49-F238E27FC236}">
                  <a16:creationId xmlns:a16="http://schemas.microsoft.com/office/drawing/2014/main" id="{79F13DFE-EAF6-612F-A210-959187956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883" y="4532069"/>
              <a:ext cx="198621" cy="587882"/>
            </a:xfrm>
            <a:custGeom>
              <a:avLst/>
              <a:gdLst>
                <a:gd name="T0" fmla="*/ 0 w 288"/>
                <a:gd name="T1" fmla="*/ 780 h 780"/>
                <a:gd name="T2" fmla="*/ 0 w 288"/>
                <a:gd name="T3" fmla="*/ 0 h 780"/>
                <a:gd name="T4" fmla="*/ 0 w 288"/>
                <a:gd name="T5" fmla="*/ 0 h 780"/>
                <a:gd name="T6" fmla="*/ 288 w 288"/>
                <a:gd name="T7" fmla="*/ 0 h 780"/>
                <a:gd name="T8" fmla="*/ 288 w 288"/>
                <a:gd name="T9" fmla="*/ 0 h 780"/>
                <a:gd name="T10" fmla="*/ 288 w 288"/>
                <a:gd name="T11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780">
                  <a:moveTo>
                    <a:pt x="0" y="78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780"/>
                  </a:lnTo>
                </a:path>
              </a:pathLst>
            </a:custGeom>
            <a:solidFill>
              <a:srgbClr val="0033CC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2" name="Freeform 178">
              <a:extLst>
                <a:ext uri="{FF2B5EF4-FFF2-40B4-BE49-F238E27FC236}">
                  <a16:creationId xmlns:a16="http://schemas.microsoft.com/office/drawing/2014/main" id="{A7419EC6-1D8E-664E-2031-CBE42824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539" y="4479310"/>
              <a:ext cx="99310" cy="52759"/>
            </a:xfrm>
            <a:custGeom>
              <a:avLst/>
              <a:gdLst>
                <a:gd name="T0" fmla="*/ 0 w 144"/>
                <a:gd name="T1" fmla="*/ 0 h 70"/>
                <a:gd name="T2" fmla="*/ 144 w 144"/>
                <a:gd name="T3" fmla="*/ 0 h 70"/>
                <a:gd name="T4" fmla="*/ 72 w 144"/>
                <a:gd name="T5" fmla="*/ 0 h 70"/>
                <a:gd name="T6" fmla="*/ 72 w 144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0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7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3" name="Freeform 234">
              <a:extLst>
                <a:ext uri="{FF2B5EF4-FFF2-40B4-BE49-F238E27FC236}">
                  <a16:creationId xmlns:a16="http://schemas.microsoft.com/office/drawing/2014/main" id="{89C07F8A-5AD6-4523-A185-FC8503095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2607" y="5119951"/>
              <a:ext cx="1198621" cy="24872"/>
            </a:xfrm>
            <a:custGeom>
              <a:avLst/>
              <a:gdLst>
                <a:gd name="T0" fmla="*/ 0 w 1738"/>
                <a:gd name="T1" fmla="*/ 0 h 33"/>
                <a:gd name="T2" fmla="*/ 1738 w 1738"/>
                <a:gd name="T3" fmla="*/ 0 h 33"/>
                <a:gd name="T4" fmla="*/ 220 w 1738"/>
                <a:gd name="T5" fmla="*/ 33 h 33"/>
                <a:gd name="T6" fmla="*/ 220 w 1738"/>
                <a:gd name="T7" fmla="*/ 0 h 33"/>
                <a:gd name="T8" fmla="*/ 653 w 1738"/>
                <a:gd name="T9" fmla="*/ 33 h 33"/>
                <a:gd name="T10" fmla="*/ 653 w 1738"/>
                <a:gd name="T11" fmla="*/ 0 h 33"/>
                <a:gd name="T12" fmla="*/ 1086 w 1738"/>
                <a:gd name="T13" fmla="*/ 33 h 33"/>
                <a:gd name="T14" fmla="*/ 1086 w 1738"/>
                <a:gd name="T15" fmla="*/ 0 h 33"/>
                <a:gd name="T16" fmla="*/ 1519 w 1738"/>
                <a:gd name="T17" fmla="*/ 33 h 33"/>
                <a:gd name="T18" fmla="*/ 1519 w 173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8" h="33">
                  <a:moveTo>
                    <a:pt x="0" y="0"/>
                  </a:moveTo>
                  <a:lnTo>
                    <a:pt x="1738" y="0"/>
                  </a:lnTo>
                  <a:moveTo>
                    <a:pt x="220" y="33"/>
                  </a:moveTo>
                  <a:lnTo>
                    <a:pt x="220" y="0"/>
                  </a:lnTo>
                  <a:moveTo>
                    <a:pt x="653" y="33"/>
                  </a:moveTo>
                  <a:lnTo>
                    <a:pt x="653" y="0"/>
                  </a:lnTo>
                  <a:moveTo>
                    <a:pt x="1086" y="33"/>
                  </a:moveTo>
                  <a:lnTo>
                    <a:pt x="1086" y="0"/>
                  </a:lnTo>
                  <a:moveTo>
                    <a:pt x="1519" y="33"/>
                  </a:moveTo>
                  <a:lnTo>
                    <a:pt x="1519" y="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4" name="Rectangle 235">
              <a:extLst>
                <a:ext uri="{FF2B5EF4-FFF2-40B4-BE49-F238E27FC236}">
                  <a16:creationId xmlns:a16="http://schemas.microsoft.com/office/drawing/2014/main" id="{71059DCF-8268-6448-30FB-7F4E6825B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332" y="5061339"/>
              <a:ext cx="44185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0</a:t>
              </a:r>
              <a:endParaRPr lang="es-ES" altLang="es-ES" sz="1000"/>
            </a:p>
          </p:txBody>
        </p:sp>
        <p:sp>
          <p:nvSpPr>
            <p:cNvPr id="55" name="Rectangle 236">
              <a:extLst>
                <a:ext uri="{FF2B5EF4-FFF2-40B4-BE49-F238E27FC236}">
                  <a16:creationId xmlns:a16="http://schemas.microsoft.com/office/drawing/2014/main" id="{177B5710-02DE-3EF2-3265-FBAB5A787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332" y="4771168"/>
              <a:ext cx="44185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1</a:t>
              </a:r>
              <a:endParaRPr lang="es-ES" altLang="es-ES" sz="1000"/>
            </a:p>
          </p:txBody>
        </p:sp>
        <p:sp>
          <p:nvSpPr>
            <p:cNvPr id="56" name="Rectangle 237">
              <a:extLst>
                <a:ext uri="{FF2B5EF4-FFF2-40B4-BE49-F238E27FC236}">
                  <a16:creationId xmlns:a16="http://schemas.microsoft.com/office/drawing/2014/main" id="{F4618428-D1BF-9B49-72CB-D4FA0559F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332" y="4480995"/>
              <a:ext cx="44185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2</a:t>
              </a:r>
              <a:endParaRPr lang="es-ES" altLang="es-ES" sz="1000" dirty="0"/>
            </a:p>
          </p:txBody>
        </p:sp>
        <p:sp>
          <p:nvSpPr>
            <p:cNvPr id="57" name="Rectangle 238">
              <a:extLst>
                <a:ext uri="{FF2B5EF4-FFF2-40B4-BE49-F238E27FC236}">
                  <a16:creationId xmlns:a16="http://schemas.microsoft.com/office/drawing/2014/main" id="{FA5A78D6-8F14-934F-7E68-8DDCC061D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332" y="4190823"/>
              <a:ext cx="44185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3</a:t>
              </a:r>
              <a:endParaRPr lang="es-ES" altLang="es-ES" sz="1000"/>
            </a:p>
          </p:txBody>
        </p:sp>
        <p:sp>
          <p:nvSpPr>
            <p:cNvPr id="58" name="Freeform 239">
              <a:extLst>
                <a:ext uri="{FF2B5EF4-FFF2-40B4-BE49-F238E27FC236}">
                  <a16:creationId xmlns:a16="http://schemas.microsoft.com/office/drawing/2014/main" id="{40024FF2-3127-532B-55A3-13771CBC25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1917" y="4247172"/>
              <a:ext cx="22759" cy="875040"/>
            </a:xfrm>
            <a:custGeom>
              <a:avLst/>
              <a:gdLst>
                <a:gd name="T0" fmla="*/ 33 w 33"/>
                <a:gd name="T1" fmla="*/ 1161 h 1161"/>
                <a:gd name="T2" fmla="*/ 33 w 33"/>
                <a:gd name="T3" fmla="*/ 0 h 1161"/>
                <a:gd name="T4" fmla="*/ 33 w 33"/>
                <a:gd name="T5" fmla="*/ 1158 h 1161"/>
                <a:gd name="T6" fmla="*/ 0 w 33"/>
                <a:gd name="T7" fmla="*/ 1158 h 1161"/>
                <a:gd name="T8" fmla="*/ 33 w 33"/>
                <a:gd name="T9" fmla="*/ 773 h 1161"/>
                <a:gd name="T10" fmla="*/ 0 w 33"/>
                <a:gd name="T11" fmla="*/ 773 h 1161"/>
                <a:gd name="T12" fmla="*/ 33 w 33"/>
                <a:gd name="T13" fmla="*/ 388 h 1161"/>
                <a:gd name="T14" fmla="*/ 0 w 33"/>
                <a:gd name="T15" fmla="*/ 388 h 1161"/>
                <a:gd name="T16" fmla="*/ 33 w 33"/>
                <a:gd name="T17" fmla="*/ 3 h 1161"/>
                <a:gd name="T18" fmla="*/ 0 w 33"/>
                <a:gd name="T19" fmla="*/ 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161">
                  <a:moveTo>
                    <a:pt x="33" y="1161"/>
                  </a:moveTo>
                  <a:lnTo>
                    <a:pt x="33" y="0"/>
                  </a:lnTo>
                  <a:moveTo>
                    <a:pt x="33" y="1158"/>
                  </a:moveTo>
                  <a:lnTo>
                    <a:pt x="0" y="1158"/>
                  </a:lnTo>
                  <a:moveTo>
                    <a:pt x="33" y="773"/>
                  </a:moveTo>
                  <a:lnTo>
                    <a:pt x="0" y="773"/>
                  </a:lnTo>
                  <a:moveTo>
                    <a:pt x="33" y="388"/>
                  </a:moveTo>
                  <a:lnTo>
                    <a:pt x="0" y="388"/>
                  </a:lnTo>
                  <a:moveTo>
                    <a:pt x="33" y="3"/>
                  </a:moveTo>
                  <a:lnTo>
                    <a:pt x="0" y="3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59" name="Line 240">
              <a:extLst>
                <a:ext uri="{FF2B5EF4-FFF2-40B4-BE49-F238E27FC236}">
                  <a16:creationId xmlns:a16="http://schemas.microsoft.com/office/drawing/2014/main" id="{2DCC425F-581D-7C6D-F625-A594BC51D2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3642" y="4235867"/>
              <a:ext cx="613104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60" name="Line 241">
              <a:extLst>
                <a:ext uri="{FF2B5EF4-FFF2-40B4-BE49-F238E27FC236}">
                  <a16:creationId xmlns:a16="http://schemas.microsoft.com/office/drawing/2014/main" id="{520D0360-DA77-B587-4D1A-F443B705E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3642" y="4264863"/>
              <a:ext cx="328966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61" name="Rectangle 243">
              <a:extLst>
                <a:ext uri="{FF2B5EF4-FFF2-40B4-BE49-F238E27FC236}">
                  <a16:creationId xmlns:a16="http://schemas.microsoft.com/office/drawing/2014/main" id="{96DB5A96-7F46-0CEF-38A6-736831EA2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005" y="4116106"/>
              <a:ext cx="124522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62" name="Rectangle 244">
              <a:extLst>
                <a:ext uri="{FF2B5EF4-FFF2-40B4-BE49-F238E27FC236}">
                  <a16:creationId xmlns:a16="http://schemas.microsoft.com/office/drawing/2014/main" id="{83ACFC88-620A-C20B-8D7B-7A0B13719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813" y="4386847"/>
              <a:ext cx="124522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63" name="Rectangle 245">
              <a:extLst>
                <a:ext uri="{FF2B5EF4-FFF2-40B4-BE49-F238E27FC236}">
                  <a16:creationId xmlns:a16="http://schemas.microsoft.com/office/drawing/2014/main" id="{0CEBB070-AED5-B157-D5D1-10F5DAFDB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435" y="4368761"/>
              <a:ext cx="124522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64" name="Rectangle 152">
              <a:extLst>
                <a:ext uri="{FF2B5EF4-FFF2-40B4-BE49-F238E27FC236}">
                  <a16:creationId xmlns:a16="http://schemas.microsoft.com/office/drawing/2014/main" id="{84D56E23-DF51-FD76-C40B-574EEA68E2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2670733" y="5264120"/>
              <a:ext cx="174733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DMF</a:t>
              </a:r>
              <a:endParaRPr lang="es-ES" altLang="es-ES" sz="1000" dirty="0"/>
            </a:p>
          </p:txBody>
        </p:sp>
        <p:sp>
          <p:nvSpPr>
            <p:cNvPr id="65" name="Rectangle 152">
              <a:extLst>
                <a:ext uri="{FF2B5EF4-FFF2-40B4-BE49-F238E27FC236}">
                  <a16:creationId xmlns:a16="http://schemas.microsoft.com/office/drawing/2014/main" id="{D9612B44-B72C-F09E-48CD-F61292DE6E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2899915" y="5255642"/>
              <a:ext cx="191805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 err="1">
                  <a:solidFill>
                    <a:srgbClr val="000000"/>
                  </a:solidFill>
                </a:rPr>
                <a:t>CisPt</a:t>
              </a:r>
              <a:endParaRPr lang="es-ES" altLang="es-ES" sz="1000" dirty="0"/>
            </a:p>
          </p:txBody>
        </p:sp>
        <p:sp>
          <p:nvSpPr>
            <p:cNvPr id="66" name="Rectangle 152">
              <a:extLst>
                <a:ext uri="{FF2B5EF4-FFF2-40B4-BE49-F238E27FC236}">
                  <a16:creationId xmlns:a16="http://schemas.microsoft.com/office/drawing/2014/main" id="{B3A1429B-EF3B-7D44-B662-97E88D6155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3159026" y="5277534"/>
              <a:ext cx="244023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A-Pt#1</a:t>
              </a:r>
            </a:p>
          </p:txBody>
        </p:sp>
        <p:sp>
          <p:nvSpPr>
            <p:cNvPr id="67" name="Rectangle 152">
              <a:extLst>
                <a:ext uri="{FF2B5EF4-FFF2-40B4-BE49-F238E27FC236}">
                  <a16:creationId xmlns:a16="http://schemas.microsoft.com/office/drawing/2014/main" id="{6A20B214-9362-56BE-28B5-A3DB004A88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3480045" y="5277533"/>
              <a:ext cx="244023" cy="10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A-Pt#2</a:t>
              </a: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1694536C-DF58-845B-96F3-71D208FEBBC4}"/>
              </a:ext>
            </a:extLst>
          </p:cNvPr>
          <p:cNvGrpSpPr/>
          <p:nvPr/>
        </p:nvGrpSpPr>
        <p:grpSpPr>
          <a:xfrm>
            <a:off x="9326177" y="1620580"/>
            <a:ext cx="2630367" cy="2204581"/>
            <a:chOff x="168397" y="2174446"/>
            <a:chExt cx="1918724" cy="1411491"/>
          </a:xfrm>
        </p:grpSpPr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B1FE1D7A-570E-C97F-C88E-CA1D1F0B9E96}"/>
                </a:ext>
              </a:extLst>
            </p:cNvPr>
            <p:cNvGrpSpPr/>
            <p:nvPr/>
          </p:nvGrpSpPr>
          <p:grpSpPr>
            <a:xfrm>
              <a:off x="203751" y="2174446"/>
              <a:ext cx="1733236" cy="1411491"/>
              <a:chOff x="4522926" y="2175568"/>
              <a:chExt cx="2213496" cy="1716370"/>
            </a:xfrm>
          </p:grpSpPr>
          <p:pic>
            <p:nvPicPr>
              <p:cNvPr id="73" name="Imagen 72">
                <a:extLst>
                  <a:ext uri="{FF2B5EF4-FFF2-40B4-BE49-F238E27FC236}">
                    <a16:creationId xmlns:a16="http://schemas.microsoft.com/office/drawing/2014/main" id="{96EE8AF8-E620-3672-4121-3BB9C7B212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689" t="40784" r="17008" b="44183"/>
              <a:stretch/>
            </p:blipFill>
            <p:spPr>
              <a:xfrm>
                <a:off x="5656423" y="3061168"/>
                <a:ext cx="1079999" cy="830769"/>
              </a:xfrm>
              <a:prstGeom prst="rect">
                <a:avLst/>
              </a:prstGeom>
            </p:spPr>
          </p:pic>
          <p:pic>
            <p:nvPicPr>
              <p:cNvPr id="74" name="Imagen 73">
                <a:extLst>
                  <a:ext uri="{FF2B5EF4-FFF2-40B4-BE49-F238E27FC236}">
                    <a16:creationId xmlns:a16="http://schemas.microsoft.com/office/drawing/2014/main" id="{F758F3FD-101E-BEA6-4C11-F8345079D1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319" t="34510" r="39672" b="51764"/>
              <a:stretch/>
            </p:blipFill>
            <p:spPr>
              <a:xfrm>
                <a:off x="4522928" y="3061169"/>
                <a:ext cx="1079999" cy="830769"/>
              </a:xfrm>
              <a:prstGeom prst="rect">
                <a:avLst/>
              </a:prstGeom>
            </p:spPr>
          </p:pic>
          <p:pic>
            <p:nvPicPr>
              <p:cNvPr id="75" name="Imagen 74">
                <a:extLst>
                  <a:ext uri="{FF2B5EF4-FFF2-40B4-BE49-F238E27FC236}">
                    <a16:creationId xmlns:a16="http://schemas.microsoft.com/office/drawing/2014/main" id="{5B0876DF-ACD2-B247-5D7B-56CC21DEF7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30" t="52418" r="41109" b="33595"/>
              <a:stretch/>
            </p:blipFill>
            <p:spPr>
              <a:xfrm>
                <a:off x="4522926" y="2175568"/>
                <a:ext cx="1080001" cy="8307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Imagen 75">
                <a:extLst>
                  <a:ext uri="{FF2B5EF4-FFF2-40B4-BE49-F238E27FC236}">
                    <a16:creationId xmlns:a16="http://schemas.microsoft.com/office/drawing/2014/main" id="{66EABF14-92C4-8D87-0678-EF6AA8BB6C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32" t="15210" r="21478" b="64938"/>
              <a:stretch/>
            </p:blipFill>
            <p:spPr>
              <a:xfrm>
                <a:off x="5656423" y="2176850"/>
                <a:ext cx="1079999" cy="830769"/>
              </a:xfrm>
              <a:prstGeom prst="rect">
                <a:avLst/>
              </a:prstGeom>
            </p:spPr>
          </p:pic>
          <p:cxnSp>
            <p:nvCxnSpPr>
              <p:cNvPr id="77" name="Conector recto 76">
                <a:extLst>
                  <a:ext uri="{FF2B5EF4-FFF2-40B4-BE49-F238E27FC236}">
                    <a16:creationId xmlns:a16="http://schemas.microsoft.com/office/drawing/2014/main" id="{A28B97CB-5C0F-EB43-95F5-A3DA6A801191}"/>
                  </a:ext>
                </a:extLst>
              </p:cNvPr>
              <p:cNvCxnSpPr/>
              <p:nvPr/>
            </p:nvCxnSpPr>
            <p:spPr>
              <a:xfrm flipV="1">
                <a:off x="5381882" y="2967672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ector recto 77">
                <a:extLst>
                  <a:ext uri="{FF2B5EF4-FFF2-40B4-BE49-F238E27FC236}">
                    <a16:creationId xmlns:a16="http://schemas.microsoft.com/office/drawing/2014/main" id="{1768741D-D772-0516-1BEF-41EE6DC2A7C7}"/>
                  </a:ext>
                </a:extLst>
              </p:cNvPr>
              <p:cNvCxnSpPr/>
              <p:nvPr/>
            </p:nvCxnSpPr>
            <p:spPr>
              <a:xfrm flipV="1">
                <a:off x="6508835" y="2963656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ector recto 78">
                <a:extLst>
                  <a:ext uri="{FF2B5EF4-FFF2-40B4-BE49-F238E27FC236}">
                    <a16:creationId xmlns:a16="http://schemas.microsoft.com/office/drawing/2014/main" id="{D59B76BF-1EAC-AB8E-FB47-712133A0BA5E}"/>
                  </a:ext>
                </a:extLst>
              </p:cNvPr>
              <p:cNvCxnSpPr/>
              <p:nvPr/>
            </p:nvCxnSpPr>
            <p:spPr>
              <a:xfrm flipV="1">
                <a:off x="5371065" y="3832665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ector recto 79">
                <a:extLst>
                  <a:ext uri="{FF2B5EF4-FFF2-40B4-BE49-F238E27FC236}">
                    <a16:creationId xmlns:a16="http://schemas.microsoft.com/office/drawing/2014/main" id="{AD699FFD-60BE-10EB-2CF1-0F1EB74F72B2}"/>
                  </a:ext>
                </a:extLst>
              </p:cNvPr>
              <p:cNvCxnSpPr/>
              <p:nvPr/>
            </p:nvCxnSpPr>
            <p:spPr>
              <a:xfrm flipV="1">
                <a:off x="6482847" y="3826135"/>
                <a:ext cx="18276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CuadroTexto 69">
              <a:extLst>
                <a:ext uri="{FF2B5EF4-FFF2-40B4-BE49-F238E27FC236}">
                  <a16:creationId xmlns:a16="http://schemas.microsoft.com/office/drawing/2014/main" id="{C1ACE6A6-E001-B5CA-302D-F17000855224}"/>
                </a:ext>
              </a:extLst>
            </p:cNvPr>
            <p:cNvSpPr txBox="1"/>
            <p:nvPr/>
          </p:nvSpPr>
          <p:spPr>
            <a:xfrm>
              <a:off x="168397" y="2183272"/>
              <a:ext cx="1030046" cy="184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DMF</a:t>
              </a:r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7379C430-8852-A52D-3DE8-BD129A533ACA}"/>
                </a:ext>
              </a:extLst>
            </p:cNvPr>
            <p:cNvSpPr txBox="1"/>
            <p:nvPr/>
          </p:nvSpPr>
          <p:spPr>
            <a:xfrm>
              <a:off x="1057075" y="2180257"/>
              <a:ext cx="1030046" cy="184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CisPt</a:t>
              </a:r>
              <a:endPara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99D6C61F-F010-CA9E-1C0A-311E49283CA7}"/>
                </a:ext>
              </a:extLst>
            </p:cNvPr>
            <p:cNvSpPr txBox="1"/>
            <p:nvPr/>
          </p:nvSpPr>
          <p:spPr>
            <a:xfrm>
              <a:off x="173568" y="2906044"/>
              <a:ext cx="1639903" cy="133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A-Pt#1                                  A-Pt#2</a:t>
              </a:r>
              <a:endPara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127230CF-B9E9-924F-C8AA-CCB2075152FE}"/>
              </a:ext>
            </a:extLst>
          </p:cNvPr>
          <p:cNvGrpSpPr/>
          <p:nvPr/>
        </p:nvGrpSpPr>
        <p:grpSpPr>
          <a:xfrm>
            <a:off x="9603519" y="4294479"/>
            <a:ext cx="2090848" cy="1888259"/>
            <a:chOff x="404951" y="4099415"/>
            <a:chExt cx="1480843" cy="1490625"/>
          </a:xfrm>
        </p:grpSpPr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7311608D-7CC0-4411-D4E9-4B1FD212F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55" y="4910746"/>
              <a:ext cx="227784" cy="341169"/>
            </a:xfrm>
            <a:custGeom>
              <a:avLst/>
              <a:gdLst>
                <a:gd name="T0" fmla="*/ 0 w 289"/>
                <a:gd name="T1" fmla="*/ 385 h 385"/>
                <a:gd name="T2" fmla="*/ 0 w 289"/>
                <a:gd name="T3" fmla="*/ 0 h 385"/>
                <a:gd name="T4" fmla="*/ 0 w 289"/>
                <a:gd name="T5" fmla="*/ 0 h 385"/>
                <a:gd name="T6" fmla="*/ 289 w 289"/>
                <a:gd name="T7" fmla="*/ 0 h 385"/>
                <a:gd name="T8" fmla="*/ 289 w 289"/>
                <a:gd name="T9" fmla="*/ 0 h 385"/>
                <a:gd name="T10" fmla="*/ 289 w 289"/>
                <a:gd name="T11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385">
                  <a:moveTo>
                    <a:pt x="0" y="38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385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21839BC9-03B2-F2FB-46C2-A77577740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04" y="4872641"/>
              <a:ext cx="114286" cy="38105"/>
            </a:xfrm>
            <a:custGeom>
              <a:avLst/>
              <a:gdLst>
                <a:gd name="T0" fmla="*/ 0 w 145"/>
                <a:gd name="T1" fmla="*/ 0 h 43"/>
                <a:gd name="T2" fmla="*/ 145 w 145"/>
                <a:gd name="T3" fmla="*/ 0 h 43"/>
                <a:gd name="T4" fmla="*/ 73 w 145"/>
                <a:gd name="T5" fmla="*/ 0 h 43"/>
                <a:gd name="T6" fmla="*/ 73 w 14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43">
                  <a:moveTo>
                    <a:pt x="0" y="0"/>
                  </a:moveTo>
                  <a:lnTo>
                    <a:pt x="145" y="0"/>
                  </a:lnTo>
                  <a:lnTo>
                    <a:pt x="73" y="0"/>
                  </a:lnTo>
                  <a:lnTo>
                    <a:pt x="73" y="43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4" name="Freeform 9">
              <a:extLst>
                <a:ext uri="{FF2B5EF4-FFF2-40B4-BE49-F238E27FC236}">
                  <a16:creationId xmlns:a16="http://schemas.microsoft.com/office/drawing/2014/main" id="{6A3C162B-B91C-1A44-584C-7DB5CDF6E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336" y="5002906"/>
              <a:ext cx="227784" cy="249009"/>
            </a:xfrm>
            <a:custGeom>
              <a:avLst/>
              <a:gdLst>
                <a:gd name="T0" fmla="*/ 0 w 289"/>
                <a:gd name="T1" fmla="*/ 281 h 281"/>
                <a:gd name="T2" fmla="*/ 0 w 289"/>
                <a:gd name="T3" fmla="*/ 0 h 281"/>
                <a:gd name="T4" fmla="*/ 0 w 289"/>
                <a:gd name="T5" fmla="*/ 0 h 281"/>
                <a:gd name="T6" fmla="*/ 289 w 289"/>
                <a:gd name="T7" fmla="*/ 0 h 281"/>
                <a:gd name="T8" fmla="*/ 289 w 289"/>
                <a:gd name="T9" fmla="*/ 0 h 281"/>
                <a:gd name="T10" fmla="*/ 289 w 289"/>
                <a:gd name="T1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81">
                  <a:moveTo>
                    <a:pt x="0" y="28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89" y="281"/>
                  </a:lnTo>
                </a:path>
              </a:pathLst>
            </a:custGeom>
            <a:solidFill>
              <a:schemeClr val="tx1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4E6BDE40-4A08-5279-E91B-D49EC0C83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873" y="4969232"/>
              <a:ext cx="113498" cy="33674"/>
            </a:xfrm>
            <a:custGeom>
              <a:avLst/>
              <a:gdLst>
                <a:gd name="T0" fmla="*/ 0 w 144"/>
                <a:gd name="T1" fmla="*/ 0 h 38"/>
                <a:gd name="T2" fmla="*/ 144 w 144"/>
                <a:gd name="T3" fmla="*/ 0 h 38"/>
                <a:gd name="T4" fmla="*/ 72 w 144"/>
                <a:gd name="T5" fmla="*/ 0 h 38"/>
                <a:gd name="T6" fmla="*/ 72 w 144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38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38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6" name="Freeform 12">
              <a:extLst>
                <a:ext uri="{FF2B5EF4-FFF2-40B4-BE49-F238E27FC236}">
                  <a16:creationId xmlns:a16="http://schemas.microsoft.com/office/drawing/2014/main" id="{1EDB74A7-5F10-491A-E1CB-D60E0B157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405" y="4432223"/>
              <a:ext cx="226995" cy="819692"/>
            </a:xfrm>
            <a:custGeom>
              <a:avLst/>
              <a:gdLst>
                <a:gd name="T0" fmla="*/ 0 w 288"/>
                <a:gd name="T1" fmla="*/ 925 h 925"/>
                <a:gd name="T2" fmla="*/ 0 w 288"/>
                <a:gd name="T3" fmla="*/ 0 h 925"/>
                <a:gd name="T4" fmla="*/ 0 w 288"/>
                <a:gd name="T5" fmla="*/ 0 h 925"/>
                <a:gd name="T6" fmla="*/ 288 w 288"/>
                <a:gd name="T7" fmla="*/ 0 h 925"/>
                <a:gd name="T8" fmla="*/ 288 w 288"/>
                <a:gd name="T9" fmla="*/ 0 h 925"/>
                <a:gd name="T10" fmla="*/ 288 w 288"/>
                <a:gd name="T11" fmla="*/ 925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925">
                  <a:moveTo>
                    <a:pt x="0" y="92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925"/>
                  </a:lnTo>
                </a:path>
              </a:pathLst>
            </a:custGeom>
            <a:solidFill>
              <a:srgbClr val="C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7" name="Freeform 13">
              <a:extLst>
                <a:ext uri="{FF2B5EF4-FFF2-40B4-BE49-F238E27FC236}">
                  <a16:creationId xmlns:a16="http://schemas.microsoft.com/office/drawing/2014/main" id="{52CA37D4-92D3-8401-A132-9F3E14BED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154" y="4380826"/>
              <a:ext cx="113498" cy="51397"/>
            </a:xfrm>
            <a:custGeom>
              <a:avLst/>
              <a:gdLst>
                <a:gd name="T0" fmla="*/ 0 w 144"/>
                <a:gd name="T1" fmla="*/ 0 h 58"/>
                <a:gd name="T2" fmla="*/ 144 w 144"/>
                <a:gd name="T3" fmla="*/ 0 h 58"/>
                <a:gd name="T4" fmla="*/ 72 w 144"/>
                <a:gd name="T5" fmla="*/ 0 h 58"/>
                <a:gd name="T6" fmla="*/ 72 w 144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58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58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08429123-EF03-83BC-1A94-CDF1A3772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686" y="4468555"/>
              <a:ext cx="226995" cy="783360"/>
            </a:xfrm>
            <a:custGeom>
              <a:avLst/>
              <a:gdLst>
                <a:gd name="T0" fmla="*/ 0 w 288"/>
                <a:gd name="T1" fmla="*/ 884 h 884"/>
                <a:gd name="T2" fmla="*/ 0 w 288"/>
                <a:gd name="T3" fmla="*/ 0 h 884"/>
                <a:gd name="T4" fmla="*/ 0 w 288"/>
                <a:gd name="T5" fmla="*/ 0 h 884"/>
                <a:gd name="T6" fmla="*/ 288 w 288"/>
                <a:gd name="T7" fmla="*/ 0 h 884"/>
                <a:gd name="T8" fmla="*/ 288 w 288"/>
                <a:gd name="T9" fmla="*/ 0 h 884"/>
                <a:gd name="T10" fmla="*/ 288 w 288"/>
                <a:gd name="T11" fmla="*/ 88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884">
                  <a:moveTo>
                    <a:pt x="0" y="88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884"/>
                  </a:lnTo>
                </a:path>
              </a:pathLst>
            </a:custGeom>
            <a:solidFill>
              <a:srgbClr val="0033CC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D4231B28-5443-CC88-8D48-11586D2AD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435" y="4426020"/>
              <a:ext cx="113498" cy="42535"/>
            </a:xfrm>
            <a:custGeom>
              <a:avLst/>
              <a:gdLst>
                <a:gd name="T0" fmla="*/ 0 w 144"/>
                <a:gd name="T1" fmla="*/ 0 h 48"/>
                <a:gd name="T2" fmla="*/ 144 w 144"/>
                <a:gd name="T3" fmla="*/ 0 h 48"/>
                <a:gd name="T4" fmla="*/ 72 w 144"/>
                <a:gd name="T5" fmla="*/ 0 h 48"/>
                <a:gd name="T6" fmla="*/ 72 w 144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48">
                  <a:moveTo>
                    <a:pt x="0" y="0"/>
                  </a:moveTo>
                  <a:lnTo>
                    <a:pt x="144" y="0"/>
                  </a:lnTo>
                  <a:lnTo>
                    <a:pt x="72" y="0"/>
                  </a:lnTo>
                  <a:lnTo>
                    <a:pt x="72" y="48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90" name="Freeform 72">
              <a:extLst>
                <a:ext uri="{FF2B5EF4-FFF2-40B4-BE49-F238E27FC236}">
                  <a16:creationId xmlns:a16="http://schemas.microsoft.com/office/drawing/2014/main" id="{CD3ED700-6983-102A-C507-9C4A3F65F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942" y="5251915"/>
              <a:ext cx="1369852" cy="29243"/>
            </a:xfrm>
            <a:custGeom>
              <a:avLst/>
              <a:gdLst>
                <a:gd name="T0" fmla="*/ 0 w 1738"/>
                <a:gd name="T1" fmla="*/ 0 h 33"/>
                <a:gd name="T2" fmla="*/ 1738 w 1738"/>
                <a:gd name="T3" fmla="*/ 0 h 33"/>
                <a:gd name="T4" fmla="*/ 220 w 1738"/>
                <a:gd name="T5" fmla="*/ 33 h 33"/>
                <a:gd name="T6" fmla="*/ 220 w 1738"/>
                <a:gd name="T7" fmla="*/ 0 h 33"/>
                <a:gd name="T8" fmla="*/ 653 w 1738"/>
                <a:gd name="T9" fmla="*/ 33 h 33"/>
                <a:gd name="T10" fmla="*/ 653 w 1738"/>
                <a:gd name="T11" fmla="*/ 0 h 33"/>
                <a:gd name="T12" fmla="*/ 1086 w 1738"/>
                <a:gd name="T13" fmla="*/ 33 h 33"/>
                <a:gd name="T14" fmla="*/ 1086 w 1738"/>
                <a:gd name="T15" fmla="*/ 0 h 33"/>
                <a:gd name="T16" fmla="*/ 1519 w 1738"/>
                <a:gd name="T17" fmla="*/ 33 h 33"/>
                <a:gd name="T18" fmla="*/ 1519 w 173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8" h="33">
                  <a:moveTo>
                    <a:pt x="0" y="0"/>
                  </a:moveTo>
                  <a:lnTo>
                    <a:pt x="1738" y="0"/>
                  </a:lnTo>
                  <a:moveTo>
                    <a:pt x="220" y="33"/>
                  </a:moveTo>
                  <a:lnTo>
                    <a:pt x="220" y="0"/>
                  </a:lnTo>
                  <a:moveTo>
                    <a:pt x="653" y="33"/>
                  </a:moveTo>
                  <a:lnTo>
                    <a:pt x="653" y="0"/>
                  </a:lnTo>
                  <a:moveTo>
                    <a:pt x="1086" y="33"/>
                  </a:moveTo>
                  <a:lnTo>
                    <a:pt x="1086" y="0"/>
                  </a:lnTo>
                  <a:moveTo>
                    <a:pt x="1519" y="33"/>
                  </a:moveTo>
                  <a:lnTo>
                    <a:pt x="1519" y="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91" name="Rectangle 73">
              <a:extLst>
                <a:ext uri="{FF2B5EF4-FFF2-40B4-BE49-F238E27FC236}">
                  <a16:creationId xmlns:a16="http://schemas.microsoft.com/office/drawing/2014/main" id="{B7E88073-EC8C-4D05-D463-35B532700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70" y="5178879"/>
              <a:ext cx="104119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0</a:t>
              </a:r>
              <a:endParaRPr lang="es-ES" altLang="es-ES" sz="1000"/>
            </a:p>
          </p:txBody>
        </p:sp>
        <p:sp>
          <p:nvSpPr>
            <p:cNvPr id="92" name="Rectangle 74">
              <a:extLst>
                <a:ext uri="{FF2B5EF4-FFF2-40B4-BE49-F238E27FC236}">
                  <a16:creationId xmlns:a16="http://schemas.microsoft.com/office/drawing/2014/main" id="{135937A2-B3F9-3EBC-4B8B-A8FE81D84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70" y="4837709"/>
              <a:ext cx="104119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>
                  <a:solidFill>
                    <a:srgbClr val="000000"/>
                  </a:solidFill>
                </a:rPr>
                <a:t>1</a:t>
              </a:r>
              <a:endParaRPr lang="es-ES" altLang="es-ES" sz="1000"/>
            </a:p>
          </p:txBody>
        </p:sp>
        <p:sp>
          <p:nvSpPr>
            <p:cNvPr id="93" name="Rectangle 75">
              <a:extLst>
                <a:ext uri="{FF2B5EF4-FFF2-40B4-BE49-F238E27FC236}">
                  <a16:creationId xmlns:a16="http://schemas.microsoft.com/office/drawing/2014/main" id="{F13CB9C7-C016-9062-14C5-8444C3AB3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70" y="4496542"/>
              <a:ext cx="104119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2</a:t>
              </a:r>
              <a:endParaRPr lang="es-ES" altLang="es-ES" sz="1000" dirty="0"/>
            </a:p>
          </p:txBody>
        </p:sp>
        <p:sp>
          <p:nvSpPr>
            <p:cNvPr id="94" name="Rectangle 76">
              <a:extLst>
                <a:ext uri="{FF2B5EF4-FFF2-40B4-BE49-F238E27FC236}">
                  <a16:creationId xmlns:a16="http://schemas.microsoft.com/office/drawing/2014/main" id="{83BE45A8-5148-30F0-EE85-9AC982477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70" y="4155374"/>
              <a:ext cx="104119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3</a:t>
              </a:r>
              <a:endParaRPr lang="es-ES" altLang="es-ES" sz="1000" dirty="0"/>
            </a:p>
          </p:txBody>
        </p:sp>
        <p:sp>
          <p:nvSpPr>
            <p:cNvPr id="95" name="Freeform 77">
              <a:extLst>
                <a:ext uri="{FF2B5EF4-FFF2-40B4-BE49-F238E27FC236}">
                  <a16:creationId xmlns:a16="http://schemas.microsoft.com/office/drawing/2014/main" id="{4CD8C86B-280D-10A0-CECF-584D49B55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296" y="4224863"/>
              <a:ext cx="26010" cy="1029711"/>
            </a:xfrm>
            <a:custGeom>
              <a:avLst/>
              <a:gdLst>
                <a:gd name="T0" fmla="*/ 33 w 33"/>
                <a:gd name="T1" fmla="*/ 1162 h 1162"/>
                <a:gd name="T2" fmla="*/ 33 w 33"/>
                <a:gd name="T3" fmla="*/ 0 h 1162"/>
                <a:gd name="T4" fmla="*/ 33 w 33"/>
                <a:gd name="T5" fmla="*/ 1159 h 1162"/>
                <a:gd name="T6" fmla="*/ 0 w 33"/>
                <a:gd name="T7" fmla="*/ 1159 h 1162"/>
                <a:gd name="T8" fmla="*/ 33 w 33"/>
                <a:gd name="T9" fmla="*/ 774 h 1162"/>
                <a:gd name="T10" fmla="*/ 0 w 33"/>
                <a:gd name="T11" fmla="*/ 774 h 1162"/>
                <a:gd name="T12" fmla="*/ 33 w 33"/>
                <a:gd name="T13" fmla="*/ 389 h 1162"/>
                <a:gd name="T14" fmla="*/ 0 w 33"/>
                <a:gd name="T15" fmla="*/ 389 h 1162"/>
                <a:gd name="T16" fmla="*/ 33 w 33"/>
                <a:gd name="T17" fmla="*/ 3 h 1162"/>
                <a:gd name="T18" fmla="*/ 0 w 33"/>
                <a:gd name="T19" fmla="*/ 3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162">
                  <a:moveTo>
                    <a:pt x="33" y="1162"/>
                  </a:moveTo>
                  <a:lnTo>
                    <a:pt x="33" y="0"/>
                  </a:lnTo>
                  <a:moveTo>
                    <a:pt x="33" y="1159"/>
                  </a:moveTo>
                  <a:lnTo>
                    <a:pt x="0" y="1159"/>
                  </a:lnTo>
                  <a:moveTo>
                    <a:pt x="33" y="774"/>
                  </a:moveTo>
                  <a:lnTo>
                    <a:pt x="0" y="774"/>
                  </a:lnTo>
                  <a:moveTo>
                    <a:pt x="33" y="389"/>
                  </a:moveTo>
                  <a:lnTo>
                    <a:pt x="0" y="389"/>
                  </a:lnTo>
                  <a:moveTo>
                    <a:pt x="33" y="3"/>
                  </a:moveTo>
                  <a:lnTo>
                    <a:pt x="0" y="3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96" name="Line 78">
              <a:extLst>
                <a:ext uri="{FF2B5EF4-FFF2-40B4-BE49-F238E27FC236}">
                  <a16:creationId xmlns:a16="http://schemas.microsoft.com/office/drawing/2014/main" id="{76A13212-D3E6-267B-F35A-E2728C2F63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553" y="4212457"/>
              <a:ext cx="700690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97" name="Line 79">
              <a:extLst>
                <a:ext uri="{FF2B5EF4-FFF2-40B4-BE49-F238E27FC236}">
                  <a16:creationId xmlns:a16="http://schemas.microsoft.com/office/drawing/2014/main" id="{DB060DB3-B65B-6194-7AEA-FEF800F8D5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553" y="4241077"/>
              <a:ext cx="375961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s-ES" sz="1000"/>
            </a:p>
          </p:txBody>
        </p:sp>
        <p:sp>
          <p:nvSpPr>
            <p:cNvPr id="98" name="Rectangle 81">
              <a:extLst>
                <a:ext uri="{FF2B5EF4-FFF2-40B4-BE49-F238E27FC236}">
                  <a16:creationId xmlns:a16="http://schemas.microsoft.com/office/drawing/2014/main" id="{6A075E93-7037-5342-9599-CF5D6FDC9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0486" y="4099415"/>
              <a:ext cx="293427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99" name="Rectangle 82">
              <a:extLst>
                <a:ext uri="{FF2B5EF4-FFF2-40B4-BE49-F238E27FC236}">
                  <a16:creationId xmlns:a16="http://schemas.microsoft.com/office/drawing/2014/main" id="{1AE43764-B8C1-A7BA-FB75-B0A6629AD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838" y="4254701"/>
              <a:ext cx="293427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100" name="Rectangle 84">
              <a:extLst>
                <a:ext uri="{FF2B5EF4-FFF2-40B4-BE49-F238E27FC236}">
                  <a16:creationId xmlns:a16="http://schemas.microsoft.com/office/drawing/2014/main" id="{73E7100B-3DED-36E0-EF7D-CD9861D23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21" y="4302553"/>
              <a:ext cx="293427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****</a:t>
              </a:r>
              <a:endParaRPr lang="es-ES" altLang="es-ES" sz="1000" dirty="0"/>
            </a:p>
          </p:txBody>
        </p:sp>
        <p:sp>
          <p:nvSpPr>
            <p:cNvPr id="101" name="Rectangle 152">
              <a:extLst>
                <a:ext uri="{FF2B5EF4-FFF2-40B4-BE49-F238E27FC236}">
                  <a16:creationId xmlns:a16="http://schemas.microsoft.com/office/drawing/2014/main" id="{8F068FF2-A94E-D2AA-2742-CD777DC1C7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404951" y="5350249"/>
              <a:ext cx="411746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>
                  <a:solidFill>
                    <a:srgbClr val="000000"/>
                  </a:solidFill>
                </a:rPr>
                <a:t>DMF</a:t>
              </a:r>
              <a:endParaRPr lang="es-ES" altLang="es-ES" sz="1000" dirty="0"/>
            </a:p>
          </p:txBody>
        </p:sp>
        <p:sp>
          <p:nvSpPr>
            <p:cNvPr id="102" name="Rectangle 152">
              <a:extLst>
                <a:ext uri="{FF2B5EF4-FFF2-40B4-BE49-F238E27FC236}">
                  <a16:creationId xmlns:a16="http://schemas.microsoft.com/office/drawing/2014/main" id="{E6223542-B525-395F-F3B0-9A9AB2809A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661587" y="5340579"/>
              <a:ext cx="451974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 err="1">
                  <a:solidFill>
                    <a:srgbClr val="000000"/>
                  </a:solidFill>
                </a:rPr>
                <a:t>CisPt</a:t>
              </a:r>
              <a:endParaRPr lang="es-ES" altLang="es-ES" sz="1000" dirty="0"/>
            </a:p>
          </p:txBody>
        </p:sp>
        <p:sp>
          <p:nvSpPr>
            <p:cNvPr id="103" name="Rectangle 152">
              <a:extLst>
                <a:ext uri="{FF2B5EF4-FFF2-40B4-BE49-F238E27FC236}">
                  <a16:creationId xmlns:a16="http://schemas.microsoft.com/office/drawing/2014/main" id="{27559912-79DC-4793-55FE-EC8D7A083E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932115" y="5365546"/>
              <a:ext cx="575024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A-Pt#1</a:t>
              </a:r>
            </a:p>
          </p:txBody>
        </p:sp>
        <p:sp>
          <p:nvSpPr>
            <p:cNvPr id="104" name="Rectangle 152">
              <a:extLst>
                <a:ext uri="{FF2B5EF4-FFF2-40B4-BE49-F238E27FC236}">
                  <a16:creationId xmlns:a16="http://schemas.microsoft.com/office/drawing/2014/main" id="{F40C5C2A-CEAD-9E15-9897-A14FA1B63F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89962">
              <a:off x="1305848" y="5365545"/>
              <a:ext cx="575024" cy="22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es-ES" altLang="es-ES" sz="1000" dirty="0"/>
                <a:t>A-Pt#2</a:t>
              </a:r>
            </a:p>
          </p:txBody>
        </p:sp>
      </p:grpSp>
      <p:sp>
        <p:nvSpPr>
          <p:cNvPr id="105" name="Rectangle 43">
            <a:extLst>
              <a:ext uri="{FF2B5EF4-FFF2-40B4-BE49-F238E27FC236}">
                <a16:creationId xmlns:a16="http://schemas.microsoft.com/office/drawing/2014/main" id="{42203946-C68B-BBEA-C2B8-80B1897DFD8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59384" y="4663208"/>
            <a:ext cx="9730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Tail </a:t>
            </a:r>
            <a:r>
              <a:rPr lang="es-ES" altLang="es-ES" sz="1000" dirty="0" err="1">
                <a:solidFill>
                  <a:srgbClr val="000000"/>
                </a:solidFill>
              </a:rPr>
              <a:t>moment</a:t>
            </a:r>
            <a:endParaRPr lang="es-ES" altLang="es-ES" sz="1000" dirty="0">
              <a:solidFill>
                <a:srgbClr val="000000"/>
              </a:solidFill>
            </a:endParaRPr>
          </a:p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(</a:t>
            </a:r>
            <a:r>
              <a:rPr lang="es-ES" altLang="es-ES" sz="1000" dirty="0" err="1">
                <a:solidFill>
                  <a:srgbClr val="000000"/>
                </a:solidFill>
              </a:rPr>
              <a:t>fold</a:t>
            </a:r>
            <a:r>
              <a:rPr lang="es-ES" altLang="es-ES" sz="1000" dirty="0">
                <a:solidFill>
                  <a:srgbClr val="000000"/>
                </a:solidFill>
              </a:rPr>
              <a:t> </a:t>
            </a:r>
            <a:r>
              <a:rPr lang="es-ES" altLang="es-ES" sz="1000" dirty="0" err="1">
                <a:solidFill>
                  <a:srgbClr val="000000"/>
                </a:solidFill>
              </a:rPr>
              <a:t>change</a:t>
            </a:r>
            <a:r>
              <a:rPr lang="es-ES" altLang="es-ES" sz="1000" dirty="0">
                <a:solidFill>
                  <a:srgbClr val="000000"/>
                </a:solidFill>
              </a:rPr>
              <a:t>)</a:t>
            </a:r>
            <a:endParaRPr lang="es-ES" altLang="es-ES" sz="1000" dirty="0"/>
          </a:p>
        </p:txBody>
      </p:sp>
      <p:sp>
        <p:nvSpPr>
          <p:cNvPr id="106" name="Rectangle 41">
            <a:extLst>
              <a:ext uri="{FF2B5EF4-FFF2-40B4-BE49-F238E27FC236}">
                <a16:creationId xmlns:a16="http://schemas.microsoft.com/office/drawing/2014/main" id="{39B63BEC-1308-6715-065F-2829B29ED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9796" y="1307479"/>
            <a:ext cx="30034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200" b="1" dirty="0">
                <a:solidFill>
                  <a:srgbClr val="000000"/>
                </a:solidFill>
              </a:rPr>
              <a:t>NHC: </a:t>
            </a:r>
            <a:r>
              <a:rPr lang="es-ES" altLang="es-ES" sz="1200" dirty="0">
                <a:solidFill>
                  <a:srgbClr val="000000"/>
                </a:solidFill>
              </a:rPr>
              <a:t>Normal human </a:t>
            </a:r>
            <a:r>
              <a:rPr lang="es-ES" altLang="es-ES" sz="1200" dirty="0" err="1">
                <a:solidFill>
                  <a:srgbClr val="000000"/>
                </a:solidFill>
              </a:rPr>
              <a:t>cholangiocytes</a:t>
            </a:r>
            <a:endParaRPr lang="es-ES" altLang="es-ES" sz="1200" dirty="0">
              <a:solidFill>
                <a:srgbClr val="000000"/>
              </a:solidFill>
            </a:endParaRPr>
          </a:p>
        </p:txBody>
      </p:sp>
      <p:sp>
        <p:nvSpPr>
          <p:cNvPr id="107" name="Rectangle 41">
            <a:extLst>
              <a:ext uri="{FF2B5EF4-FFF2-40B4-BE49-F238E27FC236}">
                <a16:creationId xmlns:a16="http://schemas.microsoft.com/office/drawing/2014/main" id="{D6BD9635-3DBE-B0EE-20E1-E4094DB6D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048" y="1415869"/>
            <a:ext cx="6219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200" b="1" dirty="0">
                <a:solidFill>
                  <a:srgbClr val="000000"/>
                </a:solidFill>
              </a:rPr>
              <a:t>HUCCT1</a:t>
            </a:r>
            <a:endParaRPr lang="es-ES" altLang="es-ES" sz="1200" dirty="0">
              <a:solidFill>
                <a:srgbClr val="000000"/>
              </a:solidFill>
            </a:endParaRPr>
          </a:p>
        </p:txBody>
      </p:sp>
      <p:sp>
        <p:nvSpPr>
          <p:cNvPr id="108" name="Rectangle 41">
            <a:extLst>
              <a:ext uri="{FF2B5EF4-FFF2-40B4-BE49-F238E27FC236}">
                <a16:creationId xmlns:a16="http://schemas.microsoft.com/office/drawing/2014/main" id="{5B7649D7-ED12-F1FC-B574-400F29991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4951" y="1415869"/>
            <a:ext cx="40235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200" b="1" dirty="0">
                <a:solidFill>
                  <a:srgbClr val="000000"/>
                </a:solidFill>
              </a:rPr>
              <a:t>EGI-1</a:t>
            </a:r>
            <a:endParaRPr lang="es-ES" altLang="es-ES" sz="1200" dirty="0">
              <a:solidFill>
                <a:srgbClr val="000000"/>
              </a:solidFill>
            </a:endParaRPr>
          </a:p>
        </p:txBody>
      </p:sp>
      <p:grpSp>
        <p:nvGrpSpPr>
          <p:cNvPr id="109" name="Grupo 108"/>
          <p:cNvGrpSpPr/>
          <p:nvPr/>
        </p:nvGrpSpPr>
        <p:grpSpPr>
          <a:xfrm>
            <a:off x="6750130" y="1613361"/>
            <a:ext cx="2725908" cy="2215880"/>
            <a:chOff x="5599984" y="1404357"/>
            <a:chExt cx="2725908" cy="2215880"/>
          </a:xfrm>
        </p:grpSpPr>
        <p:grpSp>
          <p:nvGrpSpPr>
            <p:cNvPr id="110" name="Grupo 109"/>
            <p:cNvGrpSpPr/>
            <p:nvPr/>
          </p:nvGrpSpPr>
          <p:grpSpPr>
            <a:xfrm>
              <a:off x="5599984" y="1404357"/>
              <a:ext cx="2677941" cy="2215880"/>
              <a:chOff x="7339603" y="3474937"/>
              <a:chExt cx="2145938" cy="1600327"/>
            </a:xfrm>
          </p:grpSpPr>
          <p:pic>
            <p:nvPicPr>
              <p:cNvPr id="112" name="Imagen 111" descr="Una luz verde&#10;&#10;Descripción generada automáticamente con confianza media">
                <a:extLst>
                  <a:ext uri="{FF2B5EF4-FFF2-40B4-BE49-F238E27FC236}">
                    <a16:creationId xmlns:a16="http://schemas.microsoft.com/office/drawing/2014/main" id="{3BE55B26-C113-974A-B2B1-FB7F9EA4ED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929" t="46936" r="15975" b="42835"/>
              <a:stretch/>
            </p:blipFill>
            <p:spPr>
              <a:xfrm>
                <a:off x="7373725" y="3474937"/>
                <a:ext cx="943200" cy="769608"/>
              </a:xfrm>
              <a:prstGeom prst="rect">
                <a:avLst/>
              </a:prstGeom>
            </p:spPr>
          </p:pic>
          <p:pic>
            <p:nvPicPr>
              <p:cNvPr id="113" name="Imagen 112" descr="Una luz verde&#10;&#10;Descripción generada automáticamente con confianza media">
                <a:extLst>
                  <a:ext uri="{FF2B5EF4-FFF2-40B4-BE49-F238E27FC236}">
                    <a16:creationId xmlns:a16="http://schemas.microsoft.com/office/drawing/2014/main" id="{52CD8DBD-8263-9E82-D98B-5E200914976A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22" t="13028" r="59319" b="75789"/>
              <a:stretch/>
            </p:blipFill>
            <p:spPr>
              <a:xfrm>
                <a:off x="8376742" y="3474937"/>
                <a:ext cx="943200" cy="770400"/>
              </a:xfrm>
              <a:prstGeom prst="rect">
                <a:avLst/>
              </a:prstGeom>
            </p:spPr>
          </p:pic>
          <p:grpSp>
            <p:nvGrpSpPr>
              <p:cNvPr id="114" name="Grupo 113">
                <a:extLst>
                  <a:ext uri="{FF2B5EF4-FFF2-40B4-BE49-F238E27FC236}">
                    <a16:creationId xmlns:a16="http://schemas.microsoft.com/office/drawing/2014/main" id="{A87882EA-EE78-09A5-3F9D-BB5E21CBB955}"/>
                  </a:ext>
                </a:extLst>
              </p:cNvPr>
              <p:cNvGrpSpPr/>
              <p:nvPr/>
            </p:nvGrpSpPr>
            <p:grpSpPr>
              <a:xfrm>
                <a:off x="7339603" y="3491717"/>
                <a:ext cx="2145938" cy="1583547"/>
                <a:chOff x="2291591" y="2171685"/>
                <a:chExt cx="1913553" cy="1403856"/>
              </a:xfrm>
            </p:grpSpPr>
            <p:grpSp>
              <p:nvGrpSpPr>
                <p:cNvPr id="115" name="Grupo 114">
                  <a:extLst>
                    <a:ext uri="{FF2B5EF4-FFF2-40B4-BE49-F238E27FC236}">
                      <a16:creationId xmlns:a16="http://schemas.microsoft.com/office/drawing/2014/main" id="{1D92AEFD-2A52-1295-1E38-D3598A127CB0}"/>
                    </a:ext>
                  </a:extLst>
                </p:cNvPr>
                <p:cNvGrpSpPr/>
                <p:nvPr/>
              </p:nvGrpSpPr>
              <p:grpSpPr>
                <a:xfrm>
                  <a:off x="2325899" y="2801236"/>
                  <a:ext cx="1731114" cy="774305"/>
                  <a:chOff x="8462008" y="2943750"/>
                  <a:chExt cx="2220866" cy="941068"/>
                </a:xfrm>
              </p:grpSpPr>
              <p:pic>
                <p:nvPicPr>
                  <p:cNvPr id="119" name="Imagen 118">
                    <a:extLst>
                      <a:ext uri="{FF2B5EF4-FFF2-40B4-BE49-F238E27FC236}">
                        <a16:creationId xmlns:a16="http://schemas.microsoft.com/office/drawing/2014/main" id="{7866611F-7E34-C620-0939-6E5946D7FB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1639" t="24575" r="15574" b="54379"/>
                  <a:stretch/>
                </p:blipFill>
                <p:spPr>
                  <a:xfrm>
                    <a:off x="9602875" y="3054049"/>
                    <a:ext cx="1079999" cy="830769"/>
                  </a:xfrm>
                  <a:prstGeom prst="rect">
                    <a:avLst/>
                  </a:prstGeom>
                </p:spPr>
              </p:pic>
              <p:pic>
                <p:nvPicPr>
                  <p:cNvPr id="120" name="Imagen 119">
                    <a:extLst>
                      <a:ext uri="{FF2B5EF4-FFF2-40B4-BE49-F238E27FC236}">
                        <a16:creationId xmlns:a16="http://schemas.microsoft.com/office/drawing/2014/main" id="{88090E17-D351-991F-EE07-B7D49EA807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6271" t="43268" r="16106" b="43268"/>
                  <a:stretch/>
                </p:blipFill>
                <p:spPr>
                  <a:xfrm>
                    <a:off x="8462008" y="3054049"/>
                    <a:ext cx="1079999" cy="830769"/>
                  </a:xfrm>
                  <a:prstGeom prst="rect">
                    <a:avLst/>
                  </a:prstGeom>
                </p:spPr>
              </p:pic>
              <p:cxnSp>
                <p:nvCxnSpPr>
                  <p:cNvPr id="121" name="Conector recto 120">
                    <a:extLst>
                      <a:ext uri="{FF2B5EF4-FFF2-40B4-BE49-F238E27FC236}">
                        <a16:creationId xmlns:a16="http://schemas.microsoft.com/office/drawing/2014/main" id="{215E10D8-1128-9830-C51B-6EDA17CAD0B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317388" y="2943750"/>
                    <a:ext cx="182769" cy="0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Conector recto 121">
                    <a:extLst>
                      <a:ext uri="{FF2B5EF4-FFF2-40B4-BE49-F238E27FC236}">
                        <a16:creationId xmlns:a16="http://schemas.microsoft.com/office/drawing/2014/main" id="{AE616D8F-8265-BF63-AD92-82622A7122E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0456377" y="2951773"/>
                    <a:ext cx="182769" cy="0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Conector recto 122">
                    <a:extLst>
                      <a:ext uri="{FF2B5EF4-FFF2-40B4-BE49-F238E27FC236}">
                        <a16:creationId xmlns:a16="http://schemas.microsoft.com/office/drawing/2014/main" id="{5CBEEA57-4F78-0E11-E3D0-3D80AC0E2C28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325412" y="3845970"/>
                    <a:ext cx="182769" cy="0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Conector recto 123">
                    <a:extLst>
                      <a:ext uri="{FF2B5EF4-FFF2-40B4-BE49-F238E27FC236}">
                        <a16:creationId xmlns:a16="http://schemas.microsoft.com/office/drawing/2014/main" id="{75054326-F5A8-A4E5-0E1E-9C5E0587F8C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0451581" y="3837940"/>
                    <a:ext cx="182769" cy="0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6" name="CuadroTexto 115">
                  <a:extLst>
                    <a:ext uri="{FF2B5EF4-FFF2-40B4-BE49-F238E27FC236}">
                      <a16:creationId xmlns:a16="http://schemas.microsoft.com/office/drawing/2014/main" id="{B97CF692-D54C-0DC5-E251-2F375E058DC8}"/>
                    </a:ext>
                  </a:extLst>
                </p:cNvPr>
                <p:cNvSpPr txBox="1"/>
                <p:nvPr/>
              </p:nvSpPr>
              <p:spPr>
                <a:xfrm>
                  <a:off x="2293788" y="2171685"/>
                  <a:ext cx="1030046" cy="1841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5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DMF</a:t>
                  </a:r>
                </a:p>
              </p:txBody>
            </p:sp>
            <p:sp>
              <p:nvSpPr>
                <p:cNvPr id="117" name="CuadroTexto 116">
                  <a:extLst>
                    <a:ext uri="{FF2B5EF4-FFF2-40B4-BE49-F238E27FC236}">
                      <a16:creationId xmlns:a16="http://schemas.microsoft.com/office/drawing/2014/main" id="{60B5F17C-F3B7-2D68-FFB7-5C63E061FC8B}"/>
                    </a:ext>
                  </a:extLst>
                </p:cNvPr>
                <p:cNvSpPr txBox="1"/>
                <p:nvPr/>
              </p:nvSpPr>
              <p:spPr>
                <a:xfrm>
                  <a:off x="3175098" y="2175995"/>
                  <a:ext cx="1030046" cy="1841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50" b="1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CisPt</a:t>
                  </a:r>
                  <a:endParaRPr lang="es-ES" sz="75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CuadroTexto 117">
                  <a:extLst>
                    <a:ext uri="{FF2B5EF4-FFF2-40B4-BE49-F238E27FC236}">
                      <a16:creationId xmlns:a16="http://schemas.microsoft.com/office/drawing/2014/main" id="{38292EBA-5A67-5DE3-9114-30B701B0A52B}"/>
                    </a:ext>
                  </a:extLst>
                </p:cNvPr>
                <p:cNvSpPr txBox="1"/>
                <p:nvPr/>
              </p:nvSpPr>
              <p:spPr>
                <a:xfrm>
                  <a:off x="2291591" y="2894425"/>
                  <a:ext cx="1639903" cy="1841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75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A-Pt#1</a:t>
                  </a:r>
                </a:p>
              </p:txBody>
            </p:sp>
          </p:grpSp>
        </p:grpSp>
        <p:sp>
          <p:nvSpPr>
            <p:cNvPr id="111" name="CuadroTexto 110">
              <a:extLst>
                <a:ext uri="{FF2B5EF4-FFF2-40B4-BE49-F238E27FC236}">
                  <a16:creationId xmlns:a16="http://schemas.microsoft.com/office/drawing/2014/main" id="{39F49471-FDE6-668D-17DE-DE18D810A166}"/>
                </a:ext>
              </a:extLst>
            </p:cNvPr>
            <p:cNvSpPr txBox="1"/>
            <p:nvPr/>
          </p:nvSpPr>
          <p:spPr>
            <a:xfrm>
              <a:off x="6903335" y="2574597"/>
              <a:ext cx="1422557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5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A-Pt#2</a:t>
              </a:r>
            </a:p>
          </p:txBody>
        </p:sp>
      </p:grp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D09BF2B7-EB4C-2F17-D147-2778E23F2FF1}"/>
              </a:ext>
            </a:extLst>
          </p:cNvPr>
          <p:cNvSpPr txBox="1"/>
          <p:nvPr/>
        </p:nvSpPr>
        <p:spPr>
          <a:xfrm>
            <a:off x="10644040" y="4566346"/>
            <a:ext cx="70871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A-Pt#2</a:t>
            </a:r>
          </a:p>
        </p:txBody>
      </p:sp>
      <p:sp>
        <p:nvSpPr>
          <p:cNvPr id="126" name="Rectangle 43">
            <a:extLst>
              <a:ext uri="{FF2B5EF4-FFF2-40B4-BE49-F238E27FC236}">
                <a16:creationId xmlns:a16="http://schemas.microsoft.com/office/drawing/2014/main" id="{9F4DC2EC-8D60-AFFA-7D22-C831943C734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279783" y="4615172"/>
            <a:ext cx="9648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Tail </a:t>
            </a:r>
            <a:r>
              <a:rPr lang="es-ES" altLang="es-ES" sz="1000" dirty="0" err="1">
                <a:solidFill>
                  <a:srgbClr val="000000"/>
                </a:solidFill>
              </a:rPr>
              <a:t>moment</a:t>
            </a:r>
            <a:endParaRPr lang="es-ES" altLang="es-ES" sz="1000" dirty="0">
              <a:solidFill>
                <a:srgbClr val="000000"/>
              </a:solidFill>
            </a:endParaRPr>
          </a:p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(</a:t>
            </a:r>
            <a:r>
              <a:rPr lang="es-ES" altLang="es-ES" sz="1000" dirty="0" err="1">
                <a:solidFill>
                  <a:srgbClr val="000000"/>
                </a:solidFill>
              </a:rPr>
              <a:t>fold</a:t>
            </a:r>
            <a:r>
              <a:rPr lang="es-ES" altLang="es-ES" sz="1000" dirty="0">
                <a:solidFill>
                  <a:srgbClr val="000000"/>
                </a:solidFill>
              </a:rPr>
              <a:t> </a:t>
            </a:r>
            <a:r>
              <a:rPr lang="es-ES" altLang="es-ES" sz="1000" dirty="0" err="1">
                <a:solidFill>
                  <a:srgbClr val="000000"/>
                </a:solidFill>
              </a:rPr>
              <a:t>change</a:t>
            </a:r>
            <a:r>
              <a:rPr lang="es-ES" altLang="es-ES" sz="1000" dirty="0">
                <a:solidFill>
                  <a:srgbClr val="000000"/>
                </a:solidFill>
              </a:rPr>
              <a:t>)</a:t>
            </a:r>
            <a:endParaRPr lang="es-ES" altLang="es-ES" sz="1000" dirty="0"/>
          </a:p>
        </p:txBody>
      </p:sp>
      <p:sp>
        <p:nvSpPr>
          <p:cNvPr id="127" name="Rectangle 43">
            <a:extLst>
              <a:ext uri="{FF2B5EF4-FFF2-40B4-BE49-F238E27FC236}">
                <a16:creationId xmlns:a16="http://schemas.microsoft.com/office/drawing/2014/main" id="{8BA2F119-1F5B-1909-0A40-124381E09E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666757" y="4648139"/>
            <a:ext cx="13745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Tail </a:t>
            </a:r>
            <a:r>
              <a:rPr lang="es-ES" altLang="es-ES" sz="1000" dirty="0" err="1">
                <a:solidFill>
                  <a:srgbClr val="000000"/>
                </a:solidFill>
              </a:rPr>
              <a:t>moment</a:t>
            </a:r>
            <a:endParaRPr lang="es-ES" altLang="es-ES" sz="1000" dirty="0">
              <a:solidFill>
                <a:srgbClr val="000000"/>
              </a:solidFill>
            </a:endParaRPr>
          </a:p>
          <a:p>
            <a:pPr defTabSz="685800"/>
            <a:r>
              <a:rPr lang="es-ES" altLang="es-ES" sz="1000" dirty="0">
                <a:solidFill>
                  <a:srgbClr val="000000"/>
                </a:solidFill>
              </a:rPr>
              <a:t>(</a:t>
            </a:r>
            <a:r>
              <a:rPr lang="es-ES" altLang="es-ES" sz="1000" dirty="0" err="1">
                <a:solidFill>
                  <a:srgbClr val="000000"/>
                </a:solidFill>
              </a:rPr>
              <a:t>fold</a:t>
            </a:r>
            <a:r>
              <a:rPr lang="es-ES" altLang="es-ES" sz="1000" dirty="0">
                <a:solidFill>
                  <a:srgbClr val="000000"/>
                </a:solidFill>
              </a:rPr>
              <a:t> </a:t>
            </a:r>
            <a:r>
              <a:rPr lang="es-ES" altLang="es-ES" sz="1000" dirty="0" err="1">
                <a:solidFill>
                  <a:srgbClr val="000000"/>
                </a:solidFill>
              </a:rPr>
              <a:t>change</a:t>
            </a:r>
            <a:r>
              <a:rPr lang="es-ES" altLang="es-ES" sz="1000" dirty="0">
                <a:solidFill>
                  <a:srgbClr val="000000"/>
                </a:solidFill>
              </a:rPr>
              <a:t>)</a:t>
            </a:r>
            <a:endParaRPr lang="es-ES" altLang="es-ES" sz="1000" dirty="0"/>
          </a:p>
        </p:txBody>
      </p: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B33E88DC-8909-3602-029F-6150C34CC35E}"/>
              </a:ext>
            </a:extLst>
          </p:cNvPr>
          <p:cNvCxnSpPr/>
          <p:nvPr/>
        </p:nvCxnSpPr>
        <p:spPr>
          <a:xfrm>
            <a:off x="7022447" y="1366474"/>
            <a:ext cx="4185803" cy="105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Rectangle 41">
            <a:extLst>
              <a:ext uri="{FF2B5EF4-FFF2-40B4-BE49-F238E27FC236}">
                <a16:creationId xmlns:a16="http://schemas.microsoft.com/office/drawing/2014/main" id="{B10CAB0A-1718-1004-5D7B-3F3F8E07D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5743" y="1194321"/>
            <a:ext cx="71083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s-ES" altLang="es-ES" sz="1200" b="1" dirty="0">
                <a:solidFill>
                  <a:srgbClr val="000000"/>
                </a:solidFill>
              </a:rPr>
              <a:t>CCA </a:t>
            </a:r>
            <a:r>
              <a:rPr lang="es-ES" altLang="es-ES" sz="1200" b="1" dirty="0" err="1">
                <a:solidFill>
                  <a:srgbClr val="000000"/>
                </a:solidFill>
              </a:rPr>
              <a:t>cells</a:t>
            </a:r>
            <a:endParaRPr lang="es-ES" altLang="es-ES" sz="1200" dirty="0">
              <a:solidFill>
                <a:srgbClr val="000000"/>
              </a:solidFill>
            </a:endParaRPr>
          </a:p>
        </p:txBody>
      </p:sp>
      <p:pic>
        <p:nvPicPr>
          <p:cNvPr id="130" name="Imagen 129">
            <a:extLst>
              <a:ext uri="{FF2B5EF4-FFF2-40B4-BE49-F238E27FC236}">
                <a16:creationId xmlns:a16="http://schemas.microsoft.com/office/drawing/2014/main" id="{B7E9D626-CA1F-96C6-C105-D74ECEEEB20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2015" t="33486" r="61547" b="34049"/>
          <a:stretch/>
        </p:blipFill>
        <p:spPr>
          <a:xfrm>
            <a:off x="255894" y="1561291"/>
            <a:ext cx="2415480" cy="2683464"/>
          </a:xfrm>
          <a:prstGeom prst="rect">
            <a:avLst/>
          </a:prstGeom>
        </p:spPr>
      </p:pic>
      <p:sp>
        <p:nvSpPr>
          <p:cNvPr id="131" name="CuadroTexto 130">
            <a:extLst>
              <a:ext uri="{FF2B5EF4-FFF2-40B4-BE49-F238E27FC236}">
                <a16:creationId xmlns:a16="http://schemas.microsoft.com/office/drawing/2014/main" id="{8692D183-C7CC-38AE-282C-CFA757205715}"/>
              </a:ext>
            </a:extLst>
          </p:cNvPr>
          <p:cNvSpPr txBox="1"/>
          <p:nvPr/>
        </p:nvSpPr>
        <p:spPr>
          <a:xfrm>
            <a:off x="682197" y="1194321"/>
            <a:ext cx="1562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Comet assay</a:t>
            </a:r>
          </a:p>
        </p:txBody>
      </p:sp>
      <p:graphicFrame>
        <p:nvGraphicFramePr>
          <p:cNvPr id="132" name="Objeto 1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026517"/>
              </p:ext>
            </p:extLst>
          </p:nvPr>
        </p:nvGraphicFramePr>
        <p:xfrm>
          <a:off x="510389" y="4670220"/>
          <a:ext cx="1903413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CS ChemDraw 64-bit Drawing" r:id="rId16" imgW="1902808" imgH="1654799" progId="ChemDraw_x64.Document.6.0">
                  <p:embed/>
                </p:oleObj>
              </mc:Choice>
              <mc:Fallback>
                <p:oleObj name="CS ChemDraw 64-bit Drawing" r:id="rId16" imgW="1902808" imgH="1654799" progId="ChemDraw_x64.Document.6.0">
                  <p:embed/>
                  <p:pic>
                    <p:nvPicPr>
                      <p:cNvPr id="14" name="Objeto 1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10389" y="4670220"/>
                        <a:ext cx="1903413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99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6942" y="1"/>
            <a:ext cx="10515600" cy="696686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rgbClr val="C00000"/>
                </a:solidFill>
              </a:rPr>
              <a:t>The</a:t>
            </a:r>
            <a:r>
              <a:rPr lang="es-ES" sz="3600" b="1" dirty="0" smtClean="0">
                <a:solidFill>
                  <a:srgbClr val="C00000"/>
                </a:solidFill>
              </a:rPr>
              <a:t> BOLD </a:t>
            </a:r>
            <a:r>
              <a:rPr lang="es-ES" sz="3600" b="1" dirty="0" err="1" smtClean="0">
                <a:solidFill>
                  <a:srgbClr val="C00000"/>
                </a:solidFill>
              </a:rPr>
              <a:t>solution</a:t>
            </a:r>
            <a:r>
              <a:rPr lang="es-ES" sz="3600" b="1" dirty="0" smtClean="0">
                <a:solidFill>
                  <a:srgbClr val="C00000"/>
                </a:solidFill>
              </a:rPr>
              <a:t> (IV): </a:t>
            </a:r>
            <a:r>
              <a:rPr lang="es-ES" sz="3600" b="1" dirty="0" err="1" smtClean="0">
                <a:solidFill>
                  <a:srgbClr val="C00000"/>
                </a:solidFill>
              </a:rPr>
              <a:t>results</a:t>
            </a:r>
            <a:r>
              <a:rPr lang="es-ES" sz="3600" b="1" dirty="0" smtClean="0">
                <a:solidFill>
                  <a:srgbClr val="C00000"/>
                </a:solidFill>
              </a:rPr>
              <a:t> in </a:t>
            </a:r>
            <a:r>
              <a:rPr lang="es-ES" sz="3600" b="1" dirty="0" err="1" smtClean="0">
                <a:solidFill>
                  <a:srgbClr val="C00000"/>
                </a:solidFill>
              </a:rPr>
              <a:t>cells</a:t>
            </a:r>
            <a:r>
              <a:rPr lang="es-ES" sz="3600" b="1" dirty="0" smtClean="0">
                <a:solidFill>
                  <a:srgbClr val="C00000"/>
                </a:solidFill>
              </a:rPr>
              <a:t> (</a:t>
            </a:r>
            <a:r>
              <a:rPr lang="es-ES" sz="3600" b="1" dirty="0" err="1" smtClean="0">
                <a:solidFill>
                  <a:srgbClr val="C00000"/>
                </a:solidFill>
              </a:rPr>
              <a:t>xenographts</a:t>
            </a:r>
            <a:r>
              <a:rPr lang="es-ES" sz="3600" b="1" dirty="0" smtClean="0">
                <a:solidFill>
                  <a:srgbClr val="C00000"/>
                </a:solidFill>
              </a:rPr>
              <a:t>)</a:t>
            </a: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072638" y="2429692"/>
            <a:ext cx="3448594" cy="209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9233FF7-D823-17E8-15D9-23C7CDA53FB3}"/>
              </a:ext>
            </a:extLst>
          </p:cNvPr>
          <p:cNvSpPr txBox="1"/>
          <p:nvPr/>
        </p:nvSpPr>
        <p:spPr>
          <a:xfrm>
            <a:off x="4204792" y="2420376"/>
            <a:ext cx="91831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A-Pt#2</a:t>
            </a:r>
          </a:p>
        </p:txBody>
      </p:sp>
      <p:graphicFrame>
        <p:nvGraphicFramePr>
          <p:cNvPr id="132" name="Objeto 1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519675"/>
              </p:ext>
            </p:extLst>
          </p:nvPr>
        </p:nvGraphicFramePr>
        <p:xfrm>
          <a:off x="510389" y="4670220"/>
          <a:ext cx="1903413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CS ChemDraw 64-bit Drawing" r:id="rId3" imgW="1903114" imgH="1654799" progId="ChemDraw_x64.Document.6.0">
                  <p:embed/>
                </p:oleObj>
              </mc:Choice>
              <mc:Fallback>
                <p:oleObj name="CS ChemDraw 64-bit Drawing" r:id="rId3" imgW="1903114" imgH="1654799" progId="ChemDraw_x64.Document.6.0">
                  <p:embed/>
                  <p:pic>
                    <p:nvPicPr>
                      <p:cNvPr id="132" name="Objeto 1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389" y="4670220"/>
                        <a:ext cx="1903413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3" name="Grupo 371">
            <a:extLst>
              <a:ext uri="{FF2B5EF4-FFF2-40B4-BE49-F238E27FC236}">
                <a16:creationId xmlns:a16="http://schemas.microsoft.com/office/drawing/2014/main" id="{FE98C75D-84EE-30B2-2F8C-45FB8B76F356}"/>
              </a:ext>
            </a:extLst>
          </p:cNvPr>
          <p:cNvGrpSpPr/>
          <p:nvPr/>
        </p:nvGrpSpPr>
        <p:grpSpPr>
          <a:xfrm>
            <a:off x="4736206" y="3975897"/>
            <a:ext cx="3006381" cy="2640318"/>
            <a:chOff x="8349754" y="1186565"/>
            <a:chExt cx="2777009" cy="2873280"/>
          </a:xfrm>
        </p:grpSpPr>
        <p:sp>
          <p:nvSpPr>
            <p:cNvPr id="134" name="Rectangle 1233">
              <a:extLst>
                <a:ext uri="{FF2B5EF4-FFF2-40B4-BE49-F238E27FC236}">
                  <a16:creationId xmlns:a16="http://schemas.microsoft.com/office/drawing/2014/main" id="{5589E590-7FA6-F403-7D88-984922F11D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361102" y="3385523"/>
              <a:ext cx="65027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>
                  <a:solidFill>
                    <a:srgbClr val="000000"/>
                  </a:solidFill>
                </a:rPr>
                <a:t> </a:t>
              </a:r>
              <a:endParaRPr lang="es-ES" altLang="es-ES" sz="1400"/>
            </a:p>
          </p:txBody>
        </p:sp>
        <p:sp>
          <p:nvSpPr>
            <p:cNvPr id="135" name="Freeform 1249">
              <a:extLst>
                <a:ext uri="{FF2B5EF4-FFF2-40B4-BE49-F238E27FC236}">
                  <a16:creationId xmlns:a16="http://schemas.microsoft.com/office/drawing/2014/main" id="{8B58F2FE-1EB8-EACD-DB04-C320F5FAC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37166" y="3432883"/>
              <a:ext cx="1989597" cy="62572"/>
            </a:xfrm>
            <a:custGeom>
              <a:avLst/>
              <a:gdLst>
                <a:gd name="T0" fmla="*/ 0 w 929"/>
                <a:gd name="T1" fmla="*/ 0 h 17"/>
                <a:gd name="T2" fmla="*/ 929 w 929"/>
                <a:gd name="T3" fmla="*/ 0 h 17"/>
                <a:gd name="T4" fmla="*/ 156 w 929"/>
                <a:gd name="T5" fmla="*/ 17 h 17"/>
                <a:gd name="T6" fmla="*/ 156 w 929"/>
                <a:gd name="T7" fmla="*/ 0 h 17"/>
                <a:gd name="T8" fmla="*/ 464 w 929"/>
                <a:gd name="T9" fmla="*/ 17 h 17"/>
                <a:gd name="T10" fmla="*/ 464 w 929"/>
                <a:gd name="T11" fmla="*/ 0 h 17"/>
                <a:gd name="T12" fmla="*/ 773 w 929"/>
                <a:gd name="T13" fmla="*/ 17 h 17"/>
                <a:gd name="T14" fmla="*/ 773 w 929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9" h="17">
                  <a:moveTo>
                    <a:pt x="0" y="0"/>
                  </a:moveTo>
                  <a:lnTo>
                    <a:pt x="929" y="0"/>
                  </a:lnTo>
                  <a:moveTo>
                    <a:pt x="156" y="17"/>
                  </a:moveTo>
                  <a:lnTo>
                    <a:pt x="156" y="0"/>
                  </a:lnTo>
                  <a:moveTo>
                    <a:pt x="464" y="17"/>
                  </a:moveTo>
                  <a:lnTo>
                    <a:pt x="464" y="0"/>
                  </a:lnTo>
                  <a:moveTo>
                    <a:pt x="773" y="17"/>
                  </a:moveTo>
                  <a:lnTo>
                    <a:pt x="773" y="0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36" name="Rectangle 1250">
              <a:extLst>
                <a:ext uri="{FF2B5EF4-FFF2-40B4-BE49-F238E27FC236}">
                  <a16:creationId xmlns:a16="http://schemas.microsoft.com/office/drawing/2014/main" id="{E8C5B5AB-6DBC-10EC-4564-84EC72E20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1008" y="3360951"/>
              <a:ext cx="130051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0</a:t>
              </a:r>
              <a:endParaRPr lang="es-ES" altLang="es-ES" sz="1400" dirty="0"/>
            </a:p>
          </p:txBody>
        </p:sp>
        <p:sp>
          <p:nvSpPr>
            <p:cNvPr id="137" name="Rectangle 1251">
              <a:extLst>
                <a:ext uri="{FF2B5EF4-FFF2-40B4-BE49-F238E27FC236}">
                  <a16:creationId xmlns:a16="http://schemas.microsoft.com/office/drawing/2014/main" id="{9315ABDC-6CAF-859C-F499-E4AA5A86D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304" y="2968181"/>
              <a:ext cx="520205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1000</a:t>
              </a:r>
              <a:endParaRPr lang="es-ES" altLang="es-ES" sz="1400" dirty="0"/>
            </a:p>
          </p:txBody>
        </p:sp>
        <p:sp>
          <p:nvSpPr>
            <p:cNvPr id="138" name="Rectangle 1252">
              <a:extLst>
                <a:ext uri="{FF2B5EF4-FFF2-40B4-BE49-F238E27FC236}">
                  <a16:creationId xmlns:a16="http://schemas.microsoft.com/office/drawing/2014/main" id="{3B163F60-DD7E-81FA-45B8-7219BA397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304" y="2575412"/>
              <a:ext cx="520205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2000</a:t>
              </a:r>
              <a:endParaRPr lang="es-ES" altLang="es-ES" sz="1400" dirty="0"/>
            </a:p>
          </p:txBody>
        </p:sp>
        <p:sp>
          <p:nvSpPr>
            <p:cNvPr id="139" name="Rectangle 1253">
              <a:extLst>
                <a:ext uri="{FF2B5EF4-FFF2-40B4-BE49-F238E27FC236}">
                  <a16:creationId xmlns:a16="http://schemas.microsoft.com/office/drawing/2014/main" id="{5B055CD3-D3E5-801E-15FF-8AE6F0F8F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304" y="2182642"/>
              <a:ext cx="520205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3000</a:t>
              </a:r>
              <a:endParaRPr lang="es-ES" altLang="es-ES" sz="1400" dirty="0"/>
            </a:p>
          </p:txBody>
        </p:sp>
        <p:sp>
          <p:nvSpPr>
            <p:cNvPr id="140" name="Rectangle 1254">
              <a:extLst>
                <a:ext uri="{FF2B5EF4-FFF2-40B4-BE49-F238E27FC236}">
                  <a16:creationId xmlns:a16="http://schemas.microsoft.com/office/drawing/2014/main" id="{BCE87D89-047B-0C48-7ECD-99B6BE518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304" y="1789878"/>
              <a:ext cx="520205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4000</a:t>
              </a:r>
              <a:endParaRPr lang="es-ES" altLang="es-ES" sz="1400" dirty="0"/>
            </a:p>
          </p:txBody>
        </p:sp>
        <p:sp>
          <p:nvSpPr>
            <p:cNvPr id="141" name="Freeform 1255">
              <a:extLst>
                <a:ext uri="{FF2B5EF4-FFF2-40B4-BE49-F238E27FC236}">
                  <a16:creationId xmlns:a16="http://schemas.microsoft.com/office/drawing/2014/main" id="{EE5CE5F5-D715-D1A8-6346-1ADD85839F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677" y="1866316"/>
              <a:ext cx="40489" cy="1578723"/>
            </a:xfrm>
            <a:custGeom>
              <a:avLst/>
              <a:gdLst>
                <a:gd name="T0" fmla="*/ 18 w 18"/>
                <a:gd name="T1" fmla="*/ 619 h 619"/>
                <a:gd name="T2" fmla="*/ 18 w 18"/>
                <a:gd name="T3" fmla="*/ 0 h 619"/>
                <a:gd name="T4" fmla="*/ 18 w 18"/>
                <a:gd name="T5" fmla="*/ 618 h 619"/>
                <a:gd name="T6" fmla="*/ 0 w 18"/>
                <a:gd name="T7" fmla="*/ 618 h 619"/>
                <a:gd name="T8" fmla="*/ 18 w 18"/>
                <a:gd name="T9" fmla="*/ 464 h 619"/>
                <a:gd name="T10" fmla="*/ 0 w 18"/>
                <a:gd name="T11" fmla="*/ 464 h 619"/>
                <a:gd name="T12" fmla="*/ 18 w 18"/>
                <a:gd name="T13" fmla="*/ 310 h 619"/>
                <a:gd name="T14" fmla="*/ 0 w 18"/>
                <a:gd name="T15" fmla="*/ 310 h 619"/>
                <a:gd name="T16" fmla="*/ 18 w 18"/>
                <a:gd name="T17" fmla="*/ 156 h 619"/>
                <a:gd name="T18" fmla="*/ 0 w 18"/>
                <a:gd name="T19" fmla="*/ 156 h 619"/>
                <a:gd name="T20" fmla="*/ 18 w 18"/>
                <a:gd name="T21" fmla="*/ 2 h 619"/>
                <a:gd name="T22" fmla="*/ 0 w 18"/>
                <a:gd name="T23" fmla="*/ 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619">
                  <a:moveTo>
                    <a:pt x="18" y="619"/>
                  </a:moveTo>
                  <a:lnTo>
                    <a:pt x="18" y="0"/>
                  </a:lnTo>
                  <a:moveTo>
                    <a:pt x="18" y="618"/>
                  </a:moveTo>
                  <a:lnTo>
                    <a:pt x="0" y="618"/>
                  </a:lnTo>
                  <a:moveTo>
                    <a:pt x="18" y="464"/>
                  </a:moveTo>
                  <a:lnTo>
                    <a:pt x="0" y="464"/>
                  </a:lnTo>
                  <a:moveTo>
                    <a:pt x="18" y="310"/>
                  </a:moveTo>
                  <a:lnTo>
                    <a:pt x="0" y="310"/>
                  </a:lnTo>
                  <a:moveTo>
                    <a:pt x="18" y="156"/>
                  </a:moveTo>
                  <a:lnTo>
                    <a:pt x="0" y="156"/>
                  </a:lnTo>
                  <a:moveTo>
                    <a:pt x="18" y="2"/>
                  </a:moveTo>
                  <a:lnTo>
                    <a:pt x="0" y="2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2" name="Line 1256">
              <a:extLst>
                <a:ext uri="{FF2B5EF4-FFF2-40B4-BE49-F238E27FC236}">
                  <a16:creationId xmlns:a16="http://schemas.microsoft.com/office/drawing/2014/main" id="{FF656509-FEA6-1BDC-358D-12208170D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87992" y="2908854"/>
              <a:ext cx="0" cy="61211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3" name="Line 1257">
              <a:extLst>
                <a:ext uri="{FF2B5EF4-FFF2-40B4-BE49-F238E27FC236}">
                  <a16:creationId xmlns:a16="http://schemas.microsoft.com/office/drawing/2014/main" id="{CB9F8FDE-59D3-4885-BB02-34ED9A037D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1024" y="2908854"/>
              <a:ext cx="23168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4" name="Line 1258">
              <a:extLst>
                <a:ext uri="{FF2B5EF4-FFF2-40B4-BE49-F238E27FC236}">
                  <a16:creationId xmlns:a16="http://schemas.microsoft.com/office/drawing/2014/main" id="{F44A9D45-06EB-D46D-FA7E-6C8565E336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87992" y="2970065"/>
              <a:ext cx="0" cy="61211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5" name="Line 1259">
              <a:extLst>
                <a:ext uri="{FF2B5EF4-FFF2-40B4-BE49-F238E27FC236}">
                  <a16:creationId xmlns:a16="http://schemas.microsoft.com/office/drawing/2014/main" id="{C89E58A6-E01B-C85A-7B59-DAD02025C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1024" y="3031275"/>
              <a:ext cx="23168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6" name="Line 1260">
              <a:extLst>
                <a:ext uri="{FF2B5EF4-FFF2-40B4-BE49-F238E27FC236}">
                  <a16:creationId xmlns:a16="http://schemas.microsoft.com/office/drawing/2014/main" id="{BF3EEB16-570F-A248-7E08-0FE723B6B1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56306" y="2970065"/>
              <a:ext cx="463372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7" name="Oval 1261">
              <a:extLst>
                <a:ext uri="{FF2B5EF4-FFF2-40B4-BE49-F238E27FC236}">
                  <a16:creationId xmlns:a16="http://schemas.microsoft.com/office/drawing/2014/main" id="{E25A270B-1EFC-5DBF-2861-A33E3FDDC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623205"/>
              <a:ext cx="53985" cy="612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8" name="Oval 1262">
              <a:extLst>
                <a:ext uri="{FF2B5EF4-FFF2-40B4-BE49-F238E27FC236}">
                  <a16:creationId xmlns:a16="http://schemas.microsoft.com/office/drawing/2014/main" id="{DAF9F87C-5E7A-A57C-09FE-2DF32EE7E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623205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49" name="Oval 1263">
              <a:extLst>
                <a:ext uri="{FF2B5EF4-FFF2-40B4-BE49-F238E27FC236}">
                  <a16:creationId xmlns:a16="http://schemas.microsoft.com/office/drawing/2014/main" id="{0F7D6825-4110-3FA6-5282-BA482758F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4227" y="2699718"/>
              <a:ext cx="5398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0" name="Oval 1264">
              <a:extLst>
                <a:ext uri="{FF2B5EF4-FFF2-40B4-BE49-F238E27FC236}">
                  <a16:creationId xmlns:a16="http://schemas.microsoft.com/office/drawing/2014/main" id="{9917B56D-4EE0-0CAA-3A5B-BBF1ED7E5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4227" y="2699718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1" name="Oval 1265">
              <a:extLst>
                <a:ext uri="{FF2B5EF4-FFF2-40B4-BE49-F238E27FC236}">
                  <a16:creationId xmlns:a16="http://schemas.microsoft.com/office/drawing/2014/main" id="{FEA26F07-80AA-FC7A-BB17-E20AF7968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1488" y="3189403"/>
              <a:ext cx="5623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2" name="Oval 1266">
              <a:extLst>
                <a:ext uri="{FF2B5EF4-FFF2-40B4-BE49-F238E27FC236}">
                  <a16:creationId xmlns:a16="http://schemas.microsoft.com/office/drawing/2014/main" id="{97B39A2C-B139-006A-DC2C-4E9D4C787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1488" y="3189403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3" name="Oval 1267">
              <a:extLst>
                <a:ext uri="{FF2B5EF4-FFF2-40B4-BE49-F238E27FC236}">
                  <a16:creationId xmlns:a16="http://schemas.microsoft.com/office/drawing/2014/main" id="{84602A51-A8A3-0259-95F0-FE9237822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8261" y="3248062"/>
              <a:ext cx="56235" cy="612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4" name="Oval 1268">
              <a:extLst>
                <a:ext uri="{FF2B5EF4-FFF2-40B4-BE49-F238E27FC236}">
                  <a16:creationId xmlns:a16="http://schemas.microsoft.com/office/drawing/2014/main" id="{401973FC-19B5-C37E-EC8B-2ECF80430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8261" y="3248062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5" name="Oval 1269">
              <a:extLst>
                <a:ext uri="{FF2B5EF4-FFF2-40B4-BE49-F238E27FC236}">
                  <a16:creationId xmlns:a16="http://schemas.microsoft.com/office/drawing/2014/main" id="{BCBDA7F7-CC2A-F53C-E9B1-E7B5B1AFE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949661"/>
              <a:ext cx="53985" cy="612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6" name="Oval 1270">
              <a:extLst>
                <a:ext uri="{FF2B5EF4-FFF2-40B4-BE49-F238E27FC236}">
                  <a16:creationId xmlns:a16="http://schemas.microsoft.com/office/drawing/2014/main" id="{CFE3E0D6-1F3C-8608-702D-013BDCA28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949661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7" name="Oval 1271">
              <a:extLst>
                <a:ext uri="{FF2B5EF4-FFF2-40B4-BE49-F238E27FC236}">
                  <a16:creationId xmlns:a16="http://schemas.microsoft.com/office/drawing/2014/main" id="{A189C506-B1EA-9E64-59A3-4C6BD1153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4227" y="3105237"/>
              <a:ext cx="53985" cy="612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8" name="Oval 1272">
              <a:extLst>
                <a:ext uri="{FF2B5EF4-FFF2-40B4-BE49-F238E27FC236}">
                  <a16:creationId xmlns:a16="http://schemas.microsoft.com/office/drawing/2014/main" id="{1D5F4DF5-893B-DE8A-A47E-A063882B5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4227" y="3105237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59" name="Oval 1273">
              <a:extLst>
                <a:ext uri="{FF2B5EF4-FFF2-40B4-BE49-F238E27FC236}">
                  <a16:creationId xmlns:a16="http://schemas.microsoft.com/office/drawing/2014/main" id="{F8C24510-36C9-E8E2-4505-ADFB90DC6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837442"/>
              <a:ext cx="5398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0" name="Oval 1274">
              <a:extLst>
                <a:ext uri="{FF2B5EF4-FFF2-40B4-BE49-F238E27FC236}">
                  <a16:creationId xmlns:a16="http://schemas.microsoft.com/office/drawing/2014/main" id="{F41551EF-FC3D-13C8-DF1C-AFE1E771C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837442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1" name="Oval 1275">
              <a:extLst>
                <a:ext uri="{FF2B5EF4-FFF2-40B4-BE49-F238E27FC236}">
                  <a16:creationId xmlns:a16="http://schemas.microsoft.com/office/drawing/2014/main" id="{672E06FD-01C9-1CDA-B875-89EBA5903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5034" y="3013421"/>
              <a:ext cx="5623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2" name="Oval 1276">
              <a:extLst>
                <a:ext uri="{FF2B5EF4-FFF2-40B4-BE49-F238E27FC236}">
                  <a16:creationId xmlns:a16="http://schemas.microsoft.com/office/drawing/2014/main" id="{38E5EDE4-1A8D-9828-8656-91952C66B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5034" y="3013421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3" name="Oval 1277">
              <a:extLst>
                <a:ext uri="{FF2B5EF4-FFF2-40B4-BE49-F238E27FC236}">
                  <a16:creationId xmlns:a16="http://schemas.microsoft.com/office/drawing/2014/main" id="{43CB790C-2399-CACE-0FF7-ED7C74F7F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725222"/>
              <a:ext cx="5398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4" name="Oval 1278">
              <a:extLst>
                <a:ext uri="{FF2B5EF4-FFF2-40B4-BE49-F238E27FC236}">
                  <a16:creationId xmlns:a16="http://schemas.microsoft.com/office/drawing/2014/main" id="{7D206AA6-CF1D-BA24-5AC9-01E91D053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999" y="2725222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5" name="Oval 1279">
              <a:extLst>
                <a:ext uri="{FF2B5EF4-FFF2-40B4-BE49-F238E27FC236}">
                  <a16:creationId xmlns:a16="http://schemas.microsoft.com/office/drawing/2014/main" id="{B58A9EEC-2C55-038B-05CB-F488896A8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8261" y="3095036"/>
              <a:ext cx="56235" cy="61211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6" name="Oval 1280">
              <a:extLst>
                <a:ext uri="{FF2B5EF4-FFF2-40B4-BE49-F238E27FC236}">
                  <a16:creationId xmlns:a16="http://schemas.microsoft.com/office/drawing/2014/main" id="{FD03E3A9-EA62-94CA-C4A4-3615537E4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8261" y="3095036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7" name="Oval 1281">
              <a:extLst>
                <a:ext uri="{FF2B5EF4-FFF2-40B4-BE49-F238E27FC236}">
                  <a16:creationId xmlns:a16="http://schemas.microsoft.com/office/drawing/2014/main" id="{302732B6-AD63-6B1C-C0CB-81691661B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453" y="3072082"/>
              <a:ext cx="5398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8" name="Oval 1282">
              <a:extLst>
                <a:ext uri="{FF2B5EF4-FFF2-40B4-BE49-F238E27FC236}">
                  <a16:creationId xmlns:a16="http://schemas.microsoft.com/office/drawing/2014/main" id="{F8F116CF-0FB5-22D8-F5B7-0E8C24CB8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453" y="3072082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69" name="Oval 1283">
              <a:extLst>
                <a:ext uri="{FF2B5EF4-FFF2-40B4-BE49-F238E27FC236}">
                  <a16:creationId xmlns:a16="http://schemas.microsoft.com/office/drawing/2014/main" id="{CFE58A96-1D30-25E1-B4E1-AC223F224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5523" y="2694617"/>
              <a:ext cx="56235" cy="6376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0" name="Oval 1284">
              <a:extLst>
                <a:ext uri="{FF2B5EF4-FFF2-40B4-BE49-F238E27FC236}">
                  <a16:creationId xmlns:a16="http://schemas.microsoft.com/office/drawing/2014/main" id="{D182D06C-FE12-1BB4-0CF2-651E7BE1A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75523" y="2694617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1" name="Line 1285">
              <a:extLst>
                <a:ext uri="{FF2B5EF4-FFF2-40B4-BE49-F238E27FC236}">
                  <a16:creationId xmlns:a16="http://schemas.microsoft.com/office/drawing/2014/main" id="{83618DE4-A10D-6D74-AC9D-CBC5992860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0801" y="2648709"/>
              <a:ext cx="0" cy="124971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2" name="Line 1286">
              <a:extLst>
                <a:ext uri="{FF2B5EF4-FFF2-40B4-BE49-F238E27FC236}">
                  <a16:creationId xmlns:a16="http://schemas.microsoft.com/office/drawing/2014/main" id="{3A237C4D-8B4E-3FF8-664E-A8EC9CF0C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6083" y="2648709"/>
              <a:ext cx="23168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3" name="Line 1287">
              <a:extLst>
                <a:ext uri="{FF2B5EF4-FFF2-40B4-BE49-F238E27FC236}">
                  <a16:creationId xmlns:a16="http://schemas.microsoft.com/office/drawing/2014/main" id="{13BEA279-39CF-52AA-90AC-B53920CAF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0801" y="2773680"/>
              <a:ext cx="0" cy="124971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4" name="Line 1288">
              <a:extLst>
                <a:ext uri="{FF2B5EF4-FFF2-40B4-BE49-F238E27FC236}">
                  <a16:creationId xmlns:a16="http://schemas.microsoft.com/office/drawing/2014/main" id="{24E092D1-9A9F-15F3-B8F2-33573A291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6083" y="2898652"/>
              <a:ext cx="23168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5" name="Line 1289">
              <a:extLst>
                <a:ext uri="{FF2B5EF4-FFF2-40B4-BE49-F238E27FC236}">
                  <a16:creationId xmlns:a16="http://schemas.microsoft.com/office/drawing/2014/main" id="{5D28CA51-8E88-31F2-D2B6-8D79A9F2A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51364" y="2773680"/>
              <a:ext cx="461124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6" name="Oval 1290">
              <a:extLst>
                <a:ext uri="{FF2B5EF4-FFF2-40B4-BE49-F238E27FC236}">
                  <a16:creationId xmlns:a16="http://schemas.microsoft.com/office/drawing/2014/main" id="{AE345165-26D9-CB0B-3697-2B40C9BE2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2681864"/>
              <a:ext cx="5398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7" name="Oval 1291">
              <a:extLst>
                <a:ext uri="{FF2B5EF4-FFF2-40B4-BE49-F238E27FC236}">
                  <a16:creationId xmlns:a16="http://schemas.microsoft.com/office/drawing/2014/main" id="{AA903FED-09B3-AE26-F3B2-10D353DDC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2681864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8" name="Oval 1292">
              <a:extLst>
                <a:ext uri="{FF2B5EF4-FFF2-40B4-BE49-F238E27FC236}">
                  <a16:creationId xmlns:a16="http://schemas.microsoft.com/office/drawing/2014/main" id="{B06C46DB-6272-1933-D100-6A895BF23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2161574"/>
              <a:ext cx="5623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79" name="Oval 1293">
              <a:extLst>
                <a:ext uri="{FF2B5EF4-FFF2-40B4-BE49-F238E27FC236}">
                  <a16:creationId xmlns:a16="http://schemas.microsoft.com/office/drawing/2014/main" id="{EF4F90EF-5AD1-ED51-D856-8B522AE32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2161574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0" name="Oval 1294">
              <a:extLst>
                <a:ext uri="{FF2B5EF4-FFF2-40B4-BE49-F238E27FC236}">
                  <a16:creationId xmlns:a16="http://schemas.microsoft.com/office/drawing/2014/main" id="{120AD751-898B-7CB7-AFA1-687EBAC38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3204705"/>
              <a:ext cx="56235" cy="61211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1" name="Oval 1295">
              <a:extLst>
                <a:ext uri="{FF2B5EF4-FFF2-40B4-BE49-F238E27FC236}">
                  <a16:creationId xmlns:a16="http://schemas.microsoft.com/office/drawing/2014/main" id="{ADA7AEC7-C7D0-1892-2550-402378022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3204705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2" name="Oval 1296">
              <a:extLst>
                <a:ext uri="{FF2B5EF4-FFF2-40B4-BE49-F238E27FC236}">
                  <a16:creationId xmlns:a16="http://schemas.microsoft.com/office/drawing/2014/main" id="{32B376A3-27B2-E1AD-A898-6A8C37F42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998119"/>
              <a:ext cx="53985" cy="61211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3" name="Oval 1297">
              <a:extLst>
                <a:ext uri="{FF2B5EF4-FFF2-40B4-BE49-F238E27FC236}">
                  <a16:creationId xmlns:a16="http://schemas.microsoft.com/office/drawing/2014/main" id="{5B7098EC-2BC6-D729-9E1A-A4F303718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998119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4" name="Oval 1298">
              <a:extLst>
                <a:ext uri="{FF2B5EF4-FFF2-40B4-BE49-F238E27FC236}">
                  <a16:creationId xmlns:a16="http://schemas.microsoft.com/office/drawing/2014/main" id="{FC8C6195-B5DC-B7C3-63C4-48EE2B961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2174327"/>
              <a:ext cx="5398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5" name="Oval 1299">
              <a:extLst>
                <a:ext uri="{FF2B5EF4-FFF2-40B4-BE49-F238E27FC236}">
                  <a16:creationId xmlns:a16="http://schemas.microsoft.com/office/drawing/2014/main" id="{A3E35EFE-F886-3E16-D812-B3C0EEACE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2174327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6" name="Oval 1300">
              <a:extLst>
                <a:ext uri="{FF2B5EF4-FFF2-40B4-BE49-F238E27FC236}">
                  <a16:creationId xmlns:a16="http://schemas.microsoft.com/office/drawing/2014/main" id="{230A5F9E-F5CE-E775-70D4-B0BDEFF8A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0582" y="3158797"/>
              <a:ext cx="56235" cy="61211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7" name="Oval 1301">
              <a:extLst>
                <a:ext uri="{FF2B5EF4-FFF2-40B4-BE49-F238E27FC236}">
                  <a16:creationId xmlns:a16="http://schemas.microsoft.com/office/drawing/2014/main" id="{E193B170-C84B-51C4-41C6-AA53FB00C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0582" y="3158797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8" name="Oval 1302">
              <a:extLst>
                <a:ext uri="{FF2B5EF4-FFF2-40B4-BE49-F238E27FC236}">
                  <a16:creationId xmlns:a16="http://schemas.microsoft.com/office/drawing/2014/main" id="{B0CB73AB-8580-01F9-1BCC-BC2FBD813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694617"/>
              <a:ext cx="5398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89" name="Oval 1303">
              <a:extLst>
                <a:ext uri="{FF2B5EF4-FFF2-40B4-BE49-F238E27FC236}">
                  <a16:creationId xmlns:a16="http://schemas.microsoft.com/office/drawing/2014/main" id="{462DD1BB-6C79-6A3A-0D4A-DE8A78E3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694617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0" name="Oval 1304">
              <a:extLst>
                <a:ext uri="{FF2B5EF4-FFF2-40B4-BE49-F238E27FC236}">
                  <a16:creationId xmlns:a16="http://schemas.microsoft.com/office/drawing/2014/main" id="{18080EF8-F2FB-C88E-2A95-CA2A6BBCA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3089935"/>
              <a:ext cx="53985" cy="61211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1" name="Oval 1305">
              <a:extLst>
                <a:ext uri="{FF2B5EF4-FFF2-40B4-BE49-F238E27FC236}">
                  <a16:creationId xmlns:a16="http://schemas.microsoft.com/office/drawing/2014/main" id="{B513A5C3-3161-2842-CD0C-77A9A6353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6547" y="3089935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2" name="Oval 1306">
              <a:extLst>
                <a:ext uri="{FF2B5EF4-FFF2-40B4-BE49-F238E27FC236}">
                  <a16:creationId xmlns:a16="http://schemas.microsoft.com/office/drawing/2014/main" id="{7662ECB5-4DEC-FF42-C102-F6C7B5C69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263591"/>
              <a:ext cx="5398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3" name="Oval 1307">
              <a:extLst>
                <a:ext uri="{FF2B5EF4-FFF2-40B4-BE49-F238E27FC236}">
                  <a16:creationId xmlns:a16="http://schemas.microsoft.com/office/drawing/2014/main" id="{60565515-4F74-1ACF-FB7C-3035030E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3319" y="2263591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4" name="Oval 1308">
              <a:extLst>
                <a:ext uri="{FF2B5EF4-FFF2-40B4-BE49-F238E27FC236}">
                  <a16:creationId xmlns:a16="http://schemas.microsoft.com/office/drawing/2014/main" id="{A084AC72-47DC-F272-E77C-64711454F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2546691"/>
              <a:ext cx="56235" cy="6376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5" name="Oval 1309">
              <a:extLst>
                <a:ext uri="{FF2B5EF4-FFF2-40B4-BE49-F238E27FC236}">
                  <a16:creationId xmlns:a16="http://schemas.microsoft.com/office/drawing/2014/main" id="{92AF64EB-A2AC-B92D-8AE6-A540A0744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3808" y="2546691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6" name="Oval 1310">
              <a:extLst>
                <a:ext uri="{FF2B5EF4-FFF2-40B4-BE49-F238E27FC236}">
                  <a16:creationId xmlns:a16="http://schemas.microsoft.com/office/drawing/2014/main" id="{03E52560-D6E7-3C91-F61C-6DF70348E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7036" y="3197053"/>
              <a:ext cx="56235" cy="61211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7" name="Oval 1311">
              <a:extLst>
                <a:ext uri="{FF2B5EF4-FFF2-40B4-BE49-F238E27FC236}">
                  <a16:creationId xmlns:a16="http://schemas.microsoft.com/office/drawing/2014/main" id="{0C93F5DF-D9E6-FA56-118E-1A0005959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7036" y="3197053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8" name="Line 1312">
              <a:extLst>
                <a:ext uri="{FF2B5EF4-FFF2-40B4-BE49-F238E27FC236}">
                  <a16:creationId xmlns:a16="http://schemas.microsoft.com/office/drawing/2014/main" id="{21E93358-EF09-076D-B6BC-1677BCB92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5860" y="3176650"/>
              <a:ext cx="0" cy="33155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199" name="Line 1313">
              <a:extLst>
                <a:ext uri="{FF2B5EF4-FFF2-40B4-BE49-F238E27FC236}">
                  <a16:creationId xmlns:a16="http://schemas.microsoft.com/office/drawing/2014/main" id="{F69EDF22-09CD-AC61-4ADB-B44BB341D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1141" y="3176650"/>
              <a:ext cx="22943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0" name="Line 1314">
              <a:extLst>
                <a:ext uri="{FF2B5EF4-FFF2-40B4-BE49-F238E27FC236}">
                  <a16:creationId xmlns:a16="http://schemas.microsoft.com/office/drawing/2014/main" id="{04B60A4F-BD46-3AA2-A768-B574E6C355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5860" y="3209806"/>
              <a:ext cx="0" cy="30605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1" name="Line 1315">
              <a:extLst>
                <a:ext uri="{FF2B5EF4-FFF2-40B4-BE49-F238E27FC236}">
                  <a16:creationId xmlns:a16="http://schemas.microsoft.com/office/drawing/2014/main" id="{ABC8FC69-C3B1-3354-3D1F-D0CC9A9C62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1141" y="3240412"/>
              <a:ext cx="229437" cy="0"/>
            </a:xfrm>
            <a:prstGeom prst="line">
              <a:avLst/>
            </a:prstGeom>
            <a:no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2" name="Line 1316">
              <a:extLst>
                <a:ext uri="{FF2B5EF4-FFF2-40B4-BE49-F238E27FC236}">
                  <a16:creationId xmlns:a16="http://schemas.microsoft.com/office/drawing/2014/main" id="{A631A29D-7551-403E-5D9E-B4DB229432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44173" y="3209806"/>
              <a:ext cx="463372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3" name="Oval 1317">
              <a:extLst>
                <a:ext uri="{FF2B5EF4-FFF2-40B4-BE49-F238E27FC236}">
                  <a16:creationId xmlns:a16="http://schemas.microsoft.com/office/drawing/2014/main" id="{0CAEE403-2F36-8481-EB6A-2B49A6A6A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8867" y="2954762"/>
              <a:ext cx="53985" cy="61211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4" name="Oval 1318">
              <a:extLst>
                <a:ext uri="{FF2B5EF4-FFF2-40B4-BE49-F238E27FC236}">
                  <a16:creationId xmlns:a16="http://schemas.microsoft.com/office/drawing/2014/main" id="{53F6234C-1DDA-8477-87AC-EE42167FE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8867" y="2954762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5" name="Oval 1319">
              <a:extLst>
                <a:ext uri="{FF2B5EF4-FFF2-40B4-BE49-F238E27FC236}">
                  <a16:creationId xmlns:a16="http://schemas.microsoft.com/office/drawing/2014/main" id="{C0D4E288-31C3-61C2-BE0A-2D0377988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2902" y="3125641"/>
              <a:ext cx="56235" cy="63760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6" name="Oval 1320">
              <a:extLst>
                <a:ext uri="{FF2B5EF4-FFF2-40B4-BE49-F238E27FC236}">
                  <a16:creationId xmlns:a16="http://schemas.microsoft.com/office/drawing/2014/main" id="{C8907AB5-C34B-EA46-4152-00DD64819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2902" y="3125641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7" name="Oval 1321">
              <a:extLst>
                <a:ext uri="{FF2B5EF4-FFF2-40B4-BE49-F238E27FC236}">
                  <a16:creationId xmlns:a16="http://schemas.microsoft.com/office/drawing/2014/main" id="{E1442172-77AB-574D-663E-F72F9F6B0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9356" y="3197053"/>
              <a:ext cx="56235" cy="61211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8" name="Oval 1322">
              <a:extLst>
                <a:ext uri="{FF2B5EF4-FFF2-40B4-BE49-F238E27FC236}">
                  <a16:creationId xmlns:a16="http://schemas.microsoft.com/office/drawing/2014/main" id="{D2965E57-54A8-0EBA-D692-E35DC7A84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9356" y="3197053"/>
              <a:ext cx="5623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09" name="Oval 1323">
              <a:extLst>
                <a:ext uri="{FF2B5EF4-FFF2-40B4-BE49-F238E27FC236}">
                  <a16:creationId xmlns:a16="http://schemas.microsoft.com/office/drawing/2014/main" id="{42C15D89-58F9-692B-0389-9C1665126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4148" y="3304172"/>
              <a:ext cx="53985" cy="61211"/>
            </a:xfrm>
            <a:prstGeom prst="ellipse">
              <a:avLst/>
            </a:prstGeom>
            <a:solidFill>
              <a:srgbClr val="5FB904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0" name="Oval 1324">
              <a:extLst>
                <a:ext uri="{FF2B5EF4-FFF2-40B4-BE49-F238E27FC236}">
                  <a16:creationId xmlns:a16="http://schemas.microsoft.com/office/drawing/2014/main" id="{14BB68F0-94AC-34D1-5BF2-18941F3CD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4148" y="3304172"/>
              <a:ext cx="53985" cy="61211"/>
            </a:xfrm>
            <a:prstGeom prst="ellipse">
              <a:avLst/>
            </a:prstGeom>
            <a:solidFill>
              <a:srgbClr val="C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1" name="Oval 1325">
              <a:extLst>
                <a:ext uri="{FF2B5EF4-FFF2-40B4-BE49-F238E27FC236}">
                  <a16:creationId xmlns:a16="http://schemas.microsoft.com/office/drawing/2014/main" id="{CEB4B0EC-E5BD-9A22-9BB7-F41F985DA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1336" y="3255714"/>
              <a:ext cx="56235" cy="61211"/>
            </a:xfrm>
            <a:prstGeom prst="ellipse">
              <a:avLst/>
            </a:prstGeom>
            <a:solidFill>
              <a:srgbClr val="5FB904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2" name="Oval 1326">
              <a:extLst>
                <a:ext uri="{FF2B5EF4-FFF2-40B4-BE49-F238E27FC236}">
                  <a16:creationId xmlns:a16="http://schemas.microsoft.com/office/drawing/2014/main" id="{1DFD6DB1-7B02-A2BD-7F65-BA3201149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61336" y="3255714"/>
              <a:ext cx="56235" cy="61211"/>
            </a:xfrm>
            <a:prstGeom prst="ellipse">
              <a:avLst/>
            </a:prstGeom>
            <a:solidFill>
              <a:srgbClr val="C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3" name="Oval 1327">
              <a:extLst>
                <a:ext uri="{FF2B5EF4-FFF2-40B4-BE49-F238E27FC236}">
                  <a16:creationId xmlns:a16="http://schemas.microsoft.com/office/drawing/2014/main" id="{F902A643-8B78-E221-5B3C-1442AEBC5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06" y="3306723"/>
              <a:ext cx="53985" cy="61211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4" name="Oval 1328">
              <a:extLst>
                <a:ext uri="{FF2B5EF4-FFF2-40B4-BE49-F238E27FC236}">
                  <a16:creationId xmlns:a16="http://schemas.microsoft.com/office/drawing/2014/main" id="{C46449A7-1A73-9EBA-A069-8857A49FC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7106" y="3306723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5" name="Oval 1329">
              <a:extLst>
                <a:ext uri="{FF2B5EF4-FFF2-40B4-BE49-F238E27FC236}">
                  <a16:creationId xmlns:a16="http://schemas.microsoft.com/office/drawing/2014/main" id="{DCC7BC35-2813-AF65-6FD9-61ED1C9A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7815" y="3217457"/>
              <a:ext cx="56235" cy="63760"/>
            </a:xfrm>
            <a:prstGeom prst="ellipse">
              <a:avLst/>
            </a:prstGeom>
            <a:solidFill>
              <a:srgbClr val="5FB904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6" name="Oval 1330">
              <a:extLst>
                <a:ext uri="{FF2B5EF4-FFF2-40B4-BE49-F238E27FC236}">
                  <a16:creationId xmlns:a16="http://schemas.microsoft.com/office/drawing/2014/main" id="{0CC69B25-3A33-42A8-291D-3BEE6C7D5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7815" y="3217457"/>
              <a:ext cx="56235" cy="63760"/>
            </a:xfrm>
            <a:prstGeom prst="ellipse">
              <a:avLst/>
            </a:prstGeom>
            <a:solidFill>
              <a:srgbClr val="C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7" name="Oval 1331">
              <a:extLst>
                <a:ext uri="{FF2B5EF4-FFF2-40B4-BE49-F238E27FC236}">
                  <a16:creationId xmlns:a16="http://schemas.microsoft.com/office/drawing/2014/main" id="{81C092C7-647A-834F-882C-5B42F3A97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7669" y="3242961"/>
              <a:ext cx="53985" cy="63760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8" name="Oval 1332">
              <a:extLst>
                <a:ext uri="{FF2B5EF4-FFF2-40B4-BE49-F238E27FC236}">
                  <a16:creationId xmlns:a16="http://schemas.microsoft.com/office/drawing/2014/main" id="{1244DC92-7871-E5C9-7EB0-054AC927A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57669" y="3242961"/>
              <a:ext cx="5398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19" name="Oval 1333">
              <a:extLst>
                <a:ext uri="{FF2B5EF4-FFF2-40B4-BE49-F238E27FC236}">
                  <a16:creationId xmlns:a16="http://schemas.microsoft.com/office/drawing/2014/main" id="{D579D8C4-693A-FC6E-2602-FF1335AC4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2582" y="3143495"/>
              <a:ext cx="56235" cy="61211"/>
            </a:xfrm>
            <a:prstGeom prst="ellipse">
              <a:avLst/>
            </a:prstGeom>
            <a:solidFill>
              <a:srgbClr val="5FB904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0" name="Oval 1334">
              <a:extLst>
                <a:ext uri="{FF2B5EF4-FFF2-40B4-BE49-F238E27FC236}">
                  <a16:creationId xmlns:a16="http://schemas.microsoft.com/office/drawing/2014/main" id="{182B4322-1E93-1420-767F-8E41ACCAE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2582" y="3143495"/>
              <a:ext cx="56235" cy="61211"/>
            </a:xfrm>
            <a:prstGeom prst="ellipse">
              <a:avLst/>
            </a:prstGeom>
            <a:solidFill>
              <a:srgbClr val="C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1" name="Oval 1335">
              <a:extLst>
                <a:ext uri="{FF2B5EF4-FFF2-40B4-BE49-F238E27FC236}">
                  <a16:creationId xmlns:a16="http://schemas.microsoft.com/office/drawing/2014/main" id="{3A5C8141-B4E5-A8A1-30F9-7EC4CD297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128" y="3072082"/>
              <a:ext cx="56235" cy="63760"/>
            </a:xfrm>
            <a:prstGeom prst="ellipse">
              <a:avLst/>
            </a:prstGeom>
            <a:solidFill>
              <a:srgbClr val="5FB904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2" name="Oval 1336">
              <a:extLst>
                <a:ext uri="{FF2B5EF4-FFF2-40B4-BE49-F238E27FC236}">
                  <a16:creationId xmlns:a16="http://schemas.microsoft.com/office/drawing/2014/main" id="{7E04A85B-983B-D05A-4AE0-2C5263A42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128" y="3072082"/>
              <a:ext cx="56235" cy="63760"/>
            </a:xfrm>
            <a:prstGeom prst="ellipse">
              <a:avLst/>
            </a:prstGeom>
            <a:solidFill>
              <a:srgbClr val="C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3" name="Oval 1337">
              <a:extLst>
                <a:ext uri="{FF2B5EF4-FFF2-40B4-BE49-F238E27FC236}">
                  <a16:creationId xmlns:a16="http://schemas.microsoft.com/office/drawing/2014/main" id="{B60B0324-97CE-A63F-4B4A-C455D50F1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9356" y="2993018"/>
              <a:ext cx="56235" cy="63760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4" name="Oval 1338">
              <a:extLst>
                <a:ext uri="{FF2B5EF4-FFF2-40B4-BE49-F238E27FC236}">
                  <a16:creationId xmlns:a16="http://schemas.microsoft.com/office/drawing/2014/main" id="{165617EA-AFF2-E14A-1DEC-7BEFCD809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9356" y="2993018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5" name="Oval 1339">
              <a:extLst>
                <a:ext uri="{FF2B5EF4-FFF2-40B4-BE49-F238E27FC236}">
                  <a16:creationId xmlns:a16="http://schemas.microsoft.com/office/drawing/2014/main" id="{140E9522-D1D8-B44F-4D66-AD6EF3910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0627" y="3309273"/>
              <a:ext cx="53985" cy="61211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6" name="Oval 1340">
              <a:extLst>
                <a:ext uri="{FF2B5EF4-FFF2-40B4-BE49-F238E27FC236}">
                  <a16:creationId xmlns:a16="http://schemas.microsoft.com/office/drawing/2014/main" id="{3230CFC3-07C7-C970-C05F-207C66B9F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0627" y="3309273"/>
              <a:ext cx="53985" cy="61211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7" name="Oval 1341">
              <a:extLst>
                <a:ext uri="{FF2B5EF4-FFF2-40B4-BE49-F238E27FC236}">
                  <a16:creationId xmlns:a16="http://schemas.microsoft.com/office/drawing/2014/main" id="{BF4B19FB-7C53-E36B-8240-334FC2346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128" y="3181751"/>
              <a:ext cx="56235" cy="63760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8" name="Oval 1342">
              <a:extLst>
                <a:ext uri="{FF2B5EF4-FFF2-40B4-BE49-F238E27FC236}">
                  <a16:creationId xmlns:a16="http://schemas.microsoft.com/office/drawing/2014/main" id="{F6C4B1F4-7CF4-5DA5-46AA-87500D26E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128" y="3181751"/>
              <a:ext cx="56235" cy="63760"/>
            </a:xfrm>
            <a:prstGeom prst="ellips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29" name="Line 1343">
              <a:extLst>
                <a:ext uri="{FF2B5EF4-FFF2-40B4-BE49-F238E27FC236}">
                  <a16:creationId xmlns:a16="http://schemas.microsoft.com/office/drawing/2014/main" id="{C04A29F3-2985-03FC-41BD-1F6093796E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24956" y="1788152"/>
              <a:ext cx="1448601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30" name="Rectangle 1344">
              <a:extLst>
                <a:ext uri="{FF2B5EF4-FFF2-40B4-BE49-F238E27FC236}">
                  <a16:creationId xmlns:a16="http://schemas.microsoft.com/office/drawing/2014/main" id="{70781EC4-630E-FB78-CECC-67A03F02E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0310" y="1552684"/>
              <a:ext cx="260102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##</a:t>
              </a:r>
              <a:endParaRPr lang="es-ES" altLang="es-ES" sz="1400" dirty="0"/>
            </a:p>
          </p:txBody>
        </p:sp>
        <p:sp>
          <p:nvSpPr>
            <p:cNvPr id="231" name="Line 1345">
              <a:extLst>
                <a:ext uri="{FF2B5EF4-FFF2-40B4-BE49-F238E27FC236}">
                  <a16:creationId xmlns:a16="http://schemas.microsoft.com/office/drawing/2014/main" id="{F4927DDE-1FEA-0820-3214-9BB4712970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0801" y="2004233"/>
              <a:ext cx="791782" cy="2844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400"/>
            </a:p>
          </p:txBody>
        </p:sp>
        <p:sp>
          <p:nvSpPr>
            <p:cNvPr id="232" name="Rectangle 1346">
              <a:extLst>
                <a:ext uri="{FF2B5EF4-FFF2-40B4-BE49-F238E27FC236}">
                  <a16:creationId xmlns:a16="http://schemas.microsoft.com/office/drawing/2014/main" id="{D6FCF047-4B4E-10F6-48B5-DD55083EF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5267" y="1852133"/>
              <a:ext cx="184588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**</a:t>
              </a:r>
              <a:endParaRPr lang="es-ES" altLang="es-ES" sz="1400" dirty="0"/>
            </a:p>
          </p:txBody>
        </p:sp>
        <p:sp>
          <p:nvSpPr>
            <p:cNvPr id="233" name="CuadroTexto 471">
              <a:extLst>
                <a:ext uri="{FF2B5EF4-FFF2-40B4-BE49-F238E27FC236}">
                  <a16:creationId xmlns:a16="http://schemas.microsoft.com/office/drawing/2014/main" id="{1E3BC6E7-657F-D20C-1A17-FAE87ACF4FEE}"/>
                </a:ext>
              </a:extLst>
            </p:cNvPr>
            <p:cNvSpPr txBox="1"/>
            <p:nvPr/>
          </p:nvSpPr>
          <p:spPr>
            <a:xfrm rot="16200000">
              <a:off x="7114484" y="2421835"/>
              <a:ext cx="2873280" cy="402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Tumour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volume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 (mm</a:t>
              </a:r>
              <a:r>
                <a:rPr lang="es-E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34" name="Rectangle 490">
              <a:extLst>
                <a:ext uri="{FF2B5EF4-FFF2-40B4-BE49-F238E27FC236}">
                  <a16:creationId xmlns:a16="http://schemas.microsoft.com/office/drawing/2014/main" id="{3D8AE80A-6E3E-62FB-5C93-C023DF88B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9848" y="3519963"/>
              <a:ext cx="507619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  <a:cs typeface="Arial" panose="020B0604020202020204" pitchFamily="34" charset="0"/>
                </a:rPr>
                <a:t>DMF</a:t>
              </a:r>
              <a:endParaRPr lang="es-ES" altLang="es-ES" sz="1400" dirty="0">
                <a:cs typeface="Arial" panose="020B0604020202020204" pitchFamily="34" charset="0"/>
              </a:endParaRPr>
            </a:p>
          </p:txBody>
        </p:sp>
        <p:sp>
          <p:nvSpPr>
            <p:cNvPr id="235" name="Rectangle 494">
              <a:extLst>
                <a:ext uri="{FF2B5EF4-FFF2-40B4-BE49-F238E27FC236}">
                  <a16:creationId xmlns:a16="http://schemas.microsoft.com/office/drawing/2014/main" id="{BF01AAE1-869D-7973-DDA7-1616DDC99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3445" y="3519963"/>
              <a:ext cx="562157" cy="31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CisPt</a:t>
              </a:r>
              <a:endParaRPr lang="es-ES" altLang="es-ES" sz="1400" dirty="0">
                <a:cs typeface="Arial" panose="020B0604020202020204" pitchFamily="34" charset="0"/>
              </a:endParaRPr>
            </a:p>
          </p:txBody>
        </p:sp>
        <p:sp>
          <p:nvSpPr>
            <p:cNvPr id="236" name="Rectangle 499">
              <a:extLst>
                <a:ext uri="{FF2B5EF4-FFF2-40B4-BE49-F238E27FC236}">
                  <a16:creationId xmlns:a16="http://schemas.microsoft.com/office/drawing/2014/main" id="{28D181CC-0F30-CA24-29CB-CBF015077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0121" y="3519963"/>
              <a:ext cx="349446" cy="234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smtClean="0">
                  <a:cs typeface="Arial" panose="020B0604020202020204" pitchFamily="34" charset="0"/>
                </a:rPr>
                <a:t>A-16</a:t>
              </a:r>
              <a:endParaRPr lang="es-ES" altLang="es-ES" sz="14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237" name="2565 Grupo">
            <a:extLst>
              <a:ext uri="{FF2B5EF4-FFF2-40B4-BE49-F238E27FC236}">
                <a16:creationId xmlns:a16="http://schemas.microsoft.com/office/drawing/2014/main" id="{B5D07680-B58B-08B3-1D12-BC987117DB74}"/>
              </a:ext>
            </a:extLst>
          </p:cNvPr>
          <p:cNvGrpSpPr/>
          <p:nvPr/>
        </p:nvGrpSpPr>
        <p:grpSpPr>
          <a:xfrm>
            <a:off x="5136840" y="857148"/>
            <a:ext cx="5464218" cy="3218256"/>
            <a:chOff x="4411271" y="1326058"/>
            <a:chExt cx="3816923" cy="1942973"/>
          </a:xfrm>
        </p:grpSpPr>
        <p:sp>
          <p:nvSpPr>
            <p:cNvPr id="238" name="CuadroTexto 348">
              <a:extLst>
                <a:ext uri="{FF2B5EF4-FFF2-40B4-BE49-F238E27FC236}">
                  <a16:creationId xmlns:a16="http://schemas.microsoft.com/office/drawing/2014/main" id="{373378B1-E8E6-F842-55AB-1C2ABAC2880E}"/>
                </a:ext>
              </a:extLst>
            </p:cNvPr>
            <p:cNvSpPr txBox="1"/>
            <p:nvPr/>
          </p:nvSpPr>
          <p:spPr>
            <a:xfrm rot="16200000">
              <a:off x="3974887" y="1864687"/>
              <a:ext cx="1369473" cy="49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Tumour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volume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 (mm</a:t>
              </a:r>
              <a:r>
                <a:rPr lang="es-ES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39" name="Rectangle 1185">
              <a:extLst>
                <a:ext uri="{FF2B5EF4-FFF2-40B4-BE49-F238E27FC236}">
                  <a16:creationId xmlns:a16="http://schemas.microsoft.com/office/drawing/2014/main" id="{3E40E232-D912-E718-62CB-7A68BB8A9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0359" y="1416697"/>
              <a:ext cx="368268" cy="19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DMF</a:t>
              </a:r>
              <a:endParaRPr lang="es-ES" altLang="es-ES" sz="1400" dirty="0"/>
            </a:p>
          </p:txBody>
        </p:sp>
        <p:sp>
          <p:nvSpPr>
            <p:cNvPr id="240" name="Rectangle 1189">
              <a:extLst>
                <a:ext uri="{FF2B5EF4-FFF2-40B4-BE49-F238E27FC236}">
                  <a16:creationId xmlns:a16="http://schemas.microsoft.com/office/drawing/2014/main" id="{D8F0B12C-F4EA-7A4D-A99C-259509E1F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0360" y="1628565"/>
              <a:ext cx="407834" cy="19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err="1">
                  <a:solidFill>
                    <a:srgbClr val="000000"/>
                  </a:solidFill>
                </a:rPr>
                <a:t>CisPt</a:t>
              </a:r>
              <a:endParaRPr lang="es-ES" altLang="es-ES" sz="1400" dirty="0"/>
            </a:p>
          </p:txBody>
        </p:sp>
        <p:sp>
          <p:nvSpPr>
            <p:cNvPr id="241" name="Rectangle 1193">
              <a:extLst>
                <a:ext uri="{FF2B5EF4-FFF2-40B4-BE49-F238E27FC236}">
                  <a16:creationId xmlns:a16="http://schemas.microsoft.com/office/drawing/2014/main" id="{558CEF76-30FA-CB05-F116-4E623FF5D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0359" y="1810877"/>
              <a:ext cx="264260" cy="130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smtClean="0">
                  <a:solidFill>
                    <a:srgbClr val="000000"/>
                  </a:solidFill>
                </a:rPr>
                <a:t>A-16</a:t>
              </a:r>
              <a:endParaRPr lang="es-ES" altLang="es-ES" sz="1400" dirty="0"/>
            </a:p>
          </p:txBody>
        </p:sp>
        <p:sp>
          <p:nvSpPr>
            <p:cNvPr id="242" name="Line 333">
              <a:extLst>
                <a:ext uri="{FF2B5EF4-FFF2-40B4-BE49-F238E27FC236}">
                  <a16:creationId xmlns:a16="http://schemas.microsoft.com/office/drawing/2014/main" id="{2FD90D32-75E2-4002-B3DA-05564DAF9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96336" y="1478682"/>
              <a:ext cx="195263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3" name="Oval 334">
              <a:extLst>
                <a:ext uri="{FF2B5EF4-FFF2-40B4-BE49-F238E27FC236}">
                  <a16:creationId xmlns:a16="http://schemas.microsoft.com/office/drawing/2014/main" id="{DA84C7B0-0982-05C7-F0CF-CB3A12D46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8249" y="1442170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4" name="Line 336">
              <a:extLst>
                <a:ext uri="{FF2B5EF4-FFF2-40B4-BE49-F238E27FC236}">
                  <a16:creationId xmlns:a16="http://schemas.microsoft.com/office/drawing/2014/main" id="{C515DABE-02F6-6BF2-D3CD-4DBC6E7E8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96336" y="1688232"/>
              <a:ext cx="195263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5" name="Oval 337">
              <a:extLst>
                <a:ext uri="{FF2B5EF4-FFF2-40B4-BE49-F238E27FC236}">
                  <a16:creationId xmlns:a16="http://schemas.microsoft.com/office/drawing/2014/main" id="{3F0D649B-8A78-DE0E-1E99-DCBFAFF2D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8249" y="1651720"/>
              <a:ext cx="73025" cy="730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6" name="Oval 338">
              <a:extLst>
                <a:ext uri="{FF2B5EF4-FFF2-40B4-BE49-F238E27FC236}">
                  <a16:creationId xmlns:a16="http://schemas.microsoft.com/office/drawing/2014/main" id="{54D005FB-AD3F-3802-DDA2-2B1C179B8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8249" y="1651720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7" name="Line 340">
              <a:extLst>
                <a:ext uri="{FF2B5EF4-FFF2-40B4-BE49-F238E27FC236}">
                  <a16:creationId xmlns:a16="http://schemas.microsoft.com/office/drawing/2014/main" id="{75427475-BF42-4489-F511-71414F3E71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96336" y="1880320"/>
              <a:ext cx="195263" cy="0"/>
            </a:xfrm>
            <a:prstGeom prst="line">
              <a:avLst/>
            </a:prstGeom>
            <a:noFill/>
            <a:ln w="6" cap="flat">
              <a:solidFill>
                <a:srgbClr val="A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8" name="Oval 341">
              <a:extLst>
                <a:ext uri="{FF2B5EF4-FFF2-40B4-BE49-F238E27FC236}">
                  <a16:creationId xmlns:a16="http://schemas.microsoft.com/office/drawing/2014/main" id="{B330E8CC-1B87-5930-C3E4-DA1AEF87B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8249" y="1843807"/>
              <a:ext cx="73025" cy="73025"/>
            </a:xfrm>
            <a:prstGeom prst="ellipse">
              <a:avLst/>
            </a:prstGeom>
            <a:solidFill>
              <a:srgbClr val="A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249" name="Oval 342">
              <a:extLst>
                <a:ext uri="{FF2B5EF4-FFF2-40B4-BE49-F238E27FC236}">
                  <a16:creationId xmlns:a16="http://schemas.microsoft.com/office/drawing/2014/main" id="{EFBACFFE-81BB-60CF-6071-0ACB3AA6C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8249" y="1843807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grpSp>
          <p:nvGrpSpPr>
            <p:cNvPr id="250" name="2371 Grupo">
              <a:extLst>
                <a:ext uri="{FF2B5EF4-FFF2-40B4-BE49-F238E27FC236}">
                  <a16:creationId xmlns:a16="http://schemas.microsoft.com/office/drawing/2014/main" id="{1F7D2F4F-F70C-0C4A-E58C-B85ECF576D13}"/>
                </a:ext>
              </a:extLst>
            </p:cNvPr>
            <p:cNvGrpSpPr/>
            <p:nvPr/>
          </p:nvGrpSpPr>
          <p:grpSpPr>
            <a:xfrm>
              <a:off x="4644328" y="1326058"/>
              <a:ext cx="2816391" cy="1942973"/>
              <a:chOff x="1218457" y="4660048"/>
              <a:chExt cx="2816391" cy="2186165"/>
            </a:xfrm>
          </p:grpSpPr>
          <p:grpSp>
            <p:nvGrpSpPr>
              <p:cNvPr id="251" name="2370 Grupo">
                <a:extLst>
                  <a:ext uri="{FF2B5EF4-FFF2-40B4-BE49-F238E27FC236}">
                    <a16:creationId xmlns:a16="http://schemas.microsoft.com/office/drawing/2014/main" id="{C98F9C5B-DB36-981C-0497-28F33533753A}"/>
                  </a:ext>
                </a:extLst>
              </p:cNvPr>
              <p:cNvGrpSpPr/>
              <p:nvPr/>
            </p:nvGrpSpPr>
            <p:grpSpPr>
              <a:xfrm>
                <a:off x="1218457" y="4660048"/>
                <a:ext cx="2811991" cy="1778826"/>
                <a:chOff x="1190626" y="4905375"/>
                <a:chExt cx="3082925" cy="2092881"/>
              </a:xfrm>
            </p:grpSpPr>
            <p:sp>
              <p:nvSpPr>
                <p:cNvPr id="266" name="Rectangle 350">
                  <a:extLst>
                    <a:ext uri="{FF2B5EF4-FFF2-40B4-BE49-F238E27FC236}">
                      <a16:creationId xmlns:a16="http://schemas.microsoft.com/office/drawing/2014/main" id="{D238BE3B-4FEB-315A-B3C7-40DCD9139F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9858" y="5325576"/>
                  <a:ext cx="103440" cy="2640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dirty="0">
                      <a:solidFill>
                        <a:srgbClr val="A00000"/>
                      </a:solidFill>
                      <a:latin typeface="Arial" pitchFamily="34" charset="0"/>
                      <a:cs typeface="Arial" pitchFamily="34" charset="0"/>
                    </a:rPr>
                    <a:t>#</a:t>
                  </a:r>
                  <a:endParaRPr lang="en-US" sz="14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267" name="2369 Grupo">
                  <a:extLst>
                    <a:ext uri="{FF2B5EF4-FFF2-40B4-BE49-F238E27FC236}">
                      <a16:creationId xmlns:a16="http://schemas.microsoft.com/office/drawing/2014/main" id="{1B47A09C-C371-4393-1E9F-2EF5D7598EA8}"/>
                    </a:ext>
                  </a:extLst>
                </p:cNvPr>
                <p:cNvGrpSpPr/>
                <p:nvPr/>
              </p:nvGrpSpPr>
              <p:grpSpPr>
                <a:xfrm>
                  <a:off x="1190626" y="4905375"/>
                  <a:ext cx="3082925" cy="2092881"/>
                  <a:chOff x="1190626" y="4905375"/>
                  <a:chExt cx="3082925" cy="2092881"/>
                </a:xfrm>
              </p:grpSpPr>
              <p:sp>
                <p:nvSpPr>
                  <p:cNvPr id="268" name="Freeform 100">
                    <a:extLst>
                      <a:ext uri="{FF2B5EF4-FFF2-40B4-BE49-F238E27FC236}">
                        <a16:creationId xmlns:a16="http://schemas.microsoft.com/office/drawing/2014/main" id="{73AE4B1D-9669-0D84-964A-C6973CC73D6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22413" y="6810375"/>
                    <a:ext cx="2751138" cy="50800"/>
                  </a:xfrm>
                  <a:custGeom>
                    <a:avLst/>
                    <a:gdLst>
                      <a:gd name="T0" fmla="*/ 0 w 1733"/>
                      <a:gd name="T1" fmla="*/ 0 h 32"/>
                      <a:gd name="T2" fmla="*/ 1733 w 1733"/>
                      <a:gd name="T3" fmla="*/ 0 h 32"/>
                      <a:gd name="T4" fmla="*/ 69 w 1733"/>
                      <a:gd name="T5" fmla="*/ 32 h 32"/>
                      <a:gd name="T6" fmla="*/ 69 w 1733"/>
                      <a:gd name="T7" fmla="*/ 0 h 32"/>
                      <a:gd name="T8" fmla="*/ 201 w 1733"/>
                      <a:gd name="T9" fmla="*/ 32 h 32"/>
                      <a:gd name="T10" fmla="*/ 201 w 1733"/>
                      <a:gd name="T11" fmla="*/ 0 h 32"/>
                      <a:gd name="T12" fmla="*/ 334 w 1733"/>
                      <a:gd name="T13" fmla="*/ 32 h 32"/>
                      <a:gd name="T14" fmla="*/ 334 w 1733"/>
                      <a:gd name="T15" fmla="*/ 0 h 32"/>
                      <a:gd name="T16" fmla="*/ 467 w 1733"/>
                      <a:gd name="T17" fmla="*/ 32 h 32"/>
                      <a:gd name="T18" fmla="*/ 467 w 1733"/>
                      <a:gd name="T19" fmla="*/ 0 h 32"/>
                      <a:gd name="T20" fmla="*/ 600 w 1733"/>
                      <a:gd name="T21" fmla="*/ 32 h 32"/>
                      <a:gd name="T22" fmla="*/ 600 w 1733"/>
                      <a:gd name="T23" fmla="*/ 0 h 32"/>
                      <a:gd name="T24" fmla="*/ 733 w 1733"/>
                      <a:gd name="T25" fmla="*/ 32 h 32"/>
                      <a:gd name="T26" fmla="*/ 733 w 1733"/>
                      <a:gd name="T27" fmla="*/ 0 h 32"/>
                      <a:gd name="T28" fmla="*/ 866 w 1733"/>
                      <a:gd name="T29" fmla="*/ 32 h 32"/>
                      <a:gd name="T30" fmla="*/ 866 w 1733"/>
                      <a:gd name="T31" fmla="*/ 0 h 32"/>
                      <a:gd name="T32" fmla="*/ 999 w 1733"/>
                      <a:gd name="T33" fmla="*/ 32 h 32"/>
                      <a:gd name="T34" fmla="*/ 999 w 1733"/>
                      <a:gd name="T35" fmla="*/ 0 h 32"/>
                      <a:gd name="T36" fmla="*/ 1131 w 1733"/>
                      <a:gd name="T37" fmla="*/ 32 h 32"/>
                      <a:gd name="T38" fmla="*/ 1131 w 1733"/>
                      <a:gd name="T39" fmla="*/ 0 h 32"/>
                      <a:gd name="T40" fmla="*/ 1265 w 1733"/>
                      <a:gd name="T41" fmla="*/ 32 h 32"/>
                      <a:gd name="T42" fmla="*/ 1265 w 1733"/>
                      <a:gd name="T43" fmla="*/ 0 h 32"/>
                      <a:gd name="T44" fmla="*/ 1397 w 1733"/>
                      <a:gd name="T45" fmla="*/ 32 h 32"/>
                      <a:gd name="T46" fmla="*/ 1397 w 1733"/>
                      <a:gd name="T47" fmla="*/ 0 h 32"/>
                      <a:gd name="T48" fmla="*/ 1531 w 1733"/>
                      <a:gd name="T49" fmla="*/ 32 h 32"/>
                      <a:gd name="T50" fmla="*/ 1531 w 1733"/>
                      <a:gd name="T51" fmla="*/ 0 h 32"/>
                      <a:gd name="T52" fmla="*/ 1663 w 1733"/>
                      <a:gd name="T53" fmla="*/ 32 h 32"/>
                      <a:gd name="T54" fmla="*/ 1663 w 1733"/>
                      <a:gd name="T55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733" h="32">
                        <a:moveTo>
                          <a:pt x="0" y="0"/>
                        </a:moveTo>
                        <a:lnTo>
                          <a:pt x="1733" y="0"/>
                        </a:lnTo>
                        <a:moveTo>
                          <a:pt x="69" y="32"/>
                        </a:moveTo>
                        <a:lnTo>
                          <a:pt x="69" y="0"/>
                        </a:lnTo>
                        <a:moveTo>
                          <a:pt x="201" y="32"/>
                        </a:moveTo>
                        <a:lnTo>
                          <a:pt x="201" y="0"/>
                        </a:lnTo>
                        <a:moveTo>
                          <a:pt x="334" y="32"/>
                        </a:moveTo>
                        <a:lnTo>
                          <a:pt x="334" y="0"/>
                        </a:lnTo>
                        <a:moveTo>
                          <a:pt x="467" y="32"/>
                        </a:moveTo>
                        <a:lnTo>
                          <a:pt x="467" y="0"/>
                        </a:lnTo>
                        <a:moveTo>
                          <a:pt x="600" y="32"/>
                        </a:moveTo>
                        <a:lnTo>
                          <a:pt x="600" y="0"/>
                        </a:lnTo>
                        <a:moveTo>
                          <a:pt x="733" y="32"/>
                        </a:moveTo>
                        <a:lnTo>
                          <a:pt x="733" y="0"/>
                        </a:lnTo>
                        <a:moveTo>
                          <a:pt x="866" y="32"/>
                        </a:moveTo>
                        <a:lnTo>
                          <a:pt x="866" y="0"/>
                        </a:lnTo>
                        <a:moveTo>
                          <a:pt x="999" y="32"/>
                        </a:moveTo>
                        <a:lnTo>
                          <a:pt x="999" y="0"/>
                        </a:lnTo>
                        <a:moveTo>
                          <a:pt x="1131" y="32"/>
                        </a:moveTo>
                        <a:lnTo>
                          <a:pt x="1131" y="0"/>
                        </a:lnTo>
                        <a:moveTo>
                          <a:pt x="1265" y="32"/>
                        </a:moveTo>
                        <a:lnTo>
                          <a:pt x="1265" y="0"/>
                        </a:lnTo>
                        <a:moveTo>
                          <a:pt x="1397" y="32"/>
                        </a:moveTo>
                        <a:lnTo>
                          <a:pt x="1397" y="0"/>
                        </a:lnTo>
                        <a:moveTo>
                          <a:pt x="1531" y="32"/>
                        </a:moveTo>
                        <a:lnTo>
                          <a:pt x="1531" y="0"/>
                        </a:lnTo>
                        <a:moveTo>
                          <a:pt x="1663" y="32"/>
                        </a:moveTo>
                        <a:lnTo>
                          <a:pt x="1663" y="0"/>
                        </a:lnTo>
                      </a:path>
                    </a:pathLst>
                  </a:cu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69" name="Rectangle 101">
                    <a:extLst>
                      <a:ext uri="{FF2B5EF4-FFF2-40B4-BE49-F238E27FC236}">
                        <a16:creationId xmlns:a16="http://schemas.microsoft.com/office/drawing/2014/main" id="{66C68A2B-D94F-8361-5483-A56C3449B6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0651" y="6734175"/>
                    <a:ext cx="103440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0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0" name="Rectangle 102">
                    <a:extLst>
                      <a:ext uri="{FF2B5EF4-FFF2-40B4-BE49-F238E27FC236}">
                        <a16:creationId xmlns:a16="http://schemas.microsoft.com/office/drawing/2014/main" id="{24ACD1C7-BECE-6726-920F-6F508434B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57301" y="6276974"/>
                    <a:ext cx="310321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500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1" name="Rectangle 103">
                    <a:extLst>
                      <a:ext uri="{FF2B5EF4-FFF2-40B4-BE49-F238E27FC236}">
                        <a16:creationId xmlns:a16="http://schemas.microsoft.com/office/drawing/2014/main" id="{82E0CD0B-9E32-D098-7982-D20B82AA68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0626" y="5819774"/>
                    <a:ext cx="413761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1000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2" name="Rectangle 104">
                    <a:extLst>
                      <a:ext uri="{FF2B5EF4-FFF2-40B4-BE49-F238E27FC236}">
                        <a16:creationId xmlns:a16="http://schemas.microsoft.com/office/drawing/2014/main" id="{FCE3E97D-DF04-9921-895A-F4FCA8D04F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0626" y="5362575"/>
                    <a:ext cx="413761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1500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3" name="Rectangle 105">
                    <a:extLst>
                      <a:ext uri="{FF2B5EF4-FFF2-40B4-BE49-F238E27FC236}">
                        <a16:creationId xmlns:a16="http://schemas.microsoft.com/office/drawing/2014/main" id="{17783F46-7239-5D26-E4D3-21A6D84548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90626" y="4905375"/>
                    <a:ext cx="413761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2000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74" name="Freeform 106">
                    <a:extLst>
                      <a:ext uri="{FF2B5EF4-FFF2-40B4-BE49-F238E27FC236}">
                        <a16:creationId xmlns:a16="http://schemas.microsoft.com/office/drawing/2014/main" id="{5B50A16A-9459-D117-D098-3B88CA3D4C2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74788" y="4976813"/>
                    <a:ext cx="50800" cy="1838325"/>
                  </a:xfrm>
                  <a:custGeom>
                    <a:avLst/>
                    <a:gdLst>
                      <a:gd name="T0" fmla="*/ 32 w 32"/>
                      <a:gd name="T1" fmla="*/ 1158 h 1158"/>
                      <a:gd name="T2" fmla="*/ 32 w 32"/>
                      <a:gd name="T3" fmla="*/ 0 h 1158"/>
                      <a:gd name="T4" fmla="*/ 32 w 32"/>
                      <a:gd name="T5" fmla="*/ 1155 h 1158"/>
                      <a:gd name="T6" fmla="*/ 0 w 32"/>
                      <a:gd name="T7" fmla="*/ 1155 h 1158"/>
                      <a:gd name="T8" fmla="*/ 32 w 32"/>
                      <a:gd name="T9" fmla="*/ 867 h 1158"/>
                      <a:gd name="T10" fmla="*/ 0 w 32"/>
                      <a:gd name="T11" fmla="*/ 867 h 1158"/>
                      <a:gd name="T12" fmla="*/ 32 w 32"/>
                      <a:gd name="T13" fmla="*/ 579 h 1158"/>
                      <a:gd name="T14" fmla="*/ 0 w 32"/>
                      <a:gd name="T15" fmla="*/ 579 h 1158"/>
                      <a:gd name="T16" fmla="*/ 32 w 32"/>
                      <a:gd name="T17" fmla="*/ 291 h 1158"/>
                      <a:gd name="T18" fmla="*/ 0 w 32"/>
                      <a:gd name="T19" fmla="*/ 291 h 1158"/>
                      <a:gd name="T20" fmla="*/ 32 w 32"/>
                      <a:gd name="T21" fmla="*/ 3 h 1158"/>
                      <a:gd name="T22" fmla="*/ 0 w 32"/>
                      <a:gd name="T23" fmla="*/ 3 h 1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2" h="1158">
                        <a:moveTo>
                          <a:pt x="32" y="1158"/>
                        </a:moveTo>
                        <a:lnTo>
                          <a:pt x="32" y="0"/>
                        </a:lnTo>
                        <a:moveTo>
                          <a:pt x="32" y="1155"/>
                        </a:moveTo>
                        <a:lnTo>
                          <a:pt x="0" y="1155"/>
                        </a:lnTo>
                        <a:moveTo>
                          <a:pt x="32" y="867"/>
                        </a:moveTo>
                        <a:lnTo>
                          <a:pt x="0" y="867"/>
                        </a:lnTo>
                        <a:moveTo>
                          <a:pt x="32" y="579"/>
                        </a:moveTo>
                        <a:lnTo>
                          <a:pt x="0" y="579"/>
                        </a:lnTo>
                        <a:moveTo>
                          <a:pt x="32" y="291"/>
                        </a:moveTo>
                        <a:lnTo>
                          <a:pt x="0" y="291"/>
                        </a:lnTo>
                        <a:moveTo>
                          <a:pt x="32" y="3"/>
                        </a:moveTo>
                        <a:lnTo>
                          <a:pt x="0" y="3"/>
                        </a:lnTo>
                      </a:path>
                    </a:pathLst>
                  </a:cu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75" name="Oval 107">
                    <a:extLst>
                      <a:ext uri="{FF2B5EF4-FFF2-40B4-BE49-F238E27FC236}">
                        <a16:creationId xmlns:a16="http://schemas.microsoft.com/office/drawing/2014/main" id="{CADD089F-9330-8A45-7099-B25BFD42D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95438" y="6710363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76" name="Oval 108">
                    <a:extLst>
                      <a:ext uri="{FF2B5EF4-FFF2-40B4-BE49-F238E27FC236}">
                        <a16:creationId xmlns:a16="http://schemas.microsoft.com/office/drawing/2014/main" id="{D200B592-F5DB-7533-011B-F2324134C2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95438" y="67103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77" name="Oval 109">
                    <a:extLst>
                      <a:ext uri="{FF2B5EF4-FFF2-40B4-BE49-F238E27FC236}">
                        <a16:creationId xmlns:a16="http://schemas.microsoft.com/office/drawing/2014/main" id="{CCF096BC-77A8-6517-634D-1AE9273CF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04988" y="6694488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78" name="Oval 110">
                    <a:extLst>
                      <a:ext uri="{FF2B5EF4-FFF2-40B4-BE49-F238E27FC236}">
                        <a16:creationId xmlns:a16="http://schemas.microsoft.com/office/drawing/2014/main" id="{150CECC7-721F-2FB0-4892-78C065F4C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04988" y="66944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79" name="Oval 111">
                    <a:extLst>
                      <a:ext uri="{FF2B5EF4-FFF2-40B4-BE49-F238E27FC236}">
                        <a16:creationId xmlns:a16="http://schemas.microsoft.com/office/drawing/2014/main" id="{08531256-D787-D729-684D-3943DD1F0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7713" y="6672263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0" name="Oval 112">
                    <a:extLst>
                      <a:ext uri="{FF2B5EF4-FFF2-40B4-BE49-F238E27FC236}">
                        <a16:creationId xmlns:a16="http://schemas.microsoft.com/office/drawing/2014/main" id="{6277463C-D4C8-4A3E-B6E6-2BCD9CF3A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7713" y="66722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1" name="Oval 113">
                    <a:extLst>
                      <a:ext uri="{FF2B5EF4-FFF2-40B4-BE49-F238E27FC236}">
                        <a16:creationId xmlns:a16="http://schemas.microsoft.com/office/drawing/2014/main" id="{CAE4CBA6-51E4-38E9-D50A-82DA6F17D6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27263" y="6654800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2" name="Oval 114">
                    <a:extLst>
                      <a:ext uri="{FF2B5EF4-FFF2-40B4-BE49-F238E27FC236}">
                        <a16:creationId xmlns:a16="http://schemas.microsoft.com/office/drawing/2014/main" id="{0B35593D-00B4-2083-C57B-F5505C9C93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27263" y="6654800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3" name="Oval 115">
                    <a:extLst>
                      <a:ext uri="{FF2B5EF4-FFF2-40B4-BE49-F238E27FC236}">
                        <a16:creationId xmlns:a16="http://schemas.microsoft.com/office/drawing/2014/main" id="{B4ED8E9A-9FE3-616C-5A96-E8F645EF64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988" y="6615113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4" name="Oval 116">
                    <a:extLst>
                      <a:ext uri="{FF2B5EF4-FFF2-40B4-BE49-F238E27FC236}">
                        <a16:creationId xmlns:a16="http://schemas.microsoft.com/office/drawing/2014/main" id="{9C6721A8-5EF7-7E26-719B-3CAC119CF4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988" y="66151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5" name="Oval 117">
                    <a:extLst>
                      <a:ext uri="{FF2B5EF4-FFF2-40B4-BE49-F238E27FC236}">
                        <a16:creationId xmlns:a16="http://schemas.microsoft.com/office/drawing/2014/main" id="{B7873E21-B3B6-5A5F-4B0B-06E69217E9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9538" y="6567488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6" name="Oval 118">
                    <a:extLst>
                      <a:ext uri="{FF2B5EF4-FFF2-40B4-BE49-F238E27FC236}">
                        <a16:creationId xmlns:a16="http://schemas.microsoft.com/office/drawing/2014/main" id="{32987096-64C9-9B35-C90C-696C6F8A3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9538" y="65674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7" name="Oval 119">
                    <a:extLst>
                      <a:ext uri="{FF2B5EF4-FFF2-40B4-BE49-F238E27FC236}">
                        <a16:creationId xmlns:a16="http://schemas.microsoft.com/office/drawing/2014/main" id="{EFABA7DE-4781-B550-2F3F-95866BCBC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088" y="6529388"/>
                    <a:ext cx="74613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8" name="Oval 120">
                    <a:extLst>
                      <a:ext uri="{FF2B5EF4-FFF2-40B4-BE49-F238E27FC236}">
                        <a16:creationId xmlns:a16="http://schemas.microsoft.com/office/drawing/2014/main" id="{1A78D6AA-E2BB-BA01-2B03-E6E3CAFF6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088" y="65293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89" name="Oval 121">
                    <a:extLst>
                      <a:ext uri="{FF2B5EF4-FFF2-40B4-BE49-F238E27FC236}">
                        <a16:creationId xmlns:a16="http://schemas.microsoft.com/office/drawing/2014/main" id="{A0F65CAA-406A-1AF3-A71A-CD3596516C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1813" y="6473825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0" name="Oval 122">
                    <a:extLst>
                      <a:ext uri="{FF2B5EF4-FFF2-40B4-BE49-F238E27FC236}">
                        <a16:creationId xmlns:a16="http://schemas.microsoft.com/office/drawing/2014/main" id="{B6AE992E-03C0-EDD8-9F87-7AD0A1C76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1813" y="647382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1" name="Oval 123">
                    <a:extLst>
                      <a:ext uri="{FF2B5EF4-FFF2-40B4-BE49-F238E27FC236}">
                        <a16:creationId xmlns:a16="http://schemas.microsoft.com/office/drawing/2014/main" id="{A68FE3B8-D236-220F-34AF-30179172A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363" y="6437313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2" name="Oval 124">
                    <a:extLst>
                      <a:ext uri="{FF2B5EF4-FFF2-40B4-BE49-F238E27FC236}">
                        <a16:creationId xmlns:a16="http://schemas.microsoft.com/office/drawing/2014/main" id="{108FF9C5-0287-6AD2-C981-BBEC2BE75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363" y="64373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3" name="Oval 125">
                    <a:extLst>
                      <a:ext uri="{FF2B5EF4-FFF2-40B4-BE49-F238E27FC236}">
                        <a16:creationId xmlns:a16="http://schemas.microsoft.com/office/drawing/2014/main" id="{F5CD899A-B2BF-1962-B59F-7F11FD0F81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4088" y="6364288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4" name="Oval 126">
                    <a:extLst>
                      <a:ext uri="{FF2B5EF4-FFF2-40B4-BE49-F238E27FC236}">
                        <a16:creationId xmlns:a16="http://schemas.microsoft.com/office/drawing/2014/main" id="{2C47423F-227F-8FE4-F2C4-F33200503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4088" y="63642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5" name="Oval 127">
                    <a:extLst>
                      <a:ext uri="{FF2B5EF4-FFF2-40B4-BE49-F238E27FC236}">
                        <a16:creationId xmlns:a16="http://schemas.microsoft.com/office/drawing/2014/main" id="{6D02BE7D-4B72-8D2C-9731-68A5BF088C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3638" y="6302375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6" name="Oval 128">
                    <a:extLst>
                      <a:ext uri="{FF2B5EF4-FFF2-40B4-BE49-F238E27FC236}">
                        <a16:creationId xmlns:a16="http://schemas.microsoft.com/office/drawing/2014/main" id="{86F26E1E-9A66-FDBB-3A9F-7FCEDA3C6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3638" y="630237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7" name="Oval 129">
                    <a:extLst>
                      <a:ext uri="{FF2B5EF4-FFF2-40B4-BE49-F238E27FC236}">
                        <a16:creationId xmlns:a16="http://schemas.microsoft.com/office/drawing/2014/main" id="{2345B9DE-CAAD-16C4-21BC-FF9ED225C6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6363" y="6230938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8" name="Oval 130">
                    <a:extLst>
                      <a:ext uri="{FF2B5EF4-FFF2-40B4-BE49-F238E27FC236}">
                        <a16:creationId xmlns:a16="http://schemas.microsoft.com/office/drawing/2014/main" id="{68D5A7D5-BBAA-2EC9-0180-A40B226AD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6363" y="623093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299" name="Oval 131">
                    <a:extLst>
                      <a:ext uri="{FF2B5EF4-FFF2-40B4-BE49-F238E27FC236}">
                        <a16:creationId xmlns:a16="http://schemas.microsoft.com/office/drawing/2014/main" id="{E17B7809-6959-ED4F-6A28-E8AD6F225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5913" y="6208713"/>
                    <a:ext cx="73025" cy="73025"/>
                  </a:xfrm>
                  <a:prstGeom prst="ellipse">
                    <a:avLst/>
                  </a:prstGeom>
                  <a:solidFill>
                    <a:srgbClr val="A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0" name="Oval 132">
                    <a:extLst>
                      <a:ext uri="{FF2B5EF4-FFF2-40B4-BE49-F238E27FC236}">
                        <a16:creationId xmlns:a16="http://schemas.microsoft.com/office/drawing/2014/main" id="{28AFED9E-B790-B203-80D0-BDF4647D4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5913" y="62087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1" name="Oval 133">
                    <a:extLst>
                      <a:ext uri="{FF2B5EF4-FFF2-40B4-BE49-F238E27FC236}">
                        <a16:creationId xmlns:a16="http://schemas.microsoft.com/office/drawing/2014/main" id="{BE3FB786-5143-0B34-E95A-E80020F3F9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95438" y="6716713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2" name="Oval 134">
                    <a:extLst>
                      <a:ext uri="{FF2B5EF4-FFF2-40B4-BE49-F238E27FC236}">
                        <a16:creationId xmlns:a16="http://schemas.microsoft.com/office/drawing/2014/main" id="{E2F6D585-5222-BD09-A5DE-AF134DEADB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95438" y="67167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3" name="Oval 135">
                    <a:extLst>
                      <a:ext uri="{FF2B5EF4-FFF2-40B4-BE49-F238E27FC236}">
                        <a16:creationId xmlns:a16="http://schemas.microsoft.com/office/drawing/2014/main" id="{81392E4D-A287-C02F-CF09-06920FC24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04988" y="6691313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4" name="Oval 136">
                    <a:extLst>
                      <a:ext uri="{FF2B5EF4-FFF2-40B4-BE49-F238E27FC236}">
                        <a16:creationId xmlns:a16="http://schemas.microsoft.com/office/drawing/2014/main" id="{74B8083F-CFD7-F1D7-6155-69CEF60DF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04988" y="66913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5" name="Oval 137">
                    <a:extLst>
                      <a:ext uri="{FF2B5EF4-FFF2-40B4-BE49-F238E27FC236}">
                        <a16:creationId xmlns:a16="http://schemas.microsoft.com/office/drawing/2014/main" id="{BE7534F9-D230-A53C-97C9-9DE160786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7713" y="6675438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6" name="Oval 138">
                    <a:extLst>
                      <a:ext uri="{FF2B5EF4-FFF2-40B4-BE49-F238E27FC236}">
                        <a16:creationId xmlns:a16="http://schemas.microsoft.com/office/drawing/2014/main" id="{F228F4E2-8635-56DA-229A-CD10E24079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7713" y="667543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7" name="Oval 139">
                    <a:extLst>
                      <a:ext uri="{FF2B5EF4-FFF2-40B4-BE49-F238E27FC236}">
                        <a16:creationId xmlns:a16="http://schemas.microsoft.com/office/drawing/2014/main" id="{D5FB07DF-234D-9D16-A8CD-D167D3E38B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27263" y="6630988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8" name="Oval 140">
                    <a:extLst>
                      <a:ext uri="{FF2B5EF4-FFF2-40B4-BE49-F238E27FC236}">
                        <a16:creationId xmlns:a16="http://schemas.microsoft.com/office/drawing/2014/main" id="{FB688A7C-8DDE-271E-80A5-7F62637F0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27263" y="66309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09" name="Oval 141">
                    <a:extLst>
                      <a:ext uri="{FF2B5EF4-FFF2-40B4-BE49-F238E27FC236}">
                        <a16:creationId xmlns:a16="http://schemas.microsoft.com/office/drawing/2014/main" id="{421C262E-2B0F-DC62-5468-05F9A83DA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988" y="6575425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0" name="Oval 142">
                    <a:extLst>
                      <a:ext uri="{FF2B5EF4-FFF2-40B4-BE49-F238E27FC236}">
                        <a16:creationId xmlns:a16="http://schemas.microsoft.com/office/drawing/2014/main" id="{60782087-2CD5-0D2A-1101-08CA9C440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988" y="657542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1" name="Oval 143">
                    <a:extLst>
                      <a:ext uri="{FF2B5EF4-FFF2-40B4-BE49-F238E27FC236}">
                        <a16:creationId xmlns:a16="http://schemas.microsoft.com/office/drawing/2014/main" id="{077AD64D-7A90-AB1D-C4C8-51F122611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9538" y="6530975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2" name="Oval 144">
                    <a:extLst>
                      <a:ext uri="{FF2B5EF4-FFF2-40B4-BE49-F238E27FC236}">
                        <a16:creationId xmlns:a16="http://schemas.microsoft.com/office/drawing/2014/main" id="{6B67327E-F3BD-0AE3-E797-ED8FA6B537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9538" y="653097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3" name="Oval 145">
                    <a:extLst>
                      <a:ext uri="{FF2B5EF4-FFF2-40B4-BE49-F238E27FC236}">
                        <a16:creationId xmlns:a16="http://schemas.microsoft.com/office/drawing/2014/main" id="{05BFEF4E-D991-127D-D460-79B9BB37A5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088" y="6435725"/>
                    <a:ext cx="74613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4" name="Oval 146">
                    <a:extLst>
                      <a:ext uri="{FF2B5EF4-FFF2-40B4-BE49-F238E27FC236}">
                        <a16:creationId xmlns:a16="http://schemas.microsoft.com/office/drawing/2014/main" id="{BC445941-B54C-7F45-9600-9D507BD2A8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088" y="643572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5" name="Oval 147">
                    <a:extLst>
                      <a:ext uri="{FF2B5EF4-FFF2-40B4-BE49-F238E27FC236}">
                        <a16:creationId xmlns:a16="http://schemas.microsoft.com/office/drawing/2014/main" id="{8938D77E-5ABC-FECD-9C50-0DD447D43C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1813" y="6376988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6" name="Oval 148">
                    <a:extLst>
                      <a:ext uri="{FF2B5EF4-FFF2-40B4-BE49-F238E27FC236}">
                        <a16:creationId xmlns:a16="http://schemas.microsoft.com/office/drawing/2014/main" id="{29F01DF3-CB62-19D5-F899-89E5FFC7D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1813" y="63769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7" name="Oval 149">
                    <a:extLst>
                      <a:ext uri="{FF2B5EF4-FFF2-40B4-BE49-F238E27FC236}">
                        <a16:creationId xmlns:a16="http://schemas.microsoft.com/office/drawing/2014/main" id="{73F7115A-9FDF-E251-2BC8-BCD483C0EF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363" y="6316663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8" name="Oval 150">
                    <a:extLst>
                      <a:ext uri="{FF2B5EF4-FFF2-40B4-BE49-F238E27FC236}">
                        <a16:creationId xmlns:a16="http://schemas.microsoft.com/office/drawing/2014/main" id="{4C08B9E8-868A-044C-EE85-6246B53CC0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363" y="63166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19" name="Oval 151">
                    <a:extLst>
                      <a:ext uri="{FF2B5EF4-FFF2-40B4-BE49-F238E27FC236}">
                        <a16:creationId xmlns:a16="http://schemas.microsoft.com/office/drawing/2014/main" id="{9B70ABC6-1480-D2ED-0C81-06185D83D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4088" y="6191250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0" name="Oval 152">
                    <a:extLst>
                      <a:ext uri="{FF2B5EF4-FFF2-40B4-BE49-F238E27FC236}">
                        <a16:creationId xmlns:a16="http://schemas.microsoft.com/office/drawing/2014/main" id="{3792742E-F0AE-EDAE-4213-E363F2D692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4088" y="6191250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1" name="Oval 153">
                    <a:extLst>
                      <a:ext uri="{FF2B5EF4-FFF2-40B4-BE49-F238E27FC236}">
                        <a16:creationId xmlns:a16="http://schemas.microsoft.com/office/drawing/2014/main" id="{86E28A32-6C76-FFA4-9F99-61A014EA8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3638" y="6067425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2" name="Oval 154">
                    <a:extLst>
                      <a:ext uri="{FF2B5EF4-FFF2-40B4-BE49-F238E27FC236}">
                        <a16:creationId xmlns:a16="http://schemas.microsoft.com/office/drawing/2014/main" id="{594FF60E-FF09-0CFA-1914-66AC8FC188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3638" y="606742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3" name="Oval 155">
                    <a:extLst>
                      <a:ext uri="{FF2B5EF4-FFF2-40B4-BE49-F238E27FC236}">
                        <a16:creationId xmlns:a16="http://schemas.microsoft.com/office/drawing/2014/main" id="{B1982D06-0443-21CD-CF4F-6EBC58FAF5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6363" y="5916613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4" name="Oval 156">
                    <a:extLst>
                      <a:ext uri="{FF2B5EF4-FFF2-40B4-BE49-F238E27FC236}">
                        <a16:creationId xmlns:a16="http://schemas.microsoft.com/office/drawing/2014/main" id="{474134A1-8C07-6010-31A5-27B1E76F4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6363" y="59166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5" name="Oval 157">
                    <a:extLst>
                      <a:ext uri="{FF2B5EF4-FFF2-40B4-BE49-F238E27FC236}">
                        <a16:creationId xmlns:a16="http://schemas.microsoft.com/office/drawing/2014/main" id="{FB2ED4BF-EE60-A49A-38B7-1A265562E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5913" y="5576888"/>
                    <a:ext cx="73025" cy="73025"/>
                  </a:xfrm>
                  <a:prstGeom prst="ellipse">
                    <a:avLst/>
                  </a:prstGeom>
                  <a:solidFill>
                    <a:srgbClr val="000000"/>
                  </a:solidFill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6" name="Oval 158">
                    <a:extLst>
                      <a:ext uri="{FF2B5EF4-FFF2-40B4-BE49-F238E27FC236}">
                        <a16:creationId xmlns:a16="http://schemas.microsoft.com/office/drawing/2014/main" id="{D0E47C7A-135E-86C2-6A70-8E3DB4CF7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5913" y="55768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7" name="Oval 159">
                    <a:extLst>
                      <a:ext uri="{FF2B5EF4-FFF2-40B4-BE49-F238E27FC236}">
                        <a16:creationId xmlns:a16="http://schemas.microsoft.com/office/drawing/2014/main" id="{80CF05AF-9187-14CD-FBBF-5453758675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95438" y="67103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8" name="Oval 160">
                    <a:extLst>
                      <a:ext uri="{FF2B5EF4-FFF2-40B4-BE49-F238E27FC236}">
                        <a16:creationId xmlns:a16="http://schemas.microsoft.com/office/drawing/2014/main" id="{AD39EC7F-5444-99AA-CC03-3000BDF2C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04988" y="669448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29" name="Oval 161">
                    <a:extLst>
                      <a:ext uri="{FF2B5EF4-FFF2-40B4-BE49-F238E27FC236}">
                        <a16:creationId xmlns:a16="http://schemas.microsoft.com/office/drawing/2014/main" id="{7E50719A-457F-EB95-AA19-CD3BA80E3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7713" y="66722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0" name="Oval 162">
                    <a:extLst>
                      <a:ext uri="{FF2B5EF4-FFF2-40B4-BE49-F238E27FC236}">
                        <a16:creationId xmlns:a16="http://schemas.microsoft.com/office/drawing/2014/main" id="{426B9EBB-1801-6CA4-B858-DCEB129A9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27263" y="66468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1" name="Oval 163">
                    <a:extLst>
                      <a:ext uri="{FF2B5EF4-FFF2-40B4-BE49-F238E27FC236}">
                        <a16:creationId xmlns:a16="http://schemas.microsoft.com/office/drawing/2014/main" id="{45E65708-CAA7-F9F0-828C-B29709A77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39988" y="658812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2" name="Oval 164">
                    <a:extLst>
                      <a:ext uri="{FF2B5EF4-FFF2-40B4-BE49-F238E27FC236}">
                        <a16:creationId xmlns:a16="http://schemas.microsoft.com/office/drawing/2014/main" id="{0336AE03-A016-F203-A4D7-73BD95F1F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9538" y="65198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3" name="Oval 165">
                    <a:extLst>
                      <a:ext uri="{FF2B5EF4-FFF2-40B4-BE49-F238E27FC236}">
                        <a16:creationId xmlns:a16="http://schemas.microsoft.com/office/drawing/2014/main" id="{C9BAEFE9-743E-CDD9-2D02-84C622067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59088" y="6429375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4" name="Oval 166">
                    <a:extLst>
                      <a:ext uri="{FF2B5EF4-FFF2-40B4-BE49-F238E27FC236}">
                        <a16:creationId xmlns:a16="http://schemas.microsoft.com/office/drawing/2014/main" id="{A84DAB11-73CC-78E9-F02C-79709B3CC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71813" y="6403975"/>
                    <a:ext cx="73025" cy="74613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5" name="Oval 167">
                    <a:extLst>
                      <a:ext uri="{FF2B5EF4-FFF2-40B4-BE49-F238E27FC236}">
                        <a16:creationId xmlns:a16="http://schemas.microsoft.com/office/drawing/2014/main" id="{4AF4A291-A376-1885-7F74-AC78821BC7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1363" y="6294438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6" name="Oval 168">
                    <a:extLst>
                      <a:ext uri="{FF2B5EF4-FFF2-40B4-BE49-F238E27FC236}">
                        <a16:creationId xmlns:a16="http://schemas.microsoft.com/office/drawing/2014/main" id="{F816CAC6-03D8-ED46-8D03-35D164EE6C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94088" y="6191250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7" name="Oval 169">
                    <a:extLst>
                      <a:ext uri="{FF2B5EF4-FFF2-40B4-BE49-F238E27FC236}">
                        <a16:creationId xmlns:a16="http://schemas.microsoft.com/office/drawing/2014/main" id="{504B6B09-28CF-B906-5183-5EEA7422F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3638" y="60436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8" name="Oval 170">
                    <a:extLst>
                      <a:ext uri="{FF2B5EF4-FFF2-40B4-BE49-F238E27FC236}">
                        <a16:creationId xmlns:a16="http://schemas.microsoft.com/office/drawing/2014/main" id="{0723B021-F229-4337-4C9C-7C96D5376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6363" y="592296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39" name="Oval 171">
                    <a:extLst>
                      <a:ext uri="{FF2B5EF4-FFF2-40B4-BE49-F238E27FC236}">
                        <a16:creationId xmlns:a16="http://schemas.microsoft.com/office/drawing/2014/main" id="{79043CFC-5AEE-6F49-3D0F-76B2131AB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5913" y="5713413"/>
                    <a:ext cx="73025" cy="73025"/>
                  </a:xfrm>
                  <a:prstGeom prst="ellips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0" name="Freeform 172">
                    <a:extLst>
                      <a:ext uri="{FF2B5EF4-FFF2-40B4-BE49-F238E27FC236}">
                        <a16:creationId xmlns:a16="http://schemas.microsoft.com/office/drawing/2014/main" id="{9A3E7380-D63A-B62C-1201-066B86893B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1951" y="6245225"/>
                    <a:ext cx="2530475" cy="501650"/>
                  </a:xfrm>
                  <a:custGeom>
                    <a:avLst/>
                    <a:gdLst>
                      <a:gd name="T0" fmla="*/ 0 w 1594"/>
                      <a:gd name="T1" fmla="*/ 316 h 316"/>
                      <a:gd name="T2" fmla="*/ 0 w 1594"/>
                      <a:gd name="T3" fmla="*/ 316 h 316"/>
                      <a:gd name="T4" fmla="*/ 0 w 1594"/>
                      <a:gd name="T5" fmla="*/ 316 h 316"/>
                      <a:gd name="T6" fmla="*/ 132 w 1594"/>
                      <a:gd name="T7" fmla="*/ 306 h 316"/>
                      <a:gd name="T8" fmla="*/ 132 w 1594"/>
                      <a:gd name="T9" fmla="*/ 306 h 316"/>
                      <a:gd name="T10" fmla="*/ 266 w 1594"/>
                      <a:gd name="T11" fmla="*/ 292 h 316"/>
                      <a:gd name="T12" fmla="*/ 266 w 1594"/>
                      <a:gd name="T13" fmla="*/ 292 h 316"/>
                      <a:gd name="T14" fmla="*/ 398 w 1594"/>
                      <a:gd name="T15" fmla="*/ 281 h 316"/>
                      <a:gd name="T16" fmla="*/ 398 w 1594"/>
                      <a:gd name="T17" fmla="*/ 281 h 316"/>
                      <a:gd name="T18" fmla="*/ 532 w 1594"/>
                      <a:gd name="T19" fmla="*/ 256 h 316"/>
                      <a:gd name="T20" fmla="*/ 532 w 1594"/>
                      <a:gd name="T21" fmla="*/ 256 h 316"/>
                      <a:gd name="T22" fmla="*/ 664 w 1594"/>
                      <a:gd name="T23" fmla="*/ 226 h 316"/>
                      <a:gd name="T24" fmla="*/ 664 w 1594"/>
                      <a:gd name="T25" fmla="*/ 226 h 316"/>
                      <a:gd name="T26" fmla="*/ 797 w 1594"/>
                      <a:gd name="T27" fmla="*/ 202 h 316"/>
                      <a:gd name="T28" fmla="*/ 797 w 1594"/>
                      <a:gd name="T29" fmla="*/ 202 h 316"/>
                      <a:gd name="T30" fmla="*/ 930 w 1594"/>
                      <a:gd name="T31" fmla="*/ 167 h 316"/>
                      <a:gd name="T32" fmla="*/ 930 w 1594"/>
                      <a:gd name="T33" fmla="*/ 167 h 316"/>
                      <a:gd name="T34" fmla="*/ 1062 w 1594"/>
                      <a:gd name="T35" fmla="*/ 144 h 316"/>
                      <a:gd name="T36" fmla="*/ 1062 w 1594"/>
                      <a:gd name="T37" fmla="*/ 144 h 316"/>
                      <a:gd name="T38" fmla="*/ 1196 w 1594"/>
                      <a:gd name="T39" fmla="*/ 99 h 316"/>
                      <a:gd name="T40" fmla="*/ 1196 w 1594"/>
                      <a:gd name="T41" fmla="*/ 99 h 316"/>
                      <a:gd name="T42" fmla="*/ 1328 w 1594"/>
                      <a:gd name="T43" fmla="*/ 59 h 316"/>
                      <a:gd name="T44" fmla="*/ 1328 w 1594"/>
                      <a:gd name="T45" fmla="*/ 59 h 316"/>
                      <a:gd name="T46" fmla="*/ 1462 w 1594"/>
                      <a:gd name="T47" fmla="*/ 14 h 316"/>
                      <a:gd name="T48" fmla="*/ 1462 w 1594"/>
                      <a:gd name="T49" fmla="*/ 14 h 316"/>
                      <a:gd name="T50" fmla="*/ 1594 w 1594"/>
                      <a:gd name="T51" fmla="*/ 0 h 3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1594" h="316">
                        <a:moveTo>
                          <a:pt x="0" y="316"/>
                        </a:moveTo>
                        <a:lnTo>
                          <a:pt x="0" y="316"/>
                        </a:lnTo>
                        <a:lnTo>
                          <a:pt x="0" y="316"/>
                        </a:lnTo>
                        <a:lnTo>
                          <a:pt x="132" y="306"/>
                        </a:lnTo>
                        <a:lnTo>
                          <a:pt x="132" y="306"/>
                        </a:lnTo>
                        <a:lnTo>
                          <a:pt x="266" y="292"/>
                        </a:lnTo>
                        <a:lnTo>
                          <a:pt x="266" y="292"/>
                        </a:lnTo>
                        <a:lnTo>
                          <a:pt x="398" y="281"/>
                        </a:lnTo>
                        <a:lnTo>
                          <a:pt x="398" y="281"/>
                        </a:lnTo>
                        <a:lnTo>
                          <a:pt x="532" y="256"/>
                        </a:lnTo>
                        <a:lnTo>
                          <a:pt x="532" y="256"/>
                        </a:lnTo>
                        <a:lnTo>
                          <a:pt x="664" y="226"/>
                        </a:lnTo>
                        <a:lnTo>
                          <a:pt x="664" y="226"/>
                        </a:lnTo>
                        <a:lnTo>
                          <a:pt x="797" y="202"/>
                        </a:lnTo>
                        <a:lnTo>
                          <a:pt x="797" y="202"/>
                        </a:lnTo>
                        <a:lnTo>
                          <a:pt x="930" y="167"/>
                        </a:lnTo>
                        <a:lnTo>
                          <a:pt x="930" y="167"/>
                        </a:lnTo>
                        <a:lnTo>
                          <a:pt x="1062" y="144"/>
                        </a:lnTo>
                        <a:lnTo>
                          <a:pt x="1062" y="144"/>
                        </a:lnTo>
                        <a:lnTo>
                          <a:pt x="1196" y="99"/>
                        </a:lnTo>
                        <a:lnTo>
                          <a:pt x="1196" y="99"/>
                        </a:lnTo>
                        <a:lnTo>
                          <a:pt x="1328" y="59"/>
                        </a:lnTo>
                        <a:lnTo>
                          <a:pt x="1328" y="59"/>
                        </a:lnTo>
                        <a:lnTo>
                          <a:pt x="1462" y="14"/>
                        </a:lnTo>
                        <a:lnTo>
                          <a:pt x="1462" y="14"/>
                        </a:lnTo>
                        <a:lnTo>
                          <a:pt x="1594" y="0"/>
                        </a:lnTo>
                      </a:path>
                    </a:pathLst>
                  </a:custGeom>
                  <a:noFill/>
                  <a:ln w="6" cap="flat">
                    <a:solidFill>
                      <a:srgbClr val="A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1" name="Line 173">
                    <a:extLst>
                      <a:ext uri="{FF2B5EF4-FFF2-40B4-BE49-F238E27FC236}">
                        <a16:creationId xmlns:a16="http://schemas.microsoft.com/office/drawing/2014/main" id="{4606AC25-FD51-446B-4931-EC0416BE5B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1" y="6734175"/>
                    <a:ext cx="0" cy="1270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2" name="Line 174">
                    <a:extLst>
                      <a:ext uri="{FF2B5EF4-FFF2-40B4-BE49-F238E27FC236}">
                        <a16:creationId xmlns:a16="http://schemas.microsoft.com/office/drawing/2014/main" id="{A039E046-3EEC-9FC6-4C77-C9FF8FC0A3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341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3" name="Line 175">
                    <a:extLst>
                      <a:ext uri="{FF2B5EF4-FFF2-40B4-BE49-F238E27FC236}">
                        <a16:creationId xmlns:a16="http://schemas.microsoft.com/office/drawing/2014/main" id="{1DCBA7AF-25AD-7B58-F80B-3633AD034D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1" y="6746875"/>
                    <a:ext cx="0" cy="111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4" name="Line 176">
                    <a:extLst>
                      <a:ext uri="{FF2B5EF4-FFF2-40B4-BE49-F238E27FC236}">
                        <a16:creationId xmlns:a16="http://schemas.microsoft.com/office/drawing/2014/main" id="{4F31E37A-E70D-54D1-6BBA-4ADB4D2970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579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5" name="Line 177">
                    <a:extLst>
                      <a:ext uri="{FF2B5EF4-FFF2-40B4-BE49-F238E27FC236}">
                        <a16:creationId xmlns:a16="http://schemas.microsoft.com/office/drawing/2014/main" id="{1037DAB3-4D64-5AEF-9CAA-7670BA520D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1" y="6715125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6" name="Line 178">
                    <a:extLst>
                      <a:ext uri="{FF2B5EF4-FFF2-40B4-BE49-F238E27FC236}">
                        <a16:creationId xmlns:a16="http://schemas.microsoft.com/office/drawing/2014/main" id="{12CA2019-DF80-985C-2970-1F5950AA5E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151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7" name="Line 179">
                    <a:extLst>
                      <a:ext uri="{FF2B5EF4-FFF2-40B4-BE49-F238E27FC236}">
                        <a16:creationId xmlns:a16="http://schemas.microsoft.com/office/drawing/2014/main" id="{56296A5D-FCA0-1472-5DB7-A3D90F9F74B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1" y="6731000"/>
                    <a:ext cx="0" cy="142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8" name="Line 180">
                    <a:extLst>
                      <a:ext uri="{FF2B5EF4-FFF2-40B4-BE49-F238E27FC236}">
                        <a16:creationId xmlns:a16="http://schemas.microsoft.com/office/drawing/2014/main" id="{C973198F-A2D7-C386-994F-A3C9663AD9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452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49" name="Line 181">
                    <a:extLst>
                      <a:ext uri="{FF2B5EF4-FFF2-40B4-BE49-F238E27FC236}">
                        <a16:creationId xmlns:a16="http://schemas.microsoft.com/office/drawing/2014/main" id="{4E1EE138-95A1-969B-6B81-0E80FFA4DB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6" y="6692900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0" name="Line 182">
                    <a:extLst>
                      <a:ext uri="{FF2B5EF4-FFF2-40B4-BE49-F238E27FC236}">
                        <a16:creationId xmlns:a16="http://schemas.microsoft.com/office/drawing/2014/main" id="{9F06806D-95CA-C29B-D7CC-E9718A3C47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69290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1" name="Line 183">
                    <a:extLst>
                      <a:ext uri="{FF2B5EF4-FFF2-40B4-BE49-F238E27FC236}">
                        <a16:creationId xmlns:a16="http://schemas.microsoft.com/office/drawing/2014/main" id="{FD9CDC4C-0F19-1A1B-57C3-330B3F3876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6" y="6708775"/>
                    <a:ext cx="0" cy="190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2" name="Line 184">
                    <a:extLst>
                      <a:ext uri="{FF2B5EF4-FFF2-40B4-BE49-F238E27FC236}">
                        <a16:creationId xmlns:a16="http://schemas.microsoft.com/office/drawing/2014/main" id="{79E05F9C-FF64-AFFF-B7D5-60389CF001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7278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3" name="Line 185">
                    <a:extLst>
                      <a:ext uri="{FF2B5EF4-FFF2-40B4-BE49-F238E27FC236}">
                        <a16:creationId xmlns:a16="http://schemas.microsoft.com/office/drawing/2014/main" id="{A323CE14-11CE-7CE8-9BEF-AACD232D8F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6" y="6669088"/>
                    <a:ext cx="0" cy="222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4" name="Line 186">
                    <a:extLst>
                      <a:ext uri="{FF2B5EF4-FFF2-40B4-BE49-F238E27FC236}">
                        <a16:creationId xmlns:a16="http://schemas.microsoft.com/office/drawing/2014/main" id="{4A3F4952-7DED-0762-7FBB-D8DA73662C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6690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5" name="Line 187">
                    <a:extLst>
                      <a:ext uri="{FF2B5EF4-FFF2-40B4-BE49-F238E27FC236}">
                        <a16:creationId xmlns:a16="http://schemas.microsoft.com/office/drawing/2014/main" id="{D16C0422-ED43-5765-FA5A-387AD7D4F0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6" y="6691313"/>
                    <a:ext cx="0" cy="222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6" name="Line 188">
                    <a:extLst>
                      <a:ext uri="{FF2B5EF4-FFF2-40B4-BE49-F238E27FC236}">
                        <a16:creationId xmlns:a16="http://schemas.microsoft.com/office/drawing/2014/main" id="{831FC843-E5C2-A1CE-C6DC-AD666C286E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7135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7" name="Line 189">
                    <a:extLst>
                      <a:ext uri="{FF2B5EF4-FFF2-40B4-BE49-F238E27FC236}">
                        <a16:creationId xmlns:a16="http://schemas.microsoft.com/office/drawing/2014/main" id="{AFE9A0A6-726E-27F2-3602-C3A8E2A3CA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1" y="6627813"/>
                    <a:ext cx="0" cy="238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8" name="Line 190">
                    <a:extLst>
                      <a:ext uri="{FF2B5EF4-FFF2-40B4-BE49-F238E27FC236}">
                        <a16:creationId xmlns:a16="http://schemas.microsoft.com/office/drawing/2014/main" id="{BC8F84CD-C27E-90F4-8BC0-0E7CF64464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6278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59" name="Line 191">
                    <a:extLst>
                      <a:ext uri="{FF2B5EF4-FFF2-40B4-BE49-F238E27FC236}">
                        <a16:creationId xmlns:a16="http://schemas.microsoft.com/office/drawing/2014/main" id="{C9BAE223-4BB5-02C2-E240-9313DAC34E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1" y="6651625"/>
                    <a:ext cx="0" cy="222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0" name="Line 192">
                    <a:extLst>
                      <a:ext uri="{FF2B5EF4-FFF2-40B4-BE49-F238E27FC236}">
                        <a16:creationId xmlns:a16="http://schemas.microsoft.com/office/drawing/2014/main" id="{FE6BFE29-1ADF-C57F-122C-8E9002CB6F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6738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1" name="Line 193">
                    <a:extLst>
                      <a:ext uri="{FF2B5EF4-FFF2-40B4-BE49-F238E27FC236}">
                        <a16:creationId xmlns:a16="http://schemas.microsoft.com/office/drawing/2014/main" id="{6A9B5AB8-89FB-1BEE-28CC-C981C5075E2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1" y="6575425"/>
                    <a:ext cx="0" cy="285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2" name="Line 194">
                    <a:extLst>
                      <a:ext uri="{FF2B5EF4-FFF2-40B4-BE49-F238E27FC236}">
                        <a16:creationId xmlns:a16="http://schemas.microsoft.com/office/drawing/2014/main" id="{7FE18741-6284-6370-200E-511F3549E1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5754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3" name="Line 195">
                    <a:extLst>
                      <a:ext uri="{FF2B5EF4-FFF2-40B4-BE49-F238E27FC236}">
                        <a16:creationId xmlns:a16="http://schemas.microsoft.com/office/drawing/2014/main" id="{F1491C99-DB0F-46EF-F641-0EC2182635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1" y="6604000"/>
                    <a:ext cx="0" cy="285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4" name="Line 196">
                    <a:extLst>
                      <a:ext uri="{FF2B5EF4-FFF2-40B4-BE49-F238E27FC236}">
                        <a16:creationId xmlns:a16="http://schemas.microsoft.com/office/drawing/2014/main" id="{801612D4-FF4C-0839-E3AB-2A61297B78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6325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5" name="Line 197">
                    <a:extLst>
                      <a:ext uri="{FF2B5EF4-FFF2-40B4-BE49-F238E27FC236}">
                        <a16:creationId xmlns:a16="http://schemas.microsoft.com/office/drawing/2014/main" id="{579BE244-64AA-2E88-7F04-EDC01206B3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535738"/>
                    <a:ext cx="0" cy="301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6" name="Line 198">
                    <a:extLst>
                      <a:ext uri="{FF2B5EF4-FFF2-40B4-BE49-F238E27FC236}">
                        <a16:creationId xmlns:a16="http://schemas.microsoft.com/office/drawing/2014/main" id="{211A77DD-1873-E3A7-747B-30C5BC98B5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5357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7" name="Line 199">
                    <a:extLst>
                      <a:ext uri="{FF2B5EF4-FFF2-40B4-BE49-F238E27FC236}">
                        <a16:creationId xmlns:a16="http://schemas.microsoft.com/office/drawing/2014/main" id="{152CAD0A-D4E2-6998-BD1F-1D847AB046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565900"/>
                    <a:ext cx="0" cy="317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8" name="Line 200">
                    <a:extLst>
                      <a:ext uri="{FF2B5EF4-FFF2-40B4-BE49-F238E27FC236}">
                        <a16:creationId xmlns:a16="http://schemas.microsoft.com/office/drawing/2014/main" id="{59C30F3B-18A3-984E-C59B-09F07E690A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5976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69" name="Line 201">
                    <a:extLst>
                      <a:ext uri="{FF2B5EF4-FFF2-40B4-BE49-F238E27FC236}">
                        <a16:creationId xmlns:a16="http://schemas.microsoft.com/office/drawing/2014/main" id="{AFF294FB-6466-0C1C-60DF-E80DAD4817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6" y="6473825"/>
                    <a:ext cx="0" cy="365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0" name="Line 202">
                    <a:extLst>
                      <a:ext uri="{FF2B5EF4-FFF2-40B4-BE49-F238E27FC236}">
                        <a16:creationId xmlns:a16="http://schemas.microsoft.com/office/drawing/2014/main" id="{42491C54-C142-6492-0BC5-2890A7FCC9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4738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1" name="Line 203">
                    <a:extLst>
                      <a:ext uri="{FF2B5EF4-FFF2-40B4-BE49-F238E27FC236}">
                        <a16:creationId xmlns:a16="http://schemas.microsoft.com/office/drawing/2014/main" id="{31348784-69D0-CFBA-20C1-08FE8EE7F4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6" y="6510338"/>
                    <a:ext cx="0" cy="365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2" name="Line 204">
                    <a:extLst>
                      <a:ext uri="{FF2B5EF4-FFF2-40B4-BE49-F238E27FC236}">
                        <a16:creationId xmlns:a16="http://schemas.microsoft.com/office/drawing/2014/main" id="{5BD0B390-D070-8759-D2C2-075EC8192E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5468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3" name="Line 205">
                    <a:extLst>
                      <a:ext uri="{FF2B5EF4-FFF2-40B4-BE49-F238E27FC236}">
                        <a16:creationId xmlns:a16="http://schemas.microsoft.com/office/drawing/2014/main" id="{258697A0-3C16-82A6-5088-AD2F7D7782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6" y="6434138"/>
                    <a:ext cx="0" cy="396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4" name="Line 207">
                    <a:extLst>
                      <a:ext uri="{FF2B5EF4-FFF2-40B4-BE49-F238E27FC236}">
                        <a16:creationId xmlns:a16="http://schemas.microsoft.com/office/drawing/2014/main" id="{9B83799B-3B2D-B814-6E47-746AFD4DD8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4341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5" name="Line 208">
                    <a:extLst>
                      <a:ext uri="{FF2B5EF4-FFF2-40B4-BE49-F238E27FC236}">
                        <a16:creationId xmlns:a16="http://schemas.microsoft.com/office/drawing/2014/main" id="{A95CF0A4-B313-5263-9C37-0B7B5ED405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5" y="6473825"/>
                    <a:ext cx="0" cy="396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6" name="Line 209">
                    <a:extLst>
                      <a:ext uri="{FF2B5EF4-FFF2-40B4-BE49-F238E27FC236}">
                        <a16:creationId xmlns:a16="http://schemas.microsoft.com/office/drawing/2014/main" id="{B0F53A9A-37DB-4ACC-D5BB-AFEF74C961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5135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7" name="Line 210">
                    <a:extLst>
                      <a:ext uri="{FF2B5EF4-FFF2-40B4-BE49-F238E27FC236}">
                        <a16:creationId xmlns:a16="http://schemas.microsoft.com/office/drawing/2014/main" id="{AE52A6BC-F4C1-73D6-013B-71841C03C10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357938"/>
                    <a:ext cx="0" cy="444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8" name="Line 211">
                    <a:extLst>
                      <a:ext uri="{FF2B5EF4-FFF2-40B4-BE49-F238E27FC236}">
                        <a16:creationId xmlns:a16="http://schemas.microsoft.com/office/drawing/2014/main" id="{CB0515FE-0730-3414-8EF4-E3DBFAA605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3579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79" name="Line 212">
                    <a:extLst>
                      <a:ext uri="{FF2B5EF4-FFF2-40B4-BE49-F238E27FC236}">
                        <a16:creationId xmlns:a16="http://schemas.microsoft.com/office/drawing/2014/main" id="{2E50F446-B4BC-11CB-5F5D-C790B2A5CC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402388"/>
                    <a:ext cx="0" cy="428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0" name="Line 213">
                    <a:extLst>
                      <a:ext uri="{FF2B5EF4-FFF2-40B4-BE49-F238E27FC236}">
                        <a16:creationId xmlns:a16="http://schemas.microsoft.com/office/drawing/2014/main" id="{68BD6D75-F0E0-E1F5-1A44-2A6235A173E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4452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1" name="Line 214">
                    <a:extLst>
                      <a:ext uri="{FF2B5EF4-FFF2-40B4-BE49-F238E27FC236}">
                        <a16:creationId xmlns:a16="http://schemas.microsoft.com/office/drawing/2014/main" id="{0BB28C83-976A-E225-6282-D7415D5CF1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284913"/>
                    <a:ext cx="0" cy="539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2" name="Line 215">
                    <a:extLst>
                      <a:ext uri="{FF2B5EF4-FFF2-40B4-BE49-F238E27FC236}">
                        <a16:creationId xmlns:a16="http://schemas.microsoft.com/office/drawing/2014/main" id="{335C62B1-465F-09CF-5E84-B4E72BCC7B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2849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3" name="Line 216">
                    <a:extLst>
                      <a:ext uri="{FF2B5EF4-FFF2-40B4-BE49-F238E27FC236}">
                        <a16:creationId xmlns:a16="http://schemas.microsoft.com/office/drawing/2014/main" id="{740E795F-B29C-D694-9BE4-A1692F1BB6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338888"/>
                    <a:ext cx="0" cy="555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4" name="Line 217">
                    <a:extLst>
                      <a:ext uri="{FF2B5EF4-FFF2-40B4-BE49-F238E27FC236}">
                        <a16:creationId xmlns:a16="http://schemas.microsoft.com/office/drawing/2014/main" id="{2A483ADC-50AB-2F26-D1AB-2FB273501C7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3944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5" name="Line 218">
                    <a:extLst>
                      <a:ext uri="{FF2B5EF4-FFF2-40B4-BE49-F238E27FC236}">
                        <a16:creationId xmlns:a16="http://schemas.microsoft.com/office/drawing/2014/main" id="{C55F4626-379D-2984-34F0-90FABB7462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6205538"/>
                    <a:ext cx="0" cy="619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6" name="Line 219">
                    <a:extLst>
                      <a:ext uri="{FF2B5EF4-FFF2-40B4-BE49-F238E27FC236}">
                        <a16:creationId xmlns:a16="http://schemas.microsoft.com/office/drawing/2014/main" id="{40960949-6BA3-4A4E-B2F4-99EAF002D4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62055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7" name="Line 220">
                    <a:extLst>
                      <a:ext uri="{FF2B5EF4-FFF2-40B4-BE49-F238E27FC236}">
                        <a16:creationId xmlns:a16="http://schemas.microsoft.com/office/drawing/2014/main" id="{CC9F1518-ED60-F9F1-DB64-33DBE919C7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6267450"/>
                    <a:ext cx="0" cy="619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8" name="Line 221">
                    <a:extLst>
                      <a:ext uri="{FF2B5EF4-FFF2-40B4-BE49-F238E27FC236}">
                        <a16:creationId xmlns:a16="http://schemas.microsoft.com/office/drawing/2014/main" id="{5BA14A8C-4027-60F2-2592-2E9C410932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63293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89" name="Line 222">
                    <a:extLst>
                      <a:ext uri="{FF2B5EF4-FFF2-40B4-BE49-F238E27FC236}">
                        <a16:creationId xmlns:a16="http://schemas.microsoft.com/office/drawing/2014/main" id="{EA1B5DC2-5BEF-CC60-67AC-D43C92D3AFD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6175375"/>
                    <a:ext cx="0" cy="698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0" name="Line 223">
                    <a:extLst>
                      <a:ext uri="{FF2B5EF4-FFF2-40B4-BE49-F238E27FC236}">
                        <a16:creationId xmlns:a16="http://schemas.microsoft.com/office/drawing/2014/main" id="{CBD9DE0A-94D9-3A6B-7CB0-D783F2C412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61753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1" name="Line 224">
                    <a:extLst>
                      <a:ext uri="{FF2B5EF4-FFF2-40B4-BE49-F238E27FC236}">
                        <a16:creationId xmlns:a16="http://schemas.microsoft.com/office/drawing/2014/main" id="{5E0DF311-08F3-81B3-D7D3-C1231637108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6245225"/>
                    <a:ext cx="0" cy="682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2" name="Line 225">
                    <a:extLst>
                      <a:ext uri="{FF2B5EF4-FFF2-40B4-BE49-F238E27FC236}">
                        <a16:creationId xmlns:a16="http://schemas.microsoft.com/office/drawing/2014/main" id="{97023B55-5AA9-C60B-CC1D-AC4822BEFF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63134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3" name="Freeform 226">
                    <a:extLst>
                      <a:ext uri="{FF2B5EF4-FFF2-40B4-BE49-F238E27FC236}">
                        <a16:creationId xmlns:a16="http://schemas.microsoft.com/office/drawing/2014/main" id="{E02B1632-5ECB-038C-1161-5C1F54BE17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1950" y="5613400"/>
                    <a:ext cx="2530475" cy="1139825"/>
                  </a:xfrm>
                  <a:custGeom>
                    <a:avLst/>
                    <a:gdLst>
                      <a:gd name="T0" fmla="*/ 0 w 1594"/>
                      <a:gd name="T1" fmla="*/ 718 h 718"/>
                      <a:gd name="T2" fmla="*/ 0 w 1594"/>
                      <a:gd name="T3" fmla="*/ 718 h 718"/>
                      <a:gd name="T4" fmla="*/ 0 w 1594"/>
                      <a:gd name="T5" fmla="*/ 718 h 718"/>
                      <a:gd name="T6" fmla="*/ 132 w 1594"/>
                      <a:gd name="T7" fmla="*/ 702 h 718"/>
                      <a:gd name="T8" fmla="*/ 132 w 1594"/>
                      <a:gd name="T9" fmla="*/ 702 h 718"/>
                      <a:gd name="T10" fmla="*/ 266 w 1594"/>
                      <a:gd name="T11" fmla="*/ 692 h 718"/>
                      <a:gd name="T12" fmla="*/ 266 w 1594"/>
                      <a:gd name="T13" fmla="*/ 692 h 718"/>
                      <a:gd name="T14" fmla="*/ 398 w 1594"/>
                      <a:gd name="T15" fmla="*/ 663 h 718"/>
                      <a:gd name="T16" fmla="*/ 398 w 1594"/>
                      <a:gd name="T17" fmla="*/ 663 h 718"/>
                      <a:gd name="T18" fmla="*/ 532 w 1594"/>
                      <a:gd name="T19" fmla="*/ 629 h 718"/>
                      <a:gd name="T20" fmla="*/ 532 w 1594"/>
                      <a:gd name="T21" fmla="*/ 629 h 718"/>
                      <a:gd name="T22" fmla="*/ 664 w 1594"/>
                      <a:gd name="T23" fmla="*/ 601 h 718"/>
                      <a:gd name="T24" fmla="*/ 664 w 1594"/>
                      <a:gd name="T25" fmla="*/ 601 h 718"/>
                      <a:gd name="T26" fmla="*/ 797 w 1594"/>
                      <a:gd name="T27" fmla="*/ 541 h 718"/>
                      <a:gd name="T28" fmla="*/ 797 w 1594"/>
                      <a:gd name="T29" fmla="*/ 541 h 718"/>
                      <a:gd name="T30" fmla="*/ 930 w 1594"/>
                      <a:gd name="T31" fmla="*/ 504 h 718"/>
                      <a:gd name="T32" fmla="*/ 930 w 1594"/>
                      <a:gd name="T33" fmla="*/ 504 h 718"/>
                      <a:gd name="T34" fmla="*/ 1062 w 1594"/>
                      <a:gd name="T35" fmla="*/ 466 h 718"/>
                      <a:gd name="T36" fmla="*/ 1062 w 1594"/>
                      <a:gd name="T37" fmla="*/ 466 h 718"/>
                      <a:gd name="T38" fmla="*/ 1196 w 1594"/>
                      <a:gd name="T39" fmla="*/ 387 h 718"/>
                      <a:gd name="T40" fmla="*/ 1196 w 1594"/>
                      <a:gd name="T41" fmla="*/ 387 h 718"/>
                      <a:gd name="T42" fmla="*/ 1328 w 1594"/>
                      <a:gd name="T43" fmla="*/ 309 h 718"/>
                      <a:gd name="T44" fmla="*/ 1328 w 1594"/>
                      <a:gd name="T45" fmla="*/ 309 h 718"/>
                      <a:gd name="T46" fmla="*/ 1462 w 1594"/>
                      <a:gd name="T47" fmla="*/ 214 h 718"/>
                      <a:gd name="T48" fmla="*/ 1462 w 1594"/>
                      <a:gd name="T49" fmla="*/ 214 h 718"/>
                      <a:gd name="T50" fmla="*/ 1594 w 1594"/>
                      <a:gd name="T51" fmla="*/ 0 h 7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1594" h="718">
                        <a:moveTo>
                          <a:pt x="0" y="718"/>
                        </a:moveTo>
                        <a:lnTo>
                          <a:pt x="0" y="718"/>
                        </a:lnTo>
                        <a:lnTo>
                          <a:pt x="0" y="718"/>
                        </a:lnTo>
                        <a:lnTo>
                          <a:pt x="132" y="702"/>
                        </a:lnTo>
                        <a:lnTo>
                          <a:pt x="132" y="702"/>
                        </a:lnTo>
                        <a:lnTo>
                          <a:pt x="266" y="692"/>
                        </a:lnTo>
                        <a:lnTo>
                          <a:pt x="266" y="692"/>
                        </a:lnTo>
                        <a:lnTo>
                          <a:pt x="398" y="663"/>
                        </a:lnTo>
                        <a:lnTo>
                          <a:pt x="398" y="663"/>
                        </a:lnTo>
                        <a:lnTo>
                          <a:pt x="532" y="629"/>
                        </a:lnTo>
                        <a:lnTo>
                          <a:pt x="532" y="629"/>
                        </a:lnTo>
                        <a:lnTo>
                          <a:pt x="664" y="601"/>
                        </a:lnTo>
                        <a:lnTo>
                          <a:pt x="664" y="601"/>
                        </a:lnTo>
                        <a:lnTo>
                          <a:pt x="797" y="541"/>
                        </a:lnTo>
                        <a:lnTo>
                          <a:pt x="797" y="541"/>
                        </a:lnTo>
                        <a:lnTo>
                          <a:pt x="930" y="504"/>
                        </a:lnTo>
                        <a:lnTo>
                          <a:pt x="930" y="504"/>
                        </a:lnTo>
                        <a:lnTo>
                          <a:pt x="1062" y="466"/>
                        </a:lnTo>
                        <a:lnTo>
                          <a:pt x="1062" y="466"/>
                        </a:lnTo>
                        <a:lnTo>
                          <a:pt x="1196" y="387"/>
                        </a:lnTo>
                        <a:lnTo>
                          <a:pt x="1196" y="387"/>
                        </a:lnTo>
                        <a:lnTo>
                          <a:pt x="1328" y="309"/>
                        </a:lnTo>
                        <a:lnTo>
                          <a:pt x="1328" y="309"/>
                        </a:lnTo>
                        <a:lnTo>
                          <a:pt x="1462" y="214"/>
                        </a:lnTo>
                        <a:lnTo>
                          <a:pt x="1462" y="214"/>
                        </a:lnTo>
                        <a:lnTo>
                          <a:pt x="1594" y="0"/>
                        </a:lnTo>
                      </a:path>
                    </a:pathLst>
                  </a:cu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4" name="Line 227">
                    <a:extLst>
                      <a:ext uri="{FF2B5EF4-FFF2-40B4-BE49-F238E27FC236}">
                        <a16:creationId xmlns:a16="http://schemas.microsoft.com/office/drawing/2014/main" id="{0F51850F-1A99-7075-24F1-27C2870AE9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0" y="6743700"/>
                    <a:ext cx="0" cy="95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5" name="Line 228">
                    <a:extLst>
                      <a:ext uri="{FF2B5EF4-FFF2-40B4-BE49-F238E27FC236}">
                        <a16:creationId xmlns:a16="http://schemas.microsoft.com/office/drawing/2014/main" id="{7F0E6C77-7AC5-E6EE-9412-95E60BAC25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4370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6" name="Line 229">
                    <a:extLst>
                      <a:ext uri="{FF2B5EF4-FFF2-40B4-BE49-F238E27FC236}">
                        <a16:creationId xmlns:a16="http://schemas.microsoft.com/office/drawing/2014/main" id="{FA5EC3E5-D6E5-9B61-3919-C9FA9A4DA4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0" y="6753225"/>
                    <a:ext cx="0" cy="95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7" name="Line 230">
                    <a:extLst>
                      <a:ext uri="{FF2B5EF4-FFF2-40B4-BE49-F238E27FC236}">
                        <a16:creationId xmlns:a16="http://schemas.microsoft.com/office/drawing/2014/main" id="{0524EFEB-664F-7B28-EC86-D3254BE381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627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8" name="Line 231">
                    <a:extLst>
                      <a:ext uri="{FF2B5EF4-FFF2-40B4-BE49-F238E27FC236}">
                        <a16:creationId xmlns:a16="http://schemas.microsoft.com/office/drawing/2014/main" id="{4AD106A0-567A-EFB3-B2AD-777154490C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0" y="6715125"/>
                    <a:ext cx="0" cy="1270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399" name="Line 232">
                    <a:extLst>
                      <a:ext uri="{FF2B5EF4-FFF2-40B4-BE49-F238E27FC236}">
                        <a16:creationId xmlns:a16="http://schemas.microsoft.com/office/drawing/2014/main" id="{40BC20E8-9DB7-C6EC-EED8-6390D96208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151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0" name="Line 233">
                    <a:extLst>
                      <a:ext uri="{FF2B5EF4-FFF2-40B4-BE49-F238E27FC236}">
                        <a16:creationId xmlns:a16="http://schemas.microsoft.com/office/drawing/2014/main" id="{C165C773-99DD-332A-8902-F766EDAC09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0" y="6727825"/>
                    <a:ext cx="0" cy="111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1" name="Line 234">
                    <a:extLst>
                      <a:ext uri="{FF2B5EF4-FFF2-40B4-BE49-F238E27FC236}">
                        <a16:creationId xmlns:a16="http://schemas.microsoft.com/office/drawing/2014/main" id="{D502C90E-C48D-EB57-A62A-451CE36A20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389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2" name="Line 235">
                    <a:extLst>
                      <a:ext uri="{FF2B5EF4-FFF2-40B4-BE49-F238E27FC236}">
                        <a16:creationId xmlns:a16="http://schemas.microsoft.com/office/drawing/2014/main" id="{A76752C6-ABF9-4A13-8E77-1692EDC090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5" y="6702425"/>
                    <a:ext cx="0" cy="95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3" name="Line 236">
                    <a:extLst>
                      <a:ext uri="{FF2B5EF4-FFF2-40B4-BE49-F238E27FC236}">
                        <a16:creationId xmlns:a16="http://schemas.microsoft.com/office/drawing/2014/main" id="{DFE49B34-798C-8921-BB74-A9A4712212B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7024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4" name="Line 237">
                    <a:extLst>
                      <a:ext uri="{FF2B5EF4-FFF2-40B4-BE49-F238E27FC236}">
                        <a16:creationId xmlns:a16="http://schemas.microsoft.com/office/drawing/2014/main" id="{B4154572-E140-4014-1F67-1876DDA3D9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5" y="6711950"/>
                    <a:ext cx="0" cy="95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5" name="Line 238">
                    <a:extLst>
                      <a:ext uri="{FF2B5EF4-FFF2-40B4-BE49-F238E27FC236}">
                        <a16:creationId xmlns:a16="http://schemas.microsoft.com/office/drawing/2014/main" id="{C6DCCF94-C01E-2DF6-8118-9E61F986B5B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7214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6" name="Line 239">
                    <a:extLst>
                      <a:ext uri="{FF2B5EF4-FFF2-40B4-BE49-F238E27FC236}">
                        <a16:creationId xmlns:a16="http://schemas.microsoft.com/office/drawing/2014/main" id="{FBB55475-1C9F-EE1E-D9A3-49BD136437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5" y="6650038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7" name="Line 240">
                    <a:extLst>
                      <a:ext uri="{FF2B5EF4-FFF2-40B4-BE49-F238E27FC236}">
                        <a16:creationId xmlns:a16="http://schemas.microsoft.com/office/drawing/2014/main" id="{A3A89825-BA0D-0B2D-D14E-290D7F3BDE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6500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8" name="Line 241">
                    <a:extLst>
                      <a:ext uri="{FF2B5EF4-FFF2-40B4-BE49-F238E27FC236}">
                        <a16:creationId xmlns:a16="http://schemas.microsoft.com/office/drawing/2014/main" id="{0127D519-E289-2AC3-030E-447D0F4645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5" y="6665913"/>
                    <a:ext cx="0" cy="190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09" name="Line 242">
                    <a:extLst>
                      <a:ext uri="{FF2B5EF4-FFF2-40B4-BE49-F238E27FC236}">
                        <a16:creationId xmlns:a16="http://schemas.microsoft.com/office/drawing/2014/main" id="{350F5FC9-98C8-B575-F295-CE9433FF94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6849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0" name="Line 243">
                    <a:extLst>
                      <a:ext uri="{FF2B5EF4-FFF2-40B4-BE49-F238E27FC236}">
                        <a16:creationId xmlns:a16="http://schemas.microsoft.com/office/drawing/2014/main" id="{6F789D2C-61F3-9DA9-C560-6F8172D4B2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0" y="6589713"/>
                    <a:ext cx="0" cy="222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1" name="Line 244">
                    <a:extLst>
                      <a:ext uri="{FF2B5EF4-FFF2-40B4-BE49-F238E27FC236}">
                        <a16:creationId xmlns:a16="http://schemas.microsoft.com/office/drawing/2014/main" id="{B56A7486-8094-3CC5-5D1F-83B3C95711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5897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2" name="Line 245">
                    <a:extLst>
                      <a:ext uri="{FF2B5EF4-FFF2-40B4-BE49-F238E27FC236}">
                        <a16:creationId xmlns:a16="http://schemas.microsoft.com/office/drawing/2014/main" id="{92792CFE-CFA3-BE59-3FE0-89EAE692079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0" y="6611938"/>
                    <a:ext cx="0" cy="206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3" name="Line 246">
                    <a:extLst>
                      <a:ext uri="{FF2B5EF4-FFF2-40B4-BE49-F238E27FC236}">
                        <a16:creationId xmlns:a16="http://schemas.microsoft.com/office/drawing/2014/main" id="{322A8146-0421-32C8-8A0A-6D681DFD790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6325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4" name="Line 247">
                    <a:extLst>
                      <a:ext uri="{FF2B5EF4-FFF2-40B4-BE49-F238E27FC236}">
                        <a16:creationId xmlns:a16="http://schemas.microsoft.com/office/drawing/2014/main" id="{A2528682-E6FF-107F-3716-A6618F8EA90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0" y="6534150"/>
                    <a:ext cx="0" cy="333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5" name="Line 248">
                    <a:extLst>
                      <a:ext uri="{FF2B5EF4-FFF2-40B4-BE49-F238E27FC236}">
                        <a16:creationId xmlns:a16="http://schemas.microsoft.com/office/drawing/2014/main" id="{2B4D5497-D6DE-AD69-8428-44D13B3E9B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5341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6" name="Line 249">
                    <a:extLst>
                      <a:ext uri="{FF2B5EF4-FFF2-40B4-BE49-F238E27FC236}">
                        <a16:creationId xmlns:a16="http://schemas.microsoft.com/office/drawing/2014/main" id="{C26184FB-0BB1-CF15-2332-59F00F4EF8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0" y="6567488"/>
                    <a:ext cx="0" cy="3492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7" name="Line 250">
                    <a:extLst>
                      <a:ext uri="{FF2B5EF4-FFF2-40B4-BE49-F238E27FC236}">
                        <a16:creationId xmlns:a16="http://schemas.microsoft.com/office/drawing/2014/main" id="{09C98A81-9D27-0CD7-9692-9A615DEEB6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6024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8" name="Line 251">
                    <a:extLst>
                      <a:ext uri="{FF2B5EF4-FFF2-40B4-BE49-F238E27FC236}">
                        <a16:creationId xmlns:a16="http://schemas.microsoft.com/office/drawing/2014/main" id="{2A43F3B4-6959-56D9-E6C4-F15731F995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430963"/>
                    <a:ext cx="0" cy="412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19" name="Line 252">
                    <a:extLst>
                      <a:ext uri="{FF2B5EF4-FFF2-40B4-BE49-F238E27FC236}">
                        <a16:creationId xmlns:a16="http://schemas.microsoft.com/office/drawing/2014/main" id="{3DD55AEF-28A8-CA74-4D88-E6812B143B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4309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0" name="Line 253">
                    <a:extLst>
                      <a:ext uri="{FF2B5EF4-FFF2-40B4-BE49-F238E27FC236}">
                        <a16:creationId xmlns:a16="http://schemas.microsoft.com/office/drawing/2014/main" id="{A8498A44-7752-B636-D9CC-7CFB4A86C8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472238"/>
                    <a:ext cx="0" cy="412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1" name="Line 254">
                    <a:extLst>
                      <a:ext uri="{FF2B5EF4-FFF2-40B4-BE49-F238E27FC236}">
                        <a16:creationId xmlns:a16="http://schemas.microsoft.com/office/drawing/2014/main" id="{22E618BA-734D-2626-14A5-83CF081CD5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5135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2" name="Line 255">
                    <a:extLst>
                      <a:ext uri="{FF2B5EF4-FFF2-40B4-BE49-F238E27FC236}">
                        <a16:creationId xmlns:a16="http://schemas.microsoft.com/office/drawing/2014/main" id="{37966C7A-E877-4EE4-9E80-0D67C793A33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5" y="6369050"/>
                    <a:ext cx="0" cy="444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3" name="Line 256">
                    <a:extLst>
                      <a:ext uri="{FF2B5EF4-FFF2-40B4-BE49-F238E27FC236}">
                        <a16:creationId xmlns:a16="http://schemas.microsoft.com/office/drawing/2014/main" id="{75711EF4-E113-C923-D375-BE93845406F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3690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4" name="Line 257">
                    <a:extLst>
                      <a:ext uri="{FF2B5EF4-FFF2-40B4-BE49-F238E27FC236}">
                        <a16:creationId xmlns:a16="http://schemas.microsoft.com/office/drawing/2014/main" id="{2DBAF0C9-036D-A35C-6A60-9DE287480D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5" y="6413500"/>
                    <a:ext cx="0" cy="428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5" name="Line 258">
                    <a:extLst>
                      <a:ext uri="{FF2B5EF4-FFF2-40B4-BE49-F238E27FC236}">
                        <a16:creationId xmlns:a16="http://schemas.microsoft.com/office/drawing/2014/main" id="{698A2003-6896-F970-5752-BD861ECD06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4563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6" name="Line 259">
                    <a:extLst>
                      <a:ext uri="{FF2B5EF4-FFF2-40B4-BE49-F238E27FC236}">
                        <a16:creationId xmlns:a16="http://schemas.microsoft.com/office/drawing/2014/main" id="{FD7BD438-80C3-7C0C-1534-A443FB8E0F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5" y="6303963"/>
                    <a:ext cx="0" cy="4921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7" name="Line 260">
                    <a:extLst>
                      <a:ext uri="{FF2B5EF4-FFF2-40B4-BE49-F238E27FC236}">
                        <a16:creationId xmlns:a16="http://schemas.microsoft.com/office/drawing/2014/main" id="{D7FF940A-85BF-0E5B-9126-7EC33EB72A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3039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8" name="Line 261">
                    <a:extLst>
                      <a:ext uri="{FF2B5EF4-FFF2-40B4-BE49-F238E27FC236}">
                        <a16:creationId xmlns:a16="http://schemas.microsoft.com/office/drawing/2014/main" id="{8DC3FFC4-D9F2-C2F0-D9C8-89EF8D64FD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5" y="6353175"/>
                    <a:ext cx="0" cy="460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29" name="Line 262">
                    <a:extLst>
                      <a:ext uri="{FF2B5EF4-FFF2-40B4-BE49-F238E27FC236}">
                        <a16:creationId xmlns:a16="http://schemas.microsoft.com/office/drawing/2014/main" id="{0AEB7760-C470-9141-79B4-619763DBB9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3992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0" name="Line 263">
                    <a:extLst>
                      <a:ext uri="{FF2B5EF4-FFF2-40B4-BE49-F238E27FC236}">
                        <a16:creationId xmlns:a16="http://schemas.microsoft.com/office/drawing/2014/main" id="{714D8ADF-930E-30C4-DCD2-AFC0954A4F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173788"/>
                    <a:ext cx="0" cy="539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1" name="Line 264">
                    <a:extLst>
                      <a:ext uri="{FF2B5EF4-FFF2-40B4-BE49-F238E27FC236}">
                        <a16:creationId xmlns:a16="http://schemas.microsoft.com/office/drawing/2014/main" id="{D8D8F05D-B5A7-8FFE-AB6C-5605BCACE82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1737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2" name="Line 265">
                    <a:extLst>
                      <a:ext uri="{FF2B5EF4-FFF2-40B4-BE49-F238E27FC236}">
                        <a16:creationId xmlns:a16="http://schemas.microsoft.com/office/drawing/2014/main" id="{BE36EE4F-C95F-53BC-A2C8-7B16A6CD83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227763"/>
                    <a:ext cx="0" cy="555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3" name="Line 266">
                    <a:extLst>
                      <a:ext uri="{FF2B5EF4-FFF2-40B4-BE49-F238E27FC236}">
                        <a16:creationId xmlns:a16="http://schemas.microsoft.com/office/drawing/2014/main" id="{932EDD74-FDB8-48AA-852A-8EC2CCFAD5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2833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4" name="Line 267">
                    <a:extLst>
                      <a:ext uri="{FF2B5EF4-FFF2-40B4-BE49-F238E27FC236}">
                        <a16:creationId xmlns:a16="http://schemas.microsoft.com/office/drawing/2014/main" id="{175FB01E-194C-AE72-9C8B-83D53BD034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037263"/>
                    <a:ext cx="0" cy="666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5" name="Line 268">
                    <a:extLst>
                      <a:ext uri="{FF2B5EF4-FFF2-40B4-BE49-F238E27FC236}">
                        <a16:creationId xmlns:a16="http://schemas.microsoft.com/office/drawing/2014/main" id="{CE00D0E4-2ACA-482C-EE92-9EC7D0780C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0372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6" name="Line 269">
                    <a:extLst>
                      <a:ext uri="{FF2B5EF4-FFF2-40B4-BE49-F238E27FC236}">
                        <a16:creationId xmlns:a16="http://schemas.microsoft.com/office/drawing/2014/main" id="{2A47DE17-25D0-94EF-9026-282BB92EB97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103938"/>
                    <a:ext cx="0" cy="698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7" name="Line 270">
                    <a:extLst>
                      <a:ext uri="{FF2B5EF4-FFF2-40B4-BE49-F238E27FC236}">
                        <a16:creationId xmlns:a16="http://schemas.microsoft.com/office/drawing/2014/main" id="{37A539E0-2922-3D2D-AFFF-0F87928F036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1737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8" name="Line 271">
                    <a:extLst>
                      <a:ext uri="{FF2B5EF4-FFF2-40B4-BE49-F238E27FC236}">
                        <a16:creationId xmlns:a16="http://schemas.microsoft.com/office/drawing/2014/main" id="{36E00710-38A1-5C1F-CB41-F975209DB6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5872163"/>
                    <a:ext cx="0" cy="809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39" name="Line 272">
                    <a:extLst>
                      <a:ext uri="{FF2B5EF4-FFF2-40B4-BE49-F238E27FC236}">
                        <a16:creationId xmlns:a16="http://schemas.microsoft.com/office/drawing/2014/main" id="{90CA4D14-A39B-1F94-B8A3-8AF1470E0E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58721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0" name="Line 273">
                    <a:extLst>
                      <a:ext uri="{FF2B5EF4-FFF2-40B4-BE49-F238E27FC236}">
                        <a16:creationId xmlns:a16="http://schemas.microsoft.com/office/drawing/2014/main" id="{82AAC4DF-71E3-7E39-722F-99BCF028694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5953125"/>
                    <a:ext cx="0" cy="809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1" name="Line 274">
                    <a:extLst>
                      <a:ext uri="{FF2B5EF4-FFF2-40B4-BE49-F238E27FC236}">
                        <a16:creationId xmlns:a16="http://schemas.microsoft.com/office/drawing/2014/main" id="{C6078D7D-A524-EBD3-A894-95164BCF48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60340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2" name="Line 275">
                    <a:extLst>
                      <a:ext uri="{FF2B5EF4-FFF2-40B4-BE49-F238E27FC236}">
                        <a16:creationId xmlns:a16="http://schemas.microsoft.com/office/drawing/2014/main" id="{3D5F23D7-91BF-8258-F8A7-1379A6F067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5483225"/>
                    <a:ext cx="0" cy="1301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3" name="Line 276">
                    <a:extLst>
                      <a:ext uri="{FF2B5EF4-FFF2-40B4-BE49-F238E27FC236}">
                        <a16:creationId xmlns:a16="http://schemas.microsoft.com/office/drawing/2014/main" id="{BC6D300D-54D5-2158-585D-7AB7204676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54832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4" name="Line 277">
                    <a:extLst>
                      <a:ext uri="{FF2B5EF4-FFF2-40B4-BE49-F238E27FC236}">
                        <a16:creationId xmlns:a16="http://schemas.microsoft.com/office/drawing/2014/main" id="{97C0699A-1E0F-26D6-B567-CA2CE9CED01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5613400"/>
                    <a:ext cx="0" cy="1301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5" name="Line 278">
                    <a:extLst>
                      <a:ext uri="{FF2B5EF4-FFF2-40B4-BE49-F238E27FC236}">
                        <a16:creationId xmlns:a16="http://schemas.microsoft.com/office/drawing/2014/main" id="{A0B0A1D9-1756-132D-61D0-AA915D5F07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57435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6" name="Freeform 279">
                    <a:extLst>
                      <a:ext uri="{FF2B5EF4-FFF2-40B4-BE49-F238E27FC236}">
                        <a16:creationId xmlns:a16="http://schemas.microsoft.com/office/drawing/2014/main" id="{748E7EC0-15DC-9439-059E-057CBDF960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31950" y="5749925"/>
                    <a:ext cx="2530475" cy="996950"/>
                  </a:xfrm>
                  <a:custGeom>
                    <a:avLst/>
                    <a:gdLst>
                      <a:gd name="T0" fmla="*/ 0 w 1594"/>
                      <a:gd name="T1" fmla="*/ 628 h 628"/>
                      <a:gd name="T2" fmla="*/ 0 w 1594"/>
                      <a:gd name="T3" fmla="*/ 628 h 628"/>
                      <a:gd name="T4" fmla="*/ 0 w 1594"/>
                      <a:gd name="T5" fmla="*/ 628 h 628"/>
                      <a:gd name="T6" fmla="*/ 132 w 1594"/>
                      <a:gd name="T7" fmla="*/ 618 h 628"/>
                      <a:gd name="T8" fmla="*/ 132 w 1594"/>
                      <a:gd name="T9" fmla="*/ 618 h 628"/>
                      <a:gd name="T10" fmla="*/ 266 w 1594"/>
                      <a:gd name="T11" fmla="*/ 604 h 628"/>
                      <a:gd name="T12" fmla="*/ 266 w 1594"/>
                      <a:gd name="T13" fmla="*/ 604 h 628"/>
                      <a:gd name="T14" fmla="*/ 398 w 1594"/>
                      <a:gd name="T15" fmla="*/ 588 h 628"/>
                      <a:gd name="T16" fmla="*/ 398 w 1594"/>
                      <a:gd name="T17" fmla="*/ 588 h 628"/>
                      <a:gd name="T18" fmla="*/ 532 w 1594"/>
                      <a:gd name="T19" fmla="*/ 551 h 628"/>
                      <a:gd name="T20" fmla="*/ 532 w 1594"/>
                      <a:gd name="T21" fmla="*/ 551 h 628"/>
                      <a:gd name="T22" fmla="*/ 664 w 1594"/>
                      <a:gd name="T23" fmla="*/ 508 h 628"/>
                      <a:gd name="T24" fmla="*/ 664 w 1594"/>
                      <a:gd name="T25" fmla="*/ 508 h 628"/>
                      <a:gd name="T26" fmla="*/ 797 w 1594"/>
                      <a:gd name="T27" fmla="*/ 451 h 628"/>
                      <a:gd name="T28" fmla="*/ 797 w 1594"/>
                      <a:gd name="T29" fmla="*/ 451 h 628"/>
                      <a:gd name="T30" fmla="*/ 930 w 1594"/>
                      <a:gd name="T31" fmla="*/ 435 h 628"/>
                      <a:gd name="T32" fmla="*/ 930 w 1594"/>
                      <a:gd name="T33" fmla="*/ 435 h 628"/>
                      <a:gd name="T34" fmla="*/ 1062 w 1594"/>
                      <a:gd name="T35" fmla="*/ 366 h 628"/>
                      <a:gd name="T36" fmla="*/ 1062 w 1594"/>
                      <a:gd name="T37" fmla="*/ 366 h 628"/>
                      <a:gd name="T38" fmla="*/ 1196 w 1594"/>
                      <a:gd name="T39" fmla="*/ 301 h 628"/>
                      <a:gd name="T40" fmla="*/ 1196 w 1594"/>
                      <a:gd name="T41" fmla="*/ 301 h 628"/>
                      <a:gd name="T42" fmla="*/ 1328 w 1594"/>
                      <a:gd name="T43" fmla="*/ 208 h 628"/>
                      <a:gd name="T44" fmla="*/ 1328 w 1594"/>
                      <a:gd name="T45" fmla="*/ 208 h 628"/>
                      <a:gd name="T46" fmla="*/ 1462 w 1594"/>
                      <a:gd name="T47" fmla="*/ 132 h 628"/>
                      <a:gd name="T48" fmla="*/ 1462 w 1594"/>
                      <a:gd name="T49" fmla="*/ 132 h 628"/>
                      <a:gd name="T50" fmla="*/ 1594 w 1594"/>
                      <a:gd name="T51" fmla="*/ 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1594" h="628">
                        <a:moveTo>
                          <a:pt x="0" y="628"/>
                        </a:moveTo>
                        <a:lnTo>
                          <a:pt x="0" y="628"/>
                        </a:lnTo>
                        <a:lnTo>
                          <a:pt x="0" y="628"/>
                        </a:lnTo>
                        <a:lnTo>
                          <a:pt x="132" y="618"/>
                        </a:lnTo>
                        <a:lnTo>
                          <a:pt x="132" y="618"/>
                        </a:lnTo>
                        <a:lnTo>
                          <a:pt x="266" y="604"/>
                        </a:lnTo>
                        <a:lnTo>
                          <a:pt x="266" y="604"/>
                        </a:lnTo>
                        <a:lnTo>
                          <a:pt x="398" y="588"/>
                        </a:lnTo>
                        <a:lnTo>
                          <a:pt x="398" y="588"/>
                        </a:lnTo>
                        <a:lnTo>
                          <a:pt x="532" y="551"/>
                        </a:lnTo>
                        <a:lnTo>
                          <a:pt x="532" y="551"/>
                        </a:lnTo>
                        <a:lnTo>
                          <a:pt x="664" y="508"/>
                        </a:lnTo>
                        <a:lnTo>
                          <a:pt x="664" y="508"/>
                        </a:lnTo>
                        <a:lnTo>
                          <a:pt x="797" y="451"/>
                        </a:lnTo>
                        <a:lnTo>
                          <a:pt x="797" y="451"/>
                        </a:lnTo>
                        <a:lnTo>
                          <a:pt x="930" y="435"/>
                        </a:lnTo>
                        <a:lnTo>
                          <a:pt x="930" y="435"/>
                        </a:lnTo>
                        <a:lnTo>
                          <a:pt x="1062" y="366"/>
                        </a:lnTo>
                        <a:lnTo>
                          <a:pt x="1062" y="366"/>
                        </a:lnTo>
                        <a:lnTo>
                          <a:pt x="1196" y="301"/>
                        </a:lnTo>
                        <a:lnTo>
                          <a:pt x="1196" y="301"/>
                        </a:lnTo>
                        <a:lnTo>
                          <a:pt x="1328" y="208"/>
                        </a:lnTo>
                        <a:lnTo>
                          <a:pt x="1328" y="208"/>
                        </a:lnTo>
                        <a:lnTo>
                          <a:pt x="1462" y="132"/>
                        </a:lnTo>
                        <a:lnTo>
                          <a:pt x="1462" y="132"/>
                        </a:lnTo>
                        <a:lnTo>
                          <a:pt x="1594" y="0"/>
                        </a:lnTo>
                      </a:path>
                    </a:pathLst>
                  </a:cu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7" name="Line 280">
                    <a:extLst>
                      <a:ext uri="{FF2B5EF4-FFF2-40B4-BE49-F238E27FC236}">
                        <a16:creationId xmlns:a16="http://schemas.microsoft.com/office/drawing/2014/main" id="{2742E3FE-32B2-7F18-213A-2D2AC72C5F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0" y="6732588"/>
                    <a:ext cx="0" cy="142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8" name="Line 281">
                    <a:extLst>
                      <a:ext uri="{FF2B5EF4-FFF2-40B4-BE49-F238E27FC236}">
                        <a16:creationId xmlns:a16="http://schemas.microsoft.com/office/drawing/2014/main" id="{49C78D14-42BB-5E95-58EB-593E547807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325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49" name="Line 282">
                    <a:extLst>
                      <a:ext uri="{FF2B5EF4-FFF2-40B4-BE49-F238E27FC236}">
                        <a16:creationId xmlns:a16="http://schemas.microsoft.com/office/drawing/2014/main" id="{432D9D9C-4408-7CA8-4D71-FBC64F529D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31950" y="6746875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0" name="Line 283">
                    <a:extLst>
                      <a:ext uri="{FF2B5EF4-FFF2-40B4-BE49-F238E27FC236}">
                        <a16:creationId xmlns:a16="http://schemas.microsoft.com/office/drawing/2014/main" id="{4F32465B-4601-29D1-6307-F2B97D4CC1E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5438" y="67627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1" name="Line 284">
                    <a:extLst>
                      <a:ext uri="{FF2B5EF4-FFF2-40B4-BE49-F238E27FC236}">
                        <a16:creationId xmlns:a16="http://schemas.microsoft.com/office/drawing/2014/main" id="{72E65EB5-F92C-BB69-FC3C-7884DF5D263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0" y="6715125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2" name="Line 285">
                    <a:extLst>
                      <a:ext uri="{FF2B5EF4-FFF2-40B4-BE49-F238E27FC236}">
                        <a16:creationId xmlns:a16="http://schemas.microsoft.com/office/drawing/2014/main" id="{3372F1E4-AA19-F940-3A66-72AEF4A29D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151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3" name="Line 286">
                    <a:extLst>
                      <a:ext uri="{FF2B5EF4-FFF2-40B4-BE49-F238E27FC236}">
                        <a16:creationId xmlns:a16="http://schemas.microsoft.com/office/drawing/2014/main" id="{303D15C2-AE37-22DE-E933-565FF73BB7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1500" y="6731000"/>
                    <a:ext cx="0" cy="158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4" name="Line 287">
                    <a:extLst>
                      <a:ext uri="{FF2B5EF4-FFF2-40B4-BE49-F238E27FC236}">
                        <a16:creationId xmlns:a16="http://schemas.microsoft.com/office/drawing/2014/main" id="{E3BEBBFC-0564-9B9C-95C5-C95161ABB6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04988" y="67468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5" name="Line 288">
                    <a:extLst>
                      <a:ext uri="{FF2B5EF4-FFF2-40B4-BE49-F238E27FC236}">
                        <a16:creationId xmlns:a16="http://schemas.microsoft.com/office/drawing/2014/main" id="{F5DD408B-9546-9CB0-DDED-0C74820992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5" y="6691313"/>
                    <a:ext cx="0" cy="174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6" name="Line 289">
                    <a:extLst>
                      <a:ext uri="{FF2B5EF4-FFF2-40B4-BE49-F238E27FC236}">
                        <a16:creationId xmlns:a16="http://schemas.microsoft.com/office/drawing/2014/main" id="{0A2DC063-BDB6-D1EB-647C-42D157FAE0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6913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7" name="Line 290">
                    <a:extLst>
                      <a:ext uri="{FF2B5EF4-FFF2-40B4-BE49-F238E27FC236}">
                        <a16:creationId xmlns:a16="http://schemas.microsoft.com/office/drawing/2014/main" id="{D0501A94-A4B0-D42F-9B2A-B0F31BCC82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4225" y="6708775"/>
                    <a:ext cx="0" cy="174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8" name="Line 291">
                    <a:extLst>
                      <a:ext uri="{FF2B5EF4-FFF2-40B4-BE49-F238E27FC236}">
                        <a16:creationId xmlns:a16="http://schemas.microsoft.com/office/drawing/2014/main" id="{A0077CFF-82EF-C07A-DF60-937ED115C9A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7713" y="67262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59" name="Line 292">
                    <a:extLst>
                      <a:ext uri="{FF2B5EF4-FFF2-40B4-BE49-F238E27FC236}">
                        <a16:creationId xmlns:a16="http://schemas.microsoft.com/office/drawing/2014/main" id="{F26AB9DA-0D54-C744-FAE0-E774E6DF1B5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5" y="6662738"/>
                    <a:ext cx="0" cy="206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0" name="Line 293">
                    <a:extLst>
                      <a:ext uri="{FF2B5EF4-FFF2-40B4-BE49-F238E27FC236}">
                        <a16:creationId xmlns:a16="http://schemas.microsoft.com/office/drawing/2014/main" id="{1D0A51B3-A40E-EC5D-4328-60E138BF45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66273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1" name="Line 294">
                    <a:extLst>
                      <a:ext uri="{FF2B5EF4-FFF2-40B4-BE49-F238E27FC236}">
                        <a16:creationId xmlns:a16="http://schemas.microsoft.com/office/drawing/2014/main" id="{2D59DFF4-0C9D-13AD-13C0-C180D2C265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63775" y="6683375"/>
                    <a:ext cx="0" cy="206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2" name="Line 295">
                    <a:extLst>
                      <a:ext uri="{FF2B5EF4-FFF2-40B4-BE49-F238E27FC236}">
                        <a16:creationId xmlns:a16="http://schemas.microsoft.com/office/drawing/2014/main" id="{1B8D6E11-6058-0BF6-0AC8-1AC1F11818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27263" y="670401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3" name="Line 296">
                    <a:extLst>
                      <a:ext uri="{FF2B5EF4-FFF2-40B4-BE49-F238E27FC236}">
                        <a16:creationId xmlns:a16="http://schemas.microsoft.com/office/drawing/2014/main" id="{36F8C4E5-EEE1-99C8-CFA0-AD5047AA06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0" y="6592888"/>
                    <a:ext cx="0" cy="317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4" name="Line 297">
                    <a:extLst>
                      <a:ext uri="{FF2B5EF4-FFF2-40B4-BE49-F238E27FC236}">
                        <a16:creationId xmlns:a16="http://schemas.microsoft.com/office/drawing/2014/main" id="{59F777AA-A9C1-F201-F116-4D566E2EAA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5928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5" name="Line 298">
                    <a:extLst>
                      <a:ext uri="{FF2B5EF4-FFF2-40B4-BE49-F238E27FC236}">
                        <a16:creationId xmlns:a16="http://schemas.microsoft.com/office/drawing/2014/main" id="{D0DCA32D-652B-D780-196F-6DD88608B6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76500" y="6624638"/>
                    <a:ext cx="0" cy="317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6" name="Line 299">
                    <a:extLst>
                      <a:ext uri="{FF2B5EF4-FFF2-40B4-BE49-F238E27FC236}">
                        <a16:creationId xmlns:a16="http://schemas.microsoft.com/office/drawing/2014/main" id="{CFE60731-F349-B07B-56E2-0B0F3DD643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9988" y="66563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7" name="Line 300">
                    <a:extLst>
                      <a:ext uri="{FF2B5EF4-FFF2-40B4-BE49-F238E27FC236}">
                        <a16:creationId xmlns:a16="http://schemas.microsoft.com/office/drawing/2014/main" id="{B404F2F4-DB08-7F3B-B985-FBC55D52C37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0" y="6524625"/>
                    <a:ext cx="0" cy="317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8" name="Line 301">
                    <a:extLst>
                      <a:ext uri="{FF2B5EF4-FFF2-40B4-BE49-F238E27FC236}">
                        <a16:creationId xmlns:a16="http://schemas.microsoft.com/office/drawing/2014/main" id="{4F9202C7-6E8A-7FEB-25BE-4CA762886C9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5246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69" name="Line 302">
                    <a:extLst>
                      <a:ext uri="{FF2B5EF4-FFF2-40B4-BE49-F238E27FC236}">
                        <a16:creationId xmlns:a16="http://schemas.microsoft.com/office/drawing/2014/main" id="{5134FBDB-B63D-9ECE-E853-2946DC24B9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86050" y="6556375"/>
                    <a:ext cx="0" cy="317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0" name="Line 303">
                    <a:extLst>
                      <a:ext uri="{FF2B5EF4-FFF2-40B4-BE49-F238E27FC236}">
                        <a16:creationId xmlns:a16="http://schemas.microsoft.com/office/drawing/2014/main" id="{4695754F-651A-7BAA-4599-4DA63984BA4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9538" y="65881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1" name="Line 304">
                    <a:extLst>
                      <a:ext uri="{FF2B5EF4-FFF2-40B4-BE49-F238E27FC236}">
                        <a16:creationId xmlns:a16="http://schemas.microsoft.com/office/drawing/2014/main" id="{C5766137-C2AA-F49B-F184-2EE2710AE3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419850"/>
                    <a:ext cx="0" cy="460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2" name="Line 305">
                    <a:extLst>
                      <a:ext uri="{FF2B5EF4-FFF2-40B4-BE49-F238E27FC236}">
                        <a16:creationId xmlns:a16="http://schemas.microsoft.com/office/drawing/2014/main" id="{60456B82-E239-44D9-0879-194F5A8386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4198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3" name="Line 306">
                    <a:extLst>
                      <a:ext uri="{FF2B5EF4-FFF2-40B4-BE49-F238E27FC236}">
                        <a16:creationId xmlns:a16="http://schemas.microsoft.com/office/drawing/2014/main" id="{34BE9559-54B6-DF1D-8CDA-AEF60BAEFFB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7188" y="6465888"/>
                    <a:ext cx="0" cy="460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4" name="Line 307">
                    <a:extLst>
                      <a:ext uri="{FF2B5EF4-FFF2-40B4-BE49-F238E27FC236}">
                        <a16:creationId xmlns:a16="http://schemas.microsoft.com/office/drawing/2014/main" id="{A48B7620-541C-0D4E-7121-D790BB8024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9088" y="651192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5" name="Line 308">
                    <a:extLst>
                      <a:ext uri="{FF2B5EF4-FFF2-40B4-BE49-F238E27FC236}">
                        <a16:creationId xmlns:a16="http://schemas.microsoft.com/office/drawing/2014/main" id="{5DDF02B6-3C15-4FF0-991B-9235FF8603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5" y="6402388"/>
                    <a:ext cx="0" cy="3810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6" name="Line 309">
                    <a:extLst>
                      <a:ext uri="{FF2B5EF4-FFF2-40B4-BE49-F238E27FC236}">
                        <a16:creationId xmlns:a16="http://schemas.microsoft.com/office/drawing/2014/main" id="{B18929A8-01F3-DBFF-8F67-DEE5EA0DEA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4023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7" name="Line 310">
                    <a:extLst>
                      <a:ext uri="{FF2B5EF4-FFF2-40B4-BE49-F238E27FC236}">
                        <a16:creationId xmlns:a16="http://schemas.microsoft.com/office/drawing/2014/main" id="{1B04F90D-589E-4E9F-3E7F-FC096BB996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8325" y="6440488"/>
                    <a:ext cx="0" cy="396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8" name="Line 311">
                    <a:extLst>
                      <a:ext uri="{FF2B5EF4-FFF2-40B4-BE49-F238E27FC236}">
                        <a16:creationId xmlns:a16="http://schemas.microsoft.com/office/drawing/2014/main" id="{910809D2-6037-B9E1-136E-66B69008411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71813" y="64801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79" name="Line 312">
                    <a:extLst>
                      <a:ext uri="{FF2B5EF4-FFF2-40B4-BE49-F238E27FC236}">
                        <a16:creationId xmlns:a16="http://schemas.microsoft.com/office/drawing/2014/main" id="{612802BD-90C2-075A-4602-BB84AC7395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5" y="6275388"/>
                    <a:ext cx="0" cy="55563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0" name="Line 313">
                    <a:extLst>
                      <a:ext uri="{FF2B5EF4-FFF2-40B4-BE49-F238E27FC236}">
                        <a16:creationId xmlns:a16="http://schemas.microsoft.com/office/drawing/2014/main" id="{2E26CB63-9FA8-A8B9-6CF8-3A0B5BD2A88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2753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1" name="Line 314">
                    <a:extLst>
                      <a:ext uri="{FF2B5EF4-FFF2-40B4-BE49-F238E27FC236}">
                        <a16:creationId xmlns:a16="http://schemas.microsoft.com/office/drawing/2014/main" id="{F860B3CF-B7DA-9E28-6994-EFE9EF4F02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17875" y="6330950"/>
                    <a:ext cx="0" cy="5715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2" name="Line 315">
                    <a:extLst>
                      <a:ext uri="{FF2B5EF4-FFF2-40B4-BE49-F238E27FC236}">
                        <a16:creationId xmlns:a16="http://schemas.microsoft.com/office/drawing/2014/main" id="{A0C63C91-1F6A-140D-5106-F3B8EAD522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1363" y="638810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3" name="Line 316">
                    <a:extLst>
                      <a:ext uri="{FF2B5EF4-FFF2-40B4-BE49-F238E27FC236}">
                        <a16:creationId xmlns:a16="http://schemas.microsoft.com/office/drawing/2014/main" id="{58B8872C-ED13-87A4-6C52-264C877AF8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162675"/>
                    <a:ext cx="0" cy="650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4" name="Line 317">
                    <a:extLst>
                      <a:ext uri="{FF2B5EF4-FFF2-40B4-BE49-F238E27FC236}">
                        <a16:creationId xmlns:a16="http://schemas.microsoft.com/office/drawing/2014/main" id="{79786E36-AD85-CB7D-60FB-F0DC0391BA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1626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5" name="Line 318">
                    <a:extLst>
                      <a:ext uri="{FF2B5EF4-FFF2-40B4-BE49-F238E27FC236}">
                        <a16:creationId xmlns:a16="http://schemas.microsoft.com/office/drawing/2014/main" id="{8339344E-4CDC-855A-D635-42A599C4F74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530600" y="6227763"/>
                    <a:ext cx="0" cy="6508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6" name="Line 319">
                    <a:extLst>
                      <a:ext uri="{FF2B5EF4-FFF2-40B4-BE49-F238E27FC236}">
                        <a16:creationId xmlns:a16="http://schemas.microsoft.com/office/drawing/2014/main" id="{54C514E7-D3F7-BBBF-A2F4-DA3504561E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94088" y="62928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7" name="Line 320">
                    <a:extLst>
                      <a:ext uri="{FF2B5EF4-FFF2-40B4-BE49-F238E27FC236}">
                        <a16:creationId xmlns:a16="http://schemas.microsoft.com/office/drawing/2014/main" id="{9C8EB4F2-9F8A-A4CD-4839-7F50131BF9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000750"/>
                    <a:ext cx="0" cy="793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8" name="Line 321">
                    <a:extLst>
                      <a:ext uri="{FF2B5EF4-FFF2-40B4-BE49-F238E27FC236}">
                        <a16:creationId xmlns:a16="http://schemas.microsoft.com/office/drawing/2014/main" id="{A53E5F8F-AEAB-6C99-9966-7031FE40AFB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00075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89" name="Line 322">
                    <a:extLst>
                      <a:ext uri="{FF2B5EF4-FFF2-40B4-BE49-F238E27FC236}">
                        <a16:creationId xmlns:a16="http://schemas.microsoft.com/office/drawing/2014/main" id="{2FCF4E13-8B5F-9885-494A-4347F184183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40150" y="6080125"/>
                    <a:ext cx="0" cy="79375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0" name="Line 323">
                    <a:extLst>
                      <a:ext uri="{FF2B5EF4-FFF2-40B4-BE49-F238E27FC236}">
                        <a16:creationId xmlns:a16="http://schemas.microsoft.com/office/drawing/2014/main" id="{B5A208A1-D2BB-2923-4A77-C1465A89B56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03638" y="6159500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1" name="Line 324">
                    <a:extLst>
                      <a:ext uri="{FF2B5EF4-FFF2-40B4-BE49-F238E27FC236}">
                        <a16:creationId xmlns:a16="http://schemas.microsoft.com/office/drawing/2014/main" id="{C6EEECD9-BAA5-3F28-7C86-192B2F2D32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5870575"/>
                    <a:ext cx="0" cy="8890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2" name="Line 325">
                    <a:extLst>
                      <a:ext uri="{FF2B5EF4-FFF2-40B4-BE49-F238E27FC236}">
                        <a16:creationId xmlns:a16="http://schemas.microsoft.com/office/drawing/2014/main" id="{CC3A6FE5-F497-1CC5-BA86-1E12529AC2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58705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3" name="Line 326">
                    <a:extLst>
                      <a:ext uri="{FF2B5EF4-FFF2-40B4-BE49-F238E27FC236}">
                        <a16:creationId xmlns:a16="http://schemas.microsoft.com/office/drawing/2014/main" id="{F66E3F3F-E712-A0C6-ABFB-CD3156956A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52875" y="5959475"/>
                    <a:ext cx="0" cy="8890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4" name="Line 327">
                    <a:extLst>
                      <a:ext uri="{FF2B5EF4-FFF2-40B4-BE49-F238E27FC236}">
                        <a16:creationId xmlns:a16="http://schemas.microsoft.com/office/drawing/2014/main" id="{0D086BC9-E6D5-0A9B-5DE8-6F29FB2A2F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16363" y="6048375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5" name="Line 328">
                    <a:extLst>
                      <a:ext uri="{FF2B5EF4-FFF2-40B4-BE49-F238E27FC236}">
                        <a16:creationId xmlns:a16="http://schemas.microsoft.com/office/drawing/2014/main" id="{CD5BE04C-360B-8E12-4D26-27A3E6EC32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5640388"/>
                    <a:ext cx="0" cy="1095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6" name="Line 329">
                    <a:extLst>
                      <a:ext uri="{FF2B5EF4-FFF2-40B4-BE49-F238E27FC236}">
                        <a16:creationId xmlns:a16="http://schemas.microsoft.com/office/drawing/2014/main" id="{59E01B93-9363-9691-5F09-834CBD2A72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5640388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7" name="Line 330">
                    <a:extLst>
                      <a:ext uri="{FF2B5EF4-FFF2-40B4-BE49-F238E27FC236}">
                        <a16:creationId xmlns:a16="http://schemas.microsoft.com/office/drawing/2014/main" id="{565F6C4E-0FA8-93DA-0010-9C48876667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2425" y="5749925"/>
                    <a:ext cx="0" cy="109538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8" name="Line 331">
                    <a:extLst>
                      <a:ext uri="{FF2B5EF4-FFF2-40B4-BE49-F238E27FC236}">
                        <a16:creationId xmlns:a16="http://schemas.microsoft.com/office/drawing/2014/main" id="{A5C86699-0E43-DAE4-29B5-F36BB9E47B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5913" y="5859463"/>
                    <a:ext cx="73025" cy="0"/>
                  </a:xfrm>
                  <a:prstGeom prst="line">
                    <a:avLst/>
                  </a:prstGeom>
                  <a:noFill/>
                  <a:ln w="6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400"/>
                  </a:p>
                </p:txBody>
              </p:sp>
              <p:sp>
                <p:nvSpPr>
                  <p:cNvPr id="499" name="Rectangle 343">
                    <a:extLst>
                      <a:ext uri="{FF2B5EF4-FFF2-40B4-BE49-F238E27FC236}">
                        <a16:creationId xmlns:a16="http://schemas.microsoft.com/office/drawing/2014/main" id="{54AE29D6-C8E1-BC86-91B7-6C3EEA68C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14725" y="6134100"/>
                    <a:ext cx="103440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#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0" name="Rectangle 344">
                    <a:extLst>
                      <a:ext uri="{FF2B5EF4-FFF2-40B4-BE49-F238E27FC236}">
                        <a16:creationId xmlns:a16="http://schemas.microsoft.com/office/drawing/2014/main" id="{5AE58641-9C04-7B6A-B16D-3910EEAEB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05225" y="6029325"/>
                    <a:ext cx="73409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*</a:t>
                    </a:r>
                    <a:endParaRPr lang="en-US" sz="14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1" name="Rectangle 345">
                    <a:extLst>
                      <a:ext uri="{FF2B5EF4-FFF2-40B4-BE49-F238E27FC236}">
                        <a16:creationId xmlns:a16="http://schemas.microsoft.com/office/drawing/2014/main" id="{7387802D-83B6-A7C5-7799-5DA1B7287E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05002" y="5876232"/>
                    <a:ext cx="73409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*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2" name="Rectangle 346">
                    <a:extLst>
                      <a:ext uri="{FF2B5EF4-FFF2-40B4-BE49-F238E27FC236}">
                        <a16:creationId xmlns:a16="http://schemas.microsoft.com/office/drawing/2014/main" id="{DAD14DBE-57A2-428E-8F84-AFA1DB7EB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00289" y="6000552"/>
                    <a:ext cx="103440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#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3" name="Rectangle 347">
                    <a:extLst>
                      <a:ext uri="{FF2B5EF4-FFF2-40B4-BE49-F238E27FC236}">
                        <a16:creationId xmlns:a16="http://schemas.microsoft.com/office/drawing/2014/main" id="{571486E5-8271-B043-18CA-DB447DAEF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10240" y="5687449"/>
                    <a:ext cx="73409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*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4" name="Rectangle 348">
                    <a:extLst>
                      <a:ext uri="{FF2B5EF4-FFF2-40B4-BE49-F238E27FC236}">
                        <a16:creationId xmlns:a16="http://schemas.microsoft.com/office/drawing/2014/main" id="{F978F0E9-B139-3E40-BBB1-3993F03F8F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10240" y="5835461"/>
                    <a:ext cx="103440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#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5" name="Rectangle 349">
                    <a:extLst>
                      <a:ext uri="{FF2B5EF4-FFF2-40B4-BE49-F238E27FC236}">
                        <a16:creationId xmlns:a16="http://schemas.microsoft.com/office/drawing/2014/main" id="{55FEEF0E-ECF3-75C5-AFAD-972BDC13D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29858" y="5169608"/>
                    <a:ext cx="73409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*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6" name="Rectangle 351">
                    <a:extLst>
                      <a:ext uri="{FF2B5EF4-FFF2-40B4-BE49-F238E27FC236}">
                        <a16:creationId xmlns:a16="http://schemas.microsoft.com/office/drawing/2014/main" id="{7B797D73-698F-2471-D0DF-536DA1E12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24093" y="5496799"/>
                    <a:ext cx="73409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*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07" name="Rectangle 352">
                    <a:extLst>
                      <a:ext uri="{FF2B5EF4-FFF2-40B4-BE49-F238E27FC236}">
                        <a16:creationId xmlns:a16="http://schemas.microsoft.com/office/drawing/2014/main" id="{23048838-707A-D79C-6DAA-870AD526B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24093" y="5681871"/>
                    <a:ext cx="103440" cy="2640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dirty="0">
                        <a:solidFill>
                          <a:srgbClr val="A00000"/>
                        </a:solidFill>
                        <a:latin typeface="Arial" pitchFamily="34" charset="0"/>
                        <a:cs typeface="Arial" pitchFamily="34" charset="0"/>
                      </a:rPr>
                      <a:t>#</a:t>
                    </a:r>
                    <a:endParaRPr lang="en-US" sz="14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252" name="CuadroTexto 348">
                <a:extLst>
                  <a:ext uri="{FF2B5EF4-FFF2-40B4-BE49-F238E27FC236}">
                    <a16:creationId xmlns:a16="http://schemas.microsoft.com/office/drawing/2014/main" id="{423DB545-2C12-4730-5AEB-008EA200A49E}"/>
                  </a:ext>
                </a:extLst>
              </p:cNvPr>
              <p:cNvSpPr txBox="1"/>
              <p:nvPr/>
            </p:nvSpPr>
            <p:spPr>
              <a:xfrm>
                <a:off x="2605273" y="6525565"/>
                <a:ext cx="610991" cy="320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Days</a:t>
                </a:r>
                <a:endParaRPr lang="es-E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Rectangle 43">
                <a:extLst>
                  <a:ext uri="{FF2B5EF4-FFF2-40B4-BE49-F238E27FC236}">
                    <a16:creationId xmlns:a16="http://schemas.microsoft.com/office/drawing/2014/main" id="{53B1DE7C-68E9-D1AC-573E-2E210490CE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582" y="6346944"/>
                <a:ext cx="9434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4" name="Rectangle 43">
                <a:extLst>
                  <a:ext uri="{FF2B5EF4-FFF2-40B4-BE49-F238E27FC236}">
                    <a16:creationId xmlns:a16="http://schemas.microsoft.com/office/drawing/2014/main" id="{ACB15A42-EB7C-371D-092F-01422A07A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168" y="6346944"/>
                <a:ext cx="9434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5" name="Rectangle 43">
                <a:extLst>
                  <a:ext uri="{FF2B5EF4-FFF2-40B4-BE49-F238E27FC236}">
                    <a16:creationId xmlns:a16="http://schemas.microsoft.com/office/drawing/2014/main" id="{26CA7187-38E1-6EE1-C178-903CA6FF7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577" y="6361536"/>
                <a:ext cx="9434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7</a:t>
                </a:r>
              </a:p>
            </p:txBody>
          </p:sp>
          <p:sp>
            <p:nvSpPr>
              <p:cNvPr id="256" name="Rectangle 43">
                <a:extLst>
                  <a:ext uri="{FF2B5EF4-FFF2-40B4-BE49-F238E27FC236}">
                    <a16:creationId xmlns:a16="http://schemas.microsoft.com/office/drawing/2014/main" id="{198A75F1-22DB-E034-D8C8-2C2CEB942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4808" y="6361536"/>
                <a:ext cx="18869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10</a:t>
                </a:r>
              </a:p>
            </p:txBody>
          </p:sp>
          <p:sp>
            <p:nvSpPr>
              <p:cNvPr id="257" name="Rectangle 43">
                <a:extLst>
                  <a:ext uri="{FF2B5EF4-FFF2-40B4-BE49-F238E27FC236}">
                    <a16:creationId xmlns:a16="http://schemas.microsoft.com/office/drawing/2014/main" id="{A9D530A1-2AE3-10A2-FBEC-9FF126C54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760" y="6361536"/>
                <a:ext cx="18869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14</a:t>
                </a:r>
              </a:p>
            </p:txBody>
          </p:sp>
          <p:sp>
            <p:nvSpPr>
              <p:cNvPr id="258" name="Rectangle 43">
                <a:extLst>
                  <a:ext uri="{FF2B5EF4-FFF2-40B4-BE49-F238E27FC236}">
                    <a16:creationId xmlns:a16="http://schemas.microsoft.com/office/drawing/2014/main" id="{42029F1E-98D6-64CB-A4C6-604616E40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9834" y="6361536"/>
                <a:ext cx="18869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17</a:t>
                </a:r>
              </a:p>
            </p:txBody>
          </p:sp>
          <p:sp>
            <p:nvSpPr>
              <p:cNvPr id="259" name="Rectangle 43">
                <a:extLst>
                  <a:ext uri="{FF2B5EF4-FFF2-40B4-BE49-F238E27FC236}">
                    <a16:creationId xmlns:a16="http://schemas.microsoft.com/office/drawing/2014/main" id="{748E0B82-BA60-751D-8FDB-6A1C68144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2922" y="6361536"/>
                <a:ext cx="188699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21</a:t>
                </a:r>
              </a:p>
            </p:txBody>
          </p:sp>
          <p:sp>
            <p:nvSpPr>
              <p:cNvPr id="260" name="Rectangle 43">
                <a:extLst>
                  <a:ext uri="{FF2B5EF4-FFF2-40B4-BE49-F238E27FC236}">
                    <a16:creationId xmlns:a16="http://schemas.microsoft.com/office/drawing/2014/main" id="{13B42DE1-DEA1-F744-CD35-74AF47ACE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871959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24</a:t>
                </a:r>
              </a:p>
            </p:txBody>
          </p:sp>
          <p:sp>
            <p:nvSpPr>
              <p:cNvPr id="261" name="Rectangle 43">
                <a:extLst>
                  <a:ext uri="{FF2B5EF4-FFF2-40B4-BE49-F238E27FC236}">
                    <a16:creationId xmlns:a16="http://schemas.microsoft.com/office/drawing/2014/main" id="{3AC0FAAD-229A-54E9-537B-B548BEA49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62998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28</a:t>
                </a:r>
              </a:p>
            </p:txBody>
          </p:sp>
          <p:sp>
            <p:nvSpPr>
              <p:cNvPr id="262" name="Rectangle 43">
                <a:extLst>
                  <a:ext uri="{FF2B5EF4-FFF2-40B4-BE49-F238E27FC236}">
                    <a16:creationId xmlns:a16="http://schemas.microsoft.com/office/drawing/2014/main" id="{F0739FB0-47AD-AD4C-11B7-2BDA1DA46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259174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31</a:t>
                </a:r>
              </a:p>
            </p:txBody>
          </p:sp>
          <p:sp>
            <p:nvSpPr>
              <p:cNvPr id="263" name="Rectangle 43">
                <a:extLst>
                  <a:ext uri="{FF2B5EF4-FFF2-40B4-BE49-F238E27FC236}">
                    <a16:creationId xmlns:a16="http://schemas.microsoft.com/office/drawing/2014/main" id="{00D208C5-3547-ABA5-DCBA-90E987CA36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445622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35</a:t>
                </a:r>
              </a:p>
            </p:txBody>
          </p:sp>
          <p:sp>
            <p:nvSpPr>
              <p:cNvPr id="264" name="Rectangle 43">
                <a:extLst>
                  <a:ext uri="{FF2B5EF4-FFF2-40B4-BE49-F238E27FC236}">
                    <a16:creationId xmlns:a16="http://schemas.microsoft.com/office/drawing/2014/main" id="{357C5C06-E7F2-A6F2-93F3-C709AFFD0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41798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38</a:t>
                </a:r>
              </a:p>
            </p:txBody>
          </p:sp>
          <p:sp>
            <p:nvSpPr>
              <p:cNvPr id="265" name="Rectangle 43">
                <a:extLst>
                  <a:ext uri="{FF2B5EF4-FFF2-40B4-BE49-F238E27FC236}">
                    <a16:creationId xmlns:a16="http://schemas.microsoft.com/office/drawing/2014/main" id="{108A0C2B-D421-1C51-A8DC-5E6D10537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34455" y="6361536"/>
                <a:ext cx="200393" cy="224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42</a:t>
                </a:r>
              </a:p>
            </p:txBody>
          </p:sp>
        </p:grpSp>
      </p:grpSp>
      <p:grpSp>
        <p:nvGrpSpPr>
          <p:cNvPr id="508" name="Grupo 507">
            <a:extLst>
              <a:ext uri="{FF2B5EF4-FFF2-40B4-BE49-F238E27FC236}">
                <a16:creationId xmlns:a16="http://schemas.microsoft.com/office/drawing/2014/main" id="{BFCACF05-B26E-1F6A-2324-98E831888A00}"/>
              </a:ext>
            </a:extLst>
          </p:cNvPr>
          <p:cNvGrpSpPr/>
          <p:nvPr/>
        </p:nvGrpSpPr>
        <p:grpSpPr>
          <a:xfrm>
            <a:off x="853998" y="729013"/>
            <a:ext cx="2857094" cy="2121140"/>
            <a:chOff x="1843666" y="2295182"/>
            <a:chExt cx="1425993" cy="1156536"/>
          </a:xfrm>
        </p:grpSpPr>
        <p:sp>
          <p:nvSpPr>
            <p:cNvPr id="509" name="Elipse 14">
              <a:extLst>
                <a:ext uri="{FF2B5EF4-FFF2-40B4-BE49-F238E27FC236}">
                  <a16:creationId xmlns:a16="http://schemas.microsoft.com/office/drawing/2014/main" id="{DBB23D8B-7CE1-5046-4083-1FF59C299D59}"/>
                </a:ext>
              </a:extLst>
            </p:cNvPr>
            <p:cNvSpPr/>
            <p:nvPr/>
          </p:nvSpPr>
          <p:spPr>
            <a:xfrm>
              <a:off x="1905752" y="2392791"/>
              <a:ext cx="362874" cy="389943"/>
            </a:xfrm>
            <a:prstGeom prst="ellipse">
              <a:avLst/>
            </a:prstGeom>
            <a:solidFill>
              <a:srgbClr val="525678"/>
            </a:solidFill>
            <a:ln>
              <a:solidFill>
                <a:srgbClr val="0000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0" name="CuadroTexto 15">
              <a:extLst>
                <a:ext uri="{FF2B5EF4-FFF2-40B4-BE49-F238E27FC236}">
                  <a16:creationId xmlns:a16="http://schemas.microsoft.com/office/drawing/2014/main" id="{73A0E7FD-810C-1CDD-EFE6-D2ACBB64E19C}"/>
                </a:ext>
              </a:extLst>
            </p:cNvPr>
            <p:cNvSpPr txBox="1"/>
            <p:nvPr/>
          </p:nvSpPr>
          <p:spPr>
            <a:xfrm>
              <a:off x="1843666" y="2449587"/>
              <a:ext cx="487045" cy="751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EGI-1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1x10</a:t>
              </a:r>
              <a:r>
                <a:rPr lang="en-US" sz="1400" baseline="30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1" name="466 Grupo">
              <a:extLst>
                <a:ext uri="{FF2B5EF4-FFF2-40B4-BE49-F238E27FC236}">
                  <a16:creationId xmlns:a16="http://schemas.microsoft.com/office/drawing/2014/main" id="{4F773C1E-2A8A-628B-3796-87CA4619F21B}"/>
                </a:ext>
              </a:extLst>
            </p:cNvPr>
            <p:cNvGrpSpPr/>
            <p:nvPr/>
          </p:nvGrpSpPr>
          <p:grpSpPr>
            <a:xfrm>
              <a:off x="2354460" y="2642056"/>
              <a:ext cx="681894" cy="809662"/>
              <a:chOff x="863358" y="1095979"/>
              <a:chExt cx="1254314" cy="1312389"/>
            </a:xfrm>
          </p:grpSpPr>
          <p:grpSp>
            <p:nvGrpSpPr>
              <p:cNvPr id="513" name="Grupo 512">
                <a:extLst>
                  <a:ext uri="{FF2B5EF4-FFF2-40B4-BE49-F238E27FC236}">
                    <a16:creationId xmlns:a16="http://schemas.microsoft.com/office/drawing/2014/main" id="{B5841BAC-D82A-0C48-CF8D-18A68CEB797A}"/>
                  </a:ext>
                </a:extLst>
              </p:cNvPr>
              <p:cNvGrpSpPr/>
              <p:nvPr/>
            </p:nvGrpSpPr>
            <p:grpSpPr>
              <a:xfrm>
                <a:off x="863358" y="1228413"/>
                <a:ext cx="1159829" cy="1179955"/>
                <a:chOff x="-1618589" y="2099216"/>
                <a:chExt cx="1552666" cy="1526350"/>
              </a:xfrm>
            </p:grpSpPr>
            <p:pic>
              <p:nvPicPr>
                <p:cNvPr id="516" name="Picture 2" descr="Imagen relacionada">
                  <a:extLst>
                    <a:ext uri="{FF2B5EF4-FFF2-40B4-BE49-F238E27FC236}">
                      <a16:creationId xmlns:a16="http://schemas.microsoft.com/office/drawing/2014/main" id="{5E758946-5544-C0AD-38F7-82B977FC14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618589" y="2099216"/>
                  <a:ext cx="1552666" cy="15263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17" name="Elipse 12">
                  <a:extLst>
                    <a:ext uri="{FF2B5EF4-FFF2-40B4-BE49-F238E27FC236}">
                      <a16:creationId xmlns:a16="http://schemas.microsoft.com/office/drawing/2014/main" id="{505C5B58-C0F5-A0C0-16F0-A392A87E2AD3}"/>
                    </a:ext>
                  </a:extLst>
                </p:cNvPr>
                <p:cNvSpPr/>
                <p:nvPr/>
              </p:nvSpPr>
              <p:spPr>
                <a:xfrm>
                  <a:off x="-1158131" y="2347243"/>
                  <a:ext cx="315875" cy="297142"/>
                </a:xfrm>
                <a:prstGeom prst="ellipse">
                  <a:avLst/>
                </a:prstGeom>
                <a:solidFill>
                  <a:srgbClr val="525678"/>
                </a:solidFill>
                <a:ln>
                  <a:solidFill>
                    <a:srgbClr val="00005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8" name="Elipse 13">
                  <a:extLst>
                    <a:ext uri="{FF2B5EF4-FFF2-40B4-BE49-F238E27FC236}">
                      <a16:creationId xmlns:a16="http://schemas.microsoft.com/office/drawing/2014/main" id="{7E2A9194-A341-2129-51BD-4BA4EEB921E5}"/>
                    </a:ext>
                  </a:extLst>
                </p:cNvPr>
                <p:cNvSpPr/>
                <p:nvPr/>
              </p:nvSpPr>
              <p:spPr>
                <a:xfrm>
                  <a:off x="-456970" y="2347243"/>
                  <a:ext cx="315875" cy="297142"/>
                </a:xfrm>
                <a:prstGeom prst="ellipse">
                  <a:avLst/>
                </a:prstGeom>
                <a:solidFill>
                  <a:srgbClr val="525678"/>
                </a:solidFill>
                <a:ln>
                  <a:solidFill>
                    <a:srgbClr val="00005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14" name="7 Rayo">
                <a:extLst>
                  <a:ext uri="{FF2B5EF4-FFF2-40B4-BE49-F238E27FC236}">
                    <a16:creationId xmlns:a16="http://schemas.microsoft.com/office/drawing/2014/main" id="{979A0203-18FE-1E67-2A69-614D06CBE98A}"/>
                  </a:ext>
                </a:extLst>
              </p:cNvPr>
              <p:cNvSpPr/>
              <p:nvPr/>
            </p:nvSpPr>
            <p:spPr>
              <a:xfrm>
                <a:off x="1024795" y="1113325"/>
                <a:ext cx="199674" cy="323756"/>
              </a:xfrm>
              <a:prstGeom prst="lightningBolt">
                <a:avLst/>
              </a:prstGeom>
              <a:solidFill>
                <a:srgbClr val="525678"/>
              </a:solidFill>
              <a:ln>
                <a:solidFill>
                  <a:srgbClr val="0000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/>
              </a:p>
            </p:txBody>
          </p:sp>
          <p:sp>
            <p:nvSpPr>
              <p:cNvPr id="515" name="7 Rayo">
                <a:extLst>
                  <a:ext uri="{FF2B5EF4-FFF2-40B4-BE49-F238E27FC236}">
                    <a16:creationId xmlns:a16="http://schemas.microsoft.com/office/drawing/2014/main" id="{46AFC785-3838-3E85-9918-154B8379BB55}"/>
                  </a:ext>
                </a:extLst>
              </p:cNvPr>
              <p:cNvSpPr/>
              <p:nvPr/>
            </p:nvSpPr>
            <p:spPr>
              <a:xfrm flipH="1">
                <a:off x="1917998" y="1095979"/>
                <a:ext cx="199674" cy="323756"/>
              </a:xfrm>
              <a:prstGeom prst="lightningBolt">
                <a:avLst/>
              </a:prstGeom>
              <a:solidFill>
                <a:srgbClr val="525678"/>
              </a:solidFill>
              <a:ln>
                <a:solidFill>
                  <a:srgbClr val="0000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/>
              </a:p>
            </p:txBody>
          </p:sp>
        </p:grpSp>
        <p:sp>
          <p:nvSpPr>
            <p:cNvPr id="512" name="CuadroTexto 309">
              <a:extLst>
                <a:ext uri="{FF2B5EF4-FFF2-40B4-BE49-F238E27FC236}">
                  <a16:creationId xmlns:a16="http://schemas.microsoft.com/office/drawing/2014/main" id="{96763A43-07C6-9551-C3D2-9333D4796057}"/>
                </a:ext>
              </a:extLst>
            </p:cNvPr>
            <p:cNvSpPr txBox="1"/>
            <p:nvPr/>
          </p:nvSpPr>
          <p:spPr>
            <a:xfrm>
              <a:off x="2289850" y="2295182"/>
              <a:ext cx="979809" cy="4123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Dose</a:t>
              </a:r>
              <a:r>
                <a:rPr lang="es-ES" sz="1400" dirty="0">
                  <a:latin typeface="Arial" panose="020B0604020202020204" pitchFamily="34" charset="0"/>
                  <a:cs typeface="Arial" panose="020B0604020202020204" pitchFamily="34" charset="0"/>
                </a:rPr>
                <a:t>: 0.5mg/kg</a:t>
              </a:r>
            </a:p>
          </p:txBody>
        </p:sp>
      </p:grpSp>
      <p:grpSp>
        <p:nvGrpSpPr>
          <p:cNvPr id="519" name="Grupo 518">
            <a:extLst>
              <a:ext uri="{FF2B5EF4-FFF2-40B4-BE49-F238E27FC236}">
                <a16:creationId xmlns:a16="http://schemas.microsoft.com/office/drawing/2014/main" id="{FBF40356-AD0D-0B42-89B2-693C6B71263D}"/>
              </a:ext>
            </a:extLst>
          </p:cNvPr>
          <p:cNvGrpSpPr/>
          <p:nvPr/>
        </p:nvGrpSpPr>
        <p:grpSpPr>
          <a:xfrm>
            <a:off x="471555" y="2997849"/>
            <a:ext cx="3624429" cy="1454125"/>
            <a:chOff x="3506056" y="8263326"/>
            <a:chExt cx="2004378" cy="887181"/>
          </a:xfrm>
        </p:grpSpPr>
        <p:sp>
          <p:nvSpPr>
            <p:cNvPr id="520" name="2 CuadroTexto">
              <a:extLst>
                <a:ext uri="{FF2B5EF4-FFF2-40B4-BE49-F238E27FC236}">
                  <a16:creationId xmlns:a16="http://schemas.microsoft.com/office/drawing/2014/main" id="{75081BD4-20F8-161A-63DA-B89D00F529BF}"/>
                </a:ext>
              </a:extLst>
            </p:cNvPr>
            <p:cNvSpPr txBox="1"/>
            <p:nvPr/>
          </p:nvSpPr>
          <p:spPr>
            <a:xfrm>
              <a:off x="3668971" y="8266585"/>
              <a:ext cx="401842" cy="2519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s-ES" sz="1400" kern="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DMF</a:t>
              </a:r>
            </a:p>
          </p:txBody>
        </p:sp>
        <p:sp>
          <p:nvSpPr>
            <p:cNvPr id="521" name="36 CuadroTexto">
              <a:extLst>
                <a:ext uri="{FF2B5EF4-FFF2-40B4-BE49-F238E27FC236}">
                  <a16:creationId xmlns:a16="http://schemas.microsoft.com/office/drawing/2014/main" id="{D31F1464-1CB4-675A-5BC2-57A01CF274DE}"/>
                </a:ext>
              </a:extLst>
            </p:cNvPr>
            <p:cNvSpPr txBox="1"/>
            <p:nvPr/>
          </p:nvSpPr>
          <p:spPr>
            <a:xfrm>
              <a:off x="4346593" y="8263326"/>
              <a:ext cx="431091" cy="2519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s-ES" sz="1400" kern="0" dirty="0" err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CisPt</a:t>
              </a:r>
              <a:endParaRPr lang="es-ES" sz="14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" name="36 CuadroTexto">
              <a:extLst>
                <a:ext uri="{FF2B5EF4-FFF2-40B4-BE49-F238E27FC236}">
                  <a16:creationId xmlns:a16="http://schemas.microsoft.com/office/drawing/2014/main" id="{C83A7B61-87A9-435D-97F1-C83B677EB9CF}"/>
                </a:ext>
              </a:extLst>
            </p:cNvPr>
            <p:cNvSpPr txBox="1"/>
            <p:nvPr/>
          </p:nvSpPr>
          <p:spPr>
            <a:xfrm>
              <a:off x="4986444" y="8263326"/>
              <a:ext cx="311336" cy="18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s-ES" sz="1400" kern="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A-16</a:t>
              </a:r>
              <a:endParaRPr lang="es-ES" sz="14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23" name="Imagen 522">
              <a:extLst>
                <a:ext uri="{FF2B5EF4-FFF2-40B4-BE49-F238E27FC236}">
                  <a16:creationId xmlns:a16="http://schemas.microsoft.com/office/drawing/2014/main" id="{69E2473F-0BD4-9288-439F-F8DA44C33110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25119" r="44278" b="14952"/>
            <a:stretch/>
          </p:blipFill>
          <p:spPr>
            <a:xfrm>
              <a:off x="3506056" y="8502090"/>
              <a:ext cx="631613" cy="64841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524" name="Imagen 523">
              <a:extLst>
                <a:ext uri="{FF2B5EF4-FFF2-40B4-BE49-F238E27FC236}">
                  <a16:creationId xmlns:a16="http://schemas.microsoft.com/office/drawing/2014/main" id="{51D8096D-298C-DA2B-1CC7-9C3AF5ABDA22}"/>
                </a:ext>
              </a:extLst>
            </p:cNvPr>
            <p:cNvPicPr>
              <a:picLocks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79" t="16327" r="39494" b="14594"/>
            <a:stretch/>
          </p:blipFill>
          <p:spPr>
            <a:xfrm>
              <a:off x="4197307" y="8502090"/>
              <a:ext cx="631613" cy="64841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525" name="Imagen 524">
              <a:extLst>
                <a:ext uri="{FF2B5EF4-FFF2-40B4-BE49-F238E27FC236}">
                  <a16:creationId xmlns:a16="http://schemas.microsoft.com/office/drawing/2014/main" id="{4E6BAFAE-60BD-A86A-8C1D-73601DC61FB0}"/>
                </a:ext>
              </a:extLst>
            </p:cNvPr>
            <p:cNvPicPr>
              <a:picLocks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5" t="37141" r="37461" b="12619"/>
            <a:stretch/>
          </p:blipFill>
          <p:spPr>
            <a:xfrm>
              <a:off x="4878821" y="8502090"/>
              <a:ext cx="631613" cy="64841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</p:grpSp>
      <p:grpSp>
        <p:nvGrpSpPr>
          <p:cNvPr id="526" name="2566 Grupo">
            <a:extLst>
              <a:ext uri="{FF2B5EF4-FFF2-40B4-BE49-F238E27FC236}">
                <a16:creationId xmlns:a16="http://schemas.microsoft.com/office/drawing/2014/main" id="{E158BB12-CBFC-262A-EE97-5FB3B2F89223}"/>
              </a:ext>
            </a:extLst>
          </p:cNvPr>
          <p:cNvGrpSpPr/>
          <p:nvPr/>
        </p:nvGrpSpPr>
        <p:grpSpPr>
          <a:xfrm>
            <a:off x="8144233" y="4202277"/>
            <a:ext cx="3934253" cy="2993980"/>
            <a:chOff x="1140700" y="5010473"/>
            <a:chExt cx="4234577" cy="2435475"/>
          </a:xfrm>
        </p:grpSpPr>
        <p:grpSp>
          <p:nvGrpSpPr>
            <p:cNvPr id="527" name="2564 Grupo">
              <a:extLst>
                <a:ext uri="{FF2B5EF4-FFF2-40B4-BE49-F238E27FC236}">
                  <a16:creationId xmlns:a16="http://schemas.microsoft.com/office/drawing/2014/main" id="{FF9BF5C7-BA64-2B2B-2C98-66F1FD91EEA7}"/>
                </a:ext>
              </a:extLst>
            </p:cNvPr>
            <p:cNvGrpSpPr/>
            <p:nvPr/>
          </p:nvGrpSpPr>
          <p:grpSpPr>
            <a:xfrm>
              <a:off x="1140700" y="5010473"/>
              <a:ext cx="3380652" cy="2435475"/>
              <a:chOff x="694459" y="4787901"/>
              <a:chExt cx="3380652" cy="3032840"/>
            </a:xfrm>
          </p:grpSpPr>
          <p:sp>
            <p:nvSpPr>
              <p:cNvPr id="539" name="Freeform 413">
                <a:extLst>
                  <a:ext uri="{FF2B5EF4-FFF2-40B4-BE49-F238E27FC236}">
                    <a16:creationId xmlns:a16="http://schemas.microsoft.com/office/drawing/2014/main" id="{4CF32CB2-FEEA-8F6E-3444-D418A3B4B2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17346" y="6674204"/>
                <a:ext cx="2657765" cy="69496"/>
              </a:xfrm>
              <a:custGeom>
                <a:avLst/>
                <a:gdLst>
                  <a:gd name="T0" fmla="*/ 0 w 1734"/>
                  <a:gd name="T1" fmla="*/ 0 h 32"/>
                  <a:gd name="T2" fmla="*/ 1734 w 1734"/>
                  <a:gd name="T3" fmla="*/ 0 h 32"/>
                  <a:gd name="T4" fmla="*/ 126 w 1734"/>
                  <a:gd name="T5" fmla="*/ 32 h 32"/>
                  <a:gd name="T6" fmla="*/ 126 w 1734"/>
                  <a:gd name="T7" fmla="*/ 0 h 32"/>
                  <a:gd name="T8" fmla="*/ 373 w 1734"/>
                  <a:gd name="T9" fmla="*/ 32 h 32"/>
                  <a:gd name="T10" fmla="*/ 373 w 1734"/>
                  <a:gd name="T11" fmla="*/ 0 h 32"/>
                  <a:gd name="T12" fmla="*/ 619 w 1734"/>
                  <a:gd name="T13" fmla="*/ 32 h 32"/>
                  <a:gd name="T14" fmla="*/ 619 w 1734"/>
                  <a:gd name="T15" fmla="*/ 0 h 32"/>
                  <a:gd name="T16" fmla="*/ 866 w 1734"/>
                  <a:gd name="T17" fmla="*/ 32 h 32"/>
                  <a:gd name="T18" fmla="*/ 866 w 1734"/>
                  <a:gd name="T19" fmla="*/ 0 h 32"/>
                  <a:gd name="T20" fmla="*/ 1113 w 1734"/>
                  <a:gd name="T21" fmla="*/ 32 h 32"/>
                  <a:gd name="T22" fmla="*/ 1113 w 1734"/>
                  <a:gd name="T23" fmla="*/ 0 h 32"/>
                  <a:gd name="T24" fmla="*/ 1359 w 1734"/>
                  <a:gd name="T25" fmla="*/ 32 h 32"/>
                  <a:gd name="T26" fmla="*/ 1359 w 1734"/>
                  <a:gd name="T27" fmla="*/ 0 h 32"/>
                  <a:gd name="T28" fmla="*/ 1606 w 1734"/>
                  <a:gd name="T29" fmla="*/ 32 h 32"/>
                  <a:gd name="T30" fmla="*/ 1606 w 1734"/>
                  <a:gd name="T3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34" h="32">
                    <a:moveTo>
                      <a:pt x="0" y="0"/>
                    </a:moveTo>
                    <a:lnTo>
                      <a:pt x="1734" y="0"/>
                    </a:lnTo>
                    <a:moveTo>
                      <a:pt x="126" y="32"/>
                    </a:moveTo>
                    <a:lnTo>
                      <a:pt x="126" y="0"/>
                    </a:lnTo>
                    <a:moveTo>
                      <a:pt x="373" y="32"/>
                    </a:moveTo>
                    <a:lnTo>
                      <a:pt x="373" y="0"/>
                    </a:lnTo>
                    <a:moveTo>
                      <a:pt x="619" y="32"/>
                    </a:moveTo>
                    <a:lnTo>
                      <a:pt x="619" y="0"/>
                    </a:lnTo>
                    <a:moveTo>
                      <a:pt x="866" y="32"/>
                    </a:moveTo>
                    <a:lnTo>
                      <a:pt x="866" y="0"/>
                    </a:lnTo>
                    <a:moveTo>
                      <a:pt x="1113" y="32"/>
                    </a:moveTo>
                    <a:lnTo>
                      <a:pt x="1113" y="0"/>
                    </a:lnTo>
                    <a:moveTo>
                      <a:pt x="1359" y="32"/>
                    </a:moveTo>
                    <a:lnTo>
                      <a:pt x="1359" y="0"/>
                    </a:lnTo>
                    <a:moveTo>
                      <a:pt x="1606" y="32"/>
                    </a:moveTo>
                    <a:lnTo>
                      <a:pt x="1606" y="0"/>
                    </a:lnTo>
                  </a:path>
                </a:pathLst>
              </a:cu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40" name="Rectangle 414">
                <a:extLst>
                  <a:ext uri="{FF2B5EF4-FFF2-40B4-BE49-F238E27FC236}">
                    <a16:creationId xmlns:a16="http://schemas.microsoft.com/office/drawing/2014/main" id="{83BA6168-B1DD-65FF-691F-B453ABB69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312" y="6616699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20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1" name="Rectangle 415">
                <a:extLst>
                  <a:ext uri="{FF2B5EF4-FFF2-40B4-BE49-F238E27FC236}">
                    <a16:creationId xmlns:a16="http://schemas.microsoft.com/office/drawing/2014/main" id="{1C8A717F-1A2B-8E33-B88E-89E0CC243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312" y="6159498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25</a:t>
                </a:r>
                <a:endParaRPr lang="en-US" sz="1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2" name="Rectangle 416">
                <a:extLst>
                  <a:ext uri="{FF2B5EF4-FFF2-40B4-BE49-F238E27FC236}">
                    <a16:creationId xmlns:a16="http://schemas.microsoft.com/office/drawing/2014/main" id="{88F7E402-18E4-0FCB-453B-85B053D5B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312" y="5702300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30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3" name="Rectangle 417">
                <a:extLst>
                  <a:ext uri="{FF2B5EF4-FFF2-40B4-BE49-F238E27FC236}">
                    <a16:creationId xmlns:a16="http://schemas.microsoft.com/office/drawing/2014/main" id="{9528C9DA-81FE-AE36-771C-FC16EF8B7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312" y="5245099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35</a:t>
                </a:r>
                <a:endParaRPr lang="en-US" sz="1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4" name="Rectangle 418">
                <a:extLst>
                  <a:ext uri="{FF2B5EF4-FFF2-40B4-BE49-F238E27FC236}">
                    <a16:creationId xmlns:a16="http://schemas.microsoft.com/office/drawing/2014/main" id="{33EADB81-C331-342D-5109-5FA8C9B35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312" y="4787901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40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5" name="Freeform 419">
                <a:extLst>
                  <a:ext uri="{FF2B5EF4-FFF2-40B4-BE49-F238E27FC236}">
                    <a16:creationId xmlns:a16="http://schemas.microsoft.com/office/drawing/2014/main" id="{36BF5680-560D-F5EF-8253-0204F296C6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6655" y="4850265"/>
                <a:ext cx="52387" cy="1838325"/>
              </a:xfrm>
              <a:custGeom>
                <a:avLst/>
                <a:gdLst>
                  <a:gd name="T0" fmla="*/ 33 w 33"/>
                  <a:gd name="T1" fmla="*/ 1158 h 1158"/>
                  <a:gd name="T2" fmla="*/ 33 w 33"/>
                  <a:gd name="T3" fmla="*/ 0 h 1158"/>
                  <a:gd name="T4" fmla="*/ 33 w 33"/>
                  <a:gd name="T5" fmla="*/ 1155 h 1158"/>
                  <a:gd name="T6" fmla="*/ 0 w 33"/>
                  <a:gd name="T7" fmla="*/ 1155 h 1158"/>
                  <a:gd name="T8" fmla="*/ 33 w 33"/>
                  <a:gd name="T9" fmla="*/ 867 h 1158"/>
                  <a:gd name="T10" fmla="*/ 0 w 33"/>
                  <a:gd name="T11" fmla="*/ 867 h 1158"/>
                  <a:gd name="T12" fmla="*/ 33 w 33"/>
                  <a:gd name="T13" fmla="*/ 579 h 1158"/>
                  <a:gd name="T14" fmla="*/ 0 w 33"/>
                  <a:gd name="T15" fmla="*/ 579 h 1158"/>
                  <a:gd name="T16" fmla="*/ 33 w 33"/>
                  <a:gd name="T17" fmla="*/ 291 h 1158"/>
                  <a:gd name="T18" fmla="*/ 0 w 33"/>
                  <a:gd name="T19" fmla="*/ 291 h 1158"/>
                  <a:gd name="T20" fmla="*/ 33 w 33"/>
                  <a:gd name="T21" fmla="*/ 3 h 1158"/>
                  <a:gd name="T22" fmla="*/ 0 w 33"/>
                  <a:gd name="T23" fmla="*/ 3 h 1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1158">
                    <a:moveTo>
                      <a:pt x="33" y="1158"/>
                    </a:moveTo>
                    <a:lnTo>
                      <a:pt x="33" y="0"/>
                    </a:lnTo>
                    <a:moveTo>
                      <a:pt x="33" y="1155"/>
                    </a:moveTo>
                    <a:lnTo>
                      <a:pt x="0" y="1155"/>
                    </a:lnTo>
                    <a:moveTo>
                      <a:pt x="33" y="867"/>
                    </a:moveTo>
                    <a:lnTo>
                      <a:pt x="0" y="867"/>
                    </a:lnTo>
                    <a:moveTo>
                      <a:pt x="33" y="579"/>
                    </a:moveTo>
                    <a:lnTo>
                      <a:pt x="0" y="579"/>
                    </a:lnTo>
                    <a:moveTo>
                      <a:pt x="33" y="291"/>
                    </a:moveTo>
                    <a:lnTo>
                      <a:pt x="0" y="291"/>
                    </a:lnTo>
                    <a:moveTo>
                      <a:pt x="33" y="3"/>
                    </a:moveTo>
                    <a:lnTo>
                      <a:pt x="0" y="3"/>
                    </a:lnTo>
                  </a:path>
                </a:pathLst>
              </a:cu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46" name="Oval 420">
                <a:extLst>
                  <a:ext uri="{FF2B5EF4-FFF2-40B4-BE49-F238E27FC236}">
                    <a16:creationId xmlns:a16="http://schemas.microsoft.com/office/drawing/2014/main" id="{B1D2C6BD-6C2E-8DA8-F475-E96A9A175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445125"/>
                <a:ext cx="73025" cy="74613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47" name="Oval 421">
                <a:extLst>
                  <a:ext uri="{FF2B5EF4-FFF2-40B4-BE49-F238E27FC236}">
                    <a16:creationId xmlns:a16="http://schemas.microsoft.com/office/drawing/2014/main" id="{6C078C19-BE1B-C4C0-4256-3AF31163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445125"/>
                <a:ext cx="73025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48" name="Oval 422">
                <a:extLst>
                  <a:ext uri="{FF2B5EF4-FFF2-40B4-BE49-F238E27FC236}">
                    <a16:creationId xmlns:a16="http://schemas.microsoft.com/office/drawing/2014/main" id="{DC2460B8-2FF5-4B8F-4919-DA3760BE9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440363"/>
                <a:ext cx="74612" cy="74613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49" name="Oval 423">
                <a:extLst>
                  <a:ext uri="{FF2B5EF4-FFF2-40B4-BE49-F238E27FC236}">
                    <a16:creationId xmlns:a16="http://schemas.microsoft.com/office/drawing/2014/main" id="{EC5307B7-67B2-76EA-6A67-185A0EBA0B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440363"/>
                <a:ext cx="74612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0" name="Oval 424">
                <a:extLst>
                  <a:ext uri="{FF2B5EF4-FFF2-40B4-BE49-F238E27FC236}">
                    <a16:creationId xmlns:a16="http://schemas.microsoft.com/office/drawing/2014/main" id="{5709486B-213A-8BD9-B4C0-CE88E2507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445125"/>
                <a:ext cx="73025" cy="71438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1" name="Oval 425">
                <a:extLst>
                  <a:ext uri="{FF2B5EF4-FFF2-40B4-BE49-F238E27FC236}">
                    <a16:creationId xmlns:a16="http://schemas.microsoft.com/office/drawing/2014/main" id="{5AE86AD4-6B24-B357-15E8-7D1100C31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445125"/>
                <a:ext cx="73025" cy="71438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2" name="Oval 426">
                <a:extLst>
                  <a:ext uri="{FF2B5EF4-FFF2-40B4-BE49-F238E27FC236}">
                    <a16:creationId xmlns:a16="http://schemas.microsoft.com/office/drawing/2014/main" id="{534E4CDC-8525-51F3-D2CF-9E042A3D0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424488"/>
                <a:ext cx="73025" cy="73025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3" name="Oval 427">
                <a:extLst>
                  <a:ext uri="{FF2B5EF4-FFF2-40B4-BE49-F238E27FC236}">
                    <a16:creationId xmlns:a16="http://schemas.microsoft.com/office/drawing/2014/main" id="{3BAE0426-B11C-AEDE-7892-5A6C6252B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424488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4" name="Oval 428">
                <a:extLst>
                  <a:ext uri="{FF2B5EF4-FFF2-40B4-BE49-F238E27FC236}">
                    <a16:creationId xmlns:a16="http://schemas.microsoft.com/office/drawing/2014/main" id="{EED9E7E9-506C-16E7-8F35-519DB00C0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422900"/>
                <a:ext cx="73025" cy="73025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5" name="Oval 429">
                <a:extLst>
                  <a:ext uri="{FF2B5EF4-FFF2-40B4-BE49-F238E27FC236}">
                    <a16:creationId xmlns:a16="http://schemas.microsoft.com/office/drawing/2014/main" id="{2E723B9A-A050-A089-63FB-D8FE2DBB5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422900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6" name="Oval 430">
                <a:extLst>
                  <a:ext uri="{FF2B5EF4-FFF2-40B4-BE49-F238E27FC236}">
                    <a16:creationId xmlns:a16="http://schemas.microsoft.com/office/drawing/2014/main" id="{C06F6E31-1283-71E6-B637-C705D7611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349875"/>
                <a:ext cx="71437" cy="73025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7" name="Oval 431">
                <a:extLst>
                  <a:ext uri="{FF2B5EF4-FFF2-40B4-BE49-F238E27FC236}">
                    <a16:creationId xmlns:a16="http://schemas.microsoft.com/office/drawing/2014/main" id="{E4C0D8D9-6251-31D9-DA84-9A520562D3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349875"/>
                <a:ext cx="71437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8" name="Oval 432">
                <a:extLst>
                  <a:ext uri="{FF2B5EF4-FFF2-40B4-BE49-F238E27FC236}">
                    <a16:creationId xmlns:a16="http://schemas.microsoft.com/office/drawing/2014/main" id="{7685450C-7117-C626-4E23-1FAABB272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330825"/>
                <a:ext cx="73025" cy="74613"/>
              </a:xfrm>
              <a:prstGeom prst="ellipse">
                <a:avLst/>
              </a:prstGeom>
              <a:solidFill>
                <a:srgbClr val="A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59" name="Oval 433">
                <a:extLst>
                  <a:ext uri="{FF2B5EF4-FFF2-40B4-BE49-F238E27FC236}">
                    <a16:creationId xmlns:a16="http://schemas.microsoft.com/office/drawing/2014/main" id="{CF94609A-FC6F-B001-712D-3DD4EB5E6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330825"/>
                <a:ext cx="73025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0" name="Oval 434">
                <a:extLst>
                  <a:ext uri="{FF2B5EF4-FFF2-40B4-BE49-F238E27FC236}">
                    <a16:creationId xmlns:a16="http://schemas.microsoft.com/office/drawing/2014/main" id="{57E3765B-5412-5565-868F-6E517770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483225"/>
                <a:ext cx="73025" cy="71438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1" name="Oval 435">
                <a:extLst>
                  <a:ext uri="{FF2B5EF4-FFF2-40B4-BE49-F238E27FC236}">
                    <a16:creationId xmlns:a16="http://schemas.microsoft.com/office/drawing/2014/main" id="{575E3791-D0FE-4CC8-75E8-6837328FC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483225"/>
                <a:ext cx="73025" cy="71438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2" name="Oval 436">
                <a:extLst>
                  <a:ext uri="{FF2B5EF4-FFF2-40B4-BE49-F238E27FC236}">
                    <a16:creationId xmlns:a16="http://schemas.microsoft.com/office/drawing/2014/main" id="{22DCDE32-7ACC-3267-6E8B-99F5CCC2A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465763"/>
                <a:ext cx="74612" cy="730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3" name="Oval 437">
                <a:extLst>
                  <a:ext uri="{FF2B5EF4-FFF2-40B4-BE49-F238E27FC236}">
                    <a16:creationId xmlns:a16="http://schemas.microsoft.com/office/drawing/2014/main" id="{3DF8ECE9-7538-D167-6231-ADF367F00F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465763"/>
                <a:ext cx="74612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4" name="Oval 438">
                <a:extLst>
                  <a:ext uri="{FF2B5EF4-FFF2-40B4-BE49-F238E27FC236}">
                    <a16:creationId xmlns:a16="http://schemas.microsoft.com/office/drawing/2014/main" id="{DA3E1D8D-A5BE-3FF9-1C04-05425F3F0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445125"/>
                <a:ext cx="73025" cy="71438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5" name="Oval 439">
                <a:extLst>
                  <a:ext uri="{FF2B5EF4-FFF2-40B4-BE49-F238E27FC236}">
                    <a16:creationId xmlns:a16="http://schemas.microsoft.com/office/drawing/2014/main" id="{21A333D2-5430-CD56-B634-451187943B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445125"/>
                <a:ext cx="73025" cy="71438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6" name="Oval 440">
                <a:extLst>
                  <a:ext uri="{FF2B5EF4-FFF2-40B4-BE49-F238E27FC236}">
                    <a16:creationId xmlns:a16="http://schemas.microsoft.com/office/drawing/2014/main" id="{1CC66C5C-DBED-7C72-EF2F-21C717689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389563"/>
                <a:ext cx="73025" cy="730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7" name="Oval 441">
                <a:extLst>
                  <a:ext uri="{FF2B5EF4-FFF2-40B4-BE49-F238E27FC236}">
                    <a16:creationId xmlns:a16="http://schemas.microsoft.com/office/drawing/2014/main" id="{CDC30A53-BB64-FB27-4D8A-01FBD1429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389563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8" name="Oval 442">
                <a:extLst>
                  <a:ext uri="{FF2B5EF4-FFF2-40B4-BE49-F238E27FC236}">
                    <a16:creationId xmlns:a16="http://schemas.microsoft.com/office/drawing/2014/main" id="{97306B47-2423-88AA-98DB-898029769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372100"/>
                <a:ext cx="73025" cy="730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69" name="Oval 443">
                <a:extLst>
                  <a:ext uri="{FF2B5EF4-FFF2-40B4-BE49-F238E27FC236}">
                    <a16:creationId xmlns:a16="http://schemas.microsoft.com/office/drawing/2014/main" id="{6C74B16B-0E56-D4C1-6B5A-6A1E36998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372100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0" name="Oval 444">
                <a:extLst>
                  <a:ext uri="{FF2B5EF4-FFF2-40B4-BE49-F238E27FC236}">
                    <a16:creationId xmlns:a16="http://schemas.microsoft.com/office/drawing/2014/main" id="{CE7CB4BF-6D45-880B-130F-21BAABF07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307013"/>
                <a:ext cx="71437" cy="730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1" name="Oval 445">
                <a:extLst>
                  <a:ext uri="{FF2B5EF4-FFF2-40B4-BE49-F238E27FC236}">
                    <a16:creationId xmlns:a16="http://schemas.microsoft.com/office/drawing/2014/main" id="{07642914-A7D3-7D65-8071-90EAB7366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307013"/>
                <a:ext cx="71437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2" name="Oval 446">
                <a:extLst>
                  <a:ext uri="{FF2B5EF4-FFF2-40B4-BE49-F238E27FC236}">
                    <a16:creationId xmlns:a16="http://schemas.microsoft.com/office/drawing/2014/main" id="{47878217-4445-C478-D692-B208E3424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268913"/>
                <a:ext cx="73025" cy="730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3" name="Oval 447">
                <a:extLst>
                  <a:ext uri="{FF2B5EF4-FFF2-40B4-BE49-F238E27FC236}">
                    <a16:creationId xmlns:a16="http://schemas.microsoft.com/office/drawing/2014/main" id="{85C7B6B1-575A-0BEC-7ADA-6EA3E240A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268913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4" name="Oval 448">
                <a:extLst>
                  <a:ext uri="{FF2B5EF4-FFF2-40B4-BE49-F238E27FC236}">
                    <a16:creationId xmlns:a16="http://schemas.microsoft.com/office/drawing/2014/main" id="{83989324-39DD-C1E9-0188-7DDFBBEE0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591175"/>
                <a:ext cx="73025" cy="7302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5" name="Oval 449">
                <a:extLst>
                  <a:ext uri="{FF2B5EF4-FFF2-40B4-BE49-F238E27FC236}">
                    <a16:creationId xmlns:a16="http://schemas.microsoft.com/office/drawing/2014/main" id="{9A053B90-F10A-FA79-5F97-491F6C878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900" y="5591175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6" name="Oval 450">
                <a:extLst>
                  <a:ext uri="{FF2B5EF4-FFF2-40B4-BE49-F238E27FC236}">
                    <a16:creationId xmlns:a16="http://schemas.microsoft.com/office/drawing/2014/main" id="{5C24CC0A-7275-4B6A-731C-A9C55A367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592763"/>
                <a:ext cx="74612" cy="74613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7" name="Oval 451">
                <a:extLst>
                  <a:ext uri="{FF2B5EF4-FFF2-40B4-BE49-F238E27FC236}">
                    <a16:creationId xmlns:a16="http://schemas.microsoft.com/office/drawing/2014/main" id="{AF581307-614D-A344-3329-23E96E727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6425" y="5592763"/>
                <a:ext cx="74612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8" name="Oval 452">
                <a:extLst>
                  <a:ext uri="{FF2B5EF4-FFF2-40B4-BE49-F238E27FC236}">
                    <a16:creationId xmlns:a16="http://schemas.microsoft.com/office/drawing/2014/main" id="{19464318-6556-FCEF-3FC7-161CD1946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559425"/>
                <a:ext cx="73025" cy="71438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79" name="Oval 453">
                <a:extLst>
                  <a:ext uri="{FF2B5EF4-FFF2-40B4-BE49-F238E27FC236}">
                    <a16:creationId xmlns:a16="http://schemas.microsoft.com/office/drawing/2014/main" id="{2759BB02-35D9-7A72-CB73-F0784B711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0125" y="5559425"/>
                <a:ext cx="73025" cy="71438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0" name="Oval 454">
                <a:extLst>
                  <a:ext uri="{FF2B5EF4-FFF2-40B4-BE49-F238E27FC236}">
                    <a16:creationId xmlns:a16="http://schemas.microsoft.com/office/drawing/2014/main" id="{61DAD152-8CD5-E9D4-A7DA-F306D2DE9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521325"/>
                <a:ext cx="73025" cy="74613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1" name="Oval 455">
                <a:extLst>
                  <a:ext uri="{FF2B5EF4-FFF2-40B4-BE49-F238E27FC236}">
                    <a16:creationId xmlns:a16="http://schemas.microsoft.com/office/drawing/2014/main" id="{6F17DD47-1917-74AD-CC2F-331335572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237" y="5521325"/>
                <a:ext cx="73025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2" name="Oval 456">
                <a:extLst>
                  <a:ext uri="{FF2B5EF4-FFF2-40B4-BE49-F238E27FC236}">
                    <a16:creationId xmlns:a16="http://schemas.microsoft.com/office/drawing/2014/main" id="{19533669-2D85-7469-4A24-657E473A7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465763"/>
                <a:ext cx="73025" cy="7302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3" name="Oval 457">
                <a:extLst>
                  <a:ext uri="{FF2B5EF4-FFF2-40B4-BE49-F238E27FC236}">
                    <a16:creationId xmlns:a16="http://schemas.microsoft.com/office/drawing/2014/main" id="{047ADD31-DCDF-EF7E-6BE0-1451C0BEC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350" y="5465763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4" name="Oval 458">
                <a:extLst>
                  <a:ext uri="{FF2B5EF4-FFF2-40B4-BE49-F238E27FC236}">
                    <a16:creationId xmlns:a16="http://schemas.microsoft.com/office/drawing/2014/main" id="{12BF5B6C-32EB-48BC-E493-E3423FA7B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445125"/>
                <a:ext cx="71437" cy="74613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5" name="Oval 459">
                <a:extLst>
                  <a:ext uri="{FF2B5EF4-FFF2-40B4-BE49-F238E27FC236}">
                    <a16:creationId xmlns:a16="http://schemas.microsoft.com/office/drawing/2014/main" id="{7BB75F10-4339-C226-31FF-534B3516A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6462" y="5445125"/>
                <a:ext cx="71437" cy="74613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6" name="Oval 460">
                <a:extLst>
                  <a:ext uri="{FF2B5EF4-FFF2-40B4-BE49-F238E27FC236}">
                    <a16:creationId xmlns:a16="http://schemas.microsoft.com/office/drawing/2014/main" id="{155C57FB-0A0F-52E2-F741-A15867E11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421313"/>
                <a:ext cx="73025" cy="73025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7" name="Oval 461">
                <a:extLst>
                  <a:ext uri="{FF2B5EF4-FFF2-40B4-BE49-F238E27FC236}">
                    <a16:creationId xmlns:a16="http://schemas.microsoft.com/office/drawing/2014/main" id="{E6CD44E6-4EA0-D608-45B5-13B994813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6987" y="5421313"/>
                <a:ext cx="73025" cy="73025"/>
              </a:xfrm>
              <a:prstGeom prst="ellips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8" name="Freeform 462">
                <a:extLst>
                  <a:ext uri="{FF2B5EF4-FFF2-40B4-BE49-F238E27FC236}">
                    <a16:creationId xmlns:a16="http://schemas.microsoft.com/office/drawing/2014/main" id="{9E7939D2-B55A-CB81-1BA8-3110B4A4F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2412" y="5368925"/>
                <a:ext cx="2351087" cy="114300"/>
              </a:xfrm>
              <a:custGeom>
                <a:avLst/>
                <a:gdLst>
                  <a:gd name="T0" fmla="*/ 0 w 1481"/>
                  <a:gd name="T1" fmla="*/ 72 h 72"/>
                  <a:gd name="T2" fmla="*/ 0 w 1481"/>
                  <a:gd name="T3" fmla="*/ 72 h 72"/>
                  <a:gd name="T4" fmla="*/ 0 w 1481"/>
                  <a:gd name="T5" fmla="*/ 72 h 72"/>
                  <a:gd name="T6" fmla="*/ 247 w 1481"/>
                  <a:gd name="T7" fmla="*/ 69 h 72"/>
                  <a:gd name="T8" fmla="*/ 247 w 1481"/>
                  <a:gd name="T9" fmla="*/ 69 h 72"/>
                  <a:gd name="T10" fmla="*/ 494 w 1481"/>
                  <a:gd name="T11" fmla="*/ 71 h 72"/>
                  <a:gd name="T12" fmla="*/ 494 w 1481"/>
                  <a:gd name="T13" fmla="*/ 71 h 72"/>
                  <a:gd name="T14" fmla="*/ 741 w 1481"/>
                  <a:gd name="T15" fmla="*/ 58 h 72"/>
                  <a:gd name="T16" fmla="*/ 741 w 1481"/>
                  <a:gd name="T17" fmla="*/ 58 h 72"/>
                  <a:gd name="T18" fmla="*/ 988 w 1481"/>
                  <a:gd name="T19" fmla="*/ 57 h 72"/>
                  <a:gd name="T20" fmla="*/ 988 w 1481"/>
                  <a:gd name="T21" fmla="*/ 57 h 72"/>
                  <a:gd name="T22" fmla="*/ 1234 w 1481"/>
                  <a:gd name="T23" fmla="*/ 11 h 72"/>
                  <a:gd name="T24" fmla="*/ 1234 w 1481"/>
                  <a:gd name="T25" fmla="*/ 11 h 72"/>
                  <a:gd name="T26" fmla="*/ 1481 w 1481"/>
                  <a:gd name="T2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81" h="72">
                    <a:moveTo>
                      <a:pt x="0" y="72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247" y="69"/>
                    </a:lnTo>
                    <a:lnTo>
                      <a:pt x="247" y="69"/>
                    </a:lnTo>
                    <a:lnTo>
                      <a:pt x="494" y="71"/>
                    </a:lnTo>
                    <a:lnTo>
                      <a:pt x="494" y="71"/>
                    </a:lnTo>
                    <a:lnTo>
                      <a:pt x="741" y="58"/>
                    </a:lnTo>
                    <a:lnTo>
                      <a:pt x="741" y="58"/>
                    </a:lnTo>
                    <a:lnTo>
                      <a:pt x="988" y="57"/>
                    </a:lnTo>
                    <a:lnTo>
                      <a:pt x="988" y="57"/>
                    </a:lnTo>
                    <a:lnTo>
                      <a:pt x="1234" y="11"/>
                    </a:lnTo>
                    <a:lnTo>
                      <a:pt x="1234" y="11"/>
                    </a:lnTo>
                    <a:lnTo>
                      <a:pt x="1481" y="0"/>
                    </a:lnTo>
                  </a:path>
                </a:pathLst>
              </a:cu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89" name="Line 463">
                <a:extLst>
                  <a:ext uri="{FF2B5EF4-FFF2-40B4-BE49-F238E27FC236}">
                    <a16:creationId xmlns:a16="http://schemas.microsoft.com/office/drawing/2014/main" id="{F7D4810A-B1F8-E15C-B6A6-730818C33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394325"/>
                <a:ext cx="0" cy="8890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0" name="Line 464">
                <a:extLst>
                  <a:ext uri="{FF2B5EF4-FFF2-40B4-BE49-F238E27FC236}">
                    <a16:creationId xmlns:a16="http://schemas.microsoft.com/office/drawing/2014/main" id="{9A2C71D3-1515-800B-824C-4456A06EA4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39432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1" name="Line 465">
                <a:extLst>
                  <a:ext uri="{FF2B5EF4-FFF2-40B4-BE49-F238E27FC236}">
                    <a16:creationId xmlns:a16="http://schemas.microsoft.com/office/drawing/2014/main" id="{6D62EBEB-00C4-238E-C7DF-F3F9544484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483225"/>
                <a:ext cx="0" cy="87313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2" name="Line 466">
                <a:extLst>
                  <a:ext uri="{FF2B5EF4-FFF2-40B4-BE49-F238E27FC236}">
                    <a16:creationId xmlns:a16="http://schemas.microsoft.com/office/drawing/2014/main" id="{0795E70F-4AEB-1E96-E83E-CC38E65DA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57053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3" name="Line 467">
                <a:extLst>
                  <a:ext uri="{FF2B5EF4-FFF2-40B4-BE49-F238E27FC236}">
                    <a16:creationId xmlns:a16="http://schemas.microsoft.com/office/drawing/2014/main" id="{83B0FA53-4C96-F6E0-37CE-415C655469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392738"/>
                <a:ext cx="0" cy="85725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4" name="Line 468">
                <a:extLst>
                  <a:ext uri="{FF2B5EF4-FFF2-40B4-BE49-F238E27FC236}">
                    <a16:creationId xmlns:a16="http://schemas.microsoft.com/office/drawing/2014/main" id="{0D134EE0-AEF3-8B35-7BC5-A0DFE40BF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392738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5" name="Line 469">
                <a:extLst>
                  <a:ext uri="{FF2B5EF4-FFF2-40B4-BE49-F238E27FC236}">
                    <a16:creationId xmlns:a16="http://schemas.microsoft.com/office/drawing/2014/main" id="{F119978D-E97F-BF39-7531-EC9BB3E864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478463"/>
                <a:ext cx="0" cy="84138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6" name="Line 470">
                <a:extLst>
                  <a:ext uri="{FF2B5EF4-FFF2-40B4-BE49-F238E27FC236}">
                    <a16:creationId xmlns:a16="http://schemas.microsoft.com/office/drawing/2014/main" id="{ADF0E23F-4AD4-3074-EF89-C1B33D52C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562600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7" name="Line 471">
                <a:extLst>
                  <a:ext uri="{FF2B5EF4-FFF2-40B4-BE49-F238E27FC236}">
                    <a16:creationId xmlns:a16="http://schemas.microsoft.com/office/drawing/2014/main" id="{818AEFD5-EC57-A33B-FEBD-5162D6C4F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395913"/>
                <a:ext cx="0" cy="85725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8" name="Line 472">
                <a:extLst>
                  <a:ext uri="{FF2B5EF4-FFF2-40B4-BE49-F238E27FC236}">
                    <a16:creationId xmlns:a16="http://schemas.microsoft.com/office/drawing/2014/main" id="{EEE1C784-BFD4-793A-88D6-D37850051E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39591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599" name="Line 473">
                <a:extLst>
                  <a:ext uri="{FF2B5EF4-FFF2-40B4-BE49-F238E27FC236}">
                    <a16:creationId xmlns:a16="http://schemas.microsoft.com/office/drawing/2014/main" id="{AABAE748-910D-DAFE-AEB0-4032B55F29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481638"/>
                <a:ext cx="0" cy="85725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0" name="Line 474">
                <a:extLst>
                  <a:ext uri="{FF2B5EF4-FFF2-40B4-BE49-F238E27FC236}">
                    <a16:creationId xmlns:a16="http://schemas.microsoft.com/office/drawing/2014/main" id="{6AE4FE0C-2EF7-1D9B-9B54-32BC6DC647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5673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1" name="Line 475">
                <a:extLst>
                  <a:ext uri="{FF2B5EF4-FFF2-40B4-BE49-F238E27FC236}">
                    <a16:creationId xmlns:a16="http://schemas.microsoft.com/office/drawing/2014/main" id="{F942C6C7-F5A2-E97E-6E84-BF687CDDFE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381625"/>
                <a:ext cx="0" cy="79375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2" name="Line 476">
                <a:extLst>
                  <a:ext uri="{FF2B5EF4-FFF2-40B4-BE49-F238E27FC236}">
                    <a16:creationId xmlns:a16="http://schemas.microsoft.com/office/drawing/2014/main" id="{F86AF808-2D9C-F5EE-756F-3E16FA09F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38162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3" name="Line 477">
                <a:extLst>
                  <a:ext uri="{FF2B5EF4-FFF2-40B4-BE49-F238E27FC236}">
                    <a16:creationId xmlns:a16="http://schemas.microsoft.com/office/drawing/2014/main" id="{545862AF-F05F-67A7-ECB8-C026DF8CE1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461000"/>
                <a:ext cx="0" cy="79375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4" name="Line 478">
                <a:extLst>
                  <a:ext uri="{FF2B5EF4-FFF2-40B4-BE49-F238E27FC236}">
                    <a16:creationId xmlns:a16="http://schemas.microsoft.com/office/drawing/2014/main" id="{05BAA235-136A-AE1B-9589-923E6DA78C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54037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5" name="Line 479">
                <a:extLst>
                  <a:ext uri="{FF2B5EF4-FFF2-40B4-BE49-F238E27FC236}">
                    <a16:creationId xmlns:a16="http://schemas.microsoft.com/office/drawing/2014/main" id="{7DD58DF4-181E-BA69-1C85-E8D7671D96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389563"/>
                <a:ext cx="0" cy="6985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6" name="Line 480">
                <a:extLst>
                  <a:ext uri="{FF2B5EF4-FFF2-40B4-BE49-F238E27FC236}">
                    <a16:creationId xmlns:a16="http://schemas.microsoft.com/office/drawing/2014/main" id="{4CFF4AEB-8596-8716-50A5-2B6A19E148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3895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7" name="Line 481">
                <a:extLst>
                  <a:ext uri="{FF2B5EF4-FFF2-40B4-BE49-F238E27FC236}">
                    <a16:creationId xmlns:a16="http://schemas.microsoft.com/office/drawing/2014/main" id="{85891106-6231-A6E2-9AC9-03AEE4FA34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459413"/>
                <a:ext cx="0" cy="6985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8" name="Line 482">
                <a:extLst>
                  <a:ext uri="{FF2B5EF4-FFF2-40B4-BE49-F238E27FC236}">
                    <a16:creationId xmlns:a16="http://schemas.microsoft.com/office/drawing/2014/main" id="{B1270870-C6CF-98FE-13A0-7CD0A30E8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5292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09" name="Line 483">
                <a:extLst>
                  <a:ext uri="{FF2B5EF4-FFF2-40B4-BE49-F238E27FC236}">
                    <a16:creationId xmlns:a16="http://schemas.microsoft.com/office/drawing/2014/main" id="{98336876-85E9-8559-A9AD-F3C2F51ACB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305425"/>
                <a:ext cx="0" cy="80963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0" name="Line 484">
                <a:extLst>
                  <a:ext uri="{FF2B5EF4-FFF2-40B4-BE49-F238E27FC236}">
                    <a16:creationId xmlns:a16="http://schemas.microsoft.com/office/drawing/2014/main" id="{98247B23-D5C5-916E-4420-9C01C4A78E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305425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1" name="Line 485">
                <a:extLst>
                  <a:ext uri="{FF2B5EF4-FFF2-40B4-BE49-F238E27FC236}">
                    <a16:creationId xmlns:a16="http://schemas.microsoft.com/office/drawing/2014/main" id="{83724361-E940-AC65-DFFE-F46B951C0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386388"/>
                <a:ext cx="0" cy="80963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2" name="Line 486">
                <a:extLst>
                  <a:ext uri="{FF2B5EF4-FFF2-40B4-BE49-F238E27FC236}">
                    <a16:creationId xmlns:a16="http://schemas.microsoft.com/office/drawing/2014/main" id="{45ABAF22-5C06-FA1C-BD44-8B620EA840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467350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3" name="Line 487">
                <a:extLst>
                  <a:ext uri="{FF2B5EF4-FFF2-40B4-BE49-F238E27FC236}">
                    <a16:creationId xmlns:a16="http://schemas.microsoft.com/office/drawing/2014/main" id="{7765BA94-113C-43AF-4AF3-C8CF510CA7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284788"/>
                <a:ext cx="0" cy="84138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4" name="Line 488">
                <a:extLst>
                  <a:ext uri="{FF2B5EF4-FFF2-40B4-BE49-F238E27FC236}">
                    <a16:creationId xmlns:a16="http://schemas.microsoft.com/office/drawing/2014/main" id="{573B64D3-580B-3E46-A020-BE2870E04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28478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5" name="Line 489">
                <a:extLst>
                  <a:ext uri="{FF2B5EF4-FFF2-40B4-BE49-F238E27FC236}">
                    <a16:creationId xmlns:a16="http://schemas.microsoft.com/office/drawing/2014/main" id="{6D2FB66E-DBC7-2BD3-2C5F-A4A46AE5DC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368925"/>
                <a:ext cx="0" cy="8255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6" name="Line 490">
                <a:extLst>
                  <a:ext uri="{FF2B5EF4-FFF2-40B4-BE49-F238E27FC236}">
                    <a16:creationId xmlns:a16="http://schemas.microsoft.com/office/drawing/2014/main" id="{CE7C79F8-811F-CCAC-4B85-4A9AA4DCE9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45147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A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7" name="Freeform 491">
                <a:extLst>
                  <a:ext uri="{FF2B5EF4-FFF2-40B4-BE49-F238E27FC236}">
                    <a16:creationId xmlns:a16="http://schemas.microsoft.com/office/drawing/2014/main" id="{CF3E91BD-A27F-E08A-077B-4E5E47EA6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2412" y="5305425"/>
                <a:ext cx="2351087" cy="214313"/>
              </a:xfrm>
              <a:custGeom>
                <a:avLst/>
                <a:gdLst>
                  <a:gd name="T0" fmla="*/ 0 w 1481"/>
                  <a:gd name="T1" fmla="*/ 135 h 135"/>
                  <a:gd name="T2" fmla="*/ 0 w 1481"/>
                  <a:gd name="T3" fmla="*/ 135 h 135"/>
                  <a:gd name="T4" fmla="*/ 0 w 1481"/>
                  <a:gd name="T5" fmla="*/ 135 h 135"/>
                  <a:gd name="T6" fmla="*/ 247 w 1481"/>
                  <a:gd name="T7" fmla="*/ 124 h 135"/>
                  <a:gd name="T8" fmla="*/ 247 w 1481"/>
                  <a:gd name="T9" fmla="*/ 124 h 135"/>
                  <a:gd name="T10" fmla="*/ 494 w 1481"/>
                  <a:gd name="T11" fmla="*/ 111 h 135"/>
                  <a:gd name="T12" fmla="*/ 494 w 1481"/>
                  <a:gd name="T13" fmla="*/ 111 h 135"/>
                  <a:gd name="T14" fmla="*/ 741 w 1481"/>
                  <a:gd name="T15" fmla="*/ 76 h 135"/>
                  <a:gd name="T16" fmla="*/ 741 w 1481"/>
                  <a:gd name="T17" fmla="*/ 76 h 135"/>
                  <a:gd name="T18" fmla="*/ 988 w 1481"/>
                  <a:gd name="T19" fmla="*/ 66 h 135"/>
                  <a:gd name="T20" fmla="*/ 988 w 1481"/>
                  <a:gd name="T21" fmla="*/ 66 h 135"/>
                  <a:gd name="T22" fmla="*/ 1234 w 1481"/>
                  <a:gd name="T23" fmla="*/ 24 h 135"/>
                  <a:gd name="T24" fmla="*/ 1234 w 1481"/>
                  <a:gd name="T25" fmla="*/ 24 h 135"/>
                  <a:gd name="T26" fmla="*/ 1481 w 1481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81" h="135">
                    <a:moveTo>
                      <a:pt x="0" y="135"/>
                    </a:moveTo>
                    <a:lnTo>
                      <a:pt x="0" y="135"/>
                    </a:lnTo>
                    <a:lnTo>
                      <a:pt x="0" y="135"/>
                    </a:lnTo>
                    <a:lnTo>
                      <a:pt x="247" y="124"/>
                    </a:lnTo>
                    <a:lnTo>
                      <a:pt x="247" y="124"/>
                    </a:lnTo>
                    <a:lnTo>
                      <a:pt x="494" y="111"/>
                    </a:lnTo>
                    <a:lnTo>
                      <a:pt x="494" y="111"/>
                    </a:lnTo>
                    <a:lnTo>
                      <a:pt x="741" y="76"/>
                    </a:lnTo>
                    <a:lnTo>
                      <a:pt x="741" y="76"/>
                    </a:lnTo>
                    <a:lnTo>
                      <a:pt x="988" y="66"/>
                    </a:lnTo>
                    <a:lnTo>
                      <a:pt x="988" y="66"/>
                    </a:lnTo>
                    <a:lnTo>
                      <a:pt x="1234" y="24"/>
                    </a:lnTo>
                    <a:lnTo>
                      <a:pt x="1234" y="24"/>
                    </a:lnTo>
                    <a:lnTo>
                      <a:pt x="1481" y="0"/>
                    </a:lnTo>
                  </a:path>
                </a:pathLst>
              </a:cu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8" name="Line 492">
                <a:extLst>
                  <a:ext uri="{FF2B5EF4-FFF2-40B4-BE49-F238E27FC236}">
                    <a16:creationId xmlns:a16="http://schemas.microsoft.com/office/drawing/2014/main" id="{28814CC3-915E-F653-02F5-832BDF638A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445125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19" name="Line 493">
                <a:extLst>
                  <a:ext uri="{FF2B5EF4-FFF2-40B4-BE49-F238E27FC236}">
                    <a16:creationId xmlns:a16="http://schemas.microsoft.com/office/drawing/2014/main" id="{E69D548B-2F3B-E817-7D45-45F0970A9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44512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0" name="Line 494">
                <a:extLst>
                  <a:ext uri="{FF2B5EF4-FFF2-40B4-BE49-F238E27FC236}">
                    <a16:creationId xmlns:a16="http://schemas.microsoft.com/office/drawing/2014/main" id="{D7EA3660-9334-E89B-AEC2-A7C5F6CB3D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519738"/>
                <a:ext cx="0" cy="73025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1" name="Line 495">
                <a:extLst>
                  <a:ext uri="{FF2B5EF4-FFF2-40B4-BE49-F238E27FC236}">
                    <a16:creationId xmlns:a16="http://schemas.microsoft.com/office/drawing/2014/main" id="{9565FFF3-CC1A-852A-ED9F-74F538E9CC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5927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2" name="Line 496">
                <a:extLst>
                  <a:ext uri="{FF2B5EF4-FFF2-40B4-BE49-F238E27FC236}">
                    <a16:creationId xmlns:a16="http://schemas.microsoft.com/office/drawing/2014/main" id="{A0588958-104B-3156-F9E9-ECB284EAC2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434013"/>
                <a:ext cx="0" cy="6826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3" name="Line 497">
                <a:extLst>
                  <a:ext uri="{FF2B5EF4-FFF2-40B4-BE49-F238E27FC236}">
                    <a16:creationId xmlns:a16="http://schemas.microsoft.com/office/drawing/2014/main" id="{4215BFE6-6F1B-5E01-72F8-58D1E67BA3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434013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4" name="Line 498">
                <a:extLst>
                  <a:ext uri="{FF2B5EF4-FFF2-40B4-BE49-F238E27FC236}">
                    <a16:creationId xmlns:a16="http://schemas.microsoft.com/office/drawing/2014/main" id="{1EBEC5A9-085C-1FFB-6C89-E76F9EB68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502275"/>
                <a:ext cx="0" cy="6826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5" name="Line 499">
                <a:extLst>
                  <a:ext uri="{FF2B5EF4-FFF2-40B4-BE49-F238E27FC236}">
                    <a16:creationId xmlns:a16="http://schemas.microsoft.com/office/drawing/2014/main" id="{2C4CEF40-ADD5-28D5-B374-C3C6B990F5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570538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6" name="Line 500">
                <a:extLst>
                  <a:ext uri="{FF2B5EF4-FFF2-40B4-BE49-F238E27FC236}">
                    <a16:creationId xmlns:a16="http://schemas.microsoft.com/office/drawing/2014/main" id="{3D38ED12-2B95-3EDB-570F-4456BC26DF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419725"/>
                <a:ext cx="0" cy="619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7" name="Line 501">
                <a:extLst>
                  <a:ext uri="{FF2B5EF4-FFF2-40B4-BE49-F238E27FC236}">
                    <a16:creationId xmlns:a16="http://schemas.microsoft.com/office/drawing/2014/main" id="{FF284F1B-7CE9-BE81-A81B-694D4D03AE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41972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8" name="Line 502">
                <a:extLst>
                  <a:ext uri="{FF2B5EF4-FFF2-40B4-BE49-F238E27FC236}">
                    <a16:creationId xmlns:a16="http://schemas.microsoft.com/office/drawing/2014/main" id="{D13FEDC8-D521-8D2A-4A6D-CC0F09E5F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481638"/>
                <a:ext cx="0" cy="60325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29" name="Line 503">
                <a:extLst>
                  <a:ext uri="{FF2B5EF4-FFF2-40B4-BE49-F238E27FC236}">
                    <a16:creationId xmlns:a16="http://schemas.microsoft.com/office/drawing/2014/main" id="{7225B07C-F6DB-E846-F158-748DD6BA11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5419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0" name="Line 504">
                <a:extLst>
                  <a:ext uri="{FF2B5EF4-FFF2-40B4-BE49-F238E27FC236}">
                    <a16:creationId xmlns:a16="http://schemas.microsoft.com/office/drawing/2014/main" id="{11FFA654-0095-FB21-CAC4-DF1DE11F7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357813"/>
                <a:ext cx="0" cy="6826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1" name="Line 505">
                <a:extLst>
                  <a:ext uri="{FF2B5EF4-FFF2-40B4-BE49-F238E27FC236}">
                    <a16:creationId xmlns:a16="http://schemas.microsoft.com/office/drawing/2014/main" id="{79C7CDBB-B12C-60D6-8CAA-E6F1423CC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35781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2" name="Line 506">
                <a:extLst>
                  <a:ext uri="{FF2B5EF4-FFF2-40B4-BE49-F238E27FC236}">
                    <a16:creationId xmlns:a16="http://schemas.microsoft.com/office/drawing/2014/main" id="{F159427D-C688-42CD-A1AB-1C79300052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426075"/>
                <a:ext cx="0" cy="66675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3" name="Line 507">
                <a:extLst>
                  <a:ext uri="{FF2B5EF4-FFF2-40B4-BE49-F238E27FC236}">
                    <a16:creationId xmlns:a16="http://schemas.microsoft.com/office/drawing/2014/main" id="{565D67C7-FF93-8BCD-D749-DF0620E6EA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492750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4" name="Line 508">
                <a:extLst>
                  <a:ext uri="{FF2B5EF4-FFF2-40B4-BE49-F238E27FC236}">
                    <a16:creationId xmlns:a16="http://schemas.microsoft.com/office/drawing/2014/main" id="{AA3A3D99-4E93-5047-54EC-389714AF0B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337175"/>
                <a:ext cx="0" cy="73025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5" name="Line 509">
                <a:extLst>
                  <a:ext uri="{FF2B5EF4-FFF2-40B4-BE49-F238E27FC236}">
                    <a16:creationId xmlns:a16="http://schemas.microsoft.com/office/drawing/2014/main" id="{CB68700B-86E5-6A8B-2575-2F305E2A50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33717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6" name="Line 510">
                <a:extLst>
                  <a:ext uri="{FF2B5EF4-FFF2-40B4-BE49-F238E27FC236}">
                    <a16:creationId xmlns:a16="http://schemas.microsoft.com/office/drawing/2014/main" id="{F2286D41-93A4-5FCB-2383-40195196DC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410200"/>
                <a:ext cx="0" cy="6826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7" name="Line 511">
                <a:extLst>
                  <a:ext uri="{FF2B5EF4-FFF2-40B4-BE49-F238E27FC236}">
                    <a16:creationId xmlns:a16="http://schemas.microsoft.com/office/drawing/2014/main" id="{DF5C5135-C299-5F42-774C-B0DD3D7137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47846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8" name="Line 512">
                <a:extLst>
                  <a:ext uri="{FF2B5EF4-FFF2-40B4-BE49-F238E27FC236}">
                    <a16:creationId xmlns:a16="http://schemas.microsoft.com/office/drawing/2014/main" id="{5DFB7350-4159-CEA7-C869-C9929127ED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273675"/>
                <a:ext cx="0" cy="6985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39" name="Line 513">
                <a:extLst>
                  <a:ext uri="{FF2B5EF4-FFF2-40B4-BE49-F238E27FC236}">
                    <a16:creationId xmlns:a16="http://schemas.microsoft.com/office/drawing/2014/main" id="{97DD4A8C-0318-E476-A028-BE7A3B93A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273675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0" name="Line 514">
                <a:extLst>
                  <a:ext uri="{FF2B5EF4-FFF2-40B4-BE49-F238E27FC236}">
                    <a16:creationId xmlns:a16="http://schemas.microsoft.com/office/drawing/2014/main" id="{56F390AD-7ACA-E5B2-BFD9-0186061BA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343525"/>
                <a:ext cx="0" cy="6985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1" name="Line 515">
                <a:extLst>
                  <a:ext uri="{FF2B5EF4-FFF2-40B4-BE49-F238E27FC236}">
                    <a16:creationId xmlns:a16="http://schemas.microsoft.com/office/drawing/2014/main" id="{3474FC14-A950-4612-4BAE-699D938DA5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413375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2" name="Line 516">
                <a:extLst>
                  <a:ext uri="{FF2B5EF4-FFF2-40B4-BE49-F238E27FC236}">
                    <a16:creationId xmlns:a16="http://schemas.microsoft.com/office/drawing/2014/main" id="{D5086957-1EAB-7E2F-C1CA-62F9DBD821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230813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3" name="Line 517">
                <a:extLst>
                  <a:ext uri="{FF2B5EF4-FFF2-40B4-BE49-F238E27FC236}">
                    <a16:creationId xmlns:a16="http://schemas.microsoft.com/office/drawing/2014/main" id="{347DF09E-D1AB-4D78-25FD-80120CE50C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23081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4" name="Line 518">
                <a:extLst>
                  <a:ext uri="{FF2B5EF4-FFF2-40B4-BE49-F238E27FC236}">
                    <a16:creationId xmlns:a16="http://schemas.microsoft.com/office/drawing/2014/main" id="{73AF4EE0-587F-6B2B-BB49-85D85338E8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305425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5" name="Line 519">
                <a:extLst>
                  <a:ext uri="{FF2B5EF4-FFF2-40B4-BE49-F238E27FC236}">
                    <a16:creationId xmlns:a16="http://schemas.microsoft.com/office/drawing/2014/main" id="{858762A6-C495-5D99-C811-AAA35CEB2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38003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6" name="Freeform 520">
                <a:extLst>
                  <a:ext uri="{FF2B5EF4-FFF2-40B4-BE49-F238E27FC236}">
                    <a16:creationId xmlns:a16="http://schemas.microsoft.com/office/drawing/2014/main" id="{F2715B40-25E5-BF9C-C218-BBA79406B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2412" y="5457825"/>
                <a:ext cx="2351087" cy="173038"/>
              </a:xfrm>
              <a:custGeom>
                <a:avLst/>
                <a:gdLst>
                  <a:gd name="T0" fmla="*/ 0 w 1481"/>
                  <a:gd name="T1" fmla="*/ 107 h 109"/>
                  <a:gd name="T2" fmla="*/ 0 w 1481"/>
                  <a:gd name="T3" fmla="*/ 107 h 109"/>
                  <a:gd name="T4" fmla="*/ 0 w 1481"/>
                  <a:gd name="T5" fmla="*/ 107 h 109"/>
                  <a:gd name="T6" fmla="*/ 247 w 1481"/>
                  <a:gd name="T7" fmla="*/ 109 h 109"/>
                  <a:gd name="T8" fmla="*/ 247 w 1481"/>
                  <a:gd name="T9" fmla="*/ 109 h 109"/>
                  <a:gd name="T10" fmla="*/ 494 w 1481"/>
                  <a:gd name="T11" fmla="*/ 87 h 109"/>
                  <a:gd name="T12" fmla="*/ 494 w 1481"/>
                  <a:gd name="T13" fmla="*/ 87 h 109"/>
                  <a:gd name="T14" fmla="*/ 741 w 1481"/>
                  <a:gd name="T15" fmla="*/ 64 h 109"/>
                  <a:gd name="T16" fmla="*/ 741 w 1481"/>
                  <a:gd name="T17" fmla="*/ 64 h 109"/>
                  <a:gd name="T18" fmla="*/ 988 w 1481"/>
                  <a:gd name="T19" fmla="*/ 28 h 109"/>
                  <a:gd name="T20" fmla="*/ 988 w 1481"/>
                  <a:gd name="T21" fmla="*/ 28 h 109"/>
                  <a:gd name="T22" fmla="*/ 1234 w 1481"/>
                  <a:gd name="T23" fmla="*/ 16 h 109"/>
                  <a:gd name="T24" fmla="*/ 1234 w 1481"/>
                  <a:gd name="T25" fmla="*/ 16 h 109"/>
                  <a:gd name="T26" fmla="*/ 1481 w 1481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81" h="109">
                    <a:moveTo>
                      <a:pt x="0" y="107"/>
                    </a:moveTo>
                    <a:lnTo>
                      <a:pt x="0" y="107"/>
                    </a:lnTo>
                    <a:lnTo>
                      <a:pt x="0" y="107"/>
                    </a:lnTo>
                    <a:lnTo>
                      <a:pt x="247" y="109"/>
                    </a:lnTo>
                    <a:lnTo>
                      <a:pt x="247" y="109"/>
                    </a:lnTo>
                    <a:lnTo>
                      <a:pt x="494" y="87"/>
                    </a:lnTo>
                    <a:lnTo>
                      <a:pt x="494" y="87"/>
                    </a:lnTo>
                    <a:lnTo>
                      <a:pt x="741" y="64"/>
                    </a:lnTo>
                    <a:lnTo>
                      <a:pt x="741" y="64"/>
                    </a:lnTo>
                    <a:lnTo>
                      <a:pt x="988" y="28"/>
                    </a:lnTo>
                    <a:lnTo>
                      <a:pt x="988" y="28"/>
                    </a:lnTo>
                    <a:lnTo>
                      <a:pt x="1234" y="16"/>
                    </a:lnTo>
                    <a:lnTo>
                      <a:pt x="1234" y="16"/>
                    </a:lnTo>
                    <a:lnTo>
                      <a:pt x="1481" y="0"/>
                    </a:lnTo>
                  </a:path>
                </a:pathLst>
              </a:cu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7" name="Line 521">
                <a:extLst>
                  <a:ext uri="{FF2B5EF4-FFF2-40B4-BE49-F238E27FC236}">
                    <a16:creationId xmlns:a16="http://schemas.microsoft.com/office/drawing/2014/main" id="{D9974DFB-16DC-44DE-786F-5FE9FBDB47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562600"/>
                <a:ext cx="0" cy="6508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8" name="Line 522">
                <a:extLst>
                  <a:ext uri="{FF2B5EF4-FFF2-40B4-BE49-F238E27FC236}">
                    <a16:creationId xmlns:a16="http://schemas.microsoft.com/office/drawing/2014/main" id="{8C03CB9C-16E7-4927-5506-9A1F9BD31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562600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49" name="Line 523">
                <a:extLst>
                  <a:ext uri="{FF2B5EF4-FFF2-40B4-BE49-F238E27FC236}">
                    <a16:creationId xmlns:a16="http://schemas.microsoft.com/office/drawing/2014/main" id="{716853D6-0E31-7433-E829-D3523739E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2412" y="5627688"/>
                <a:ext cx="0" cy="6508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0" name="Line 524">
                <a:extLst>
                  <a:ext uri="{FF2B5EF4-FFF2-40B4-BE49-F238E27FC236}">
                    <a16:creationId xmlns:a16="http://schemas.microsoft.com/office/drawing/2014/main" id="{4588FD87-4999-4A83-161E-D2BE3201C8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5900" y="569277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1" name="Line 525">
                <a:extLst>
                  <a:ext uri="{FF2B5EF4-FFF2-40B4-BE49-F238E27FC236}">
                    <a16:creationId xmlns:a16="http://schemas.microsoft.com/office/drawing/2014/main" id="{0FE07FAE-E9FD-971A-7917-7BF42F0041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559425"/>
                <a:ext cx="0" cy="7143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2" name="Line 526">
                <a:extLst>
                  <a:ext uri="{FF2B5EF4-FFF2-40B4-BE49-F238E27FC236}">
                    <a16:creationId xmlns:a16="http://schemas.microsoft.com/office/drawing/2014/main" id="{B83280B0-14EC-3E44-35EA-28907EB4F9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559425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3" name="Line 527">
                <a:extLst>
                  <a:ext uri="{FF2B5EF4-FFF2-40B4-BE49-F238E27FC236}">
                    <a16:creationId xmlns:a16="http://schemas.microsoft.com/office/drawing/2014/main" id="{E4BA1BB1-38D6-90AF-B512-82347C0879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4525" y="5630863"/>
                <a:ext cx="0" cy="7143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4" name="Line 528">
                <a:extLst>
                  <a:ext uri="{FF2B5EF4-FFF2-40B4-BE49-F238E27FC236}">
                    <a16:creationId xmlns:a16="http://schemas.microsoft.com/office/drawing/2014/main" id="{09C6772A-1E75-6ABE-437B-F9880BF1F9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6425" y="5702300"/>
                <a:ext cx="74612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5" name="Line 529">
                <a:extLst>
                  <a:ext uri="{FF2B5EF4-FFF2-40B4-BE49-F238E27FC236}">
                    <a16:creationId xmlns:a16="http://schemas.microsoft.com/office/drawing/2014/main" id="{0B745962-D714-C703-0D9A-AD85D88590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524500"/>
                <a:ext cx="0" cy="7143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6" name="Line 530">
                <a:extLst>
                  <a:ext uri="{FF2B5EF4-FFF2-40B4-BE49-F238E27FC236}">
                    <a16:creationId xmlns:a16="http://schemas.microsoft.com/office/drawing/2014/main" id="{89017155-A3E6-5ECC-6595-6E2B5C3785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524500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7" name="Line 531">
                <a:extLst>
                  <a:ext uri="{FF2B5EF4-FFF2-40B4-BE49-F238E27FC236}">
                    <a16:creationId xmlns:a16="http://schemas.microsoft.com/office/drawing/2014/main" id="{2FB7EE77-3165-24EA-EEB6-91CAFF924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6637" y="5595938"/>
                <a:ext cx="0" cy="71438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8" name="Line 532">
                <a:extLst>
                  <a:ext uri="{FF2B5EF4-FFF2-40B4-BE49-F238E27FC236}">
                    <a16:creationId xmlns:a16="http://schemas.microsoft.com/office/drawing/2014/main" id="{9E7D2481-E430-2D7F-52B2-1B827AB302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0125" y="566737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59" name="Line 533">
                <a:extLst>
                  <a:ext uri="{FF2B5EF4-FFF2-40B4-BE49-F238E27FC236}">
                    <a16:creationId xmlns:a16="http://schemas.microsoft.com/office/drawing/2014/main" id="{4FEE0C52-A697-ABC0-CEF6-5D627A43D7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483225"/>
                <a:ext cx="0" cy="7620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0" name="Line 534">
                <a:extLst>
                  <a:ext uri="{FF2B5EF4-FFF2-40B4-BE49-F238E27FC236}">
                    <a16:creationId xmlns:a16="http://schemas.microsoft.com/office/drawing/2014/main" id="{0F30B6A9-9CA5-1D7F-F41D-1128860626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483225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1" name="Line 535">
                <a:extLst>
                  <a:ext uri="{FF2B5EF4-FFF2-40B4-BE49-F238E27FC236}">
                    <a16:creationId xmlns:a16="http://schemas.microsoft.com/office/drawing/2014/main" id="{55A01F08-4B6D-B615-2D59-EEF815488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8750" y="5559425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2" name="Line 536">
                <a:extLst>
                  <a:ext uri="{FF2B5EF4-FFF2-40B4-BE49-F238E27FC236}">
                    <a16:creationId xmlns:a16="http://schemas.microsoft.com/office/drawing/2014/main" id="{4466CFF6-40F8-73D7-3085-D0C8E5DCF6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2237" y="563403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3" name="Line 537">
                <a:extLst>
                  <a:ext uri="{FF2B5EF4-FFF2-40B4-BE49-F238E27FC236}">
                    <a16:creationId xmlns:a16="http://schemas.microsoft.com/office/drawing/2014/main" id="{55264521-4917-85BD-CB5E-06F39AEC1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410200"/>
                <a:ext cx="0" cy="92075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4" name="Line 538">
                <a:extLst>
                  <a:ext uri="{FF2B5EF4-FFF2-40B4-BE49-F238E27FC236}">
                    <a16:creationId xmlns:a16="http://schemas.microsoft.com/office/drawing/2014/main" id="{A073C9C6-83F8-EFCA-5984-856590F932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410200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5" name="Line 539">
                <a:extLst>
                  <a:ext uri="{FF2B5EF4-FFF2-40B4-BE49-F238E27FC236}">
                    <a16:creationId xmlns:a16="http://schemas.microsoft.com/office/drawing/2014/main" id="{F561F4BB-39DB-41FD-FBBD-71C18A371C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0862" y="5502275"/>
                <a:ext cx="0" cy="9366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6" name="Line 540">
                <a:extLst>
                  <a:ext uri="{FF2B5EF4-FFF2-40B4-BE49-F238E27FC236}">
                    <a16:creationId xmlns:a16="http://schemas.microsoft.com/office/drawing/2014/main" id="{2A83F349-B652-59AC-AE12-3FB52FB6CB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54350" y="559593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7" name="Line 541">
                <a:extLst>
                  <a:ext uri="{FF2B5EF4-FFF2-40B4-BE49-F238E27FC236}">
                    <a16:creationId xmlns:a16="http://schemas.microsoft.com/office/drawing/2014/main" id="{BE756367-88AF-CED3-FBD9-DDC88973D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407025"/>
                <a:ext cx="0" cy="7620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8" name="Line 542">
                <a:extLst>
                  <a:ext uri="{FF2B5EF4-FFF2-40B4-BE49-F238E27FC236}">
                    <a16:creationId xmlns:a16="http://schemas.microsoft.com/office/drawing/2014/main" id="{15BF523E-98C6-4050-9570-28387D63E9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407025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69" name="Line 543">
                <a:extLst>
                  <a:ext uri="{FF2B5EF4-FFF2-40B4-BE49-F238E27FC236}">
                    <a16:creationId xmlns:a16="http://schemas.microsoft.com/office/drawing/2014/main" id="{554A9B3D-5EB5-95BA-A8BE-7B1666382A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81387" y="5483225"/>
                <a:ext cx="0" cy="7620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0" name="Line 544">
                <a:extLst>
                  <a:ext uri="{FF2B5EF4-FFF2-40B4-BE49-F238E27FC236}">
                    <a16:creationId xmlns:a16="http://schemas.microsoft.com/office/drawing/2014/main" id="{ADB64704-17D2-DC64-5DBF-75B968D7F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462" y="5559425"/>
                <a:ext cx="71437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1" name="Line 545">
                <a:extLst>
                  <a:ext uri="{FF2B5EF4-FFF2-40B4-BE49-F238E27FC236}">
                    <a16:creationId xmlns:a16="http://schemas.microsoft.com/office/drawing/2014/main" id="{3E4A5C00-17C0-8259-7135-32E8C86025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383213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2" name="Line 546">
                <a:extLst>
                  <a:ext uri="{FF2B5EF4-FFF2-40B4-BE49-F238E27FC236}">
                    <a16:creationId xmlns:a16="http://schemas.microsoft.com/office/drawing/2014/main" id="{9F27E6C1-F611-CC84-E078-1FDE61758D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383213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3" name="Line 547">
                <a:extLst>
                  <a:ext uri="{FF2B5EF4-FFF2-40B4-BE49-F238E27FC236}">
                    <a16:creationId xmlns:a16="http://schemas.microsoft.com/office/drawing/2014/main" id="{645420F3-B626-9822-F294-22BE5106E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3500" y="5457825"/>
                <a:ext cx="0" cy="74613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4" name="Line 548">
                <a:extLst>
                  <a:ext uri="{FF2B5EF4-FFF2-40B4-BE49-F238E27FC236}">
                    <a16:creationId xmlns:a16="http://schemas.microsoft.com/office/drawing/2014/main" id="{CCF0CBAC-FBE6-8F80-EB9A-589D035CAE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6987" y="5532438"/>
                <a:ext cx="73025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400"/>
              </a:p>
            </p:txBody>
          </p:sp>
          <p:sp>
            <p:nvSpPr>
              <p:cNvPr id="675" name="CuadroTexto 348">
                <a:extLst>
                  <a:ext uri="{FF2B5EF4-FFF2-40B4-BE49-F238E27FC236}">
                    <a16:creationId xmlns:a16="http://schemas.microsoft.com/office/drawing/2014/main" id="{50DB45CC-9A54-B60E-59AB-89410D232ACD}"/>
                  </a:ext>
                </a:extLst>
              </p:cNvPr>
              <p:cNvSpPr txBox="1"/>
              <p:nvPr/>
            </p:nvSpPr>
            <p:spPr>
              <a:xfrm rot="16200000">
                <a:off x="147042" y="5459982"/>
                <a:ext cx="1800313" cy="705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Mouse </a:t>
                </a:r>
                <a:r>
                  <a:rPr lang="es-ES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weight</a:t>
                </a:r>
                <a:r>
                  <a:rPr lang="es-E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(g)</a:t>
                </a:r>
              </a:p>
            </p:txBody>
          </p:sp>
          <p:sp>
            <p:nvSpPr>
              <p:cNvPr id="676" name="Rectangle 43">
                <a:extLst>
                  <a:ext uri="{FF2B5EF4-FFF2-40B4-BE49-F238E27FC236}">
                    <a16:creationId xmlns:a16="http://schemas.microsoft.com/office/drawing/2014/main" id="{02BC0B5F-825A-3A48-4577-DDE32897C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495" y="6749757"/>
                <a:ext cx="134006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7" name="Rectangle 43">
                <a:extLst>
                  <a:ext uri="{FF2B5EF4-FFF2-40B4-BE49-F238E27FC236}">
                    <a16:creationId xmlns:a16="http://schemas.microsoft.com/office/drawing/2014/main" id="{5E379EBB-0B58-38E8-77A1-26B99C374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9021" y="6746533"/>
                <a:ext cx="134006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7</a:t>
                </a:r>
              </a:p>
            </p:txBody>
          </p:sp>
          <p:sp>
            <p:nvSpPr>
              <p:cNvPr id="678" name="Rectangle 43">
                <a:extLst>
                  <a:ext uri="{FF2B5EF4-FFF2-40B4-BE49-F238E27FC236}">
                    <a16:creationId xmlns:a16="http://schemas.microsoft.com/office/drawing/2014/main" id="{1B7A4388-35A3-0192-49C6-AB736CEFB6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9089" y="6746533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14</a:t>
                </a:r>
              </a:p>
            </p:txBody>
          </p:sp>
          <p:sp>
            <p:nvSpPr>
              <p:cNvPr id="679" name="Rectangle 43">
                <a:extLst>
                  <a:ext uri="{FF2B5EF4-FFF2-40B4-BE49-F238E27FC236}">
                    <a16:creationId xmlns:a16="http://schemas.microsoft.com/office/drawing/2014/main" id="{610F2791-A4AF-E54E-2FCD-1BA6C55A4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5990" y="6746533"/>
                <a:ext cx="268012" cy="33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21</a:t>
                </a:r>
              </a:p>
            </p:txBody>
          </p:sp>
          <p:sp>
            <p:nvSpPr>
              <p:cNvPr id="680" name="Rectangle 43">
                <a:extLst>
                  <a:ext uri="{FF2B5EF4-FFF2-40B4-BE49-F238E27FC236}">
                    <a16:creationId xmlns:a16="http://schemas.microsoft.com/office/drawing/2014/main" id="{2DE0E848-C0F4-7F07-96D2-3B5CE24F7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014155" y="6746533"/>
                <a:ext cx="234493" cy="667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28</a:t>
                </a:r>
              </a:p>
            </p:txBody>
          </p:sp>
          <p:sp>
            <p:nvSpPr>
              <p:cNvPr id="681" name="CuadroTexto 348">
                <a:extLst>
                  <a:ext uri="{FF2B5EF4-FFF2-40B4-BE49-F238E27FC236}">
                    <a16:creationId xmlns:a16="http://schemas.microsoft.com/office/drawing/2014/main" id="{9F13895E-FFEC-88D5-7707-505E8467E379}"/>
                  </a:ext>
                </a:extLst>
              </p:cNvPr>
              <p:cNvSpPr txBox="1"/>
              <p:nvPr/>
            </p:nvSpPr>
            <p:spPr>
              <a:xfrm>
                <a:off x="2327998" y="7010165"/>
                <a:ext cx="731832" cy="810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Days</a:t>
                </a:r>
                <a:endParaRPr lang="es-E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2" name="Rectangle 43">
                <a:extLst>
                  <a:ext uri="{FF2B5EF4-FFF2-40B4-BE49-F238E27FC236}">
                    <a16:creationId xmlns:a16="http://schemas.microsoft.com/office/drawing/2014/main" id="{73470007-986F-0C7E-FCC8-8DF3E2C60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357181" y="6746535"/>
                <a:ext cx="234491" cy="667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35</a:t>
                </a:r>
              </a:p>
            </p:txBody>
          </p:sp>
          <p:sp>
            <p:nvSpPr>
              <p:cNvPr id="683" name="Rectangle 43">
                <a:extLst>
                  <a:ext uri="{FF2B5EF4-FFF2-40B4-BE49-F238E27FC236}">
                    <a16:creationId xmlns:a16="http://schemas.microsoft.com/office/drawing/2014/main" id="{48771394-5B43-1221-583D-6BC3F33A63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59535" y="6746535"/>
                <a:ext cx="234490" cy="667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42</a:t>
                </a:r>
              </a:p>
            </p:txBody>
          </p:sp>
        </p:grpSp>
        <p:sp>
          <p:nvSpPr>
            <p:cNvPr id="528" name="Rectangle 1185">
              <a:extLst>
                <a:ext uri="{FF2B5EF4-FFF2-40B4-BE49-F238E27FC236}">
                  <a16:creationId xmlns:a16="http://schemas.microsoft.com/office/drawing/2014/main" id="{4DEF032A-22D6-CD2A-7050-B8BD6CF2D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023" y="5229201"/>
              <a:ext cx="523058" cy="268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>
                  <a:solidFill>
                    <a:srgbClr val="000000"/>
                  </a:solidFill>
                </a:rPr>
                <a:t>DMF</a:t>
              </a:r>
              <a:endParaRPr lang="es-ES" altLang="es-ES" sz="1400" dirty="0"/>
            </a:p>
          </p:txBody>
        </p:sp>
        <p:sp>
          <p:nvSpPr>
            <p:cNvPr id="529" name="Rectangle 1189">
              <a:extLst>
                <a:ext uri="{FF2B5EF4-FFF2-40B4-BE49-F238E27FC236}">
                  <a16:creationId xmlns:a16="http://schemas.microsoft.com/office/drawing/2014/main" id="{1D7AD19D-A9D0-5F3E-84F9-35C145B09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023" y="5441066"/>
              <a:ext cx="579254" cy="268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err="1">
                  <a:solidFill>
                    <a:srgbClr val="000000"/>
                  </a:solidFill>
                </a:rPr>
                <a:t>CisPt</a:t>
              </a:r>
              <a:endParaRPr lang="es-ES" altLang="es-ES" sz="1400" dirty="0"/>
            </a:p>
          </p:txBody>
        </p:sp>
        <p:sp>
          <p:nvSpPr>
            <p:cNvPr id="530" name="Rectangle 1193">
              <a:extLst>
                <a:ext uri="{FF2B5EF4-FFF2-40B4-BE49-F238E27FC236}">
                  <a16:creationId xmlns:a16="http://schemas.microsoft.com/office/drawing/2014/main" id="{39625B1F-32DE-2433-C0EB-015CDBA08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023" y="5623382"/>
              <a:ext cx="407187" cy="175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s-ES" altLang="es-ES" sz="1400" dirty="0" smtClean="0">
                  <a:solidFill>
                    <a:srgbClr val="000000"/>
                  </a:solidFill>
                </a:rPr>
                <a:t>A-16</a:t>
              </a:r>
              <a:endParaRPr lang="es-ES" altLang="es-ES" sz="1400" dirty="0"/>
            </a:p>
          </p:txBody>
        </p:sp>
        <p:sp>
          <p:nvSpPr>
            <p:cNvPr id="531" name="Line 333">
              <a:extLst>
                <a:ext uri="{FF2B5EF4-FFF2-40B4-BE49-F238E27FC236}">
                  <a16:creationId xmlns:a16="http://schemas.microsoft.com/office/drawing/2014/main" id="{88D5B18E-09C8-53A0-859D-4828B9210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5291185"/>
              <a:ext cx="195263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2" name="Oval 334">
              <a:extLst>
                <a:ext uri="{FF2B5EF4-FFF2-40B4-BE49-F238E27FC236}">
                  <a16:creationId xmlns:a16="http://schemas.microsoft.com/office/drawing/2014/main" id="{4B25B81B-77F4-3E44-3E6C-FFEC3CD16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5254673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3" name="Line 336">
              <a:extLst>
                <a:ext uri="{FF2B5EF4-FFF2-40B4-BE49-F238E27FC236}">
                  <a16:creationId xmlns:a16="http://schemas.microsoft.com/office/drawing/2014/main" id="{2133EDA8-B329-4671-2B05-D8719182E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5500735"/>
              <a:ext cx="195263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4" name="Oval 337">
              <a:extLst>
                <a:ext uri="{FF2B5EF4-FFF2-40B4-BE49-F238E27FC236}">
                  <a16:creationId xmlns:a16="http://schemas.microsoft.com/office/drawing/2014/main" id="{97EF58EC-2F5F-8BF8-4C57-3B3AA265A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5464223"/>
              <a:ext cx="73025" cy="73025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5" name="Oval 338">
              <a:extLst>
                <a:ext uri="{FF2B5EF4-FFF2-40B4-BE49-F238E27FC236}">
                  <a16:creationId xmlns:a16="http://schemas.microsoft.com/office/drawing/2014/main" id="{35E07C30-C8DA-CB87-9905-08A37F73F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5464223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6" name="Line 340">
              <a:extLst>
                <a:ext uri="{FF2B5EF4-FFF2-40B4-BE49-F238E27FC236}">
                  <a16:creationId xmlns:a16="http://schemas.microsoft.com/office/drawing/2014/main" id="{6C94AB00-06A7-4568-C6AA-8F3746491D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5692823"/>
              <a:ext cx="195263" cy="0"/>
            </a:xfrm>
            <a:prstGeom prst="line">
              <a:avLst/>
            </a:prstGeom>
            <a:noFill/>
            <a:ln w="6" cap="flat">
              <a:solidFill>
                <a:srgbClr val="A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7" name="Oval 341">
              <a:extLst>
                <a:ext uri="{FF2B5EF4-FFF2-40B4-BE49-F238E27FC236}">
                  <a16:creationId xmlns:a16="http://schemas.microsoft.com/office/drawing/2014/main" id="{3DD7BAE2-C69F-3805-9E1B-5EBD63B75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5656310"/>
              <a:ext cx="73025" cy="73025"/>
            </a:xfrm>
            <a:prstGeom prst="ellipse">
              <a:avLst/>
            </a:prstGeom>
            <a:solidFill>
              <a:srgbClr val="A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  <p:sp>
          <p:nvSpPr>
            <p:cNvPr id="538" name="Oval 342">
              <a:extLst>
                <a:ext uri="{FF2B5EF4-FFF2-40B4-BE49-F238E27FC236}">
                  <a16:creationId xmlns:a16="http://schemas.microsoft.com/office/drawing/2014/main" id="{1AB86FD3-4F2E-3064-2F07-2BAC97E89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913" y="5656310"/>
              <a:ext cx="73025" cy="73025"/>
            </a:xfrm>
            <a:prstGeom prst="ellips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/>
            </a:p>
          </p:txBody>
        </p:sp>
      </p:grpSp>
    </p:spTree>
    <p:extLst>
      <p:ext uri="{BB962C8B-B14F-4D97-AF65-F5344CB8AC3E}">
        <p14:creationId xmlns:p14="http://schemas.microsoft.com/office/powerpoint/2010/main" val="186269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-752031" y="87228"/>
            <a:ext cx="8536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The BOLD solution (V): computational studies</a:t>
            </a:r>
            <a:endParaRPr lang="en-US" sz="2800" b="1" dirty="0">
              <a:solidFill>
                <a:srgbClr val="C00000"/>
              </a:solidFill>
            </a:endParaRPr>
          </a:p>
          <a:p>
            <a:pPr algn="ctr"/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9" name="Imagen 18" descr="C:\Users\Oscar\Desktop\figure_3_las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38" y="3846989"/>
            <a:ext cx="6966344" cy="2238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74" r="-67" b="64534"/>
          <a:stretch/>
        </p:blipFill>
        <p:spPr bwMode="auto">
          <a:xfrm>
            <a:off x="5736650" y="924899"/>
            <a:ext cx="5541570" cy="26538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E4E6E82-8313-CB6C-1F1F-09FFB680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123631" y="6420179"/>
            <a:ext cx="2743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F23A3BE-D60E-8B8A-092A-65D655B32396}"/>
              </a:ext>
            </a:extLst>
          </p:cNvPr>
          <p:cNvSpPr txBox="1"/>
          <p:nvPr/>
        </p:nvSpPr>
        <p:spPr>
          <a:xfrm>
            <a:off x="53038" y="6353455"/>
            <a:ext cx="9859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noProof="0" dirty="0">
                <a:latin typeface="+mj-lt"/>
              </a:rPr>
              <a:t>Journal of Chemical Information and Modeling </a:t>
            </a:r>
            <a:r>
              <a:rPr lang="en-US" b="1" i="1" noProof="0" dirty="0">
                <a:latin typeface="+mj-lt"/>
              </a:rPr>
              <a:t>2026</a:t>
            </a:r>
            <a:r>
              <a:rPr lang="en-US" noProof="0" dirty="0">
                <a:latin typeface="+mj-lt"/>
              </a:rPr>
              <a:t>,</a:t>
            </a:r>
            <a:r>
              <a:rPr lang="en-US" i="1" noProof="0" dirty="0">
                <a:latin typeface="+mj-lt"/>
              </a:rPr>
              <a:t> 66, </a:t>
            </a:r>
            <a:r>
              <a:rPr lang="en-US" i="1" noProof="0" dirty="0" smtClean="0">
                <a:latin typeface="+mj-lt"/>
              </a:rPr>
              <a:t>668-683 </a:t>
            </a:r>
            <a:r>
              <a:rPr lang="en-US" noProof="0" dirty="0" smtClean="0">
                <a:latin typeface="+mj-lt"/>
              </a:rPr>
              <a:t>DOI</a:t>
            </a:r>
            <a:r>
              <a:rPr lang="en-US" noProof="0" dirty="0">
                <a:latin typeface="+mj-lt"/>
              </a:rPr>
              <a:t>: 10.1021/acs.jcim.5c01654</a:t>
            </a:r>
            <a:endParaRPr lang="en-GB" noProof="0" dirty="0">
              <a:latin typeface="+mj-lt"/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F4C4216D-7AAC-2488-1396-A58D119E6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11" y="708963"/>
            <a:ext cx="4189997" cy="55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8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4" r="36326"/>
          <a:stretch/>
        </p:blipFill>
        <p:spPr>
          <a:xfrm>
            <a:off x="8459617" y="952760"/>
            <a:ext cx="1145404" cy="3109184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89734" y="80650"/>
            <a:ext cx="6058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The BOLD solution (V): computational studies</a:t>
            </a:r>
          </a:p>
        </p:txBody>
      </p:sp>
      <p:grpSp>
        <p:nvGrpSpPr>
          <p:cNvPr id="54" name="Grupo 53"/>
          <p:cNvGrpSpPr/>
          <p:nvPr/>
        </p:nvGrpSpPr>
        <p:grpSpPr>
          <a:xfrm>
            <a:off x="-193807" y="542315"/>
            <a:ext cx="8081726" cy="3415844"/>
            <a:chOff x="73981" y="542315"/>
            <a:chExt cx="8081726" cy="3415844"/>
          </a:xfrm>
        </p:grpSpPr>
        <p:pic>
          <p:nvPicPr>
            <p:cNvPr id="9" name="intercalation_free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5"/>
            <a:srcRect l="21299" r="23657"/>
            <a:stretch/>
          </p:blipFill>
          <p:spPr>
            <a:xfrm>
              <a:off x="4914667" y="646101"/>
              <a:ext cx="3241040" cy="3312057"/>
            </a:xfrm>
            <a:prstGeom prst="rect">
              <a:avLst/>
            </a:prstGeom>
          </p:spPr>
        </p:pic>
        <p:sp>
          <p:nvSpPr>
            <p:cNvPr id="42" name="CuadroTexto 41"/>
            <p:cNvSpPr txBox="1"/>
            <p:nvPr/>
          </p:nvSpPr>
          <p:spPr>
            <a:xfrm>
              <a:off x="73981" y="640574"/>
              <a:ext cx="33101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DNA intercalation</a:t>
              </a:r>
            </a:p>
          </p:txBody>
        </p:sp>
        <p:sp>
          <p:nvSpPr>
            <p:cNvPr id="51" name="Rectángulo 50"/>
            <p:cNvSpPr/>
            <p:nvPr/>
          </p:nvSpPr>
          <p:spPr>
            <a:xfrm>
              <a:off x="443002" y="542315"/>
              <a:ext cx="7689886" cy="341584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CuadroTexto 55"/>
          <p:cNvSpPr txBox="1"/>
          <p:nvPr/>
        </p:nvSpPr>
        <p:spPr>
          <a:xfrm>
            <a:off x="10034352" y="1488767"/>
            <a:ext cx="1991360" cy="12206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Intercalation or covalent bond compromises the DNA structure </a:t>
            </a:r>
          </a:p>
        </p:txBody>
      </p:sp>
      <p:sp>
        <p:nvSpPr>
          <p:cNvPr id="69" name="Rectángulo 68"/>
          <p:cNvSpPr/>
          <p:nvPr/>
        </p:nvSpPr>
        <p:spPr>
          <a:xfrm>
            <a:off x="8053105" y="542315"/>
            <a:ext cx="1883376" cy="341584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uadroTexto 69"/>
          <p:cNvSpPr txBox="1"/>
          <p:nvPr/>
        </p:nvSpPr>
        <p:spPr>
          <a:xfrm>
            <a:off x="7979486" y="524039"/>
            <a:ext cx="2004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Aurkine16 </a:t>
            </a:r>
          </a:p>
          <a:p>
            <a:pPr algn="ctr"/>
            <a:r>
              <a:rPr lang="en-US" sz="1400" b="1" dirty="0"/>
              <a:t> 3-'inter+1,2-intrastrand</a:t>
            </a:r>
          </a:p>
        </p:txBody>
      </p:sp>
      <p:pic>
        <p:nvPicPr>
          <p:cNvPr id="72" name="Imagen 7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9" t="3119" r="26250" b="3727"/>
          <a:stretch/>
        </p:blipFill>
        <p:spPr>
          <a:xfrm>
            <a:off x="294640" y="4323066"/>
            <a:ext cx="2333235" cy="2358819"/>
          </a:xfrm>
          <a:prstGeom prst="rect">
            <a:avLst/>
          </a:prstGeom>
        </p:spPr>
      </p:pic>
      <p:pic>
        <p:nvPicPr>
          <p:cNvPr id="73" name="Imagen 7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34167" b="9355"/>
          <a:stretch/>
        </p:blipFill>
        <p:spPr>
          <a:xfrm>
            <a:off x="5420130" y="4424695"/>
            <a:ext cx="2219836" cy="21032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4" name="CuadroTexto 73"/>
          <p:cNvSpPr txBox="1"/>
          <p:nvPr/>
        </p:nvSpPr>
        <p:spPr>
          <a:xfrm>
            <a:off x="242651" y="4110955"/>
            <a:ext cx="3571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Aurkine16 with the Nucleosome core particle</a:t>
            </a:r>
          </a:p>
        </p:txBody>
      </p:sp>
      <p:sp>
        <p:nvSpPr>
          <p:cNvPr id="75" name="Rectángulo 74"/>
          <p:cNvSpPr/>
          <p:nvPr/>
        </p:nvSpPr>
        <p:spPr>
          <a:xfrm>
            <a:off x="175214" y="4061944"/>
            <a:ext cx="7689886" cy="27563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6" name="Imagen 7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7" t="5063" r="17700" b="7679"/>
          <a:stretch/>
        </p:blipFill>
        <p:spPr>
          <a:xfrm>
            <a:off x="2519723" y="4323066"/>
            <a:ext cx="2726763" cy="2468892"/>
          </a:xfrm>
          <a:prstGeom prst="rect">
            <a:avLst/>
          </a:prstGeom>
        </p:spPr>
      </p:pic>
      <p:sp>
        <p:nvSpPr>
          <p:cNvPr id="77" name="Rectángulo 76"/>
          <p:cNvSpPr/>
          <p:nvPr/>
        </p:nvSpPr>
        <p:spPr>
          <a:xfrm>
            <a:off x="3621968" y="5775667"/>
            <a:ext cx="644947" cy="93846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Conector recto 77"/>
          <p:cNvCxnSpPr/>
          <p:nvPr/>
        </p:nvCxnSpPr>
        <p:spPr>
          <a:xfrm flipV="1">
            <a:off x="4265662" y="6527929"/>
            <a:ext cx="1154468" cy="18023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Conector recto 78"/>
          <p:cNvCxnSpPr/>
          <p:nvPr/>
        </p:nvCxnSpPr>
        <p:spPr>
          <a:xfrm flipV="1">
            <a:off x="4248258" y="4418732"/>
            <a:ext cx="1171872" cy="139679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8178724" y="4966278"/>
            <a:ext cx="38469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Aurkine16 does not permeate into the histones and do not compromise the nucleosome core particle</a:t>
            </a:r>
          </a:p>
        </p:txBody>
      </p:sp>
      <p:pic>
        <p:nvPicPr>
          <p:cNvPr id="81" name="Imagen 80"/>
          <p:cNvPicPr>
            <a:picLocks noChangeAspect="1"/>
          </p:cNvPicPr>
          <p:nvPr/>
        </p:nvPicPr>
        <p:blipFill rotWithShape="1">
          <a:blip r:embed="rId9"/>
          <a:srcRect l="4907" b="51291"/>
          <a:stretch/>
        </p:blipFill>
        <p:spPr>
          <a:xfrm>
            <a:off x="233679" y="1182020"/>
            <a:ext cx="4776893" cy="233810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D2005EA-6CF9-4242-BE52-23C16EE2C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E548-EAAE-405A-8D54-FB960617BAD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7131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430" y="0"/>
            <a:ext cx="10515600" cy="875899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C00000"/>
                </a:solidFill>
              </a:rPr>
              <a:t>3. </a:t>
            </a:r>
            <a:r>
              <a:rPr lang="es-ES" sz="4000" b="1" dirty="0" err="1" smtClean="0">
                <a:solidFill>
                  <a:srgbClr val="C00000"/>
                </a:solidFill>
              </a:rPr>
              <a:t>The</a:t>
            </a:r>
            <a:r>
              <a:rPr lang="es-ES" sz="4000" b="1" dirty="0" smtClean="0">
                <a:solidFill>
                  <a:srgbClr val="C00000"/>
                </a:solidFill>
              </a:rPr>
              <a:t> BOLD </a:t>
            </a:r>
            <a:r>
              <a:rPr lang="es-ES" sz="4000" b="1" dirty="0" err="1" smtClean="0">
                <a:solidFill>
                  <a:srgbClr val="C00000"/>
                </a:solidFill>
              </a:rPr>
              <a:t>solution</a:t>
            </a:r>
            <a:r>
              <a:rPr lang="es-ES" sz="4000" b="1" dirty="0" smtClean="0">
                <a:solidFill>
                  <a:srgbClr val="C00000"/>
                </a:solidFill>
              </a:rPr>
              <a:t>: </a:t>
            </a:r>
            <a:r>
              <a:rPr lang="es-ES" sz="4000" b="1" dirty="0" err="1" smtClean="0">
                <a:solidFill>
                  <a:srgbClr val="C00000"/>
                </a:solidFill>
              </a:rPr>
              <a:t>dynamic</a:t>
            </a:r>
            <a:r>
              <a:rPr lang="es-ES" sz="4000" b="1" dirty="0" smtClean="0">
                <a:solidFill>
                  <a:srgbClr val="C00000"/>
                </a:solidFill>
              </a:rPr>
              <a:t> </a:t>
            </a:r>
            <a:r>
              <a:rPr lang="es-ES" sz="4000" b="1" dirty="0" err="1" smtClean="0">
                <a:solidFill>
                  <a:srgbClr val="C00000"/>
                </a:solidFill>
              </a:rPr>
              <a:t>phototherapy</a:t>
            </a:r>
            <a:endParaRPr lang="es-ES" sz="4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984148"/>
              </p:ext>
            </p:extLst>
          </p:nvPr>
        </p:nvGraphicFramePr>
        <p:xfrm>
          <a:off x="279965" y="2880709"/>
          <a:ext cx="2916237" cy="323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9" name="CS ChemDraw 64-bit Drawing" r:id="rId3" imgW="2916600" imgH="3235200" progId="ChemDraw_x64.Document.6.0">
                  <p:embed/>
                </p:oleObj>
              </mc:Choice>
              <mc:Fallback>
                <p:oleObj name="CS ChemDraw 64-bit Drawing" r:id="rId3" imgW="2916600" imgH="3235200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9965" y="2880709"/>
                        <a:ext cx="2916237" cy="323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87431" y="604191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0070C0"/>
                </a:solidFill>
              </a:rPr>
              <a:t>Normal </a:t>
            </a:r>
            <a:r>
              <a:rPr lang="es-ES" dirty="0" err="1" smtClean="0">
                <a:solidFill>
                  <a:srgbClr val="0070C0"/>
                </a:solidFill>
              </a:rPr>
              <a:t>cells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143607" y="4691272"/>
            <a:ext cx="1252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FF66FF"/>
                </a:solidFill>
              </a:rPr>
              <a:t>Tumor </a:t>
            </a:r>
            <a:r>
              <a:rPr lang="es-ES" dirty="0" err="1" smtClean="0">
                <a:solidFill>
                  <a:srgbClr val="FF66FF"/>
                </a:solidFill>
              </a:rPr>
              <a:t>cells</a:t>
            </a:r>
            <a:endParaRPr lang="es-ES" dirty="0">
              <a:solidFill>
                <a:srgbClr val="FF66FF"/>
              </a:solidFill>
            </a:endParaRP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310285"/>
              </p:ext>
            </p:extLst>
          </p:nvPr>
        </p:nvGraphicFramePr>
        <p:xfrm>
          <a:off x="479989" y="3026758"/>
          <a:ext cx="2516187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" name="CS ChemDraw 64-bit Drawing" r:id="rId5" imgW="2515670" imgH="2942511" progId="ChemDraw_x64.Document.6.0">
                  <p:embed/>
                </p:oleObj>
              </mc:Choice>
              <mc:Fallback>
                <p:oleObj name="CS ChemDraw 64-bit Drawing" r:id="rId5" imgW="2515670" imgH="2942511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989" y="3026758"/>
                        <a:ext cx="2516187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2874220" y="1929440"/>
            <a:ext cx="1693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err="1" smtClean="0"/>
              <a:t>Photosensitizer</a:t>
            </a:r>
            <a:endParaRPr lang="es-ES" dirty="0" smtClean="0"/>
          </a:p>
          <a:p>
            <a:pPr algn="ctr"/>
            <a:r>
              <a:rPr lang="es-ES" dirty="0" smtClean="0"/>
              <a:t>(</a:t>
            </a:r>
            <a:r>
              <a:rPr lang="es-ES" dirty="0" err="1" smtClean="0"/>
              <a:t>Nontoxic</a:t>
            </a:r>
            <a:r>
              <a:rPr lang="es-ES" dirty="0" smtClean="0"/>
              <a:t> @ S</a:t>
            </a:r>
            <a:r>
              <a:rPr lang="es-ES" baseline="-25000" dirty="0" smtClean="0"/>
              <a:t>0</a:t>
            </a:r>
            <a:r>
              <a:rPr lang="es-ES" dirty="0" smtClean="0"/>
              <a:t>)</a:t>
            </a:r>
          </a:p>
        </p:txBody>
      </p:sp>
      <p:sp>
        <p:nvSpPr>
          <p:cNvPr id="10" name="Flecha abajo 9"/>
          <p:cNvSpPr/>
          <p:nvPr/>
        </p:nvSpPr>
        <p:spPr>
          <a:xfrm>
            <a:off x="2293933" y="1620416"/>
            <a:ext cx="298383" cy="2877954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/>
          <p:cNvSpPr/>
          <p:nvPr/>
        </p:nvSpPr>
        <p:spPr>
          <a:xfrm>
            <a:off x="1486646" y="1587781"/>
            <a:ext cx="298383" cy="2877954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1883547" y="21941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rgbClr val="FF0000"/>
                </a:solidFill>
              </a:rPr>
              <a:t>h</a:t>
            </a:r>
            <a:r>
              <a:rPr lang="es-ES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endParaRPr lang="es-ES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cxnSp>
        <p:nvCxnSpPr>
          <p:cNvPr id="29" name="Conector recto de flecha 28"/>
          <p:cNvCxnSpPr>
            <a:stCxn id="9" idx="2"/>
          </p:cNvCxnSpPr>
          <p:nvPr/>
        </p:nvCxnSpPr>
        <p:spPr>
          <a:xfrm flipH="1">
            <a:off x="2940679" y="2575771"/>
            <a:ext cx="780472" cy="7213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upo 44"/>
          <p:cNvGrpSpPr/>
          <p:nvPr/>
        </p:nvGrpSpPr>
        <p:grpSpPr>
          <a:xfrm>
            <a:off x="7729825" y="3509326"/>
            <a:ext cx="3641103" cy="2825116"/>
            <a:chOff x="7729825" y="3509326"/>
            <a:chExt cx="3641103" cy="2825116"/>
          </a:xfrm>
        </p:grpSpPr>
        <p:sp>
          <p:nvSpPr>
            <p:cNvPr id="19" name="Flecha curvada hacia la izquierda 18"/>
            <p:cNvSpPr/>
            <p:nvPr/>
          </p:nvSpPr>
          <p:spPr>
            <a:xfrm>
              <a:off x="7729825" y="3935448"/>
              <a:ext cx="616016" cy="2117209"/>
            </a:xfrm>
            <a:prstGeom prst="curvedLeftArrow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0" name="Flecha curvada hacia la derecha 19"/>
            <p:cNvSpPr/>
            <p:nvPr/>
          </p:nvSpPr>
          <p:spPr>
            <a:xfrm rot="592619">
              <a:off x="8316966" y="4887979"/>
              <a:ext cx="442762" cy="111666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3" name="Flecha curvada hacia arriba 22"/>
            <p:cNvSpPr/>
            <p:nvPr/>
          </p:nvSpPr>
          <p:spPr>
            <a:xfrm rot="14724987" flipV="1">
              <a:off x="7944044" y="3995223"/>
              <a:ext cx="1023992" cy="467911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8881790" y="4776706"/>
              <a:ext cx="5309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baseline="30000" dirty="0" smtClean="0"/>
                <a:t>3</a:t>
              </a:r>
              <a:r>
                <a:rPr lang="es-ES" sz="2000" b="1" dirty="0" smtClean="0"/>
                <a:t>O</a:t>
              </a:r>
              <a:r>
                <a:rPr lang="es-ES" sz="2000" b="1" baseline="-25000" dirty="0" smtClean="0"/>
                <a:t>2</a:t>
              </a:r>
              <a:endParaRPr lang="es-ES" sz="2000" b="1" baseline="-25000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8687680" y="5807144"/>
              <a:ext cx="5309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000" b="1" baseline="30000" dirty="0" smtClean="0"/>
                <a:t>1</a:t>
              </a:r>
              <a:r>
                <a:rPr lang="es-ES" sz="2000" b="1" dirty="0" smtClean="0"/>
                <a:t>O</a:t>
              </a:r>
              <a:r>
                <a:rPr lang="es-ES" sz="2000" b="1" baseline="-25000" dirty="0" smtClean="0"/>
                <a:t>2</a:t>
              </a:r>
              <a:endParaRPr lang="es-ES" sz="2000" b="1" baseline="-25000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8913863" y="4327275"/>
              <a:ext cx="1459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err="1" smtClean="0"/>
                <a:t>Biomolecules</a:t>
              </a:r>
              <a:endParaRPr lang="es-ES" b="1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8522115" y="3509326"/>
              <a:ext cx="13795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/>
                <a:t>Free </a:t>
              </a:r>
              <a:r>
                <a:rPr lang="es-ES" b="1" dirty="0" err="1" smtClean="0"/>
                <a:t>radicals</a:t>
              </a:r>
              <a:endParaRPr lang="es-ES" b="1" dirty="0"/>
            </a:p>
          </p:txBody>
        </p:sp>
        <p:sp>
          <p:nvSpPr>
            <p:cNvPr id="30" name="CuadroTexto 29"/>
            <p:cNvSpPr txBox="1"/>
            <p:nvPr/>
          </p:nvSpPr>
          <p:spPr>
            <a:xfrm>
              <a:off x="8443783" y="3935448"/>
              <a:ext cx="7384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Type</a:t>
              </a:r>
              <a:r>
                <a:rPr lang="es-ES" dirty="0" smtClean="0"/>
                <a:t> I</a:t>
              </a:r>
              <a:endParaRPr lang="es-ES" dirty="0"/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8417763" y="5268300"/>
              <a:ext cx="796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Type</a:t>
              </a:r>
              <a:r>
                <a:rPr lang="es-ES" dirty="0" smtClean="0"/>
                <a:t> II</a:t>
              </a:r>
              <a:endParaRPr lang="es-ES" dirty="0"/>
            </a:p>
          </p:txBody>
        </p:sp>
        <p:sp>
          <p:nvSpPr>
            <p:cNvPr id="31" name="Flecha derecha 30"/>
            <p:cNvSpPr/>
            <p:nvPr/>
          </p:nvSpPr>
          <p:spPr>
            <a:xfrm>
              <a:off x="9327237" y="5892928"/>
              <a:ext cx="683394" cy="1628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10044924" y="5688111"/>
              <a:ext cx="13260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b="1" dirty="0" smtClean="0"/>
                <a:t>ROS</a:t>
              </a:r>
            </a:p>
            <a:p>
              <a:r>
                <a:rPr lang="es-ES" dirty="0" smtClean="0"/>
                <a:t>HO·, O</a:t>
              </a:r>
              <a:r>
                <a:rPr lang="es-ES" baseline="-25000" dirty="0" smtClean="0"/>
                <a:t>2</a:t>
              </a:r>
              <a:r>
                <a:rPr lang="es-ES" baseline="30000" dirty="0" smtClean="0"/>
                <a:t>·-</a:t>
              </a:r>
              <a:r>
                <a:rPr lang="es-ES" dirty="0" smtClean="0"/>
                <a:t> , </a:t>
              </a:r>
              <a:r>
                <a:rPr lang="en-EN" dirty="0" smtClean="0"/>
                <a:t>…</a:t>
              </a:r>
              <a:endParaRPr lang="es-ES" dirty="0"/>
            </a:p>
          </p:txBody>
        </p:sp>
      </p:grpSp>
      <p:graphicFrame>
        <p:nvGraphicFramePr>
          <p:cNvPr id="35" name="Objeto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512350"/>
              </p:ext>
            </p:extLst>
          </p:nvPr>
        </p:nvGraphicFramePr>
        <p:xfrm>
          <a:off x="9412705" y="1360392"/>
          <a:ext cx="1521066" cy="1348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" name="CS ChemDraw 64-bit Drawing" r:id="rId7" imgW="1205234" imgH="1067889" progId="ChemDraw_x64.Document.6.0">
                  <p:embed/>
                </p:oleObj>
              </mc:Choice>
              <mc:Fallback>
                <p:oleObj name="CS ChemDraw 64-bit Drawing" r:id="rId7" imgW="1205234" imgH="1067889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12705" y="1360392"/>
                        <a:ext cx="1521066" cy="1348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upo 45"/>
          <p:cNvGrpSpPr/>
          <p:nvPr/>
        </p:nvGrpSpPr>
        <p:grpSpPr>
          <a:xfrm>
            <a:off x="1298637" y="1632991"/>
            <a:ext cx="9494918" cy="3908691"/>
            <a:chOff x="1298637" y="1632991"/>
            <a:chExt cx="9494918" cy="3908691"/>
          </a:xfrm>
        </p:grpSpPr>
        <p:sp>
          <p:nvSpPr>
            <p:cNvPr id="38" name="Explosión 1 37"/>
            <p:cNvSpPr/>
            <p:nvPr/>
          </p:nvSpPr>
          <p:spPr>
            <a:xfrm>
              <a:off x="9762792" y="1632991"/>
              <a:ext cx="914400" cy="914400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Explosión 1 39"/>
            <p:cNvSpPr/>
            <p:nvPr/>
          </p:nvSpPr>
          <p:spPr>
            <a:xfrm>
              <a:off x="2050920" y="4493413"/>
              <a:ext cx="696846" cy="729734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xplosión 1 40"/>
            <p:cNvSpPr/>
            <p:nvPr/>
          </p:nvSpPr>
          <p:spPr>
            <a:xfrm>
              <a:off x="1298637" y="4411839"/>
              <a:ext cx="696846" cy="729734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xplosión 1 41"/>
            <p:cNvSpPr/>
            <p:nvPr/>
          </p:nvSpPr>
          <p:spPr>
            <a:xfrm>
              <a:off x="1615023" y="3823774"/>
              <a:ext cx="696846" cy="729734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Flecha arriba 38"/>
            <p:cNvSpPr/>
            <p:nvPr/>
          </p:nvSpPr>
          <p:spPr>
            <a:xfrm>
              <a:off x="9668934" y="2709109"/>
              <a:ext cx="232726" cy="800217"/>
            </a:xfrm>
            <a:prstGeom prst="up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Flecha arriba 43"/>
            <p:cNvSpPr/>
            <p:nvPr/>
          </p:nvSpPr>
          <p:spPr>
            <a:xfrm>
              <a:off x="10560829" y="2709110"/>
              <a:ext cx="232726" cy="2832572"/>
            </a:xfrm>
            <a:prstGeom prst="up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3" name="CuadroTexto 42"/>
          <p:cNvSpPr txBox="1"/>
          <p:nvPr/>
        </p:nvSpPr>
        <p:spPr>
          <a:xfrm>
            <a:off x="9430759" y="1021413"/>
            <a:ext cx="1544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</a:rPr>
              <a:t>CYTOTOXICITY</a:t>
            </a:r>
            <a:endParaRPr lang="es-ES" b="1" dirty="0">
              <a:solidFill>
                <a:srgbClr val="FF0000"/>
              </a:solidFill>
            </a:endParaRPr>
          </a:p>
        </p:txBody>
      </p:sp>
      <p:grpSp>
        <p:nvGrpSpPr>
          <p:cNvPr id="49" name="Grupo 48"/>
          <p:cNvGrpSpPr/>
          <p:nvPr/>
        </p:nvGrpSpPr>
        <p:grpSpPr>
          <a:xfrm>
            <a:off x="4361182" y="2547391"/>
            <a:ext cx="3276600" cy="3874598"/>
            <a:chOff x="4361182" y="2547391"/>
            <a:chExt cx="3276600" cy="3874598"/>
          </a:xfrm>
        </p:grpSpPr>
        <p:sp>
          <p:nvSpPr>
            <p:cNvPr id="16" name="CuadroTexto 15"/>
            <p:cNvSpPr txBox="1"/>
            <p:nvPr/>
          </p:nvSpPr>
          <p:spPr>
            <a:xfrm>
              <a:off x="4571002" y="3688762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>
                  <a:solidFill>
                    <a:srgbClr val="FF0000"/>
                  </a:solidFill>
                </a:rPr>
                <a:t>h</a:t>
              </a:r>
              <a:r>
                <a:rPr lang="es-ES" dirty="0" err="1" smtClean="0">
                  <a:solidFill>
                    <a:srgbClr val="FF0000"/>
                  </a:solidFill>
                  <a:latin typeface="Symbol" panose="05050102010706020507" pitchFamily="18" charset="2"/>
                </a:rPr>
                <a:t>n</a:t>
              </a:r>
              <a:endParaRPr lang="es-ES" dirty="0">
                <a:solidFill>
                  <a:srgbClr val="FF0000"/>
                </a:solidFill>
                <a:latin typeface="Symbol" panose="05050102010706020507" pitchFamily="18" charset="2"/>
              </a:endParaRP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5207233" y="6052657"/>
              <a:ext cx="1624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err="1" smtClean="0"/>
                <a:t>Photosensitizer</a:t>
              </a:r>
              <a:endParaRPr lang="es-ES" dirty="0" smtClean="0"/>
            </a:p>
          </p:txBody>
        </p:sp>
        <p:graphicFrame>
          <p:nvGraphicFramePr>
            <p:cNvPr id="48" name="Objeto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1345349"/>
                </p:ext>
              </p:extLst>
            </p:nvPr>
          </p:nvGraphicFramePr>
          <p:xfrm>
            <a:off x="4361182" y="2547391"/>
            <a:ext cx="3276600" cy="3579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2" name="CS ChemDraw 64-bit Drawing" r:id="rId9" imgW="3276243" imgH="3579631" progId="ChemDraw_x64.Document.6.0">
                    <p:embed/>
                  </p:oleObj>
                </mc:Choice>
                <mc:Fallback>
                  <p:oleObj name="CS ChemDraw 64-bit Drawing" r:id="rId9" imgW="3276243" imgH="3579631" progId="ChemDraw_x64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361182" y="2547391"/>
                          <a:ext cx="3276600" cy="3579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68358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/>
      <p:bldP spid="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668628"/>
              </p:ext>
            </p:extLst>
          </p:nvPr>
        </p:nvGraphicFramePr>
        <p:xfrm>
          <a:off x="1398512" y="888626"/>
          <a:ext cx="531495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CS ChemDraw Drawing" r:id="rId3" imgW="5315160" imgH="1397219" progId="ChemDraw.Document.6.0">
                  <p:embed/>
                </p:oleObj>
              </mc:Choice>
              <mc:Fallback>
                <p:oleObj name="CS ChemDraw Drawing" r:id="rId3" imgW="5315160" imgH="1397219" progId="ChemDraw.Document.6.0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8512" y="888626"/>
                        <a:ext cx="5314950" cy="13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45919"/>
              </p:ext>
            </p:extLst>
          </p:nvPr>
        </p:nvGraphicFramePr>
        <p:xfrm>
          <a:off x="1707266" y="2438400"/>
          <a:ext cx="4991100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" name="CS ChemDraw 64-bit Drawing" r:id="rId5" imgW="4990718" imgH="1578328" progId="ChemDraw_x64.Document.6.0">
                  <p:embed/>
                </p:oleObj>
              </mc:Choice>
              <mc:Fallback>
                <p:oleObj name="CS ChemDraw 64-bit Drawing" r:id="rId5" imgW="4990718" imgH="1578328" progId="ChemDraw_x64.Document.6.0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7266" y="2438400"/>
                        <a:ext cx="4991100" cy="157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054206"/>
              </p:ext>
            </p:extLst>
          </p:nvPr>
        </p:nvGraphicFramePr>
        <p:xfrm>
          <a:off x="1778703" y="4505325"/>
          <a:ext cx="4681538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CS ChemDraw 64-bit Drawing" r:id="rId7" imgW="4681446" imgH="1444272" progId="ChemDraw_x64.Document.6.0">
                  <p:embed/>
                </p:oleObj>
              </mc:Choice>
              <mc:Fallback>
                <p:oleObj name="CS ChemDraw 64-bit Drawing" r:id="rId7" imgW="4681446" imgH="1444272" progId="ChemDraw_x64.Document.6.0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8703" y="4505325"/>
                        <a:ext cx="4681538" cy="1444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136121"/>
              </p:ext>
            </p:extLst>
          </p:nvPr>
        </p:nvGraphicFramePr>
        <p:xfrm>
          <a:off x="8835306" y="2700479"/>
          <a:ext cx="1303520" cy="3360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" name="CS ChemDraw Drawing" r:id="rId9" imgW="1485530" imgH="3922461" progId="ChemDraw.Document.6.0">
                  <p:embed/>
                </p:oleObj>
              </mc:Choice>
              <mc:Fallback>
                <p:oleObj name="CS ChemDraw Drawing" r:id="rId9" imgW="1485530" imgH="3922461" progId="ChemDraw.Document.6.0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5306" y="2700479"/>
                        <a:ext cx="1303520" cy="336037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174854"/>
              </p:ext>
            </p:extLst>
          </p:nvPr>
        </p:nvGraphicFramePr>
        <p:xfrm>
          <a:off x="7130193" y="974184"/>
          <a:ext cx="1517650" cy="553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" name="CS ChemDraw Drawing" r:id="rId11" imgW="1904556" imgH="7353037" progId="ChemDraw.Document.6.0">
                  <p:embed/>
                </p:oleObj>
              </mc:Choice>
              <mc:Fallback>
                <p:oleObj name="CS ChemDraw Drawing" r:id="rId11" imgW="1904556" imgH="7353037" progId="ChemDraw.Document.6.0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0193" y="974184"/>
                        <a:ext cx="1517650" cy="55308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número de diapositiva 6">
            <a:extLst>
              <a:ext uri="{FF2B5EF4-FFF2-40B4-BE49-F238E27FC236}">
                <a16:creationId xmlns:a16="http://schemas.microsoft.com/office/drawing/2014/main" id="{F9676942-AA05-870E-ED70-C2ED5DBDC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7206" y="6327475"/>
            <a:ext cx="2743200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16734" y="59376"/>
            <a:ext cx="8701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From BOLD to Chemotherapeutic photosensitizers</a:t>
            </a:r>
            <a:endParaRPr lang="es-E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34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10">
            <a:extLst>
              <a:ext uri="{FF2B5EF4-FFF2-40B4-BE49-F238E27FC236}">
                <a16:creationId xmlns:a16="http://schemas.microsoft.com/office/drawing/2014/main" id="{6E832848-68BE-4375-8056-6529EC8C6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189" y="2691210"/>
            <a:ext cx="2763347" cy="148070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FE623D7-C45A-4B15-A23D-3DA25E9338B0}"/>
              </a:ext>
            </a:extLst>
          </p:cNvPr>
          <p:cNvGrpSpPr/>
          <p:nvPr/>
        </p:nvGrpSpPr>
        <p:grpSpPr>
          <a:xfrm>
            <a:off x="1330894" y="1400531"/>
            <a:ext cx="5924201" cy="2692498"/>
            <a:chOff x="6209785" y="2296810"/>
            <a:chExt cx="4982229" cy="2264380"/>
          </a:xfrm>
        </p:grpSpPr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463C1018-58D2-4D92-B95A-F99D82D1AE48}"/>
                </a:ext>
              </a:extLst>
            </p:cNvPr>
            <p:cNvSpPr txBox="1"/>
            <p:nvPr/>
          </p:nvSpPr>
          <p:spPr>
            <a:xfrm>
              <a:off x="6898403" y="2296810"/>
              <a:ext cx="1361870" cy="284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00" b="1" dirty="0"/>
                <a:t>CCLP-1 </a:t>
              </a:r>
              <a:r>
                <a:rPr lang="en-GB" sz="1600" dirty="0"/>
                <a:t>(</a:t>
              </a:r>
              <a:r>
                <a:rPr lang="en-GB" sz="1600" dirty="0" err="1"/>
                <a:t>iCCA</a:t>
              </a:r>
              <a:r>
                <a:rPr lang="en-GB" sz="1600" dirty="0"/>
                <a:t>)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463C1018-58D2-4D92-B95A-F99D82D1AE48}"/>
                </a:ext>
              </a:extLst>
            </p:cNvPr>
            <p:cNvSpPr txBox="1"/>
            <p:nvPr/>
          </p:nvSpPr>
          <p:spPr>
            <a:xfrm>
              <a:off x="9290789" y="2308922"/>
              <a:ext cx="1572069" cy="284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00" b="1" dirty="0"/>
                <a:t>SNU-1196 </a:t>
              </a:r>
              <a:r>
                <a:rPr lang="en-GB" sz="1600" dirty="0"/>
                <a:t>(</a:t>
              </a:r>
              <a:r>
                <a:rPr lang="en-GB" sz="1600" dirty="0" err="1"/>
                <a:t>eCCA</a:t>
              </a:r>
              <a:r>
                <a:rPr lang="en-GB" sz="1600" dirty="0"/>
                <a:t>)</a:t>
              </a:r>
              <a:endParaRPr lang="en-GB" sz="1600" b="1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618082-53A6-442D-B237-5F2E684424E7}"/>
                </a:ext>
              </a:extLst>
            </p:cNvPr>
            <p:cNvGrpSpPr/>
            <p:nvPr/>
          </p:nvGrpSpPr>
          <p:grpSpPr>
            <a:xfrm>
              <a:off x="6209785" y="2690673"/>
              <a:ext cx="2453013" cy="1870517"/>
              <a:chOff x="6723999" y="1743378"/>
              <a:chExt cx="2453013" cy="1870517"/>
            </a:xfrm>
          </p:grpSpPr>
          <p:pic>
            <p:nvPicPr>
              <p:cNvPr id="19" name="Imagen 2">
                <a:extLst>
                  <a:ext uri="{FF2B5EF4-FFF2-40B4-BE49-F238E27FC236}">
                    <a16:creationId xmlns:a16="http://schemas.microsoft.com/office/drawing/2014/main" id="{168F4338-6896-4CB4-8640-E3EE09A65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colorTemperature colorTemp="7200"/>
                        </a14:imgEffect>
                        <a14:imgEffect>
                          <a14:saturation sat="0"/>
                        </a14:imgEffect>
                        <a14:imgEffect>
                          <a14:brightnessContrast bright="-3000" contrast="7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23999" y="1743378"/>
                <a:ext cx="2453013" cy="1839760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5350BA0-E29A-452E-A1A7-8A45B15D59D6}"/>
                  </a:ext>
                </a:extLst>
              </p:cNvPr>
              <p:cNvGrpSpPr/>
              <p:nvPr/>
            </p:nvGrpSpPr>
            <p:grpSpPr>
              <a:xfrm>
                <a:off x="8386549" y="3383063"/>
                <a:ext cx="667016" cy="230832"/>
                <a:chOff x="8386549" y="3383063"/>
                <a:chExt cx="667016" cy="230832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F3BBDA89-643D-49DF-BA6D-4ABDC40C1A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86549" y="3422745"/>
                  <a:ext cx="667016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4">
                  <a:extLst>
                    <a:ext uri="{FF2B5EF4-FFF2-40B4-BE49-F238E27FC236}">
                      <a16:creationId xmlns:a16="http://schemas.microsoft.com/office/drawing/2014/main" id="{DB2E1650-D160-49E0-ACCE-DBEA50D776C5}"/>
                    </a:ext>
                  </a:extLst>
                </p:cNvPr>
                <p:cNvSpPr txBox="1"/>
                <p:nvPr/>
              </p:nvSpPr>
              <p:spPr>
                <a:xfrm>
                  <a:off x="8438155" y="3383063"/>
                  <a:ext cx="57740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GB" sz="900" b="1" dirty="0">
                      <a:solidFill>
                        <a:schemeClr val="bg1"/>
                      </a:solidFill>
                    </a:rPr>
                    <a:t>100 µm</a:t>
                  </a:r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16E12AB-6C0D-442C-9065-149A7F555307}"/>
                </a:ext>
              </a:extLst>
            </p:cNvPr>
            <p:cNvGrpSpPr/>
            <p:nvPr/>
          </p:nvGrpSpPr>
          <p:grpSpPr>
            <a:xfrm>
              <a:off x="8739000" y="2690672"/>
              <a:ext cx="2453014" cy="1870518"/>
              <a:chOff x="9253214" y="1743377"/>
              <a:chExt cx="2453014" cy="1870518"/>
            </a:xfrm>
          </p:grpSpPr>
          <p:pic>
            <p:nvPicPr>
              <p:cNvPr id="15" name="Imagen 1">
                <a:extLst>
                  <a:ext uri="{FF2B5EF4-FFF2-40B4-BE49-F238E27FC236}">
                    <a16:creationId xmlns:a16="http://schemas.microsoft.com/office/drawing/2014/main" id="{8B55D9E2-D3F3-4950-9098-8B37D14968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colorTemperature colorTemp="11200"/>
                        </a14:imgEffect>
                        <a14:imgEffect>
                          <a14:saturation sat="0"/>
                        </a14:imgEffect>
                        <a14:imgEffect>
                          <a14:brightnessContrast bright="-5000" contrast="4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3214" y="1743377"/>
                <a:ext cx="2453014" cy="1839761"/>
              </a:xfrm>
              <a:prstGeom prst="rect">
                <a:avLst/>
              </a:prstGeom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3616D86-1410-4C34-A0E0-77D11CA35458}"/>
                  </a:ext>
                </a:extLst>
              </p:cNvPr>
              <p:cNvGrpSpPr/>
              <p:nvPr/>
            </p:nvGrpSpPr>
            <p:grpSpPr>
              <a:xfrm>
                <a:off x="10913001" y="3383063"/>
                <a:ext cx="667016" cy="230832"/>
                <a:chOff x="8386549" y="3383063"/>
                <a:chExt cx="667016" cy="230832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8A06EEF3-ECAB-4000-AB50-95F10D3E1E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86549" y="3422745"/>
                  <a:ext cx="667016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4">
                  <a:extLst>
                    <a:ext uri="{FF2B5EF4-FFF2-40B4-BE49-F238E27FC236}">
                      <a16:creationId xmlns:a16="http://schemas.microsoft.com/office/drawing/2014/main" id="{AD71A67C-03C4-4ED8-9D9B-BD1B1DBF84A0}"/>
                    </a:ext>
                  </a:extLst>
                </p:cNvPr>
                <p:cNvSpPr txBox="1"/>
                <p:nvPr/>
              </p:nvSpPr>
              <p:spPr>
                <a:xfrm>
                  <a:off x="8438155" y="3383063"/>
                  <a:ext cx="57740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GB" sz="900" b="1" dirty="0">
                      <a:solidFill>
                        <a:schemeClr val="bg1"/>
                      </a:solidFill>
                    </a:rPr>
                    <a:t>100 µm</a:t>
                  </a:r>
                </a:p>
              </p:txBody>
            </p:sp>
          </p:grpSp>
        </p:grp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A2BD5976-614A-4726-AA18-C5F0A7806F17}"/>
                </a:ext>
              </a:extLst>
            </p:cNvPr>
            <p:cNvSpPr txBox="1"/>
            <p:nvPr/>
          </p:nvSpPr>
          <p:spPr>
            <a:xfrm>
              <a:off x="6292548" y="2743956"/>
              <a:ext cx="332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32487111-4A40-4FA4-9570-768CBD508C3B}"/>
                </a:ext>
              </a:extLst>
            </p:cNvPr>
            <p:cNvSpPr txBox="1"/>
            <p:nvPr/>
          </p:nvSpPr>
          <p:spPr>
            <a:xfrm>
              <a:off x="8806157" y="2755704"/>
              <a:ext cx="332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00" b="1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sp>
        <p:nvSpPr>
          <p:cNvPr id="24" name="CuadroTexto 11">
            <a:extLst>
              <a:ext uri="{FF2B5EF4-FFF2-40B4-BE49-F238E27FC236}">
                <a16:creationId xmlns:a16="http://schemas.microsoft.com/office/drawing/2014/main" id="{8D2EBF16-F946-43D0-AB1D-1C7B367DD669}"/>
              </a:ext>
            </a:extLst>
          </p:cNvPr>
          <p:cNvSpPr txBox="1"/>
          <p:nvPr/>
        </p:nvSpPr>
        <p:spPr>
          <a:xfrm>
            <a:off x="197106" y="397596"/>
            <a:ext cx="8442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Cholangiocarcinoma </a:t>
            </a:r>
            <a:r>
              <a:rPr lang="es-ES" sz="2400" b="1" dirty="0" err="1"/>
              <a:t>models</a:t>
            </a:r>
            <a:r>
              <a:rPr lang="es-ES" sz="2400" b="1" dirty="0"/>
              <a:t>: </a:t>
            </a:r>
            <a:r>
              <a:rPr lang="es-ES" sz="2400" dirty="0" err="1"/>
              <a:t>intrahepatic</a:t>
            </a:r>
            <a:r>
              <a:rPr lang="es-ES" sz="2400" dirty="0"/>
              <a:t> CCA + </a:t>
            </a:r>
            <a:r>
              <a:rPr lang="es-ES" sz="2400" dirty="0" err="1"/>
              <a:t>extrahepatic</a:t>
            </a:r>
            <a:r>
              <a:rPr lang="es-ES" sz="2400" dirty="0"/>
              <a:t> CCA</a:t>
            </a:r>
            <a:endParaRPr lang="es-ES" sz="2400" baseline="30000" dirty="0">
              <a:solidFill>
                <a:srgbClr val="FF0000"/>
              </a:solidFill>
            </a:endParaRPr>
          </a:p>
        </p:txBody>
      </p:sp>
      <p:sp>
        <p:nvSpPr>
          <p:cNvPr id="25" name="CuadroTexto 11">
            <a:extLst>
              <a:ext uri="{FF2B5EF4-FFF2-40B4-BE49-F238E27FC236}">
                <a16:creationId xmlns:a16="http://schemas.microsoft.com/office/drawing/2014/main" id="{412646C5-261D-419A-88CE-E9E9F46B8024}"/>
              </a:ext>
            </a:extLst>
          </p:cNvPr>
          <p:cNvSpPr txBox="1"/>
          <p:nvPr/>
        </p:nvSpPr>
        <p:spPr>
          <a:xfrm>
            <a:off x="1330894" y="4648701"/>
            <a:ext cx="648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CCA cells cultured in DMEM media supplemented with 10% FBS and 1% penicillin-streptomycin. Incubated at </a:t>
            </a:r>
            <a:r>
              <a:rPr lang="en-GB" sz="1400" dirty="0" smtClean="0"/>
              <a:t>37ºC </a:t>
            </a:r>
            <a:r>
              <a:rPr lang="en-GB" sz="1400" dirty="0"/>
              <a:t>in a humidified atmosphere with 5% CO</a:t>
            </a:r>
            <a:r>
              <a:rPr lang="en-GB" sz="1400" baseline="-25000" dirty="0"/>
              <a:t>2</a:t>
            </a:r>
            <a:endParaRPr lang="es-ES" sz="1400" baseline="-25000" dirty="0">
              <a:solidFill>
                <a:srgbClr val="FF0000"/>
              </a:solidFill>
            </a:endParaRPr>
          </a:p>
        </p:txBody>
      </p:sp>
      <p:pic>
        <p:nvPicPr>
          <p:cNvPr id="26" name="Picture 2" descr="Diamond SureGro Cell Culture Flask, Tissue Culture Treated, 75cm2, Vent  Cap, Sterile, TC-FLSK-75-V | M2 Sc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262" y="4018411"/>
            <a:ext cx="2715641" cy="271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9959" y="362192"/>
            <a:ext cx="1130781" cy="112575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4063" y="397596"/>
            <a:ext cx="1241679" cy="103473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007623" y="1470552"/>
            <a:ext cx="1368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Dr. Pilar Acedo </a:t>
            </a:r>
            <a:r>
              <a:rPr lang="es-ES" sz="1200" dirty="0" err="1" smtClean="0"/>
              <a:t>Nuñez</a:t>
            </a:r>
            <a:endParaRPr lang="es-ES" sz="12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24916" y="1400531"/>
            <a:ext cx="1368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María Rosado Rodríguez</a:t>
            </a:r>
            <a:endParaRPr lang="es-ES" sz="12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007623" y="1904913"/>
            <a:ext cx="2625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University</a:t>
            </a:r>
            <a:r>
              <a:rPr lang="es-ES" dirty="0" smtClean="0"/>
              <a:t> </a:t>
            </a:r>
            <a:r>
              <a:rPr lang="es-ES" dirty="0" err="1" smtClean="0"/>
              <a:t>College</a:t>
            </a:r>
            <a:r>
              <a:rPr lang="es-ES" dirty="0" smtClean="0"/>
              <a:t> London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99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42023A-4CE2-1D86-A3DB-A35CA1AA2BB1}"/>
              </a:ext>
            </a:extLst>
          </p:cNvPr>
          <p:cNvSpPr txBox="1"/>
          <p:nvPr/>
        </p:nvSpPr>
        <p:spPr>
          <a:xfrm>
            <a:off x="807267" y="192350"/>
            <a:ext cx="2225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JCP-67</a:t>
            </a:r>
            <a:endParaRPr lang="en-GB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D1A805-5D9F-071E-BE6A-35E8D52E3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429" y="2100650"/>
            <a:ext cx="4680566" cy="33804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09F14E-2707-90D8-8DCC-DFB86E0C6E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60"/>
          <a:stretch/>
        </p:blipFill>
        <p:spPr>
          <a:xfrm>
            <a:off x="423141" y="941717"/>
            <a:ext cx="6411498" cy="562598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7116429" y="403644"/>
            <a:ext cx="4513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42424"/>
                </a:solidFill>
                <a:latin typeface="Calibri" panose="020F0502020204030204" pitchFamily="34" charset="0"/>
              </a:rPr>
              <a:t>JCP 67 </a:t>
            </a:r>
            <a:endParaRPr lang="es-ES" b="1" dirty="0" smtClean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r>
              <a:rPr lang="es-ES" dirty="0" smtClean="0">
                <a:solidFill>
                  <a:srgbClr val="242424"/>
                </a:solidFill>
                <a:latin typeface="Calibri" panose="020F0502020204030204" pitchFamily="34" charset="0"/>
              </a:rPr>
              <a:t>ROS: 75%-80%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362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465742" y="6031560"/>
            <a:ext cx="168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CCLP </a:t>
            </a:r>
            <a:r>
              <a:rPr lang="es-ES" dirty="0" err="1" smtClean="0"/>
              <a:t>cells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330686" y="6033275"/>
            <a:ext cx="168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SNU </a:t>
            </a:r>
            <a:r>
              <a:rPr lang="es-ES" dirty="0" err="1" smtClean="0"/>
              <a:t>cells</a:t>
            </a:r>
            <a:endParaRPr lang="es-ES" dirty="0"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4EAA51BA-B971-B540-84C4-7A8BEBEECC2C}"/>
              </a:ext>
            </a:extLst>
          </p:cNvPr>
          <p:cNvSpPr txBox="1"/>
          <p:nvPr/>
        </p:nvSpPr>
        <p:spPr>
          <a:xfrm rot="16200000">
            <a:off x="-244041" y="2829694"/>
            <a:ext cx="2258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Metabolic activity (%)</a:t>
            </a:r>
            <a:endParaRPr lang="en-GB" sz="1400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EAA51BA-B971-B540-84C4-7A8BEBEECC2C}"/>
              </a:ext>
            </a:extLst>
          </p:cNvPr>
          <p:cNvSpPr txBox="1"/>
          <p:nvPr/>
        </p:nvSpPr>
        <p:spPr>
          <a:xfrm rot="16200000">
            <a:off x="5203768" y="2777859"/>
            <a:ext cx="2258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Metabolic activity (%)</a:t>
            </a:r>
            <a:endParaRPr lang="en-GB" sz="1400" dirty="0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F371B87E-6CA9-9F37-DB16-700C83766249}"/>
              </a:ext>
            </a:extLst>
          </p:cNvPr>
          <p:cNvSpPr txBox="1"/>
          <p:nvPr/>
        </p:nvSpPr>
        <p:spPr>
          <a:xfrm>
            <a:off x="2175471" y="5223760"/>
            <a:ext cx="1714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Concentration </a:t>
            </a:r>
            <a:r>
              <a:rPr lang="en-US" sz="1400" dirty="0" smtClean="0"/>
              <a:t>(</a:t>
            </a:r>
            <a:r>
              <a:rPr lang="en-US" sz="1400" dirty="0" err="1" smtClean="0">
                <a:latin typeface="Symbol" panose="05050102010706020507" pitchFamily="18" charset="2"/>
              </a:rPr>
              <a:t>m</a:t>
            </a:r>
            <a:r>
              <a:rPr lang="en-US" sz="1400" dirty="0" err="1" smtClean="0"/>
              <a:t>M</a:t>
            </a:r>
            <a:r>
              <a:rPr lang="en-US" sz="1400" dirty="0"/>
              <a:t>)</a:t>
            </a:r>
            <a:endParaRPr lang="en-GB" sz="1400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/>
          </p:nvPr>
        </p:nvGraphicFramePr>
        <p:xfrm>
          <a:off x="1039326" y="2070812"/>
          <a:ext cx="4748826" cy="3049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/>
          </p:nvPr>
        </p:nvGraphicFramePr>
        <p:xfrm>
          <a:off x="6487134" y="1985015"/>
          <a:ext cx="5006874" cy="3291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6">
            <a:extLst>
              <a:ext uri="{FF2B5EF4-FFF2-40B4-BE49-F238E27FC236}">
                <a16:creationId xmlns:a16="http://schemas.microsoft.com/office/drawing/2014/main" id="{6B7B93C1-C59F-7D3D-6323-43DD56DED461}"/>
              </a:ext>
            </a:extLst>
          </p:cNvPr>
          <p:cNvSpPr txBox="1"/>
          <p:nvPr/>
        </p:nvSpPr>
        <p:spPr>
          <a:xfrm>
            <a:off x="5337762" y="971827"/>
            <a:ext cx="1683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ILDH lamp (blue light): 7min 35s = 5J/cm2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F371B87E-6CA9-9F37-DB16-700C83766249}"/>
              </a:ext>
            </a:extLst>
          </p:cNvPr>
          <p:cNvSpPr txBox="1"/>
          <p:nvPr/>
        </p:nvSpPr>
        <p:spPr>
          <a:xfrm>
            <a:off x="8133461" y="5276088"/>
            <a:ext cx="1714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Concentration </a:t>
            </a:r>
            <a:r>
              <a:rPr lang="en-US" sz="1400" dirty="0" smtClean="0"/>
              <a:t>(</a:t>
            </a:r>
            <a:r>
              <a:rPr lang="en-US" sz="1400" dirty="0" err="1" smtClean="0">
                <a:latin typeface="Symbol" panose="05050102010706020507" pitchFamily="18" charset="2"/>
              </a:rPr>
              <a:t>m</a:t>
            </a:r>
            <a:r>
              <a:rPr lang="en-US" sz="1400" dirty="0" err="1" smtClean="0"/>
              <a:t>M</a:t>
            </a:r>
            <a:r>
              <a:rPr lang="en-US" sz="1400" dirty="0"/>
              <a:t>)</a:t>
            </a:r>
            <a:endParaRPr lang="en-GB" sz="14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338328" y="205785"/>
            <a:ext cx="4562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MTT </a:t>
            </a:r>
            <a:r>
              <a:rPr lang="es-ES" sz="3200" b="1" dirty="0" err="1" smtClean="0"/>
              <a:t>assay</a:t>
            </a:r>
            <a:endParaRPr lang="es-ES" sz="3200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2331650" y="5583865"/>
            <a:ext cx="1401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EC</a:t>
            </a:r>
            <a:r>
              <a:rPr lang="es-ES" baseline="-25000" dirty="0" smtClean="0"/>
              <a:t>50</a:t>
            </a:r>
            <a:r>
              <a:rPr lang="es-ES" dirty="0" smtClean="0"/>
              <a:t> = 10 </a:t>
            </a:r>
            <a:r>
              <a:rPr lang="es-ES" dirty="0" err="1" smtClean="0"/>
              <a:t>nM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2236427" y="2502568"/>
            <a:ext cx="423512" cy="26180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/>
          <p:cNvSpPr/>
          <p:nvPr/>
        </p:nvSpPr>
        <p:spPr>
          <a:xfrm>
            <a:off x="2378204" y="1711105"/>
            <a:ext cx="134754" cy="735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1658356" y="1382820"/>
            <a:ext cx="172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toxicity</a:t>
            </a:r>
            <a:endParaRPr lang="es-ES" dirty="0"/>
          </a:p>
        </p:txBody>
      </p:sp>
      <p:sp>
        <p:nvSpPr>
          <p:cNvPr id="17" name="Rectángulo 16"/>
          <p:cNvSpPr/>
          <p:nvPr/>
        </p:nvSpPr>
        <p:spPr>
          <a:xfrm>
            <a:off x="8619145" y="2617440"/>
            <a:ext cx="871364" cy="26180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abajo 17"/>
          <p:cNvSpPr/>
          <p:nvPr/>
        </p:nvSpPr>
        <p:spPr>
          <a:xfrm>
            <a:off x="8934808" y="1828963"/>
            <a:ext cx="132191" cy="735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8185112" y="1419055"/>
            <a:ext cx="355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toxicity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/>
              <p:cNvSpPr txBox="1"/>
              <p:nvPr/>
            </p:nvSpPr>
            <p:spPr>
              <a:xfrm>
                <a:off x="8133461" y="5646153"/>
                <a:ext cx="14563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EC</a:t>
                </a:r>
                <a:r>
                  <a:rPr lang="es-ES" baseline="-25000" dirty="0" smtClean="0"/>
                  <a:t>50</a:t>
                </a:r>
                <a:r>
                  <a:rPr lang="es-ES" dirty="0" smtClean="0"/>
                  <a:t> </a:t>
                </a:r>
                <a14:m>
                  <m:oMath xmlns:m="http://schemas.openxmlformats.org/officeDocument/2006/math">
                    <m:r>
                      <a:rPr lang="en-E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s-ES" dirty="0" smtClean="0"/>
                  <a:t> 15 </a:t>
                </a:r>
                <a:r>
                  <a:rPr lang="es-ES" dirty="0" err="1" smtClean="0"/>
                  <a:t>nM</a:t>
                </a:r>
                <a:endParaRPr lang="es-ES" dirty="0"/>
              </a:p>
            </p:txBody>
          </p:sp>
        </mc:Choice>
        <mc:Fallback xmlns="">
          <p:sp>
            <p:nvSpPr>
              <p:cNvPr id="20" name="Cuadro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461" y="5646153"/>
                <a:ext cx="1456361" cy="369332"/>
              </a:xfrm>
              <a:prstGeom prst="rect">
                <a:avLst/>
              </a:prstGeom>
              <a:blipFill>
                <a:blip r:embed="rId4"/>
                <a:stretch>
                  <a:fillRect l="-3347" t="-8197" r="-2929" b="-245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0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5611A481-6484-CFA4-4B1D-016C860493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7361" y="3261633"/>
          <a:ext cx="5976279" cy="347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90700" y="223895"/>
            <a:ext cx="1494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JCP-490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443163" y="956459"/>
            <a:ext cx="4526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Lifetime</a:t>
            </a:r>
            <a:r>
              <a:rPr lang="es-ES" sz="1400" dirty="0" smtClean="0"/>
              <a:t> </a:t>
            </a:r>
            <a:r>
              <a:rPr lang="es-ES" sz="1400" dirty="0" err="1">
                <a:latin typeface="Symbol" panose="05050102010706020507" pitchFamily="18" charset="2"/>
              </a:rPr>
              <a:t>l</a:t>
            </a:r>
            <a:r>
              <a:rPr lang="es-ES" sz="1400" dirty="0" err="1"/>
              <a:t>exc</a:t>
            </a:r>
            <a:r>
              <a:rPr lang="es-ES" sz="1400" baseline="-25000" dirty="0" err="1"/>
              <a:t>max</a:t>
            </a:r>
            <a:r>
              <a:rPr lang="es-ES" sz="1400" dirty="0"/>
              <a:t> </a:t>
            </a:r>
            <a:r>
              <a:rPr lang="es-ES" sz="1400" dirty="0" smtClean="0"/>
              <a:t>485nm </a:t>
            </a:r>
            <a:r>
              <a:rPr lang="es-ES" sz="1400" dirty="0" err="1">
                <a:latin typeface="Symbol" panose="05050102010706020507" pitchFamily="18" charset="2"/>
              </a:rPr>
              <a:t>l</a:t>
            </a:r>
            <a:r>
              <a:rPr lang="es-ES" sz="1400" dirty="0" err="1"/>
              <a:t>em</a:t>
            </a:r>
            <a:r>
              <a:rPr lang="es-ES" sz="1400" baseline="-25000" dirty="0" err="1"/>
              <a:t>max</a:t>
            </a:r>
            <a:r>
              <a:rPr lang="es-ES" sz="1400" dirty="0"/>
              <a:t> </a:t>
            </a:r>
            <a:r>
              <a:rPr lang="es-ES" sz="1400" dirty="0" smtClean="0"/>
              <a:t>670nm </a:t>
            </a:r>
            <a:r>
              <a:rPr lang="es-ES" sz="1400" dirty="0"/>
              <a:t>: </a:t>
            </a:r>
          </a:p>
          <a:p>
            <a:pPr algn="ctr"/>
            <a:r>
              <a:rPr lang="es-ES" sz="1400" dirty="0">
                <a:solidFill>
                  <a:schemeClr val="accent1"/>
                </a:solidFill>
                <a:latin typeface="Symbol" panose="05050102010706020507" pitchFamily="18" charset="2"/>
              </a:rPr>
              <a:t>t</a:t>
            </a:r>
            <a:r>
              <a:rPr lang="es-ES" sz="1400" baseline="-25000" dirty="0">
                <a:solidFill>
                  <a:schemeClr val="accent1"/>
                </a:solidFill>
              </a:rPr>
              <a:t>O2</a:t>
            </a:r>
            <a:r>
              <a:rPr lang="es-ES" sz="1400" dirty="0">
                <a:solidFill>
                  <a:schemeClr val="accent1"/>
                </a:solidFill>
              </a:rPr>
              <a:t> = </a:t>
            </a:r>
            <a:r>
              <a:rPr lang="es-ES" sz="1400" dirty="0" smtClean="0">
                <a:solidFill>
                  <a:schemeClr val="accent1"/>
                </a:solidFill>
              </a:rPr>
              <a:t>454 </a:t>
            </a:r>
            <a:r>
              <a:rPr lang="es-ES" sz="1400" dirty="0" err="1" smtClean="0">
                <a:solidFill>
                  <a:schemeClr val="accent1"/>
                </a:solidFill>
              </a:rPr>
              <a:t>ns</a:t>
            </a:r>
            <a:endParaRPr lang="es-ES" sz="1400" dirty="0">
              <a:solidFill>
                <a:schemeClr val="accent1"/>
              </a:solidFill>
            </a:endParaRPr>
          </a:p>
          <a:p>
            <a:pPr algn="ctr"/>
            <a:r>
              <a:rPr lang="es-ES" sz="1400" dirty="0" err="1">
                <a:solidFill>
                  <a:schemeClr val="accent2"/>
                </a:solidFill>
                <a:latin typeface="Symbol" panose="05050102010706020507" pitchFamily="18" charset="2"/>
              </a:rPr>
              <a:t>t</a:t>
            </a:r>
            <a:r>
              <a:rPr lang="es-ES" sz="1400" baseline="-25000" dirty="0" err="1">
                <a:solidFill>
                  <a:schemeClr val="accent2"/>
                </a:solidFill>
              </a:rPr>
              <a:t>Ar</a:t>
            </a:r>
            <a:r>
              <a:rPr lang="es-ES" sz="1400" dirty="0">
                <a:solidFill>
                  <a:schemeClr val="accent2"/>
                </a:solidFill>
              </a:rPr>
              <a:t> </a:t>
            </a:r>
            <a:r>
              <a:rPr lang="es-ES" sz="1400" dirty="0" smtClean="0">
                <a:solidFill>
                  <a:schemeClr val="accent2"/>
                </a:solidFill>
              </a:rPr>
              <a:t>= 2.97</a:t>
            </a:r>
            <a:r>
              <a:rPr lang="es-ES" sz="1400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m</a:t>
            </a:r>
            <a:r>
              <a:rPr lang="es-ES" sz="1400" dirty="0" smtClean="0">
                <a:solidFill>
                  <a:schemeClr val="accent2"/>
                </a:solidFill>
              </a:rPr>
              <a:t>s</a:t>
            </a:r>
            <a:endParaRPr lang="es-ES" sz="1400" dirty="0">
              <a:solidFill>
                <a:schemeClr val="accent2"/>
              </a:solidFill>
            </a:endParaRPr>
          </a:p>
        </p:txBody>
      </p:sp>
      <p:sp>
        <p:nvSpPr>
          <p:cNvPr id="13" name="CuadroTexto 1"/>
          <p:cNvSpPr txBox="1"/>
          <p:nvPr/>
        </p:nvSpPr>
        <p:spPr>
          <a:xfrm>
            <a:off x="1681800" y="3111779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 err="1">
                <a:solidFill>
                  <a:schemeClr val="accent1"/>
                </a:solidFill>
              </a:rPr>
              <a:t>Excitation</a:t>
            </a:r>
            <a:r>
              <a:rPr lang="es-ES" sz="1600" dirty="0">
                <a:solidFill>
                  <a:schemeClr val="accent1"/>
                </a:solidFill>
              </a:rPr>
              <a:t> </a:t>
            </a:r>
            <a:r>
              <a:rPr lang="es-ES" sz="1600" dirty="0" err="1">
                <a:solidFill>
                  <a:schemeClr val="accent1"/>
                </a:solidFill>
              </a:rPr>
              <a:t>spectrum</a:t>
            </a:r>
            <a:endParaRPr lang="es-ES" sz="1600" dirty="0">
              <a:solidFill>
                <a:schemeClr val="accent1"/>
              </a:solidFill>
            </a:endParaRPr>
          </a:p>
        </p:txBody>
      </p:sp>
      <p:sp>
        <p:nvSpPr>
          <p:cNvPr id="14" name="CuadroTexto 1"/>
          <p:cNvSpPr txBox="1"/>
          <p:nvPr/>
        </p:nvSpPr>
        <p:spPr>
          <a:xfrm>
            <a:off x="3546458" y="3111779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 err="1">
                <a:solidFill>
                  <a:srgbClr val="FF0000"/>
                </a:solidFill>
              </a:rPr>
              <a:t>Emission</a:t>
            </a:r>
            <a:r>
              <a:rPr lang="es-ES" sz="1600" dirty="0">
                <a:solidFill>
                  <a:srgbClr val="FF0000"/>
                </a:solidFill>
              </a:rPr>
              <a:t> </a:t>
            </a:r>
            <a:r>
              <a:rPr lang="es-ES" sz="1600" dirty="0" err="1">
                <a:solidFill>
                  <a:srgbClr val="FF0000"/>
                </a:solidFill>
              </a:rPr>
              <a:t>spectrum</a:t>
            </a:r>
            <a:r>
              <a:rPr lang="es-ES" sz="1600" dirty="0">
                <a:solidFill>
                  <a:srgbClr val="FF0000"/>
                </a:solidFill>
              </a:rPr>
              <a:t> (</a:t>
            </a:r>
            <a:r>
              <a:rPr lang="es-ES" sz="16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s-ES" sz="1600" baseline="-25000" dirty="0" err="1" smtClean="0">
                <a:solidFill>
                  <a:srgbClr val="FF0000"/>
                </a:solidFill>
              </a:rPr>
              <a:t>exc</a:t>
            </a:r>
            <a:r>
              <a:rPr lang="es-ES" sz="1600" dirty="0" smtClean="0">
                <a:solidFill>
                  <a:srgbClr val="FF0000"/>
                </a:solidFill>
              </a:rPr>
              <a:t>=375 </a:t>
            </a:r>
            <a:r>
              <a:rPr lang="es-ES" sz="1600" dirty="0">
                <a:solidFill>
                  <a:srgbClr val="FF0000"/>
                </a:solidFill>
              </a:rPr>
              <a:t>nm)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10ECE60-24F0-7DD6-AB74-00508CFA0A52}"/>
              </a:ext>
            </a:extLst>
          </p:cNvPr>
          <p:cNvSpPr txBox="1"/>
          <p:nvPr/>
        </p:nvSpPr>
        <p:spPr>
          <a:xfrm>
            <a:off x="3039885" y="4630333"/>
            <a:ext cx="88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>
                <a:solidFill>
                  <a:schemeClr val="accent1"/>
                </a:solidFill>
              </a:rPr>
              <a:t>460</a:t>
            </a:r>
          </a:p>
        </p:txBody>
      </p:sp>
      <p:sp>
        <p:nvSpPr>
          <p:cNvPr id="16" name="CuadroTexto 13">
            <a:extLst>
              <a:ext uri="{FF2B5EF4-FFF2-40B4-BE49-F238E27FC236}">
                <a16:creationId xmlns:a16="http://schemas.microsoft.com/office/drawing/2014/main" id="{2FBEC7D2-BA2C-D256-BDF9-63F05281417D}"/>
              </a:ext>
            </a:extLst>
          </p:cNvPr>
          <p:cNvSpPr txBox="1"/>
          <p:nvPr/>
        </p:nvSpPr>
        <p:spPr>
          <a:xfrm>
            <a:off x="4634040" y="535628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>
                <a:solidFill>
                  <a:srgbClr val="FF0000"/>
                </a:solidFill>
              </a:rPr>
              <a:t>670</a:t>
            </a:r>
          </a:p>
        </p:txBody>
      </p:sp>
      <p:sp>
        <p:nvSpPr>
          <p:cNvPr id="18" name="CuadroTexto 13">
            <a:extLst>
              <a:ext uri="{FF2B5EF4-FFF2-40B4-BE49-F238E27FC236}">
                <a16:creationId xmlns:a16="http://schemas.microsoft.com/office/drawing/2014/main" id="{2FBEC7D2-BA2C-D256-BDF9-63F05281417D}"/>
              </a:ext>
            </a:extLst>
          </p:cNvPr>
          <p:cNvSpPr txBox="1"/>
          <p:nvPr/>
        </p:nvSpPr>
        <p:spPr>
          <a:xfrm>
            <a:off x="3484582" y="356897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>
                <a:solidFill>
                  <a:srgbClr val="FF0000"/>
                </a:solidFill>
              </a:rPr>
              <a:t>515</a:t>
            </a:r>
            <a:endParaRPr lang="es-ES" sz="1800" dirty="0">
              <a:solidFill>
                <a:srgbClr val="FF0000"/>
              </a:solidFill>
            </a:endParaRPr>
          </a:p>
        </p:txBody>
      </p:sp>
      <p:graphicFrame>
        <p:nvGraphicFramePr>
          <p:cNvPr id="20" name="Objeto 19"/>
          <p:cNvGraphicFramePr>
            <a:graphicFrameLocks noChangeAspect="1"/>
          </p:cNvGraphicFramePr>
          <p:nvPr>
            <p:extLst/>
          </p:nvPr>
        </p:nvGraphicFramePr>
        <p:xfrm>
          <a:off x="433388" y="769938"/>
          <a:ext cx="2009775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CS ChemDraw Drawing" r:id="rId4" imgW="2601355" imgH="2122433" progId="ChemDraw.Document.6.0">
                  <p:embed/>
                </p:oleObj>
              </mc:Choice>
              <mc:Fallback>
                <p:oleObj name="CS ChemDraw Drawing" r:id="rId4" imgW="2601355" imgH="2122433" progId="ChemDraw.Document.6.0">
                  <p:embed/>
                  <p:pic>
                    <p:nvPicPr>
                      <p:cNvPr id="20" name="Objeto 1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3388" y="769938"/>
                        <a:ext cx="2009775" cy="163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ángulo 16"/>
          <p:cNvSpPr/>
          <p:nvPr/>
        </p:nvSpPr>
        <p:spPr>
          <a:xfrm>
            <a:off x="7199376" y="4459070"/>
            <a:ext cx="5245608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b="1" dirty="0" smtClean="0">
                <a:solidFill>
                  <a:srgbClr val="242424"/>
                </a:solidFill>
                <a:latin typeface="Calibri" panose="020F0502020204030204" pitchFamily="34" charset="0"/>
              </a:rPr>
              <a:t>JCP-490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 smtClean="0">
                <a:solidFill>
                  <a:srgbClr val="242424"/>
                </a:solidFill>
                <a:latin typeface="Calibri" panose="020F0502020204030204" pitchFamily="34" charset="0"/>
              </a:rPr>
              <a:t>ROS: 56%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Gráfico 20"/>
          <p:cNvGraphicFramePr>
            <a:graphicFrameLocks noGrp="1"/>
          </p:cNvGraphicFramePr>
          <p:nvPr>
            <p:extLst/>
          </p:nvPr>
        </p:nvGraphicFramePr>
        <p:xfrm>
          <a:off x="7543080" y="129611"/>
          <a:ext cx="4000416" cy="292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9375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AD1A66D-C53A-0D23-3E2B-FDF5843AB63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98161" y="1955209"/>
          <a:ext cx="4942875" cy="339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79BC342-1E77-7074-82AF-977C06FE8698}"/>
              </a:ext>
            </a:extLst>
          </p:cNvPr>
          <p:cNvSpPr txBox="1"/>
          <p:nvPr/>
        </p:nvSpPr>
        <p:spPr>
          <a:xfrm>
            <a:off x="2258250" y="6076544"/>
            <a:ext cx="2047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CCLP cells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CF448-45DE-85CC-A3DD-154432D30AD3}"/>
              </a:ext>
            </a:extLst>
          </p:cNvPr>
          <p:cNvSpPr txBox="1"/>
          <p:nvPr/>
        </p:nvSpPr>
        <p:spPr>
          <a:xfrm>
            <a:off x="2602176" y="508521"/>
            <a:ext cx="645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MTT JCP-490 24h + 24h post </a:t>
            </a:r>
            <a:r>
              <a:rPr lang="en-GB" dirty="0" smtClean="0"/>
              <a:t>illumination - </a:t>
            </a:r>
            <a:r>
              <a:rPr lang="en-GB" dirty="0"/>
              <a:t>High concentrations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B3E89-6E4A-CAED-DA6D-88A473BD1866}"/>
              </a:ext>
            </a:extLst>
          </p:cNvPr>
          <p:cNvSpPr txBox="1"/>
          <p:nvPr/>
        </p:nvSpPr>
        <p:spPr>
          <a:xfrm>
            <a:off x="10212233" y="276161"/>
            <a:ext cx="1683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ILDH lamp (blue light): 7min 35s = 5J/cm2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7C45E-4008-011A-0A0F-54FFB911123D}"/>
              </a:ext>
            </a:extLst>
          </p:cNvPr>
          <p:cNvSpPr txBox="1"/>
          <p:nvPr/>
        </p:nvSpPr>
        <p:spPr>
          <a:xfrm rot="16200000">
            <a:off x="-685206" y="3125300"/>
            <a:ext cx="2258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Metabolic activity (%)</a:t>
            </a:r>
            <a:endParaRPr lang="en-GB" sz="1400" dirty="0"/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/>
          </p:nvPr>
        </p:nvGraphicFramePr>
        <p:xfrm>
          <a:off x="6582872" y="2032015"/>
          <a:ext cx="4942875" cy="3393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8191090" y="6076544"/>
            <a:ext cx="281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SNU </a:t>
            </a:r>
            <a:r>
              <a:rPr lang="es-ES" dirty="0" err="1" smtClean="0"/>
              <a:t>cells</a:t>
            </a:r>
            <a:endParaRPr lang="es-ES" dirty="0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40AE7043-6BAB-C0F6-4DAD-F0002C70328F}"/>
              </a:ext>
            </a:extLst>
          </p:cNvPr>
          <p:cNvSpPr txBox="1"/>
          <p:nvPr/>
        </p:nvSpPr>
        <p:spPr>
          <a:xfrm rot="16200000">
            <a:off x="5222271" y="3269354"/>
            <a:ext cx="2258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Metabolic activity (%)</a:t>
            </a:r>
            <a:endParaRPr lang="en-GB" sz="1400" dirty="0"/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39A2E736-1B77-938D-C6D8-601BDF71F2D2}"/>
              </a:ext>
            </a:extLst>
          </p:cNvPr>
          <p:cNvSpPr txBox="1"/>
          <p:nvPr/>
        </p:nvSpPr>
        <p:spPr>
          <a:xfrm>
            <a:off x="1932916" y="5272087"/>
            <a:ext cx="1714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Concentration </a:t>
            </a:r>
            <a:r>
              <a:rPr lang="en-US" sz="1400" dirty="0" smtClean="0"/>
              <a:t>(</a:t>
            </a:r>
            <a:r>
              <a:rPr lang="en-US" sz="1400" dirty="0" err="1" smtClean="0">
                <a:latin typeface="Symbol" panose="05050102010706020507" pitchFamily="18" charset="2"/>
              </a:rPr>
              <a:t>m</a:t>
            </a:r>
            <a:r>
              <a:rPr lang="en-US" sz="1400" dirty="0" err="1" smtClean="0"/>
              <a:t>M</a:t>
            </a:r>
            <a:r>
              <a:rPr lang="en-US" sz="1400" dirty="0"/>
              <a:t>)</a:t>
            </a:r>
            <a:endParaRPr lang="en-GB" sz="1400" dirty="0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39A2E736-1B77-938D-C6D8-601BDF71F2D2}"/>
              </a:ext>
            </a:extLst>
          </p:cNvPr>
          <p:cNvSpPr txBox="1"/>
          <p:nvPr/>
        </p:nvSpPr>
        <p:spPr>
          <a:xfrm>
            <a:off x="8197199" y="5352060"/>
            <a:ext cx="1714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Concentration </a:t>
            </a:r>
            <a:r>
              <a:rPr lang="en-US" sz="1400" dirty="0" smtClean="0"/>
              <a:t>(</a:t>
            </a:r>
            <a:r>
              <a:rPr lang="en-US" sz="1400" dirty="0" err="1" smtClean="0">
                <a:latin typeface="Symbol" panose="05050102010706020507" pitchFamily="18" charset="2"/>
              </a:rPr>
              <a:t>m</a:t>
            </a:r>
            <a:r>
              <a:rPr lang="en-US" sz="1400" dirty="0" err="1" smtClean="0"/>
              <a:t>M</a:t>
            </a:r>
            <a:r>
              <a:rPr lang="en-US" sz="1400" dirty="0"/>
              <a:t>)</a:t>
            </a:r>
            <a:endParaRPr lang="en-GB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338328" y="205785"/>
            <a:ext cx="4562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MTT </a:t>
            </a:r>
            <a:r>
              <a:rPr lang="es-ES" sz="3200" b="1" dirty="0" err="1" smtClean="0"/>
              <a:t>assay</a:t>
            </a:r>
            <a:endParaRPr lang="es-ES" sz="3200" b="1" dirty="0"/>
          </a:p>
        </p:txBody>
      </p:sp>
      <p:sp>
        <p:nvSpPr>
          <p:cNvPr id="14" name="Rectángulo 13"/>
          <p:cNvSpPr/>
          <p:nvPr/>
        </p:nvSpPr>
        <p:spPr>
          <a:xfrm>
            <a:off x="1399888" y="2756728"/>
            <a:ext cx="423512" cy="261807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abajo 16"/>
          <p:cNvSpPr/>
          <p:nvPr/>
        </p:nvSpPr>
        <p:spPr>
          <a:xfrm>
            <a:off x="1582765" y="1906133"/>
            <a:ext cx="134754" cy="735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919099" y="1554760"/>
            <a:ext cx="172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toxicity</a:t>
            </a:r>
            <a:endParaRPr lang="es-ES" dirty="0"/>
          </a:p>
        </p:txBody>
      </p:sp>
      <p:sp>
        <p:nvSpPr>
          <p:cNvPr id="21" name="Rectángulo 20"/>
          <p:cNvSpPr/>
          <p:nvPr/>
        </p:nvSpPr>
        <p:spPr>
          <a:xfrm>
            <a:off x="8264993" y="2735212"/>
            <a:ext cx="423512" cy="263958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 abajo 21"/>
          <p:cNvSpPr/>
          <p:nvPr/>
        </p:nvSpPr>
        <p:spPr>
          <a:xfrm>
            <a:off x="8341995" y="1855738"/>
            <a:ext cx="134754" cy="735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7546154" y="1495751"/>
            <a:ext cx="172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toxicity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987575" y="5661485"/>
            <a:ext cx="12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EC</a:t>
            </a:r>
            <a:r>
              <a:rPr lang="es-ES" baseline="-25000" dirty="0" smtClean="0"/>
              <a:t>50</a:t>
            </a:r>
            <a:r>
              <a:rPr lang="es-ES" dirty="0" smtClean="0"/>
              <a:t> = 5 </a:t>
            </a:r>
            <a:r>
              <a:rPr lang="es-ES" dirty="0" err="1" smtClean="0"/>
              <a:t>nM</a:t>
            </a:r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2147605" y="5707212"/>
            <a:ext cx="12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EC</a:t>
            </a:r>
            <a:r>
              <a:rPr lang="es-ES" baseline="-25000" dirty="0" smtClean="0"/>
              <a:t>50</a:t>
            </a:r>
            <a:r>
              <a:rPr lang="es-ES" dirty="0" smtClean="0"/>
              <a:t> &lt; 5 </a:t>
            </a:r>
            <a:r>
              <a:rPr lang="es-ES" dirty="0" err="1" smtClean="0"/>
              <a:t>nM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568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148149"/>
            <a:ext cx="10515600" cy="1325563"/>
          </a:xfrm>
        </p:spPr>
        <p:txBody>
          <a:bodyPr/>
          <a:lstStyle/>
          <a:p>
            <a:r>
              <a:rPr lang="es-ES" b="1" dirty="0" err="1" smtClean="0">
                <a:solidFill>
                  <a:srgbClr val="C00000"/>
                </a:solidFill>
              </a:rPr>
              <a:t>Conclusions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02021" y="1256635"/>
            <a:ext cx="11455362" cy="4776653"/>
          </a:xfrm>
        </p:spPr>
        <p:txBody>
          <a:bodyPr>
            <a:noAutofit/>
          </a:bodyPr>
          <a:lstStyle/>
          <a:p>
            <a:pPr lvl="1"/>
            <a:r>
              <a:rPr lang="es-ES" sz="3200" dirty="0" smtClean="0">
                <a:solidFill>
                  <a:srgbClr val="0070C0"/>
                </a:solidFill>
              </a:rPr>
              <a:t>BOLD G1-G4 </a:t>
            </a:r>
            <a:r>
              <a:rPr lang="es-ES" sz="3200" dirty="0" err="1" smtClean="0">
                <a:solidFill>
                  <a:srgbClr val="0070C0"/>
                </a:solidFill>
              </a:rPr>
              <a:t>generation-derived</a:t>
            </a:r>
            <a:r>
              <a:rPr lang="es-ES" sz="3200" dirty="0"/>
              <a:t> </a:t>
            </a:r>
            <a:r>
              <a:rPr lang="es-ES" sz="3200" dirty="0" err="1" smtClean="0"/>
              <a:t>from</a:t>
            </a:r>
            <a:r>
              <a:rPr lang="es-ES" sz="3200" dirty="0" smtClean="0"/>
              <a:t> 1-</a:t>
            </a:r>
            <a:r>
              <a:rPr lang="es-ES" sz="3200" dirty="0"/>
              <a:t>(</a:t>
            </a:r>
            <a:r>
              <a:rPr lang="es-ES" sz="3200" dirty="0" smtClean="0"/>
              <a:t>pyridin-2-yl)</a:t>
            </a:r>
            <a:r>
              <a:rPr lang="es-ES" sz="3200" dirty="0" err="1" smtClean="0"/>
              <a:t>benzo</a:t>
            </a:r>
            <a:r>
              <a:rPr lang="es-ES" sz="3200" dirty="0" smtClean="0"/>
              <a:t>[a]</a:t>
            </a:r>
            <a:r>
              <a:rPr lang="es-ES" sz="3200" dirty="0" err="1" smtClean="0"/>
              <a:t>imid-azo</a:t>
            </a:r>
            <a:r>
              <a:rPr lang="es-ES" sz="3200" dirty="0" smtClean="0"/>
              <a:t>[5,1,2-cd]indolizine </a:t>
            </a:r>
            <a:r>
              <a:rPr lang="es-ES" sz="3200" dirty="0" err="1" smtClean="0"/>
              <a:t>molecules</a:t>
            </a:r>
            <a:r>
              <a:rPr lang="es-ES" sz="3200" dirty="0" smtClean="0"/>
              <a:t> are </a:t>
            </a:r>
            <a:r>
              <a:rPr lang="es-ES" sz="3200" dirty="0" err="1" smtClean="0"/>
              <a:t>efficient</a:t>
            </a:r>
            <a:r>
              <a:rPr lang="es-ES" sz="3200" dirty="0" smtClean="0"/>
              <a:t> molecular </a:t>
            </a:r>
            <a:r>
              <a:rPr lang="es-ES" sz="3200" dirty="0" err="1" smtClean="0"/>
              <a:t>probes</a:t>
            </a:r>
            <a:r>
              <a:rPr lang="es-ES" sz="3200" dirty="0" smtClean="0"/>
              <a:t> in </a:t>
            </a:r>
            <a:r>
              <a:rPr lang="es-ES" sz="3200" dirty="0" err="1" smtClean="0"/>
              <a:t>cancer</a:t>
            </a:r>
            <a:r>
              <a:rPr lang="es-ES" sz="3200" dirty="0" smtClean="0"/>
              <a:t> </a:t>
            </a:r>
            <a:r>
              <a:rPr lang="es-ES" sz="3200" dirty="0" err="1" smtClean="0"/>
              <a:t>cells</a:t>
            </a:r>
            <a:r>
              <a:rPr lang="es-ES" sz="3200" dirty="0" smtClean="0"/>
              <a:t>.</a:t>
            </a:r>
          </a:p>
          <a:p>
            <a:pPr lvl="1"/>
            <a:r>
              <a:rPr lang="es-ES" sz="3200" dirty="0" err="1" smtClean="0"/>
              <a:t>These</a:t>
            </a:r>
            <a:r>
              <a:rPr lang="es-ES" sz="3200" dirty="0" smtClean="0"/>
              <a:t> </a:t>
            </a:r>
            <a:r>
              <a:rPr lang="es-ES" sz="3200" dirty="0" err="1" smtClean="0"/>
              <a:t>molecules</a:t>
            </a:r>
            <a:r>
              <a:rPr lang="es-ES" sz="3200" dirty="0" smtClean="0"/>
              <a:t> </a:t>
            </a:r>
            <a:r>
              <a:rPr lang="es-ES" sz="3200" dirty="0" err="1" smtClean="0"/>
              <a:t>exhibit</a:t>
            </a:r>
            <a:r>
              <a:rPr lang="es-ES" sz="3200" dirty="0" smtClean="0"/>
              <a:t> </a:t>
            </a:r>
            <a:r>
              <a:rPr lang="es-ES" sz="3200" dirty="0" err="1" smtClean="0"/>
              <a:t>promising</a:t>
            </a:r>
            <a:r>
              <a:rPr lang="es-ES" sz="3200" dirty="0" smtClean="0"/>
              <a:t> </a:t>
            </a:r>
            <a:r>
              <a:rPr lang="es-ES" sz="3200" dirty="0" err="1" smtClean="0"/>
              <a:t>properties</a:t>
            </a:r>
            <a:r>
              <a:rPr lang="es-ES" sz="3200" dirty="0" smtClean="0"/>
              <a:t> in </a:t>
            </a:r>
            <a:r>
              <a:rPr lang="es-ES" sz="3200" dirty="0" err="1" smtClean="0">
                <a:solidFill>
                  <a:srgbClr val="0070C0"/>
                </a:solidFill>
              </a:rPr>
              <a:t>photodynamic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err="1" smtClean="0">
                <a:solidFill>
                  <a:srgbClr val="0070C0"/>
                </a:solidFill>
              </a:rPr>
              <a:t>therapy</a:t>
            </a:r>
            <a:r>
              <a:rPr lang="es-ES" sz="3200" dirty="0" smtClean="0">
                <a:solidFill>
                  <a:srgbClr val="0070C0"/>
                </a:solidFill>
              </a:rPr>
              <a:t> </a:t>
            </a:r>
            <a:r>
              <a:rPr lang="es-ES" sz="3200" dirty="0" smtClean="0"/>
              <a:t>of </a:t>
            </a:r>
            <a:r>
              <a:rPr lang="es-ES" sz="3200" dirty="0" err="1" smtClean="0"/>
              <a:t>cancer</a:t>
            </a:r>
            <a:r>
              <a:rPr lang="es-ES" sz="3200" dirty="0" smtClean="0"/>
              <a:t>.</a:t>
            </a:r>
          </a:p>
          <a:p>
            <a:pPr lvl="2"/>
            <a:r>
              <a:rPr lang="es-ES" sz="2800" dirty="0" err="1" smtClean="0">
                <a:solidFill>
                  <a:srgbClr val="0070C0"/>
                </a:solidFill>
              </a:rPr>
              <a:t>Batochromic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absorption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err="1" smtClean="0">
                <a:solidFill>
                  <a:srgbClr val="0070C0"/>
                </a:solidFill>
              </a:rPr>
              <a:t>shifts</a:t>
            </a:r>
            <a:r>
              <a:rPr lang="es-ES" sz="2800" dirty="0" smtClean="0">
                <a:solidFill>
                  <a:srgbClr val="0070C0"/>
                </a:solidFill>
              </a:rPr>
              <a:t> </a:t>
            </a:r>
            <a:r>
              <a:rPr lang="es-ES" sz="2800" dirty="0" smtClean="0"/>
              <a:t>are </a:t>
            </a:r>
            <a:r>
              <a:rPr lang="es-ES" sz="2800" dirty="0" err="1" smtClean="0"/>
              <a:t>still</a:t>
            </a:r>
            <a:r>
              <a:rPr lang="es-ES" sz="2800" dirty="0" smtClean="0"/>
              <a:t> </a:t>
            </a:r>
            <a:r>
              <a:rPr lang="es-ES" sz="2800" dirty="0" err="1" smtClean="0"/>
              <a:t>necessary</a:t>
            </a:r>
            <a:r>
              <a:rPr lang="es-ES" sz="2800" dirty="0" smtClean="0"/>
              <a:t> </a:t>
            </a:r>
            <a:r>
              <a:rPr lang="es-ES" sz="2800" dirty="0" err="1" smtClean="0"/>
              <a:t>for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treatment</a:t>
            </a:r>
            <a:r>
              <a:rPr lang="es-ES" sz="2800" dirty="0" smtClean="0"/>
              <a:t> of </a:t>
            </a:r>
            <a:r>
              <a:rPr lang="es-ES" sz="2800" dirty="0" err="1" smtClean="0"/>
              <a:t>internal</a:t>
            </a:r>
            <a:r>
              <a:rPr lang="es-ES" sz="2800" dirty="0" smtClean="0"/>
              <a:t> </a:t>
            </a:r>
            <a:r>
              <a:rPr lang="es-ES" sz="2800" dirty="0" err="1" smtClean="0"/>
              <a:t>tumors</a:t>
            </a:r>
            <a:r>
              <a:rPr lang="es-ES" sz="2800" dirty="0" smtClean="0"/>
              <a:t>.</a:t>
            </a:r>
            <a:endParaRPr lang="es-ES" sz="3200" dirty="0" smtClean="0"/>
          </a:p>
          <a:p>
            <a:pPr lvl="1"/>
            <a:r>
              <a:rPr lang="es-ES" sz="3200" dirty="0" err="1" smtClean="0">
                <a:solidFill>
                  <a:srgbClr val="0070C0"/>
                </a:solidFill>
              </a:rPr>
              <a:t>Aurkines</a:t>
            </a:r>
            <a:r>
              <a:rPr lang="es-ES" sz="3200" dirty="0" smtClean="0"/>
              <a:t> are </a:t>
            </a:r>
            <a:r>
              <a:rPr lang="es-ES" sz="3200" dirty="0" err="1" smtClean="0"/>
              <a:t>very</a:t>
            </a:r>
            <a:r>
              <a:rPr lang="es-ES" sz="3200" dirty="0" smtClean="0"/>
              <a:t> </a:t>
            </a:r>
            <a:r>
              <a:rPr lang="es-ES" sz="3200" dirty="0" err="1" smtClean="0"/>
              <a:t>promising</a:t>
            </a:r>
            <a:r>
              <a:rPr lang="es-ES" sz="3200" dirty="0"/>
              <a:t> </a:t>
            </a:r>
            <a:r>
              <a:rPr lang="es-ES" sz="3200" dirty="0" smtClean="0"/>
              <a:t>new </a:t>
            </a:r>
            <a:r>
              <a:rPr lang="es-ES" sz="3200" dirty="0" err="1" smtClean="0"/>
              <a:t>chemical</a:t>
            </a:r>
            <a:r>
              <a:rPr lang="es-ES" sz="3200" dirty="0" smtClean="0"/>
              <a:t> </a:t>
            </a:r>
            <a:r>
              <a:rPr lang="es-ES" sz="3200" dirty="0" err="1" smtClean="0"/>
              <a:t>entities</a:t>
            </a:r>
            <a:r>
              <a:rPr lang="es-ES" sz="3200" dirty="0" smtClean="0"/>
              <a:t> </a:t>
            </a:r>
            <a:r>
              <a:rPr lang="es-ES" sz="3200" dirty="0" err="1" smtClean="0"/>
              <a:t>for</a:t>
            </a:r>
            <a:r>
              <a:rPr lang="es-ES" sz="3200" dirty="0" smtClean="0"/>
              <a:t> </a:t>
            </a:r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treatment</a:t>
            </a:r>
            <a:r>
              <a:rPr lang="es-ES" sz="3200" dirty="0" smtClean="0"/>
              <a:t> of </a:t>
            </a:r>
            <a:r>
              <a:rPr lang="es-ES" sz="3200" dirty="0" err="1" smtClean="0"/>
              <a:t>platinum-resistant</a:t>
            </a:r>
            <a:r>
              <a:rPr lang="es-ES" sz="3200" dirty="0" smtClean="0"/>
              <a:t> </a:t>
            </a:r>
            <a:r>
              <a:rPr lang="es-ES" sz="3200" dirty="0" err="1" smtClean="0"/>
              <a:t>cholangiocarcinoma</a:t>
            </a:r>
            <a:r>
              <a:rPr lang="es-ES" sz="3200" dirty="0" smtClean="0"/>
              <a:t>.</a:t>
            </a:r>
            <a:endParaRPr lang="en-US" sz="3600" dirty="0"/>
          </a:p>
          <a:p>
            <a:pPr lvl="2"/>
            <a:r>
              <a:rPr lang="en-US" sz="2800" dirty="0" smtClean="0"/>
              <a:t>These molecules show </a:t>
            </a:r>
            <a:r>
              <a:rPr lang="en-US" sz="2800" dirty="0" smtClean="0">
                <a:solidFill>
                  <a:srgbClr val="0070C0"/>
                </a:solidFill>
              </a:rPr>
              <a:t>very low toxicity </a:t>
            </a:r>
            <a:r>
              <a:rPr lang="en-US" sz="2800" dirty="0" smtClean="0"/>
              <a:t>in normal </a:t>
            </a:r>
            <a:r>
              <a:rPr lang="en-US" sz="2800" dirty="0" err="1" smtClean="0"/>
              <a:t>cholangiocytes</a:t>
            </a:r>
            <a:endParaRPr lang="es-ES" sz="2800" dirty="0" smtClean="0"/>
          </a:p>
        </p:txBody>
      </p:sp>
      <p:sp>
        <p:nvSpPr>
          <p:cNvPr id="5" name="Rectángulo 4"/>
          <p:cNvSpPr/>
          <p:nvPr/>
        </p:nvSpPr>
        <p:spPr>
          <a:xfrm>
            <a:off x="7603435" y="6052930"/>
            <a:ext cx="4253948" cy="526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>
            <a:off x="7692887" y="6121830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situation</a:t>
            </a:r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is</a:t>
            </a:r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serious</a:t>
            </a:r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but</a:t>
            </a:r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not</a:t>
            </a:r>
            <a:r>
              <a:rPr lang="es-ES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b="1" i="1" dirty="0" err="1" smtClean="0">
                <a:solidFill>
                  <a:schemeClr val="accent6">
                    <a:lumMod val="75000"/>
                  </a:schemeClr>
                </a:solidFill>
              </a:rPr>
              <a:t>hopeless</a:t>
            </a:r>
            <a:endParaRPr lang="en-U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6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68107-E010-7654-0340-30C05AD57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38A4EE9-AC09-F816-24A0-7E488CA684DF}"/>
              </a:ext>
            </a:extLst>
          </p:cNvPr>
          <p:cNvSpPr txBox="1"/>
          <p:nvPr/>
        </p:nvSpPr>
        <p:spPr>
          <a:xfrm>
            <a:off x="2893670" y="-66973"/>
            <a:ext cx="6097604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6000" b="1" dirty="0">
              <a:latin typeface="Google Sans"/>
            </a:endParaRPr>
          </a:p>
          <a:p>
            <a:pPr algn="ctr"/>
            <a:endParaRPr lang="es-ES" b="1" i="0" dirty="0">
              <a:effectLst/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>
              <a:latin typeface="Google Sans"/>
            </a:endParaRPr>
          </a:p>
          <a:p>
            <a:pPr algn="ctr"/>
            <a:endParaRPr lang="es-ES" b="1" dirty="0"/>
          </a:p>
        </p:txBody>
      </p: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F3FE3890-B169-61F7-2997-37502AF4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2550" y="6356350"/>
            <a:ext cx="2743200" cy="365125"/>
          </a:xfrm>
        </p:spPr>
        <p:txBody>
          <a:bodyPr/>
          <a:lstStyle/>
          <a:p>
            <a:fld id="{3822E548-EAAE-405A-8D54-FB960617BAD9}" type="slidenum">
              <a:rPr lang="en-US" smtClean="0"/>
              <a:t>32</a:t>
            </a:fld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5EB011-1624-AA8B-4D06-043CFF66AC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085" y="3686446"/>
            <a:ext cx="948194" cy="542050"/>
          </a:xfrm>
          <a:prstGeom prst="rect">
            <a:avLst/>
          </a:prstGeom>
        </p:spPr>
      </p:pic>
      <p:pic>
        <p:nvPicPr>
          <p:cNvPr id="3" name="Picture 2" descr="Biogipuzkoa Instituto de Investigación Sanitaria Osasun ...">
            <a:extLst>
              <a:ext uri="{FF2B5EF4-FFF2-40B4-BE49-F238E27FC236}">
                <a16:creationId xmlns:a16="http://schemas.microsoft.com/office/drawing/2014/main" id="{9B5E1BEA-EFB8-1561-FF35-456953BF5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746" y="3456290"/>
            <a:ext cx="1002363" cy="100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Severo Ochoa - ISGLOBAL">
            <a:extLst>
              <a:ext uri="{FF2B5EF4-FFF2-40B4-BE49-F238E27FC236}">
                <a16:creationId xmlns:a16="http://schemas.microsoft.com/office/drawing/2014/main" id="{0BE04AE5-178E-25C0-A4DA-84622A05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512" y="4687037"/>
            <a:ext cx="2177038" cy="102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Estrategia IKUR 2030, una apuesta fuerte a futuro. | Euskampus Fundazioa">
            <a:extLst>
              <a:ext uri="{FF2B5EF4-FFF2-40B4-BE49-F238E27FC236}">
                <a16:creationId xmlns:a16="http://schemas.microsoft.com/office/drawing/2014/main" id="{E4E8DD8B-8708-9072-E27C-77133E07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473" y="5690680"/>
            <a:ext cx="1284913" cy="68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kerbasque - Wikipedia, la enciclopedia libre">
            <a:extLst>
              <a:ext uri="{FF2B5EF4-FFF2-40B4-BE49-F238E27FC236}">
                <a16:creationId xmlns:a16="http://schemas.microsoft.com/office/drawing/2014/main" id="{909AACDF-21B8-D4F8-8E14-6A10DE165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78" y="3646085"/>
            <a:ext cx="1968142" cy="64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6">
            <a:extLst>
              <a:ext uri="{FF2B5EF4-FFF2-40B4-BE49-F238E27FC236}">
                <a16:creationId xmlns:a16="http://schemas.microsoft.com/office/drawing/2014/main" id="{CBCC455E-DC7D-C847-8000-885D0E7EBE3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030" y="5559143"/>
            <a:ext cx="1970154" cy="1050747"/>
          </a:xfrm>
          <a:prstGeom prst="rect">
            <a:avLst/>
          </a:prstGeom>
        </p:spPr>
      </p:pic>
      <p:pic>
        <p:nvPicPr>
          <p:cNvPr id="10" name="Picture 2" descr="TRANSCAN-3 JTC 2024">
            <a:extLst>
              <a:ext uri="{FF2B5EF4-FFF2-40B4-BE49-F238E27FC236}">
                <a16:creationId xmlns:a16="http://schemas.microsoft.com/office/drawing/2014/main" id="{5BB4DC40-5B19-F0FD-26E1-3D4F73C9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858" y="5148967"/>
            <a:ext cx="2048363" cy="96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ICIU-logo | Laboratorio Nacional de Fusión">
            <a:extLst>
              <a:ext uri="{FF2B5EF4-FFF2-40B4-BE49-F238E27FC236}">
                <a16:creationId xmlns:a16="http://schemas.microsoft.com/office/drawing/2014/main" id="{767B54BE-5E82-F981-8DE8-44D11BB3F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33" y="4746535"/>
            <a:ext cx="2880734" cy="75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rofile photo of Dr Amanda Ribeiro Guimarães MRSC">
            <a:extLst>
              <a:ext uri="{FF2B5EF4-FFF2-40B4-BE49-F238E27FC236}">
                <a16:creationId xmlns:a16="http://schemas.microsoft.com/office/drawing/2014/main" id="{4092C618-E9C7-386B-8719-13A01F08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74" y="2305181"/>
            <a:ext cx="1101435" cy="110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3EA04AA-9741-FAD6-A341-9B18575F3784}"/>
              </a:ext>
            </a:extLst>
          </p:cNvPr>
          <p:cNvSpPr txBox="1"/>
          <p:nvPr/>
        </p:nvSpPr>
        <p:spPr>
          <a:xfrm>
            <a:off x="63556" y="3425742"/>
            <a:ext cx="1783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Amanda Ribeiro </a:t>
            </a:r>
            <a:r>
              <a:rPr lang="en-US" sz="1400" i="1" dirty="0" smtClean="0"/>
              <a:t>PhD</a:t>
            </a:r>
            <a:endParaRPr lang="en-US" sz="1400" i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AE2E6B0-4955-6468-9D18-422656DF11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72" y="2308120"/>
            <a:ext cx="970559" cy="1117708"/>
          </a:xfrm>
          <a:prstGeom prst="rect">
            <a:avLst/>
          </a:prstGeom>
        </p:spPr>
      </p:pic>
      <p:pic>
        <p:nvPicPr>
          <p:cNvPr id="15" name="Picture 4" descr="Ivan Rivilla De la Cruz">
            <a:extLst>
              <a:ext uri="{FF2B5EF4-FFF2-40B4-BE49-F238E27FC236}">
                <a16:creationId xmlns:a16="http://schemas.microsoft.com/office/drawing/2014/main" id="{B2691EF2-CEBB-6CD7-ED57-D1181DA5A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3" r="23823"/>
          <a:stretch/>
        </p:blipFill>
        <p:spPr bwMode="auto">
          <a:xfrm>
            <a:off x="363496" y="342990"/>
            <a:ext cx="1181774" cy="130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840BE2C5-0A57-F1B1-6F38-9E8137C5D23A}"/>
              </a:ext>
            </a:extLst>
          </p:cNvPr>
          <p:cNvSpPr/>
          <p:nvPr/>
        </p:nvSpPr>
        <p:spPr>
          <a:xfrm>
            <a:off x="1895182" y="3428036"/>
            <a:ext cx="17775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Óscar Rodríguez </a:t>
            </a:r>
            <a:r>
              <a:rPr lang="en-US" sz="1400" i="1" dirty="0" smtClean="0"/>
              <a:t>PhD </a:t>
            </a:r>
            <a:endParaRPr lang="en-US" sz="1400" i="1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76D12CA-4270-0F30-6ACE-BEF93D04C5C1}"/>
              </a:ext>
            </a:extLst>
          </p:cNvPr>
          <p:cNvSpPr/>
          <p:nvPr/>
        </p:nvSpPr>
        <p:spPr>
          <a:xfrm>
            <a:off x="28193" y="1691923"/>
            <a:ext cx="2049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i="1" dirty="0"/>
              <a:t>Iván Rivilla</a:t>
            </a:r>
          </a:p>
          <a:p>
            <a:pPr algn="ctr"/>
            <a:r>
              <a:rPr lang="en-US" sz="1400" i="1" dirty="0" err="1" smtClean="0"/>
              <a:t>Ikerbaque</a:t>
            </a:r>
            <a:r>
              <a:rPr lang="en-US" sz="1400" i="1" dirty="0"/>
              <a:t>. R. Assoc. Prof.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D493441-1A8E-554E-A60A-837E684946B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2494" r="19569"/>
          <a:stretch/>
        </p:blipFill>
        <p:spPr>
          <a:xfrm>
            <a:off x="1396121" y="3761492"/>
            <a:ext cx="1004764" cy="1129112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123DA4EC-80C5-7B69-F995-14C1E77FCE65}"/>
              </a:ext>
            </a:extLst>
          </p:cNvPr>
          <p:cNvSpPr/>
          <p:nvPr/>
        </p:nvSpPr>
        <p:spPr>
          <a:xfrm>
            <a:off x="1031086" y="4905924"/>
            <a:ext cx="17348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Mikel Odriozola </a:t>
            </a:r>
            <a:r>
              <a:rPr lang="en-US" sz="1400" i="1" dirty="0" smtClean="0"/>
              <a:t>PhD </a:t>
            </a:r>
            <a:endParaRPr lang="en-US" sz="1400" i="1" dirty="0"/>
          </a:p>
        </p:txBody>
      </p:sp>
      <p:pic>
        <p:nvPicPr>
          <p:cNvPr id="22" name="Picture 2" descr="IMG-20240614-WA0003.jpg">
            <a:extLst>
              <a:ext uri="{FF2B5EF4-FFF2-40B4-BE49-F238E27FC236}">
                <a16:creationId xmlns:a16="http://schemas.microsoft.com/office/drawing/2014/main" id="{4D3E6663-0866-93CC-FAFE-5476CBD13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7" t="11941" r="10871" b="1638"/>
          <a:stretch/>
        </p:blipFill>
        <p:spPr bwMode="auto">
          <a:xfrm>
            <a:off x="7600371" y="266365"/>
            <a:ext cx="3769960" cy="2615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n 23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31440996-EBD0-D942-053C-1699E971408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927" y="266365"/>
            <a:ext cx="3092107" cy="2615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n 24" descr="Hombre parado en la cocina&#10;&#10;Descripción generada automáticamente con confianza media">
            <a:extLst>
              <a:ext uri="{FF2B5EF4-FFF2-40B4-BE49-F238E27FC236}">
                <a16:creationId xmlns:a16="http://schemas.microsoft.com/office/drawing/2014/main" id="{9899232D-9DBB-88E0-3FB0-11CC1CABA0A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9920" t="11023" r="37983"/>
          <a:stretch/>
        </p:blipFill>
        <p:spPr>
          <a:xfrm>
            <a:off x="2264955" y="5246346"/>
            <a:ext cx="991777" cy="11296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CFE0212F-EFAB-E63D-ADBB-787009C7E992}"/>
              </a:ext>
            </a:extLst>
          </p:cNvPr>
          <p:cNvSpPr/>
          <p:nvPr/>
        </p:nvSpPr>
        <p:spPr>
          <a:xfrm>
            <a:off x="1878871" y="6400257"/>
            <a:ext cx="17639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i="1" dirty="0"/>
              <a:t>Virginia </a:t>
            </a:r>
          </a:p>
          <a:p>
            <a:pPr algn="ctr"/>
            <a:r>
              <a:rPr lang="en-US" sz="1400" i="1" dirty="0"/>
              <a:t>San </a:t>
            </a:r>
            <a:r>
              <a:rPr lang="en-US" sz="1400" i="1" dirty="0" err="1"/>
              <a:t>Nacianceno</a:t>
            </a:r>
            <a:r>
              <a:rPr lang="en-US" sz="1400" i="1" dirty="0"/>
              <a:t> </a:t>
            </a:r>
            <a:r>
              <a:rPr lang="en-US" sz="1400" i="1" dirty="0" smtClean="0"/>
              <a:t>PhD </a:t>
            </a:r>
            <a:endParaRPr lang="en-US" sz="1400" i="1" dirty="0"/>
          </a:p>
        </p:txBody>
      </p:sp>
      <p:pic>
        <p:nvPicPr>
          <p:cNvPr id="1026" name="Picture 2" descr="Outstanding Research Recognized: Two ERC Synergy Grants for Helmholtz  Information Researchers – Kompass des Forschungsbereichs Information">
            <a:extLst>
              <a:ext uri="{FF2B5EF4-FFF2-40B4-BE49-F238E27FC236}">
                <a16:creationId xmlns:a16="http://schemas.microsoft.com/office/drawing/2014/main" id="{E7D4202E-5D5E-9C25-EE13-C2F3E0223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223" y="5630333"/>
            <a:ext cx="1501796" cy="91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80C0979-AE1D-B9C6-88CE-1BFC0072E8E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2" t="17549" r="47883" b="26975"/>
          <a:stretch>
            <a:fillRect/>
          </a:stretch>
        </p:blipFill>
        <p:spPr>
          <a:xfrm>
            <a:off x="451632" y="5239534"/>
            <a:ext cx="1007840" cy="1194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123DA4EC-80C5-7B69-F995-14C1E77FCE65}"/>
              </a:ext>
            </a:extLst>
          </p:cNvPr>
          <p:cNvSpPr/>
          <p:nvPr/>
        </p:nvSpPr>
        <p:spPr>
          <a:xfrm>
            <a:off x="88135" y="6519668"/>
            <a:ext cx="17586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Amaia </a:t>
            </a:r>
            <a:r>
              <a:rPr lang="en-US" sz="1400" i="1" dirty="0" err="1"/>
              <a:t>Larumbe</a:t>
            </a:r>
            <a:r>
              <a:rPr lang="en-US" sz="1400" i="1" dirty="0"/>
              <a:t> </a:t>
            </a:r>
            <a:r>
              <a:rPr lang="en-US" sz="1400" i="1" dirty="0" smtClean="0"/>
              <a:t>PhD </a:t>
            </a:r>
            <a:endParaRPr lang="en-US" sz="1400" i="1" dirty="0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23DA4EC-80C5-7B69-F995-14C1E77FCE65}"/>
              </a:ext>
            </a:extLst>
          </p:cNvPr>
          <p:cNvSpPr/>
          <p:nvPr/>
        </p:nvSpPr>
        <p:spPr>
          <a:xfrm>
            <a:off x="2017119" y="1677107"/>
            <a:ext cx="1818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i="1" dirty="0" smtClean="0"/>
              <a:t>Fernando </a:t>
            </a:r>
            <a:r>
              <a:rPr lang="en-US" sz="1400" b="1" i="1" dirty="0" err="1" smtClean="0"/>
              <a:t>Auria</a:t>
            </a:r>
            <a:r>
              <a:rPr lang="en-US" sz="1400" b="1" i="1" dirty="0" smtClean="0"/>
              <a:t> </a:t>
            </a:r>
            <a:r>
              <a:rPr lang="en-US" sz="1400" b="1" i="1" dirty="0" smtClean="0"/>
              <a:t>Luna </a:t>
            </a:r>
            <a:endParaRPr lang="en-US" sz="1400" b="1" i="1" dirty="0" smtClean="0"/>
          </a:p>
          <a:p>
            <a:pPr algn="ctr"/>
            <a:r>
              <a:rPr lang="en-US" sz="1400" i="1" dirty="0" smtClean="0"/>
              <a:t>Postdoc</a:t>
            </a:r>
            <a:r>
              <a:rPr lang="en-US" sz="1400" i="1" dirty="0" smtClean="0"/>
              <a:t> </a:t>
            </a:r>
            <a:r>
              <a:rPr lang="en-US" sz="1400" i="1" dirty="0" smtClean="0"/>
              <a:t>Associate</a:t>
            </a:r>
            <a:endParaRPr lang="en-US" sz="1400" i="1" dirty="0"/>
          </a:p>
        </p:txBody>
      </p:sp>
      <p:pic>
        <p:nvPicPr>
          <p:cNvPr id="19458" name="Picture 2" descr="Polymat | Green Concrete LTC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768" y="3733441"/>
            <a:ext cx="1978084" cy="44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Logotipo principal - Portal de marca de la UPV/EHU - EHU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840" y="3294992"/>
            <a:ext cx="1324958" cy="13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7760167" y="3007021"/>
            <a:ext cx="3450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 smtClean="0"/>
              <a:t>Jesús (</a:t>
            </a:r>
            <a:r>
              <a:rPr lang="es-ES" i="1" dirty="0" err="1" smtClean="0"/>
              <a:t>Txus</a:t>
            </a:r>
            <a:r>
              <a:rPr lang="es-ES" i="1" dirty="0" smtClean="0"/>
              <a:t>) Bañales, Irene Olaizola</a:t>
            </a:r>
            <a:endParaRPr lang="es-ES" i="1" dirty="0"/>
          </a:p>
        </p:txBody>
      </p:sp>
      <p:sp>
        <p:nvSpPr>
          <p:cNvPr id="27" name="Rectángulo 26"/>
          <p:cNvSpPr/>
          <p:nvPr/>
        </p:nvSpPr>
        <p:spPr>
          <a:xfrm>
            <a:off x="63556" y="266365"/>
            <a:ext cx="3681377" cy="194877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395" y="366295"/>
            <a:ext cx="1080965" cy="132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1288</Words>
  <Application>Microsoft Office PowerPoint</Application>
  <PresentationFormat>Panorámica</PresentationFormat>
  <Paragraphs>366</Paragraphs>
  <Slides>32</Slides>
  <Notes>1</Notes>
  <HiddenSlides>0</HiddenSlides>
  <MMClips>1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Cambria Math</vt:lpstr>
      <vt:lpstr>Google Sans</vt:lpstr>
      <vt:lpstr>Symbol</vt:lpstr>
      <vt:lpstr>Times New Roman</vt:lpstr>
      <vt:lpstr>Tema de Office</vt:lpstr>
      <vt:lpstr>CS ChemDraw 64-bit Drawing</vt:lpstr>
      <vt:lpstr>CS ChemDraw Drawing</vt:lpstr>
      <vt:lpstr>Working in multidisciplinary teams: From Particle physics to oncology</vt:lpstr>
      <vt:lpstr>Presentación de PowerPoint</vt:lpstr>
      <vt:lpstr>Barium Tagging for 0nbb: The BOLD Project</vt:lpstr>
      <vt:lpstr>Presentación de PowerPoint</vt:lpstr>
      <vt:lpstr>1. The challenge</vt:lpstr>
      <vt:lpstr>Current chemotherapy: platins and nitrogen mustards</vt:lpstr>
      <vt:lpstr>Current chemotherapy is not enough</vt:lpstr>
      <vt:lpstr>3. On the road: Cisplatin as starting point</vt:lpstr>
      <vt:lpstr>Even worse: cholangiocarcinoma</vt:lpstr>
      <vt:lpstr>Annual mortality rate associated with cholangiocarcinoma</vt:lpstr>
      <vt:lpstr>2. The BOLD solution (I)</vt:lpstr>
      <vt:lpstr>2. The BOLD solution (II)</vt:lpstr>
      <vt:lpstr>2. The BOLD solution (II)</vt:lpstr>
      <vt:lpstr>Presentación de PowerPoint</vt:lpstr>
      <vt:lpstr>2. The BOLD solution (II): platinum complexes </vt:lpstr>
      <vt:lpstr>2. The BOLD solution (III): a new design </vt:lpstr>
      <vt:lpstr>Presentación de PowerPoint</vt:lpstr>
      <vt:lpstr>The BOLD solution (IV): results in naked DNA</vt:lpstr>
      <vt:lpstr>The BOLD solution (IV): results in plasmids</vt:lpstr>
      <vt:lpstr>The BOLD solution (IV): results in cells</vt:lpstr>
      <vt:lpstr>The BOLD solution (IV): results in cells (xenographts)</vt:lpstr>
      <vt:lpstr>Presentación de PowerPoint</vt:lpstr>
      <vt:lpstr>Presentación de PowerPoint</vt:lpstr>
      <vt:lpstr>3. The BOLD solution: dynamic phototherapy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particle physics to oncology: how barium tagging sensors for 0nbb decay can be transformed into chemotherapeutic agents</dc:title>
  <dc:creator>FERNANDO COSSIO</dc:creator>
  <cp:lastModifiedBy>FERNANDO COSSIO MORA</cp:lastModifiedBy>
  <cp:revision>68</cp:revision>
  <dcterms:created xsi:type="dcterms:W3CDTF">2026-09-10T17:35:31Z</dcterms:created>
  <dcterms:modified xsi:type="dcterms:W3CDTF">2026-09-15T22:50:27Z</dcterms:modified>
</cp:coreProperties>
</file>