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2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3.xml" ContentType="application/vnd.openxmlformats-officedocument.theme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theme/theme4.xml" ContentType="application/vnd.openxmlformats-officedocument.theme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charts/chart8.xml" ContentType="application/vnd.openxmlformats-officedocument.drawingml.chart+xml"/>
  <Override PartName="/ppt/charts/style8.xml" ContentType="application/vnd.ms-office.chartstyle+xml"/>
  <Override PartName="/ppt/charts/colors8.xml" ContentType="application/vnd.ms-office.chartcolorstyl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4" r:id="rId4"/>
    <p:sldMasterId id="2147483728" r:id="rId5"/>
    <p:sldMasterId id="2147483681" r:id="rId6"/>
    <p:sldMasterId id="2147483660" r:id="rId7"/>
    <p:sldMasterId id="2147483697" r:id="rId8"/>
  </p:sldMasterIdLst>
  <p:notesMasterIdLst>
    <p:notesMasterId r:id="rId34"/>
  </p:notesMasterIdLst>
  <p:sldIdLst>
    <p:sldId id="256" r:id="rId9"/>
    <p:sldId id="5633" r:id="rId10"/>
    <p:sldId id="6361" r:id="rId11"/>
    <p:sldId id="6247" r:id="rId12"/>
    <p:sldId id="5590" r:id="rId13"/>
    <p:sldId id="5594" r:id="rId14"/>
    <p:sldId id="6248" r:id="rId15"/>
    <p:sldId id="6249" r:id="rId16"/>
    <p:sldId id="5269" r:id="rId17"/>
    <p:sldId id="985" r:id="rId18"/>
    <p:sldId id="6260" r:id="rId19"/>
    <p:sldId id="5348" r:id="rId20"/>
    <p:sldId id="6057" r:id="rId21"/>
    <p:sldId id="6083" r:id="rId22"/>
    <p:sldId id="6363" r:id="rId23"/>
    <p:sldId id="6295" r:id="rId24"/>
    <p:sldId id="6333" r:id="rId25"/>
    <p:sldId id="6323" r:id="rId26"/>
    <p:sldId id="6298" r:id="rId27"/>
    <p:sldId id="5629" r:id="rId28"/>
    <p:sldId id="5625" r:id="rId29"/>
    <p:sldId id="1268" r:id="rId30"/>
    <p:sldId id="6362" r:id="rId31"/>
    <p:sldId id="1263" r:id="rId32"/>
    <p:sldId id="5628" r:id="rId33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Intro" id="{93EB0372-C97E-4352-A662-C2BCEF9FF56B}">
          <p14:sldIdLst>
            <p14:sldId id="256"/>
            <p14:sldId id="5633"/>
            <p14:sldId id="6361"/>
            <p14:sldId id="6247"/>
            <p14:sldId id="5590"/>
            <p14:sldId id="5594"/>
            <p14:sldId id="6248"/>
            <p14:sldId id="6249"/>
            <p14:sldId id="5269"/>
            <p14:sldId id="985"/>
            <p14:sldId id="6260"/>
            <p14:sldId id="5348"/>
            <p14:sldId id="6057"/>
            <p14:sldId id="6083"/>
            <p14:sldId id="6363"/>
            <p14:sldId id="6295"/>
            <p14:sldId id="6333"/>
            <p14:sldId id="6323"/>
            <p14:sldId id="6298"/>
            <p14:sldId id="5629"/>
            <p14:sldId id="5625"/>
            <p14:sldId id="1268"/>
            <p14:sldId id="6362"/>
            <p14:sldId id="1263"/>
            <p14:sldId id="562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4639AD4D-A90F-EEF8-DB61-71ADC9C2AA6A}" name="Melissa Odegaard" initials="MO" userId="S::modegaard@screeningsolution.com::39cc7d1e-6b15-4a9d-bf76-97d70dc2c38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EC7"/>
    <a:srgbClr val="01999E"/>
    <a:srgbClr val="00E3F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9C7144-A001-4DEA-804F-79DFC485395E}" v="1567" dt="2026-07-01T10:06:50.8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1" d="100"/>
          <a:sy n="61" d="100"/>
        </p:scale>
        <p:origin x="27" y="57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microsoft.com/office/2016/11/relationships/changesInfo" Target="changesInfos/changesInfo1.xml"/><Relationship Id="rId21" Type="http://schemas.openxmlformats.org/officeDocument/2006/relationships/slide" Target="slides/slide13.xml"/><Relationship Id="rId34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41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viewProps" Target="viewProp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Sharp" userId="db657ba2-e56b-4b44-8e26-9a263e6aa9c4" providerId="ADAL" clId="{5D04C20A-54CB-44B1-9C5A-C67A1EF90E4D}"/>
    <pc:docChg chg="undo custSel addSld delSld modSld sldOrd delMainMaster delSection modSection">
      <pc:chgData name="David Sharp" userId="db657ba2-e56b-4b44-8e26-9a263e6aa9c4" providerId="ADAL" clId="{5D04C20A-54CB-44B1-9C5A-C67A1EF90E4D}" dt="2026-07-01T11:23:38.201" v="7520" actId="20577"/>
      <pc:docMkLst>
        <pc:docMk/>
      </pc:docMkLst>
      <pc:sldChg chg="modSp add mod modClrScheme chgLayout">
        <pc:chgData name="David Sharp" userId="db657ba2-e56b-4b44-8e26-9a263e6aa9c4" providerId="ADAL" clId="{5D04C20A-54CB-44B1-9C5A-C67A1EF90E4D}" dt="2026-07-01T11:23:38.201" v="7520" actId="20577"/>
        <pc:sldMkLst>
          <pc:docMk/>
          <pc:sldMk cId="836411922" sldId="256"/>
        </pc:sldMkLst>
        <pc:spChg chg="mod ord">
          <ac:chgData name="David Sharp" userId="db657ba2-e56b-4b44-8e26-9a263e6aa9c4" providerId="ADAL" clId="{5D04C20A-54CB-44B1-9C5A-C67A1EF90E4D}" dt="2026-06-25T15:12:12.213" v="167" actId="403"/>
          <ac:spMkLst>
            <pc:docMk/>
            <pc:sldMk cId="836411922" sldId="256"/>
            <ac:spMk id="2" creationId="{ECC43883-72F4-5715-83BC-F391E89E677D}"/>
          </ac:spMkLst>
        </pc:spChg>
        <pc:spChg chg="mod ord">
          <ac:chgData name="David Sharp" userId="db657ba2-e56b-4b44-8e26-9a263e6aa9c4" providerId="ADAL" clId="{5D04C20A-54CB-44B1-9C5A-C67A1EF90E4D}" dt="2026-07-01T11:23:38.201" v="7520" actId="20577"/>
          <ac:spMkLst>
            <pc:docMk/>
            <pc:sldMk cId="836411922" sldId="256"/>
            <ac:spMk id="3" creationId="{9042AC8D-EE0D-3340-0206-46C923F4A8AA}"/>
          </ac:spMkLst>
        </pc:spChg>
      </pc:sldChg>
      <pc:sldChg chg="add del">
        <pc:chgData name="David Sharp" userId="db657ba2-e56b-4b44-8e26-9a263e6aa9c4" providerId="ADAL" clId="{5D04C20A-54CB-44B1-9C5A-C67A1EF90E4D}" dt="2026-06-30T12:59:52.255" v="6727" actId="47"/>
        <pc:sldMkLst>
          <pc:docMk/>
          <pc:sldMk cId="144322100" sldId="286"/>
        </pc:sldMkLst>
      </pc:sldChg>
      <pc:sldChg chg="addSp delSp modSp add mod modClrScheme delAnim modAnim chgLayout">
        <pc:chgData name="David Sharp" userId="db657ba2-e56b-4b44-8e26-9a263e6aa9c4" providerId="ADAL" clId="{5D04C20A-54CB-44B1-9C5A-C67A1EF90E4D}" dt="2026-06-30T12:47:04.061" v="6471" actId="20577"/>
        <pc:sldMkLst>
          <pc:docMk/>
          <pc:sldMk cId="3933620239" sldId="985"/>
        </pc:sldMkLst>
        <pc:spChg chg="mod ord">
          <ac:chgData name="David Sharp" userId="db657ba2-e56b-4b44-8e26-9a263e6aa9c4" providerId="ADAL" clId="{5D04C20A-54CB-44B1-9C5A-C67A1EF90E4D}" dt="2026-06-26T10:35:29.372" v="1040" actId="700"/>
          <ac:spMkLst>
            <pc:docMk/>
            <pc:sldMk cId="3933620239" sldId="985"/>
            <ac:spMk id="2" creationId="{B9CA7CF2-F272-429D-ADA7-D853F38F44E5}"/>
          </ac:spMkLst>
        </pc:spChg>
        <pc:spChg chg="mod ord">
          <ac:chgData name="David Sharp" userId="db657ba2-e56b-4b44-8e26-9a263e6aa9c4" providerId="ADAL" clId="{5D04C20A-54CB-44B1-9C5A-C67A1EF90E4D}" dt="2026-06-26T10:35:29.372" v="1040" actId="700"/>
          <ac:spMkLst>
            <pc:docMk/>
            <pc:sldMk cId="3933620239" sldId="985"/>
            <ac:spMk id="3" creationId="{1B64608E-050E-43B8-AE5D-36D724E6405F}"/>
          </ac:spMkLst>
        </pc:spChg>
        <pc:spChg chg="mod">
          <ac:chgData name="David Sharp" userId="db657ba2-e56b-4b44-8e26-9a263e6aa9c4" providerId="ADAL" clId="{5D04C20A-54CB-44B1-9C5A-C67A1EF90E4D}" dt="2026-06-29T10:09:30.745" v="1612" actId="1076"/>
          <ac:spMkLst>
            <pc:docMk/>
            <pc:sldMk cId="3933620239" sldId="985"/>
            <ac:spMk id="17" creationId="{86A94F60-B89F-47E4-9197-947EBF4B55CC}"/>
          </ac:spMkLst>
        </pc:spChg>
        <pc:spChg chg="mod">
          <ac:chgData name="David Sharp" userId="db657ba2-e56b-4b44-8e26-9a263e6aa9c4" providerId="ADAL" clId="{5D04C20A-54CB-44B1-9C5A-C67A1EF90E4D}" dt="2026-06-30T12:47:04.061" v="6471" actId="20577"/>
          <ac:spMkLst>
            <pc:docMk/>
            <pc:sldMk cId="3933620239" sldId="985"/>
            <ac:spMk id="21" creationId="{A5CAD373-77E3-43C7-861C-43294A5EE565}"/>
          </ac:spMkLst>
        </pc:spChg>
        <pc:spChg chg="add mod">
          <ac:chgData name="David Sharp" userId="db657ba2-e56b-4b44-8e26-9a263e6aa9c4" providerId="ADAL" clId="{5D04C20A-54CB-44B1-9C5A-C67A1EF90E4D}" dt="2026-06-30T09:43:34.191" v="2324" actId="1076"/>
          <ac:spMkLst>
            <pc:docMk/>
            <pc:sldMk cId="3933620239" sldId="985"/>
            <ac:spMk id="35" creationId="{F7831C7B-ED73-9654-9A61-2C87FFE4542B}"/>
          </ac:spMkLst>
        </pc:spChg>
        <pc:spChg chg="add mod">
          <ac:chgData name="David Sharp" userId="db657ba2-e56b-4b44-8e26-9a263e6aa9c4" providerId="ADAL" clId="{5D04C20A-54CB-44B1-9C5A-C67A1EF90E4D}" dt="2026-06-30T09:43:56.115" v="2328" actId="1076"/>
          <ac:spMkLst>
            <pc:docMk/>
            <pc:sldMk cId="3933620239" sldId="985"/>
            <ac:spMk id="39" creationId="{C1BEC3B8-2D26-F8C5-4CF5-69749ADD5159}"/>
          </ac:spMkLst>
        </pc:spChg>
        <pc:spChg chg="add mod">
          <ac:chgData name="David Sharp" userId="db657ba2-e56b-4b44-8e26-9a263e6aa9c4" providerId="ADAL" clId="{5D04C20A-54CB-44B1-9C5A-C67A1EF90E4D}" dt="2026-06-30T09:44:32.075" v="2336" actId="1076"/>
          <ac:spMkLst>
            <pc:docMk/>
            <pc:sldMk cId="3933620239" sldId="985"/>
            <ac:spMk id="43" creationId="{8B7AAA58-ACDA-E04B-5641-4B580D5DA0FB}"/>
          </ac:spMkLst>
        </pc:spChg>
        <pc:spChg chg="add mod">
          <ac:chgData name="David Sharp" userId="db657ba2-e56b-4b44-8e26-9a263e6aa9c4" providerId="ADAL" clId="{5D04C20A-54CB-44B1-9C5A-C67A1EF90E4D}" dt="2026-06-30T09:44:27.475" v="2335" actId="1076"/>
          <ac:spMkLst>
            <pc:docMk/>
            <pc:sldMk cId="3933620239" sldId="985"/>
            <ac:spMk id="45" creationId="{0AC83A87-CBB9-6CBA-E865-A182AAE25DAC}"/>
          </ac:spMkLst>
        </pc:spChg>
        <pc:spChg chg="add mod">
          <ac:chgData name="David Sharp" userId="db657ba2-e56b-4b44-8e26-9a263e6aa9c4" providerId="ADAL" clId="{5D04C20A-54CB-44B1-9C5A-C67A1EF90E4D}" dt="2026-06-30T09:44:41.426" v="2338" actId="1076"/>
          <ac:spMkLst>
            <pc:docMk/>
            <pc:sldMk cId="3933620239" sldId="985"/>
            <ac:spMk id="47" creationId="{9B37B863-581E-2E4D-377F-F72C6C44509F}"/>
          </ac:spMkLst>
        </pc:spChg>
        <pc:grpChg chg="mod">
          <ac:chgData name="David Sharp" userId="db657ba2-e56b-4b44-8e26-9a263e6aa9c4" providerId="ADAL" clId="{5D04C20A-54CB-44B1-9C5A-C67A1EF90E4D}" dt="2026-06-30T09:44:17.330" v="2331" actId="1076"/>
          <ac:grpSpMkLst>
            <pc:docMk/>
            <pc:sldMk cId="3933620239" sldId="985"/>
            <ac:grpSpMk id="4" creationId="{D341559B-5149-160B-DB83-D20C239EF452}"/>
          </ac:grpSpMkLst>
        </pc:grpChg>
        <pc:picChg chg="add mod">
          <ac:chgData name="David Sharp" userId="db657ba2-e56b-4b44-8e26-9a263e6aa9c4" providerId="ADAL" clId="{5D04C20A-54CB-44B1-9C5A-C67A1EF90E4D}" dt="2026-06-30T09:43:47.572" v="2326" actId="1076"/>
          <ac:picMkLst>
            <pc:docMk/>
            <pc:sldMk cId="3933620239" sldId="985"/>
            <ac:picMk id="37" creationId="{F6BF3EF0-C7C4-D5B1-BBA8-B7DAF4256A76}"/>
          </ac:picMkLst>
        </pc:picChg>
        <pc:picChg chg="add mod">
          <ac:chgData name="David Sharp" userId="db657ba2-e56b-4b44-8e26-9a263e6aa9c4" providerId="ADAL" clId="{5D04C20A-54CB-44B1-9C5A-C67A1EF90E4D}" dt="2026-06-30T09:44:23.559" v="2334" actId="1076"/>
          <ac:picMkLst>
            <pc:docMk/>
            <pc:sldMk cId="3933620239" sldId="985"/>
            <ac:picMk id="41" creationId="{A254B8F3-7C94-07F9-FCCB-32697A772B6A}"/>
          </ac:picMkLst>
        </pc:picChg>
        <pc:picChg chg="add mod">
          <ac:chgData name="David Sharp" userId="db657ba2-e56b-4b44-8e26-9a263e6aa9c4" providerId="ADAL" clId="{5D04C20A-54CB-44B1-9C5A-C67A1EF90E4D}" dt="2026-06-30T09:45:05.556" v="2342" actId="1076"/>
          <ac:picMkLst>
            <pc:docMk/>
            <pc:sldMk cId="3933620239" sldId="985"/>
            <ac:picMk id="49" creationId="{DABBA866-BDA4-E4C4-A39F-529F424F97F9}"/>
          </ac:picMkLst>
        </pc:picChg>
      </pc:sldChg>
      <pc:sldChg chg="add del ord modTransition">
        <pc:chgData name="David Sharp" userId="db657ba2-e56b-4b44-8e26-9a263e6aa9c4" providerId="ADAL" clId="{5D04C20A-54CB-44B1-9C5A-C67A1EF90E4D}" dt="2026-06-30T09:45:34.410" v="2344" actId="47"/>
        <pc:sldMkLst>
          <pc:docMk/>
          <pc:sldMk cId="3342269432" sldId="1004"/>
        </pc:sldMkLst>
      </pc:sldChg>
      <pc:sldChg chg="addSp modSp add mod ord modAnim">
        <pc:chgData name="David Sharp" userId="db657ba2-e56b-4b44-8e26-9a263e6aa9c4" providerId="ADAL" clId="{5D04C20A-54CB-44B1-9C5A-C67A1EF90E4D}" dt="2026-07-01T08:35:54.426" v="7076"/>
        <pc:sldMkLst>
          <pc:docMk/>
          <pc:sldMk cId="1544889435" sldId="1263"/>
        </pc:sldMkLst>
        <pc:spChg chg="mod">
          <ac:chgData name="David Sharp" userId="db657ba2-e56b-4b44-8e26-9a263e6aa9c4" providerId="ADAL" clId="{5D04C20A-54CB-44B1-9C5A-C67A1EF90E4D}" dt="2026-06-30T10:01:45.114" v="2854" actId="20577"/>
          <ac:spMkLst>
            <pc:docMk/>
            <pc:sldMk cId="1544889435" sldId="1263"/>
            <ac:spMk id="2" creationId="{1E79A40F-8EC8-7B5B-D928-629164F6A94B}"/>
          </ac:spMkLst>
        </pc:spChg>
        <pc:spChg chg="mod">
          <ac:chgData name="David Sharp" userId="db657ba2-e56b-4b44-8e26-9a263e6aa9c4" providerId="ADAL" clId="{5D04C20A-54CB-44B1-9C5A-C67A1EF90E4D}" dt="2026-06-30T09:58:24.110" v="2845" actId="20577"/>
          <ac:spMkLst>
            <pc:docMk/>
            <pc:sldMk cId="1544889435" sldId="1263"/>
            <ac:spMk id="3" creationId="{7FB018DA-3B3E-32F4-6B2F-9F25FE9CBD7E}"/>
          </ac:spMkLst>
        </pc:spChg>
        <pc:spChg chg="mod">
          <ac:chgData name="David Sharp" userId="db657ba2-e56b-4b44-8e26-9a263e6aa9c4" providerId="ADAL" clId="{5D04C20A-54CB-44B1-9C5A-C67A1EF90E4D}" dt="2026-06-30T10:16:44.551" v="3185" actId="20577"/>
          <ac:spMkLst>
            <pc:docMk/>
            <pc:sldMk cId="1544889435" sldId="1263"/>
            <ac:spMk id="4" creationId="{3C004616-E906-482C-E876-61931286048E}"/>
          </ac:spMkLst>
        </pc:spChg>
        <pc:picChg chg="add mod">
          <ac:chgData name="David Sharp" userId="db657ba2-e56b-4b44-8e26-9a263e6aa9c4" providerId="ADAL" clId="{5D04C20A-54CB-44B1-9C5A-C67A1EF90E4D}" dt="2026-06-30T09:59:06.607" v="2848" actId="1076"/>
          <ac:picMkLst>
            <pc:docMk/>
            <pc:sldMk cId="1544889435" sldId="1263"/>
            <ac:picMk id="5" creationId="{BF160AFB-C139-0BE4-C286-3B68C441F6DD}"/>
          </ac:picMkLst>
        </pc:picChg>
        <pc:picChg chg="add mod">
          <ac:chgData name="David Sharp" userId="db657ba2-e56b-4b44-8e26-9a263e6aa9c4" providerId="ADAL" clId="{5D04C20A-54CB-44B1-9C5A-C67A1EF90E4D}" dt="2026-06-30T09:59:11.824" v="2850" actId="14100"/>
          <ac:picMkLst>
            <pc:docMk/>
            <pc:sldMk cId="1544889435" sldId="1263"/>
            <ac:picMk id="6" creationId="{6839401C-90C8-DE56-1AA8-EFEC806AECC6}"/>
          </ac:picMkLst>
        </pc:picChg>
        <pc:picChg chg="add mod">
          <ac:chgData name="David Sharp" userId="db657ba2-e56b-4b44-8e26-9a263e6aa9c4" providerId="ADAL" clId="{5D04C20A-54CB-44B1-9C5A-C67A1EF90E4D}" dt="2026-06-26T10:31:30.997" v="1024" actId="1076"/>
          <ac:picMkLst>
            <pc:docMk/>
            <pc:sldMk cId="1544889435" sldId="1263"/>
            <ac:picMk id="7" creationId="{38365513-FE42-E33C-767B-4F6EAD27653D}"/>
          </ac:picMkLst>
        </pc:picChg>
        <pc:picChg chg="add mod">
          <ac:chgData name="David Sharp" userId="db657ba2-e56b-4b44-8e26-9a263e6aa9c4" providerId="ADAL" clId="{5D04C20A-54CB-44B1-9C5A-C67A1EF90E4D}" dt="2026-06-26T10:31:29.789" v="1023" actId="1076"/>
          <ac:picMkLst>
            <pc:docMk/>
            <pc:sldMk cId="1544889435" sldId="1263"/>
            <ac:picMk id="8" creationId="{9432A34D-D393-5BBE-09C3-8C47B6D4DFA1}"/>
          </ac:picMkLst>
        </pc:picChg>
      </pc:sldChg>
      <pc:sldChg chg="addSp modSp del mod modAnim modShow">
        <pc:chgData name="David Sharp" userId="db657ba2-e56b-4b44-8e26-9a263e6aa9c4" providerId="ADAL" clId="{5D04C20A-54CB-44B1-9C5A-C67A1EF90E4D}" dt="2026-06-30T11:06:16.848" v="5059" actId="47"/>
        <pc:sldMkLst>
          <pc:docMk/>
          <pc:sldMk cId="117924252" sldId="1267"/>
        </pc:sldMkLst>
        <pc:spChg chg="mod">
          <ac:chgData name="David Sharp" userId="db657ba2-e56b-4b44-8e26-9a263e6aa9c4" providerId="ADAL" clId="{5D04C20A-54CB-44B1-9C5A-C67A1EF90E4D}" dt="2026-06-30T09:49:41.710" v="2564" actId="1076"/>
          <ac:spMkLst>
            <pc:docMk/>
            <pc:sldMk cId="117924252" sldId="1267"/>
            <ac:spMk id="3" creationId="{0DF63698-195E-94E6-2532-705179CA2787}"/>
          </ac:spMkLst>
        </pc:spChg>
        <pc:spChg chg="add mod">
          <ac:chgData name="David Sharp" userId="db657ba2-e56b-4b44-8e26-9a263e6aa9c4" providerId="ADAL" clId="{5D04C20A-54CB-44B1-9C5A-C67A1EF90E4D}" dt="2026-06-30T10:05:43.756" v="2960" actId="1076"/>
          <ac:spMkLst>
            <pc:docMk/>
            <pc:sldMk cId="117924252" sldId="1267"/>
            <ac:spMk id="6" creationId="{C7AF63F5-415B-2C8C-690B-35C3D108AE7A}"/>
          </ac:spMkLst>
        </pc:spChg>
        <pc:picChg chg="add mod">
          <ac:chgData name="David Sharp" userId="db657ba2-e56b-4b44-8e26-9a263e6aa9c4" providerId="ADAL" clId="{5D04C20A-54CB-44B1-9C5A-C67A1EF90E4D}" dt="2026-06-30T10:05:39.032" v="2958" actId="1076"/>
          <ac:picMkLst>
            <pc:docMk/>
            <pc:sldMk cId="117924252" sldId="1267"/>
            <ac:picMk id="5" creationId="{4A6BBF94-7075-5A1A-75F6-0E9BE794457C}"/>
          </ac:picMkLst>
        </pc:picChg>
      </pc:sldChg>
      <pc:sldChg chg="addSp delSp modSp mod ord delAnim modShow">
        <pc:chgData name="David Sharp" userId="db657ba2-e56b-4b44-8e26-9a263e6aa9c4" providerId="ADAL" clId="{5D04C20A-54CB-44B1-9C5A-C67A1EF90E4D}" dt="2026-06-30T14:13:41.245" v="7061" actId="313"/>
        <pc:sldMkLst>
          <pc:docMk/>
          <pc:sldMk cId="2190434409" sldId="1268"/>
        </pc:sldMkLst>
        <pc:spChg chg="mod">
          <ac:chgData name="David Sharp" userId="db657ba2-e56b-4b44-8e26-9a263e6aa9c4" providerId="ADAL" clId="{5D04C20A-54CB-44B1-9C5A-C67A1EF90E4D}" dt="2026-06-30T10:51:00.184" v="3805" actId="2711"/>
          <ac:spMkLst>
            <pc:docMk/>
            <pc:sldMk cId="2190434409" sldId="1268"/>
            <ac:spMk id="2" creationId="{5900C8D1-4CFF-5E0F-C17C-C7CC70930AD9}"/>
          </ac:spMkLst>
        </pc:spChg>
        <pc:spChg chg="add mod">
          <ac:chgData name="David Sharp" userId="db657ba2-e56b-4b44-8e26-9a263e6aa9c4" providerId="ADAL" clId="{5D04C20A-54CB-44B1-9C5A-C67A1EF90E4D}" dt="2026-06-30T14:13:41.245" v="7061" actId="313"/>
          <ac:spMkLst>
            <pc:docMk/>
            <pc:sldMk cId="2190434409" sldId="1268"/>
            <ac:spMk id="5" creationId="{74FD4B24-A210-F4D7-B73A-497DE1ED2C85}"/>
          </ac:spMkLst>
        </pc:spChg>
        <pc:picChg chg="add mod">
          <ac:chgData name="David Sharp" userId="db657ba2-e56b-4b44-8e26-9a263e6aa9c4" providerId="ADAL" clId="{5D04C20A-54CB-44B1-9C5A-C67A1EF90E4D}" dt="2026-06-30T10:50:07.564" v="3798" actId="1076"/>
          <ac:picMkLst>
            <pc:docMk/>
            <pc:sldMk cId="2190434409" sldId="1268"/>
            <ac:picMk id="8" creationId="{B510B52C-8AEF-4425-D6B1-3769B97FC7A7}"/>
          </ac:picMkLst>
        </pc:picChg>
        <pc:picChg chg="add mod">
          <ac:chgData name="David Sharp" userId="db657ba2-e56b-4b44-8e26-9a263e6aa9c4" providerId="ADAL" clId="{5D04C20A-54CB-44B1-9C5A-C67A1EF90E4D}" dt="2026-06-30T10:50:34.932" v="3802" actId="1076"/>
          <ac:picMkLst>
            <pc:docMk/>
            <pc:sldMk cId="2190434409" sldId="1268"/>
            <ac:picMk id="10" creationId="{439F8BA7-3446-33BF-33BA-51755851A224}"/>
          </ac:picMkLst>
        </pc:picChg>
      </pc:sldChg>
      <pc:sldChg chg="modSp add del ord modTransition">
        <pc:chgData name="David Sharp" userId="db657ba2-e56b-4b44-8e26-9a263e6aa9c4" providerId="ADAL" clId="{5D04C20A-54CB-44B1-9C5A-C67A1EF90E4D}" dt="2026-07-01T06:30:22.712" v="7066" actId="47"/>
        <pc:sldMkLst>
          <pc:docMk/>
          <pc:sldMk cId="3416891539" sldId="1275"/>
        </pc:sldMkLst>
      </pc:sldChg>
      <pc:sldChg chg="delSp modSp del mod ord delAnim modShow">
        <pc:chgData name="David Sharp" userId="db657ba2-e56b-4b44-8e26-9a263e6aa9c4" providerId="ADAL" clId="{5D04C20A-54CB-44B1-9C5A-C67A1EF90E4D}" dt="2026-06-30T11:06:15.746" v="5058" actId="47"/>
        <pc:sldMkLst>
          <pc:docMk/>
          <pc:sldMk cId="3108517801" sldId="1280"/>
        </pc:sldMkLst>
        <pc:spChg chg="mod">
          <ac:chgData name="David Sharp" userId="db657ba2-e56b-4b44-8e26-9a263e6aa9c4" providerId="ADAL" clId="{5D04C20A-54CB-44B1-9C5A-C67A1EF90E4D}" dt="2026-06-30T10:05:08.882" v="2952" actId="20577"/>
          <ac:spMkLst>
            <pc:docMk/>
            <pc:sldMk cId="3108517801" sldId="1280"/>
            <ac:spMk id="3" creationId="{9E9E70F7-831C-187F-B73D-0D0E90E28C97}"/>
          </ac:spMkLst>
        </pc:spChg>
      </pc:sldChg>
      <pc:sldChg chg="delSp modSp del mod ord delAnim modShow">
        <pc:chgData name="David Sharp" userId="db657ba2-e56b-4b44-8e26-9a263e6aa9c4" providerId="ADAL" clId="{5D04C20A-54CB-44B1-9C5A-C67A1EF90E4D}" dt="2026-06-30T10:27:31.261" v="3592" actId="47"/>
        <pc:sldMkLst>
          <pc:docMk/>
          <pc:sldMk cId="1302651218" sldId="1281"/>
        </pc:sldMkLst>
      </pc:sldChg>
      <pc:sldChg chg="addSp delSp modSp add mod ord modClrScheme chgLayout">
        <pc:chgData name="David Sharp" userId="db657ba2-e56b-4b44-8e26-9a263e6aa9c4" providerId="ADAL" clId="{5D04C20A-54CB-44B1-9C5A-C67A1EF90E4D}" dt="2026-07-01T08:35:20.620" v="7074" actId="113"/>
        <pc:sldMkLst>
          <pc:docMk/>
          <pc:sldMk cId="3393741686" sldId="5269"/>
        </pc:sldMkLst>
        <pc:spChg chg="mod ord">
          <ac:chgData name="David Sharp" userId="db657ba2-e56b-4b44-8e26-9a263e6aa9c4" providerId="ADAL" clId="{5D04C20A-54CB-44B1-9C5A-C67A1EF90E4D}" dt="2026-06-30T12:58:18.965" v="6715" actId="20577"/>
          <ac:spMkLst>
            <pc:docMk/>
            <pc:sldMk cId="3393741686" sldId="5269"/>
            <ac:spMk id="2" creationId="{042C81FA-0EE5-DE69-BB87-7C585149AA29}"/>
          </ac:spMkLst>
        </pc:spChg>
        <pc:spChg chg="mod ord">
          <ac:chgData name="David Sharp" userId="db657ba2-e56b-4b44-8e26-9a263e6aa9c4" providerId="ADAL" clId="{5D04C20A-54CB-44B1-9C5A-C67A1EF90E4D}" dt="2026-06-26T10:35:44.489" v="1042" actId="700"/>
          <ac:spMkLst>
            <pc:docMk/>
            <pc:sldMk cId="3393741686" sldId="5269"/>
            <ac:spMk id="3" creationId="{4ED97F69-BCAF-D579-8B42-9D17FC4C3BED}"/>
          </ac:spMkLst>
        </pc:spChg>
        <pc:spChg chg="mod">
          <ac:chgData name="David Sharp" userId="db657ba2-e56b-4b44-8e26-9a263e6aa9c4" providerId="ADAL" clId="{5D04C20A-54CB-44B1-9C5A-C67A1EF90E4D}" dt="2026-07-01T08:35:20.620" v="7074" actId="113"/>
          <ac:spMkLst>
            <pc:docMk/>
            <pc:sldMk cId="3393741686" sldId="5269"/>
            <ac:spMk id="27" creationId="{5E3F48CA-D78F-36F8-505F-590A1C6E7A6E}"/>
          </ac:spMkLst>
        </pc:spChg>
      </pc:sldChg>
      <pc:sldChg chg="delSp modSp mod ord modShow">
        <pc:chgData name="David Sharp" userId="db657ba2-e56b-4b44-8e26-9a263e6aa9c4" providerId="ADAL" clId="{5D04C20A-54CB-44B1-9C5A-C67A1EF90E4D}" dt="2026-07-01T10:05:32.244" v="7412" actId="20577"/>
        <pc:sldMkLst>
          <pc:docMk/>
          <pc:sldMk cId="2955178758" sldId="5348"/>
        </pc:sldMkLst>
        <pc:spChg chg="mod">
          <ac:chgData name="David Sharp" userId="db657ba2-e56b-4b44-8e26-9a263e6aa9c4" providerId="ADAL" clId="{5D04C20A-54CB-44B1-9C5A-C67A1EF90E4D}" dt="2026-06-30T11:04:42.141" v="5053" actId="20577"/>
          <ac:spMkLst>
            <pc:docMk/>
            <pc:sldMk cId="2955178758" sldId="5348"/>
            <ac:spMk id="2" creationId="{00000000-0000-0000-0000-000000000000}"/>
          </ac:spMkLst>
        </pc:spChg>
        <pc:spChg chg="mod">
          <ac:chgData name="David Sharp" userId="db657ba2-e56b-4b44-8e26-9a263e6aa9c4" providerId="ADAL" clId="{5D04C20A-54CB-44B1-9C5A-C67A1EF90E4D}" dt="2026-07-01T08:46:28.424" v="7370" actId="14100"/>
          <ac:spMkLst>
            <pc:docMk/>
            <pc:sldMk cId="2955178758" sldId="5348"/>
            <ac:spMk id="3" creationId="{A8433C34-48CC-F986-D742-F8D639C2ABD4}"/>
          </ac:spMkLst>
        </pc:spChg>
        <pc:spChg chg="mod">
          <ac:chgData name="David Sharp" userId="db657ba2-e56b-4b44-8e26-9a263e6aa9c4" providerId="ADAL" clId="{5D04C20A-54CB-44B1-9C5A-C67A1EF90E4D}" dt="2026-07-01T08:44:43.147" v="7366" actId="1076"/>
          <ac:spMkLst>
            <pc:docMk/>
            <pc:sldMk cId="2955178758" sldId="5348"/>
            <ac:spMk id="7" creationId="{AADF2FBE-BE08-23E7-EC98-9FD9FEBC3CAC}"/>
          </ac:spMkLst>
        </pc:spChg>
        <pc:spChg chg="del">
          <ac:chgData name="David Sharp" userId="db657ba2-e56b-4b44-8e26-9a263e6aa9c4" providerId="ADAL" clId="{5D04C20A-54CB-44B1-9C5A-C67A1EF90E4D}" dt="2026-07-01T08:44:04.701" v="7362" actId="478"/>
          <ac:spMkLst>
            <pc:docMk/>
            <pc:sldMk cId="2955178758" sldId="5348"/>
            <ac:spMk id="32" creationId="{B7177810-DDCA-2AE0-BB90-3ACAE8A517C6}"/>
          </ac:spMkLst>
        </pc:spChg>
        <pc:spChg chg="mod">
          <ac:chgData name="David Sharp" userId="db657ba2-e56b-4b44-8e26-9a263e6aa9c4" providerId="ADAL" clId="{5D04C20A-54CB-44B1-9C5A-C67A1EF90E4D}" dt="2026-07-01T08:46:32.736" v="7371" actId="1076"/>
          <ac:spMkLst>
            <pc:docMk/>
            <pc:sldMk cId="2955178758" sldId="5348"/>
            <ac:spMk id="33" creationId="{A2E4883F-95C5-F1C3-2993-65F3A14FF723}"/>
          </ac:spMkLst>
        </pc:spChg>
        <pc:spChg chg="mod">
          <ac:chgData name="David Sharp" userId="db657ba2-e56b-4b44-8e26-9a263e6aa9c4" providerId="ADAL" clId="{5D04C20A-54CB-44B1-9C5A-C67A1EF90E4D}" dt="2026-07-01T10:05:32.244" v="7412" actId="20577"/>
          <ac:spMkLst>
            <pc:docMk/>
            <pc:sldMk cId="2955178758" sldId="5348"/>
            <ac:spMk id="36" creationId="{8F6EB4D2-F329-1304-0913-742D738E8AC6}"/>
          </ac:spMkLst>
        </pc:spChg>
        <pc:grpChg chg="del">
          <ac:chgData name="David Sharp" userId="db657ba2-e56b-4b44-8e26-9a263e6aa9c4" providerId="ADAL" clId="{5D04C20A-54CB-44B1-9C5A-C67A1EF90E4D}" dt="2026-07-01T08:46:03.098" v="7367" actId="478"/>
          <ac:grpSpMkLst>
            <pc:docMk/>
            <pc:sldMk cId="2955178758" sldId="5348"/>
            <ac:grpSpMk id="4" creationId="{F96A2411-88F8-D3A7-530B-C339AF3224B2}"/>
          </ac:grpSpMkLst>
        </pc:grpChg>
      </pc:sldChg>
      <pc:sldChg chg="add del">
        <pc:chgData name="David Sharp" userId="db657ba2-e56b-4b44-8e26-9a263e6aa9c4" providerId="ADAL" clId="{5D04C20A-54CB-44B1-9C5A-C67A1EF90E4D}" dt="2026-06-30T12:46:43.241" v="6465" actId="47"/>
        <pc:sldMkLst>
          <pc:docMk/>
          <pc:sldMk cId="4290166394" sldId="5416"/>
        </pc:sldMkLst>
      </pc:sldChg>
      <pc:sldChg chg="modSp mod ord">
        <pc:chgData name="David Sharp" userId="db657ba2-e56b-4b44-8e26-9a263e6aa9c4" providerId="ADAL" clId="{5D04C20A-54CB-44B1-9C5A-C67A1EF90E4D}" dt="2026-06-30T09:39:12.811" v="2117" actId="20577"/>
        <pc:sldMkLst>
          <pc:docMk/>
          <pc:sldMk cId="1179181596" sldId="5590"/>
        </pc:sldMkLst>
        <pc:spChg chg="mod">
          <ac:chgData name="David Sharp" userId="db657ba2-e56b-4b44-8e26-9a263e6aa9c4" providerId="ADAL" clId="{5D04C20A-54CB-44B1-9C5A-C67A1EF90E4D}" dt="2026-06-30T09:39:12.811" v="2117" actId="20577"/>
          <ac:spMkLst>
            <pc:docMk/>
            <pc:sldMk cId="1179181596" sldId="5590"/>
            <ac:spMk id="2" creationId="{DC816C1E-B8B5-87A0-AD44-4CAFC26E58A9}"/>
          </ac:spMkLst>
        </pc:spChg>
      </pc:sldChg>
      <pc:sldChg chg="add">
        <pc:chgData name="David Sharp" userId="db657ba2-e56b-4b44-8e26-9a263e6aa9c4" providerId="ADAL" clId="{5D04C20A-54CB-44B1-9C5A-C67A1EF90E4D}" dt="2026-06-30T09:41:56.449" v="2316"/>
        <pc:sldMkLst>
          <pc:docMk/>
          <pc:sldMk cId="4080981574" sldId="5594"/>
        </pc:sldMkLst>
      </pc:sldChg>
      <pc:sldChg chg="modSp add mod">
        <pc:chgData name="David Sharp" userId="db657ba2-e56b-4b44-8e26-9a263e6aa9c4" providerId="ADAL" clId="{5D04C20A-54CB-44B1-9C5A-C67A1EF90E4D}" dt="2026-06-30T10:46:29.118" v="3603" actId="20577"/>
        <pc:sldMkLst>
          <pc:docMk/>
          <pc:sldMk cId="2912967327" sldId="5625"/>
        </pc:sldMkLst>
        <pc:spChg chg="mod">
          <ac:chgData name="David Sharp" userId="db657ba2-e56b-4b44-8e26-9a263e6aa9c4" providerId="ADAL" clId="{5D04C20A-54CB-44B1-9C5A-C67A1EF90E4D}" dt="2026-06-30T10:46:29.118" v="3603" actId="20577"/>
          <ac:spMkLst>
            <pc:docMk/>
            <pc:sldMk cId="2912967327" sldId="5625"/>
            <ac:spMk id="3" creationId="{6060ED43-0724-7C8E-7ADC-0D90DA24BB7C}"/>
          </ac:spMkLst>
        </pc:spChg>
      </pc:sldChg>
      <pc:sldChg chg="modSp add mod">
        <pc:chgData name="David Sharp" userId="db657ba2-e56b-4b44-8e26-9a263e6aa9c4" providerId="ADAL" clId="{5D04C20A-54CB-44B1-9C5A-C67A1EF90E4D}" dt="2026-06-30T13:03:09.087" v="6741" actId="20577"/>
        <pc:sldMkLst>
          <pc:docMk/>
          <pc:sldMk cId="2373827639" sldId="5628"/>
        </pc:sldMkLst>
        <pc:spChg chg="mod">
          <ac:chgData name="David Sharp" userId="db657ba2-e56b-4b44-8e26-9a263e6aa9c4" providerId="ADAL" clId="{5D04C20A-54CB-44B1-9C5A-C67A1EF90E4D}" dt="2026-06-30T13:03:09.087" v="6741" actId="20577"/>
          <ac:spMkLst>
            <pc:docMk/>
            <pc:sldMk cId="2373827639" sldId="5628"/>
            <ac:spMk id="3" creationId="{15982F1D-F08F-5CC5-5D44-BBF99F71564C}"/>
          </ac:spMkLst>
        </pc:spChg>
      </pc:sldChg>
      <pc:sldChg chg="addSp modSp add mod">
        <pc:chgData name="David Sharp" userId="db657ba2-e56b-4b44-8e26-9a263e6aa9c4" providerId="ADAL" clId="{5D04C20A-54CB-44B1-9C5A-C67A1EF90E4D}" dt="2026-06-30T11:19:05.916" v="5226" actId="22"/>
        <pc:sldMkLst>
          <pc:docMk/>
          <pc:sldMk cId="4124898431" sldId="5629"/>
        </pc:sldMkLst>
        <pc:spChg chg="mod">
          <ac:chgData name="David Sharp" userId="db657ba2-e56b-4b44-8e26-9a263e6aa9c4" providerId="ADAL" clId="{5D04C20A-54CB-44B1-9C5A-C67A1EF90E4D}" dt="2026-06-30T09:51:42.480" v="2573" actId="20577"/>
          <ac:spMkLst>
            <pc:docMk/>
            <pc:sldMk cId="4124898431" sldId="5629"/>
            <ac:spMk id="2" creationId="{4A1AB3D3-C09D-8B99-7F4B-6375061BB7CF}"/>
          </ac:spMkLst>
        </pc:spChg>
        <pc:spChg chg="mod">
          <ac:chgData name="David Sharp" userId="db657ba2-e56b-4b44-8e26-9a263e6aa9c4" providerId="ADAL" clId="{5D04C20A-54CB-44B1-9C5A-C67A1EF90E4D}" dt="2026-06-30T09:56:09.465" v="2777" actId="20577"/>
          <ac:spMkLst>
            <pc:docMk/>
            <pc:sldMk cId="4124898431" sldId="5629"/>
            <ac:spMk id="4" creationId="{18835618-850B-3749-AD09-67BF8D92AFED}"/>
          </ac:spMkLst>
        </pc:spChg>
        <pc:picChg chg="add">
          <ac:chgData name="David Sharp" userId="db657ba2-e56b-4b44-8e26-9a263e6aa9c4" providerId="ADAL" clId="{5D04C20A-54CB-44B1-9C5A-C67A1EF90E4D}" dt="2026-06-30T11:19:05.916" v="5226" actId="22"/>
          <ac:picMkLst>
            <pc:docMk/>
            <pc:sldMk cId="4124898431" sldId="5629"/>
            <ac:picMk id="6" creationId="{AA724CF8-721D-7C76-9E21-E2086A08BB05}"/>
          </ac:picMkLst>
        </pc:picChg>
      </pc:sldChg>
      <pc:sldChg chg="delSp modSp add del mod">
        <pc:chgData name="David Sharp" userId="db657ba2-e56b-4b44-8e26-9a263e6aa9c4" providerId="ADAL" clId="{5D04C20A-54CB-44B1-9C5A-C67A1EF90E4D}" dt="2026-06-30T11:04:24.703" v="5043" actId="478"/>
        <pc:sldMkLst>
          <pc:docMk/>
          <pc:sldMk cId="2338973495" sldId="5633"/>
        </pc:sldMkLst>
        <pc:spChg chg="mod">
          <ac:chgData name="David Sharp" userId="db657ba2-e56b-4b44-8e26-9a263e6aa9c4" providerId="ADAL" clId="{5D04C20A-54CB-44B1-9C5A-C67A1EF90E4D}" dt="2026-06-26T10:56:15.078" v="1086" actId="20577"/>
          <ac:spMkLst>
            <pc:docMk/>
            <pc:sldMk cId="2338973495" sldId="5633"/>
            <ac:spMk id="8" creationId="{00000000-0000-0000-0000-000000000000}"/>
          </ac:spMkLst>
        </pc:spChg>
        <pc:spChg chg="mod">
          <ac:chgData name="David Sharp" userId="db657ba2-e56b-4b44-8e26-9a263e6aa9c4" providerId="ADAL" clId="{5D04C20A-54CB-44B1-9C5A-C67A1EF90E4D}" dt="2026-06-26T11:07:24.989" v="1289" actId="313"/>
          <ac:spMkLst>
            <pc:docMk/>
            <pc:sldMk cId="2338973495" sldId="5633"/>
            <ac:spMk id="29" creationId="{00000000-0000-0000-0000-000000000000}"/>
          </ac:spMkLst>
        </pc:spChg>
        <pc:spChg chg="mod">
          <ac:chgData name="David Sharp" userId="db657ba2-e56b-4b44-8e26-9a263e6aa9c4" providerId="ADAL" clId="{5D04C20A-54CB-44B1-9C5A-C67A1EF90E4D}" dt="2026-06-26T11:06:11.714" v="1114" actId="14100"/>
          <ac:spMkLst>
            <pc:docMk/>
            <pc:sldMk cId="2338973495" sldId="5633"/>
            <ac:spMk id="31" creationId="{00000000-0000-0000-0000-000000000000}"/>
          </ac:spMkLst>
        </pc:spChg>
        <pc:spChg chg="mod">
          <ac:chgData name="David Sharp" userId="db657ba2-e56b-4b44-8e26-9a263e6aa9c4" providerId="ADAL" clId="{5D04C20A-54CB-44B1-9C5A-C67A1EF90E4D}" dt="2026-06-26T11:07:15.623" v="1267" actId="14100"/>
          <ac:spMkLst>
            <pc:docMk/>
            <pc:sldMk cId="2338973495" sldId="5633"/>
            <ac:spMk id="38" creationId="{00000000-0000-0000-0000-000000000000}"/>
          </ac:spMkLst>
        </pc:spChg>
        <pc:spChg chg="mod">
          <ac:chgData name="David Sharp" userId="db657ba2-e56b-4b44-8e26-9a263e6aa9c4" providerId="ADAL" clId="{5D04C20A-54CB-44B1-9C5A-C67A1EF90E4D}" dt="2026-06-26T11:06:33.808" v="1170" actId="14100"/>
          <ac:spMkLst>
            <pc:docMk/>
            <pc:sldMk cId="2338973495" sldId="5633"/>
            <ac:spMk id="42" creationId="{00000000-0000-0000-0000-000000000000}"/>
          </ac:spMkLst>
        </pc:spChg>
        <pc:spChg chg="mod">
          <ac:chgData name="David Sharp" userId="db657ba2-e56b-4b44-8e26-9a263e6aa9c4" providerId="ADAL" clId="{5D04C20A-54CB-44B1-9C5A-C67A1EF90E4D}" dt="2026-06-26T11:07:06.703" v="1238" actId="14100"/>
          <ac:spMkLst>
            <pc:docMk/>
            <pc:sldMk cId="2338973495" sldId="5633"/>
            <ac:spMk id="55" creationId="{00000000-0000-0000-0000-000000000000}"/>
          </ac:spMkLst>
        </pc:spChg>
        <pc:grpChg chg="del">
          <ac:chgData name="David Sharp" userId="db657ba2-e56b-4b44-8e26-9a263e6aa9c4" providerId="ADAL" clId="{5D04C20A-54CB-44B1-9C5A-C67A1EF90E4D}" dt="2026-06-30T11:04:24.703" v="5043" actId="478"/>
          <ac:grpSpMkLst>
            <pc:docMk/>
            <pc:sldMk cId="2338973495" sldId="5633"/>
            <ac:grpSpMk id="17" creationId="{6705E9CE-72E4-2E7F-6ECF-289B843BB0EB}"/>
          </ac:grpSpMkLst>
        </pc:grpChg>
      </pc:sldChg>
      <pc:sldChg chg="add">
        <pc:chgData name="David Sharp" userId="db657ba2-e56b-4b44-8e26-9a263e6aa9c4" providerId="ADAL" clId="{5D04C20A-54CB-44B1-9C5A-C67A1EF90E4D}" dt="2026-06-29T13:21:26.176" v="2052"/>
        <pc:sldMkLst>
          <pc:docMk/>
          <pc:sldMk cId="1240213397" sldId="6057"/>
        </pc:sldMkLst>
      </pc:sldChg>
      <pc:sldChg chg="modSp add">
        <pc:chgData name="David Sharp" userId="db657ba2-e56b-4b44-8e26-9a263e6aa9c4" providerId="ADAL" clId="{5D04C20A-54CB-44B1-9C5A-C67A1EF90E4D}" dt="2026-06-30T09:50:23.585" v="2565" actId="113"/>
        <pc:sldMkLst>
          <pc:docMk/>
          <pc:sldMk cId="3873587114" sldId="6083"/>
        </pc:sldMkLst>
        <pc:spChg chg="mod">
          <ac:chgData name="David Sharp" userId="db657ba2-e56b-4b44-8e26-9a263e6aa9c4" providerId="ADAL" clId="{5D04C20A-54CB-44B1-9C5A-C67A1EF90E4D}" dt="2026-06-30T09:50:23.585" v="2565" actId="113"/>
          <ac:spMkLst>
            <pc:docMk/>
            <pc:sldMk cId="3873587114" sldId="6083"/>
            <ac:spMk id="17" creationId="{E1DF0454-E9C2-344F-6D48-577074431DC4}"/>
          </ac:spMkLst>
        </pc:spChg>
      </pc:sldChg>
      <pc:sldChg chg="add">
        <pc:chgData name="David Sharp" userId="db657ba2-e56b-4b44-8e26-9a263e6aa9c4" providerId="ADAL" clId="{5D04C20A-54CB-44B1-9C5A-C67A1EF90E4D}" dt="2026-07-01T09:46:14.097" v="7372"/>
        <pc:sldMkLst>
          <pc:docMk/>
          <pc:sldMk cId="2118029060" sldId="6247"/>
        </pc:sldMkLst>
      </pc:sldChg>
      <pc:sldChg chg="ord">
        <pc:chgData name="David Sharp" userId="db657ba2-e56b-4b44-8e26-9a263e6aa9c4" providerId="ADAL" clId="{5D04C20A-54CB-44B1-9C5A-C67A1EF90E4D}" dt="2026-06-26T10:36:10.551" v="1044"/>
        <pc:sldMkLst>
          <pc:docMk/>
          <pc:sldMk cId="2959741241" sldId="6248"/>
        </pc:sldMkLst>
      </pc:sldChg>
      <pc:sldChg chg="ord">
        <pc:chgData name="David Sharp" userId="db657ba2-e56b-4b44-8e26-9a263e6aa9c4" providerId="ADAL" clId="{5D04C20A-54CB-44B1-9C5A-C67A1EF90E4D}" dt="2026-06-26T10:36:10.551" v="1044"/>
        <pc:sldMkLst>
          <pc:docMk/>
          <pc:sldMk cId="2499150746" sldId="6249"/>
        </pc:sldMkLst>
      </pc:sldChg>
      <pc:sldChg chg="add del ord">
        <pc:chgData name="David Sharp" userId="db657ba2-e56b-4b44-8e26-9a263e6aa9c4" providerId="ADAL" clId="{5D04C20A-54CB-44B1-9C5A-C67A1EF90E4D}" dt="2026-07-01T09:46:19.012" v="7373" actId="47"/>
        <pc:sldMkLst>
          <pc:docMk/>
          <pc:sldMk cId="4142800605" sldId="6253"/>
        </pc:sldMkLst>
      </pc:sldChg>
      <pc:sldChg chg="addSp delSp modSp mod ord delAnim modAnim modShow">
        <pc:chgData name="David Sharp" userId="db657ba2-e56b-4b44-8e26-9a263e6aa9c4" providerId="ADAL" clId="{5D04C20A-54CB-44B1-9C5A-C67A1EF90E4D}" dt="2026-07-01T08:34:37.570" v="7070"/>
        <pc:sldMkLst>
          <pc:docMk/>
          <pc:sldMk cId="1493225590" sldId="6260"/>
        </pc:sldMkLst>
        <pc:spChg chg="mod">
          <ac:chgData name="David Sharp" userId="db657ba2-e56b-4b44-8e26-9a263e6aa9c4" providerId="ADAL" clId="{5D04C20A-54CB-44B1-9C5A-C67A1EF90E4D}" dt="2026-07-01T08:34:16.186" v="7069" actId="20577"/>
          <ac:spMkLst>
            <pc:docMk/>
            <pc:sldMk cId="1493225590" sldId="6260"/>
            <ac:spMk id="3" creationId="{7671A6F8-EE63-4743-F163-CA634E8CF7C3}"/>
          </ac:spMkLst>
        </pc:spChg>
        <pc:spChg chg="add del mod">
          <ac:chgData name="David Sharp" userId="db657ba2-e56b-4b44-8e26-9a263e6aa9c4" providerId="ADAL" clId="{5D04C20A-54CB-44B1-9C5A-C67A1EF90E4D}" dt="2026-06-30T11:07:49.144" v="5066" actId="478"/>
          <ac:spMkLst>
            <pc:docMk/>
            <pc:sldMk cId="1493225590" sldId="6260"/>
            <ac:spMk id="4" creationId="{33639E96-3609-05A9-4EA3-FE6B33FF5C3A}"/>
          </ac:spMkLst>
        </pc:spChg>
        <pc:spChg chg="mod">
          <ac:chgData name="David Sharp" userId="db657ba2-e56b-4b44-8e26-9a263e6aa9c4" providerId="ADAL" clId="{5D04C20A-54CB-44B1-9C5A-C67A1EF90E4D}" dt="2026-06-30T11:10:47.674" v="5078" actId="14100"/>
          <ac:spMkLst>
            <pc:docMk/>
            <pc:sldMk cId="1493225590" sldId="6260"/>
            <ac:spMk id="11" creationId="{02E7E682-30F0-3313-FCCE-9D19799CFBAE}"/>
          </ac:spMkLst>
        </pc:spChg>
        <pc:spChg chg="mod">
          <ac:chgData name="David Sharp" userId="db657ba2-e56b-4b44-8e26-9a263e6aa9c4" providerId="ADAL" clId="{5D04C20A-54CB-44B1-9C5A-C67A1EF90E4D}" dt="2026-06-30T11:10:47.674" v="5078" actId="14100"/>
          <ac:spMkLst>
            <pc:docMk/>
            <pc:sldMk cId="1493225590" sldId="6260"/>
            <ac:spMk id="12" creationId="{2BA075D5-7910-18A8-4F27-744A1F968118}"/>
          </ac:spMkLst>
        </pc:spChg>
        <pc:spChg chg="mod">
          <ac:chgData name="David Sharp" userId="db657ba2-e56b-4b44-8e26-9a263e6aa9c4" providerId="ADAL" clId="{5D04C20A-54CB-44B1-9C5A-C67A1EF90E4D}" dt="2026-06-30T11:10:47.674" v="5078" actId="14100"/>
          <ac:spMkLst>
            <pc:docMk/>
            <pc:sldMk cId="1493225590" sldId="6260"/>
            <ac:spMk id="13" creationId="{CBACDADD-FE1D-D1E1-C506-E68D1F8ADC73}"/>
          </ac:spMkLst>
        </pc:spChg>
        <pc:grpChg chg="mod">
          <ac:chgData name="David Sharp" userId="db657ba2-e56b-4b44-8e26-9a263e6aa9c4" providerId="ADAL" clId="{5D04C20A-54CB-44B1-9C5A-C67A1EF90E4D}" dt="2026-06-30T11:10:47.674" v="5078" actId="14100"/>
          <ac:grpSpMkLst>
            <pc:docMk/>
            <pc:sldMk cId="1493225590" sldId="6260"/>
            <ac:grpSpMk id="14" creationId="{89737B84-4E35-33FA-E373-329E17F77DF4}"/>
          </ac:grpSpMkLst>
        </pc:grpChg>
        <pc:graphicFrameChg chg="del">
          <ac:chgData name="David Sharp" userId="db657ba2-e56b-4b44-8e26-9a263e6aa9c4" providerId="ADAL" clId="{5D04C20A-54CB-44B1-9C5A-C67A1EF90E4D}" dt="2026-06-30T10:03:37.576" v="2855" actId="478"/>
          <ac:graphicFrameMkLst>
            <pc:docMk/>
            <pc:sldMk cId="1493225590" sldId="6260"/>
            <ac:graphicFrameMk id="5" creationId="{EDE9F5AD-7A02-B676-A243-104BD201A440}"/>
          </ac:graphicFrameMkLst>
        </pc:graphicFrameChg>
        <pc:picChg chg="add mod">
          <ac:chgData name="David Sharp" userId="db657ba2-e56b-4b44-8e26-9a263e6aa9c4" providerId="ADAL" clId="{5D04C20A-54CB-44B1-9C5A-C67A1EF90E4D}" dt="2026-06-30T11:13:19.026" v="5191" actId="1076"/>
          <ac:picMkLst>
            <pc:docMk/>
            <pc:sldMk cId="1493225590" sldId="6260"/>
            <ac:picMk id="5" creationId="{E2CD79B2-6176-F8EF-B9BF-B5C393C86100}"/>
          </ac:picMkLst>
        </pc:picChg>
        <pc:picChg chg="mod">
          <ac:chgData name="David Sharp" userId="db657ba2-e56b-4b44-8e26-9a263e6aa9c4" providerId="ADAL" clId="{5D04C20A-54CB-44B1-9C5A-C67A1EF90E4D}" dt="2026-06-30T11:10:47.674" v="5078" actId="14100"/>
          <ac:picMkLst>
            <pc:docMk/>
            <pc:sldMk cId="1493225590" sldId="6260"/>
            <ac:picMk id="6" creationId="{B2C75DBE-B172-1301-E730-87E9C18D5A0B}"/>
          </ac:picMkLst>
        </pc:picChg>
        <pc:cxnChg chg="mod">
          <ac:chgData name="David Sharp" userId="db657ba2-e56b-4b44-8e26-9a263e6aa9c4" providerId="ADAL" clId="{5D04C20A-54CB-44B1-9C5A-C67A1EF90E4D}" dt="2026-06-30T11:10:47.674" v="5078" actId="14100"/>
          <ac:cxnSpMkLst>
            <pc:docMk/>
            <pc:sldMk cId="1493225590" sldId="6260"/>
            <ac:cxnSpMk id="8" creationId="{C5BBF233-2079-DD21-D442-35156F155616}"/>
          </ac:cxnSpMkLst>
        </pc:cxnChg>
        <pc:cxnChg chg="mod">
          <ac:chgData name="David Sharp" userId="db657ba2-e56b-4b44-8e26-9a263e6aa9c4" providerId="ADAL" clId="{5D04C20A-54CB-44B1-9C5A-C67A1EF90E4D}" dt="2026-06-30T11:10:47.674" v="5078" actId="14100"/>
          <ac:cxnSpMkLst>
            <pc:docMk/>
            <pc:sldMk cId="1493225590" sldId="6260"/>
            <ac:cxnSpMk id="9" creationId="{B40A5E6F-4C0D-849D-650D-7DCEFB484692}"/>
          </ac:cxnSpMkLst>
        </pc:cxnChg>
        <pc:cxnChg chg="mod">
          <ac:chgData name="David Sharp" userId="db657ba2-e56b-4b44-8e26-9a263e6aa9c4" providerId="ADAL" clId="{5D04C20A-54CB-44B1-9C5A-C67A1EF90E4D}" dt="2026-06-30T11:10:47.674" v="5078" actId="14100"/>
          <ac:cxnSpMkLst>
            <pc:docMk/>
            <pc:sldMk cId="1493225590" sldId="6260"/>
            <ac:cxnSpMk id="10" creationId="{59CBA712-EAF2-09BB-A798-CEC6A7EBD81C}"/>
          </ac:cxnSpMkLst>
        </pc:cxnChg>
      </pc:sldChg>
      <pc:sldChg chg="modSp add del mod">
        <pc:chgData name="David Sharp" userId="db657ba2-e56b-4b44-8e26-9a263e6aa9c4" providerId="ADAL" clId="{5D04C20A-54CB-44B1-9C5A-C67A1EF90E4D}" dt="2026-06-30T13:13:20.834" v="6927" actId="47"/>
        <pc:sldMkLst>
          <pc:docMk/>
          <pc:sldMk cId="2841899368" sldId="6264"/>
        </pc:sldMkLst>
        <pc:spChg chg="mod">
          <ac:chgData name="David Sharp" userId="db657ba2-e56b-4b44-8e26-9a263e6aa9c4" providerId="ADAL" clId="{5D04C20A-54CB-44B1-9C5A-C67A1EF90E4D}" dt="2026-06-30T11:03:18.768" v="5041" actId="14100"/>
          <ac:spMkLst>
            <pc:docMk/>
            <pc:sldMk cId="2841899368" sldId="6264"/>
            <ac:spMk id="9" creationId="{8BC6ABFC-255E-26A2-03CF-9F134BCE0FC0}"/>
          </ac:spMkLst>
        </pc:spChg>
        <pc:spChg chg="mod">
          <ac:chgData name="David Sharp" userId="db657ba2-e56b-4b44-8e26-9a263e6aa9c4" providerId="ADAL" clId="{5D04C20A-54CB-44B1-9C5A-C67A1EF90E4D}" dt="2026-06-30T11:03:26.882" v="5042" actId="14100"/>
          <ac:spMkLst>
            <pc:docMk/>
            <pc:sldMk cId="2841899368" sldId="6264"/>
            <ac:spMk id="10" creationId="{CA2551F9-6C65-38F6-9FBC-B811099B2D71}"/>
          </ac:spMkLst>
        </pc:spChg>
      </pc:sldChg>
      <pc:sldChg chg="add del">
        <pc:chgData name="David Sharp" userId="db657ba2-e56b-4b44-8e26-9a263e6aa9c4" providerId="ADAL" clId="{5D04C20A-54CB-44B1-9C5A-C67A1EF90E4D}" dt="2026-06-30T09:50:45" v="2566" actId="47"/>
        <pc:sldMkLst>
          <pc:docMk/>
          <pc:sldMk cId="693889978" sldId="6265"/>
        </pc:sldMkLst>
      </pc:sldChg>
      <pc:sldChg chg="modSp del mod ord modAnim modShow">
        <pc:chgData name="David Sharp" userId="db657ba2-e56b-4b44-8e26-9a263e6aa9c4" providerId="ADAL" clId="{5D04C20A-54CB-44B1-9C5A-C67A1EF90E4D}" dt="2026-07-01T08:35:11.200" v="7073" actId="47"/>
        <pc:sldMkLst>
          <pc:docMk/>
          <pc:sldMk cId="3182212736" sldId="6285"/>
        </pc:sldMkLst>
        <pc:spChg chg="mod">
          <ac:chgData name="David Sharp" userId="db657ba2-e56b-4b44-8e26-9a263e6aa9c4" providerId="ADAL" clId="{5D04C20A-54CB-44B1-9C5A-C67A1EF90E4D}" dt="2026-06-30T09:43:07.293" v="2322" actId="1076"/>
          <ac:spMkLst>
            <pc:docMk/>
            <pc:sldMk cId="3182212736" sldId="6285"/>
            <ac:spMk id="3" creationId="{052CDAB2-E883-F1F3-CBFF-7990CCFBB859}"/>
          </ac:spMkLst>
        </pc:spChg>
        <pc:spChg chg="mod">
          <ac:chgData name="David Sharp" userId="db657ba2-e56b-4b44-8e26-9a263e6aa9c4" providerId="ADAL" clId="{5D04C20A-54CB-44B1-9C5A-C67A1EF90E4D}" dt="2026-06-30T09:43:07.293" v="2322" actId="1076"/>
          <ac:spMkLst>
            <pc:docMk/>
            <pc:sldMk cId="3182212736" sldId="6285"/>
            <ac:spMk id="4" creationId="{52AAD5D2-EE05-9BC1-65FE-51064C11F0FF}"/>
          </ac:spMkLst>
        </pc:spChg>
        <pc:spChg chg="mod">
          <ac:chgData name="David Sharp" userId="db657ba2-e56b-4b44-8e26-9a263e6aa9c4" providerId="ADAL" clId="{5D04C20A-54CB-44B1-9C5A-C67A1EF90E4D}" dt="2026-06-30T09:43:07.293" v="2322" actId="1076"/>
          <ac:spMkLst>
            <pc:docMk/>
            <pc:sldMk cId="3182212736" sldId="6285"/>
            <ac:spMk id="6" creationId="{FC68D3EB-4F15-2DFF-2E34-D33B2CC4713E}"/>
          </ac:spMkLst>
        </pc:spChg>
        <pc:spChg chg="mod">
          <ac:chgData name="David Sharp" userId="db657ba2-e56b-4b44-8e26-9a263e6aa9c4" providerId="ADAL" clId="{5D04C20A-54CB-44B1-9C5A-C67A1EF90E4D}" dt="2026-06-30T09:43:07.293" v="2322" actId="1076"/>
          <ac:spMkLst>
            <pc:docMk/>
            <pc:sldMk cId="3182212736" sldId="6285"/>
            <ac:spMk id="11" creationId="{2A9ED1AF-7253-BE05-F4CB-B854A90A839B}"/>
          </ac:spMkLst>
        </pc:spChg>
        <pc:spChg chg="mod">
          <ac:chgData name="David Sharp" userId="db657ba2-e56b-4b44-8e26-9a263e6aa9c4" providerId="ADAL" clId="{5D04C20A-54CB-44B1-9C5A-C67A1EF90E4D}" dt="2026-06-30T09:43:07.293" v="2322" actId="1076"/>
          <ac:spMkLst>
            <pc:docMk/>
            <pc:sldMk cId="3182212736" sldId="6285"/>
            <ac:spMk id="12" creationId="{51ACF4ED-2C0B-F280-1CF2-6B12E7DB2E75}"/>
          </ac:spMkLst>
        </pc:spChg>
        <pc:spChg chg="mod">
          <ac:chgData name="David Sharp" userId="db657ba2-e56b-4b44-8e26-9a263e6aa9c4" providerId="ADAL" clId="{5D04C20A-54CB-44B1-9C5A-C67A1EF90E4D}" dt="2026-07-01T08:35:03.092" v="7072" actId="1076"/>
          <ac:spMkLst>
            <pc:docMk/>
            <pc:sldMk cId="3182212736" sldId="6285"/>
            <ac:spMk id="17" creationId="{9D6A3A30-010B-3ACE-85DE-AEFF1A09F722}"/>
          </ac:spMkLst>
        </pc:spChg>
        <pc:cxnChg chg="mod">
          <ac:chgData name="David Sharp" userId="db657ba2-e56b-4b44-8e26-9a263e6aa9c4" providerId="ADAL" clId="{5D04C20A-54CB-44B1-9C5A-C67A1EF90E4D}" dt="2026-06-30T09:43:07.293" v="2322" actId="1076"/>
          <ac:cxnSpMkLst>
            <pc:docMk/>
            <pc:sldMk cId="3182212736" sldId="6285"/>
            <ac:cxnSpMk id="8" creationId="{365E59BF-7A28-7B33-EF34-CC5067B801EE}"/>
          </ac:cxnSpMkLst>
        </pc:cxnChg>
        <pc:cxnChg chg="mod">
          <ac:chgData name="David Sharp" userId="db657ba2-e56b-4b44-8e26-9a263e6aa9c4" providerId="ADAL" clId="{5D04C20A-54CB-44B1-9C5A-C67A1EF90E4D}" dt="2026-06-30T09:43:07.293" v="2322" actId="1076"/>
          <ac:cxnSpMkLst>
            <pc:docMk/>
            <pc:sldMk cId="3182212736" sldId="6285"/>
            <ac:cxnSpMk id="10" creationId="{83EC5BEC-DFE3-070C-F5BC-D46020D213CD}"/>
          </ac:cxnSpMkLst>
        </pc:cxnChg>
        <pc:cxnChg chg="mod">
          <ac:chgData name="David Sharp" userId="db657ba2-e56b-4b44-8e26-9a263e6aa9c4" providerId="ADAL" clId="{5D04C20A-54CB-44B1-9C5A-C67A1EF90E4D}" dt="2026-06-30T09:43:07.293" v="2322" actId="1076"/>
          <ac:cxnSpMkLst>
            <pc:docMk/>
            <pc:sldMk cId="3182212736" sldId="6285"/>
            <ac:cxnSpMk id="14" creationId="{9A3A79DA-2E35-5898-9E98-2E42C4F0D4A9}"/>
          </ac:cxnSpMkLst>
        </pc:cxnChg>
        <pc:cxnChg chg="mod">
          <ac:chgData name="David Sharp" userId="db657ba2-e56b-4b44-8e26-9a263e6aa9c4" providerId="ADAL" clId="{5D04C20A-54CB-44B1-9C5A-C67A1EF90E4D}" dt="2026-06-30T09:43:07.293" v="2322" actId="1076"/>
          <ac:cxnSpMkLst>
            <pc:docMk/>
            <pc:sldMk cId="3182212736" sldId="6285"/>
            <ac:cxnSpMk id="16" creationId="{101386C9-4CC0-ABC7-F522-9A640106DE83}"/>
          </ac:cxnSpMkLst>
        </pc:cxnChg>
      </pc:sldChg>
      <pc:sldChg chg="modSp del mod ord modShow">
        <pc:chgData name="David Sharp" userId="db657ba2-e56b-4b44-8e26-9a263e6aa9c4" providerId="ADAL" clId="{5D04C20A-54CB-44B1-9C5A-C67A1EF90E4D}" dt="2026-06-30T11:13:59.464" v="5194" actId="47"/>
        <pc:sldMkLst>
          <pc:docMk/>
          <pc:sldMk cId="870547106" sldId="6288"/>
        </pc:sldMkLst>
        <pc:spChg chg="mod">
          <ac:chgData name="David Sharp" userId="db657ba2-e56b-4b44-8e26-9a263e6aa9c4" providerId="ADAL" clId="{5D04C20A-54CB-44B1-9C5A-C67A1EF90E4D}" dt="2026-06-30T11:12:55.381" v="5186" actId="20577"/>
          <ac:spMkLst>
            <pc:docMk/>
            <pc:sldMk cId="870547106" sldId="6288"/>
            <ac:spMk id="7" creationId="{8DC7E84C-8C37-065A-6784-3CE6BBADCFF1}"/>
          </ac:spMkLst>
        </pc:spChg>
      </pc:sldChg>
      <pc:sldChg chg="addSp delSp modSp add mod">
        <pc:chgData name="David Sharp" userId="db657ba2-e56b-4b44-8e26-9a263e6aa9c4" providerId="ADAL" clId="{5D04C20A-54CB-44B1-9C5A-C67A1EF90E4D}" dt="2026-06-30T13:25:42.233" v="7060" actId="20577"/>
        <pc:sldMkLst>
          <pc:docMk/>
          <pc:sldMk cId="2643018903" sldId="6295"/>
        </pc:sldMkLst>
        <pc:spChg chg="mod">
          <ac:chgData name="David Sharp" userId="db657ba2-e56b-4b44-8e26-9a263e6aa9c4" providerId="ADAL" clId="{5D04C20A-54CB-44B1-9C5A-C67A1EF90E4D}" dt="2026-06-30T12:50:27.161" v="6479" actId="20577"/>
          <ac:spMkLst>
            <pc:docMk/>
            <pc:sldMk cId="2643018903" sldId="6295"/>
            <ac:spMk id="2" creationId="{AB8E9D9F-42F4-9AE7-6BB7-20161B318C06}"/>
          </ac:spMkLst>
        </pc:spChg>
        <pc:spChg chg="mod">
          <ac:chgData name="David Sharp" userId="db657ba2-e56b-4b44-8e26-9a263e6aa9c4" providerId="ADAL" clId="{5D04C20A-54CB-44B1-9C5A-C67A1EF90E4D}" dt="2026-06-30T13:12:48.360" v="6925" actId="1076"/>
          <ac:spMkLst>
            <pc:docMk/>
            <pc:sldMk cId="2643018903" sldId="6295"/>
            <ac:spMk id="4" creationId="{8AD2E6BF-2EB6-7272-827D-0CEB17F128E0}"/>
          </ac:spMkLst>
        </pc:spChg>
        <pc:spChg chg="add mod">
          <ac:chgData name="David Sharp" userId="db657ba2-e56b-4b44-8e26-9a263e6aa9c4" providerId="ADAL" clId="{5D04C20A-54CB-44B1-9C5A-C67A1EF90E4D}" dt="2026-06-30T13:12:56.608" v="6926" actId="1076"/>
          <ac:spMkLst>
            <pc:docMk/>
            <pc:sldMk cId="2643018903" sldId="6295"/>
            <ac:spMk id="5" creationId="{2DF53751-8EA0-340F-FB63-6279D98DC64E}"/>
          </ac:spMkLst>
        </pc:spChg>
        <pc:spChg chg="add mod">
          <ac:chgData name="David Sharp" userId="db657ba2-e56b-4b44-8e26-9a263e6aa9c4" providerId="ADAL" clId="{5D04C20A-54CB-44B1-9C5A-C67A1EF90E4D}" dt="2026-06-30T13:25:42.233" v="7060" actId="20577"/>
          <ac:spMkLst>
            <pc:docMk/>
            <pc:sldMk cId="2643018903" sldId="6295"/>
            <ac:spMk id="7" creationId="{1C754C2C-533F-9787-94E9-DC6B97F4F615}"/>
          </ac:spMkLst>
        </pc:spChg>
        <pc:spChg chg="del">
          <ac:chgData name="David Sharp" userId="db657ba2-e56b-4b44-8e26-9a263e6aa9c4" providerId="ADAL" clId="{5D04C20A-54CB-44B1-9C5A-C67A1EF90E4D}" dt="2026-06-30T12:50:23.463" v="6474" actId="478"/>
          <ac:spMkLst>
            <pc:docMk/>
            <pc:sldMk cId="2643018903" sldId="6295"/>
            <ac:spMk id="10" creationId="{3590010B-2590-E605-5DED-5A60EC353239}"/>
          </ac:spMkLst>
        </pc:spChg>
        <pc:spChg chg="add del mod">
          <ac:chgData name="David Sharp" userId="db657ba2-e56b-4b44-8e26-9a263e6aa9c4" providerId="ADAL" clId="{5D04C20A-54CB-44B1-9C5A-C67A1EF90E4D}" dt="2026-06-30T12:59:41.638" v="6726" actId="478"/>
          <ac:spMkLst>
            <pc:docMk/>
            <pc:sldMk cId="2643018903" sldId="6295"/>
            <ac:spMk id="11" creationId="{1B842FC2-534A-9582-F4E7-73EAAAE8D87A}"/>
          </ac:spMkLst>
        </pc:spChg>
        <pc:spChg chg="del">
          <ac:chgData name="David Sharp" userId="db657ba2-e56b-4b44-8e26-9a263e6aa9c4" providerId="ADAL" clId="{5D04C20A-54CB-44B1-9C5A-C67A1EF90E4D}" dt="2026-06-30T12:51:16.373" v="6508" actId="478"/>
          <ac:spMkLst>
            <pc:docMk/>
            <pc:sldMk cId="2643018903" sldId="6295"/>
            <ac:spMk id="12" creationId="{022B91D2-06DB-BBCA-A3A2-8CC9A9D48AC9}"/>
          </ac:spMkLst>
        </pc:spChg>
        <pc:spChg chg="del">
          <ac:chgData name="David Sharp" userId="db657ba2-e56b-4b44-8e26-9a263e6aa9c4" providerId="ADAL" clId="{5D04C20A-54CB-44B1-9C5A-C67A1EF90E4D}" dt="2026-06-30T12:50:33.280" v="6482" actId="478"/>
          <ac:spMkLst>
            <pc:docMk/>
            <pc:sldMk cId="2643018903" sldId="6295"/>
            <ac:spMk id="13" creationId="{7D368734-682F-7D5B-0EAF-01E547002A07}"/>
          </ac:spMkLst>
        </pc:spChg>
        <pc:spChg chg="del">
          <ac:chgData name="David Sharp" userId="db657ba2-e56b-4b44-8e26-9a263e6aa9c4" providerId="ADAL" clId="{5D04C20A-54CB-44B1-9C5A-C67A1EF90E4D}" dt="2026-06-30T12:50:35.022" v="6483" actId="478"/>
          <ac:spMkLst>
            <pc:docMk/>
            <pc:sldMk cId="2643018903" sldId="6295"/>
            <ac:spMk id="15" creationId="{0640FE41-347B-35CE-06AD-F069B9553259}"/>
          </ac:spMkLst>
        </pc:spChg>
        <pc:spChg chg="del">
          <ac:chgData name="David Sharp" userId="db657ba2-e56b-4b44-8e26-9a263e6aa9c4" providerId="ADAL" clId="{5D04C20A-54CB-44B1-9C5A-C67A1EF90E4D}" dt="2026-06-30T12:50:37.268" v="6484" actId="478"/>
          <ac:spMkLst>
            <pc:docMk/>
            <pc:sldMk cId="2643018903" sldId="6295"/>
            <ac:spMk id="16" creationId="{E91BE7B8-7737-5C9E-C3DF-DA674CEECC12}"/>
          </ac:spMkLst>
        </pc:spChg>
        <pc:spChg chg="mod">
          <ac:chgData name="David Sharp" userId="db657ba2-e56b-4b44-8e26-9a263e6aa9c4" providerId="ADAL" clId="{5D04C20A-54CB-44B1-9C5A-C67A1EF90E4D}" dt="2026-06-30T13:12:45.796" v="6924" actId="1076"/>
          <ac:spMkLst>
            <pc:docMk/>
            <pc:sldMk cId="2643018903" sldId="6295"/>
            <ac:spMk id="17" creationId="{2628BEB5-5EA5-56EE-6CFA-FB156B42BD87}"/>
          </ac:spMkLst>
        </pc:spChg>
        <pc:spChg chg="mod">
          <ac:chgData name="David Sharp" userId="db657ba2-e56b-4b44-8e26-9a263e6aa9c4" providerId="ADAL" clId="{5D04C20A-54CB-44B1-9C5A-C67A1EF90E4D}" dt="2026-06-30T13:12:43.289" v="6923" actId="1076"/>
          <ac:spMkLst>
            <pc:docMk/>
            <pc:sldMk cId="2643018903" sldId="6295"/>
            <ac:spMk id="18" creationId="{6082CFA7-E889-0015-80D1-E904E485F54E}"/>
          </ac:spMkLst>
        </pc:spChg>
        <pc:spChg chg="mod">
          <ac:chgData name="David Sharp" userId="db657ba2-e56b-4b44-8e26-9a263e6aa9c4" providerId="ADAL" clId="{5D04C20A-54CB-44B1-9C5A-C67A1EF90E4D}" dt="2026-06-30T12:51:23.431" v="6509" actId="1076"/>
          <ac:spMkLst>
            <pc:docMk/>
            <pc:sldMk cId="2643018903" sldId="6295"/>
            <ac:spMk id="19" creationId="{DE3C3996-4218-1E3E-E60B-D41047B560B2}"/>
          </ac:spMkLst>
        </pc:spChg>
        <pc:spChg chg="mod">
          <ac:chgData name="David Sharp" userId="db657ba2-e56b-4b44-8e26-9a263e6aa9c4" providerId="ADAL" clId="{5D04C20A-54CB-44B1-9C5A-C67A1EF90E4D}" dt="2026-06-30T12:51:23.431" v="6509" actId="1076"/>
          <ac:spMkLst>
            <pc:docMk/>
            <pc:sldMk cId="2643018903" sldId="6295"/>
            <ac:spMk id="21" creationId="{DE89E478-7ADF-BA3D-702C-8D75BD465219}"/>
          </ac:spMkLst>
        </pc:spChg>
        <pc:spChg chg="add mod ord">
          <ac:chgData name="David Sharp" userId="db657ba2-e56b-4b44-8e26-9a263e6aa9c4" providerId="ADAL" clId="{5D04C20A-54CB-44B1-9C5A-C67A1EF90E4D}" dt="2026-06-30T13:12:23.168" v="6919" actId="1076"/>
          <ac:spMkLst>
            <pc:docMk/>
            <pc:sldMk cId="2643018903" sldId="6295"/>
            <ac:spMk id="22" creationId="{1A6B7FE3-CF32-52A6-DB07-760C65865A23}"/>
          </ac:spMkLst>
        </pc:spChg>
        <pc:spChg chg="del">
          <ac:chgData name="David Sharp" userId="db657ba2-e56b-4b44-8e26-9a263e6aa9c4" providerId="ADAL" clId="{5D04C20A-54CB-44B1-9C5A-C67A1EF90E4D}" dt="2026-06-30T12:50:41.355" v="6485" actId="478"/>
          <ac:spMkLst>
            <pc:docMk/>
            <pc:sldMk cId="2643018903" sldId="6295"/>
            <ac:spMk id="23" creationId="{301388BC-B317-EA64-6579-0DC290B457FA}"/>
          </ac:spMkLst>
        </pc:spChg>
        <pc:spChg chg="mod">
          <ac:chgData name="David Sharp" userId="db657ba2-e56b-4b44-8e26-9a263e6aa9c4" providerId="ADAL" clId="{5D04C20A-54CB-44B1-9C5A-C67A1EF90E4D}" dt="2026-06-30T13:10:51.139" v="6908" actId="1076"/>
          <ac:spMkLst>
            <pc:docMk/>
            <pc:sldMk cId="2643018903" sldId="6295"/>
            <ac:spMk id="29" creationId="{CA70FC0C-6AF6-1D3A-EAD5-3B8C7E4A4878}"/>
          </ac:spMkLst>
        </pc:spChg>
        <pc:spChg chg="add mod ord">
          <ac:chgData name="David Sharp" userId="db657ba2-e56b-4b44-8e26-9a263e6aa9c4" providerId="ADAL" clId="{5D04C20A-54CB-44B1-9C5A-C67A1EF90E4D}" dt="2026-06-30T13:12:23.168" v="6919" actId="1076"/>
          <ac:spMkLst>
            <pc:docMk/>
            <pc:sldMk cId="2643018903" sldId="6295"/>
            <ac:spMk id="37" creationId="{D5725314-3691-896E-631B-9426904FD2E2}"/>
          </ac:spMkLst>
        </pc:spChg>
        <pc:spChg chg="add mod ord">
          <ac:chgData name="David Sharp" userId="db657ba2-e56b-4b44-8e26-9a263e6aa9c4" providerId="ADAL" clId="{5D04C20A-54CB-44B1-9C5A-C67A1EF90E4D}" dt="2026-06-30T13:12:23.168" v="6919" actId="1076"/>
          <ac:spMkLst>
            <pc:docMk/>
            <pc:sldMk cId="2643018903" sldId="6295"/>
            <ac:spMk id="39" creationId="{8BD3F2C8-3FF2-B6AB-FD3C-F966BBD5018B}"/>
          </ac:spMkLst>
        </pc:spChg>
        <pc:spChg chg="add mod ord">
          <ac:chgData name="David Sharp" userId="db657ba2-e56b-4b44-8e26-9a263e6aa9c4" providerId="ADAL" clId="{5D04C20A-54CB-44B1-9C5A-C67A1EF90E4D}" dt="2026-06-30T13:12:23.168" v="6919" actId="1076"/>
          <ac:spMkLst>
            <pc:docMk/>
            <pc:sldMk cId="2643018903" sldId="6295"/>
            <ac:spMk id="43" creationId="{C672C3CE-B8FB-74B2-E707-3B24EF558688}"/>
          </ac:spMkLst>
        </pc:spChg>
        <pc:spChg chg="add mod ord">
          <ac:chgData name="David Sharp" userId="db657ba2-e56b-4b44-8e26-9a263e6aa9c4" providerId="ADAL" clId="{5D04C20A-54CB-44B1-9C5A-C67A1EF90E4D}" dt="2026-06-30T13:12:23.168" v="6919" actId="1076"/>
          <ac:spMkLst>
            <pc:docMk/>
            <pc:sldMk cId="2643018903" sldId="6295"/>
            <ac:spMk id="45" creationId="{1A1CF958-634A-1DB7-AEBB-A9C86D604FF8}"/>
          </ac:spMkLst>
        </pc:spChg>
        <pc:spChg chg="add mod ord">
          <ac:chgData name="David Sharp" userId="db657ba2-e56b-4b44-8e26-9a263e6aa9c4" providerId="ADAL" clId="{5D04C20A-54CB-44B1-9C5A-C67A1EF90E4D}" dt="2026-06-30T13:12:23.168" v="6919" actId="1076"/>
          <ac:spMkLst>
            <pc:docMk/>
            <pc:sldMk cId="2643018903" sldId="6295"/>
            <ac:spMk id="51" creationId="{475C1200-0C66-AF7F-C816-B2A0A471AE4C}"/>
          </ac:spMkLst>
        </pc:spChg>
        <pc:spChg chg="add mod ord">
          <ac:chgData name="David Sharp" userId="db657ba2-e56b-4b44-8e26-9a263e6aa9c4" providerId="ADAL" clId="{5D04C20A-54CB-44B1-9C5A-C67A1EF90E4D}" dt="2026-06-30T13:12:23.168" v="6919" actId="1076"/>
          <ac:spMkLst>
            <pc:docMk/>
            <pc:sldMk cId="2643018903" sldId="6295"/>
            <ac:spMk id="57" creationId="{7BB374C6-4E31-2B96-0FDD-DB7078B12624}"/>
          </ac:spMkLst>
        </pc:spChg>
        <pc:spChg chg="mod">
          <ac:chgData name="David Sharp" userId="db657ba2-e56b-4b44-8e26-9a263e6aa9c4" providerId="ADAL" clId="{5D04C20A-54CB-44B1-9C5A-C67A1EF90E4D}" dt="2026-06-30T13:10:51.139" v="6908" actId="1076"/>
          <ac:spMkLst>
            <pc:docMk/>
            <pc:sldMk cId="2643018903" sldId="6295"/>
            <ac:spMk id="59" creationId="{93F241DC-1C0B-5FBF-EC4B-C835FA3070AE}"/>
          </ac:spMkLst>
        </pc:spChg>
        <pc:spChg chg="add mod ord">
          <ac:chgData name="David Sharp" userId="db657ba2-e56b-4b44-8e26-9a263e6aa9c4" providerId="ADAL" clId="{5D04C20A-54CB-44B1-9C5A-C67A1EF90E4D}" dt="2026-06-30T13:12:23.168" v="6919" actId="1076"/>
          <ac:spMkLst>
            <pc:docMk/>
            <pc:sldMk cId="2643018903" sldId="6295"/>
            <ac:spMk id="61" creationId="{285C09ED-45BE-B985-2DA0-1A5D358E5D2F}"/>
          </ac:spMkLst>
        </pc:spChg>
        <pc:spChg chg="add mod ord">
          <ac:chgData name="David Sharp" userId="db657ba2-e56b-4b44-8e26-9a263e6aa9c4" providerId="ADAL" clId="{5D04C20A-54CB-44B1-9C5A-C67A1EF90E4D}" dt="2026-06-30T13:12:23.168" v="6919" actId="1076"/>
          <ac:spMkLst>
            <pc:docMk/>
            <pc:sldMk cId="2643018903" sldId="6295"/>
            <ac:spMk id="133" creationId="{C790F6ED-4A55-7E76-F9D8-627E2FE7CDB8}"/>
          </ac:spMkLst>
        </pc:spChg>
        <pc:spChg chg="mod">
          <ac:chgData name="David Sharp" userId="db657ba2-e56b-4b44-8e26-9a263e6aa9c4" providerId="ADAL" clId="{5D04C20A-54CB-44B1-9C5A-C67A1EF90E4D}" dt="2026-06-30T13:10:51.139" v="6908" actId="1076"/>
          <ac:spMkLst>
            <pc:docMk/>
            <pc:sldMk cId="2643018903" sldId="6295"/>
            <ac:spMk id="135" creationId="{7A3FF84F-FB1F-63EE-E292-E2039C24BCCD}"/>
          </ac:spMkLst>
        </pc:spChg>
        <pc:spChg chg="mod">
          <ac:chgData name="David Sharp" userId="db657ba2-e56b-4b44-8e26-9a263e6aa9c4" providerId="ADAL" clId="{5D04C20A-54CB-44B1-9C5A-C67A1EF90E4D}" dt="2026-06-30T13:10:51.139" v="6908" actId="1076"/>
          <ac:spMkLst>
            <pc:docMk/>
            <pc:sldMk cId="2643018903" sldId="6295"/>
            <ac:spMk id="139" creationId="{47E2A159-10EF-DD6D-3DB7-1947DAAC0705}"/>
          </ac:spMkLst>
        </pc:spChg>
        <pc:spChg chg="add mod ord">
          <ac:chgData name="David Sharp" userId="db657ba2-e56b-4b44-8e26-9a263e6aa9c4" providerId="ADAL" clId="{5D04C20A-54CB-44B1-9C5A-C67A1EF90E4D}" dt="2026-06-30T13:12:23.168" v="6919" actId="1076"/>
          <ac:spMkLst>
            <pc:docMk/>
            <pc:sldMk cId="2643018903" sldId="6295"/>
            <ac:spMk id="145" creationId="{02FDEA03-2B66-B485-BC5E-C0AFC236C8B6}"/>
          </ac:spMkLst>
        </pc:spChg>
        <pc:spChg chg="mod">
          <ac:chgData name="David Sharp" userId="db657ba2-e56b-4b44-8e26-9a263e6aa9c4" providerId="ADAL" clId="{5D04C20A-54CB-44B1-9C5A-C67A1EF90E4D}" dt="2026-06-30T13:10:51.139" v="6908" actId="1076"/>
          <ac:spMkLst>
            <pc:docMk/>
            <pc:sldMk cId="2643018903" sldId="6295"/>
            <ac:spMk id="149" creationId="{9761ECFF-4182-DD85-4E53-02149BE85526}"/>
          </ac:spMkLst>
        </pc:spChg>
        <pc:spChg chg="del mod">
          <ac:chgData name="David Sharp" userId="db657ba2-e56b-4b44-8e26-9a263e6aa9c4" providerId="ADAL" clId="{5D04C20A-54CB-44B1-9C5A-C67A1EF90E4D}" dt="2026-06-30T13:10:53.422" v="6909" actId="478"/>
          <ac:spMkLst>
            <pc:docMk/>
            <pc:sldMk cId="2643018903" sldId="6295"/>
            <ac:spMk id="152" creationId="{328AB2E2-2C5F-1FC8-4B63-A260EC66B517}"/>
          </ac:spMkLst>
        </pc:spChg>
        <pc:picChg chg="del">
          <ac:chgData name="David Sharp" userId="db657ba2-e56b-4b44-8e26-9a263e6aa9c4" providerId="ADAL" clId="{5D04C20A-54CB-44B1-9C5A-C67A1EF90E4D}" dt="2026-06-30T12:50:30.627" v="6481" actId="478"/>
          <ac:picMkLst>
            <pc:docMk/>
            <pc:sldMk cId="2643018903" sldId="6295"/>
            <ac:picMk id="14" creationId="{6F9CB47E-B734-6F76-6757-AAB2D3C9EAC1}"/>
          </ac:picMkLst>
        </pc:picChg>
        <pc:picChg chg="del">
          <ac:chgData name="David Sharp" userId="db657ba2-e56b-4b44-8e26-9a263e6aa9c4" providerId="ADAL" clId="{5D04C20A-54CB-44B1-9C5A-C67A1EF90E4D}" dt="2026-06-30T12:50:29.256" v="6480" actId="478"/>
          <ac:picMkLst>
            <pc:docMk/>
            <pc:sldMk cId="2643018903" sldId="6295"/>
            <ac:picMk id="154" creationId="{265C9793-A5BB-787C-CFE7-A807BAF6C7F3}"/>
          </ac:picMkLst>
        </pc:picChg>
      </pc:sldChg>
      <pc:sldChg chg="modSp mod ord modShow">
        <pc:chgData name="David Sharp" userId="db657ba2-e56b-4b44-8e26-9a263e6aa9c4" providerId="ADAL" clId="{5D04C20A-54CB-44B1-9C5A-C67A1EF90E4D}" dt="2026-07-01T08:43:55.050" v="7361" actId="20577"/>
        <pc:sldMkLst>
          <pc:docMk/>
          <pc:sldMk cId="1462013894" sldId="6298"/>
        </pc:sldMkLst>
        <pc:spChg chg="mod">
          <ac:chgData name="David Sharp" userId="db657ba2-e56b-4b44-8e26-9a263e6aa9c4" providerId="ADAL" clId="{5D04C20A-54CB-44B1-9C5A-C67A1EF90E4D}" dt="2026-06-30T11:15:09.637" v="5201" actId="20577"/>
          <ac:spMkLst>
            <pc:docMk/>
            <pc:sldMk cId="1462013894" sldId="6298"/>
            <ac:spMk id="2" creationId="{63C4A60A-8896-C577-9DA1-B93457D9958C}"/>
          </ac:spMkLst>
        </pc:spChg>
        <pc:spChg chg="mod">
          <ac:chgData name="David Sharp" userId="db657ba2-e56b-4b44-8e26-9a263e6aa9c4" providerId="ADAL" clId="{5D04C20A-54CB-44B1-9C5A-C67A1EF90E4D}" dt="2026-07-01T08:39:20.780" v="7094" actId="1076"/>
          <ac:spMkLst>
            <pc:docMk/>
            <pc:sldMk cId="1462013894" sldId="6298"/>
            <ac:spMk id="3" creationId="{02BEA8D1-66D3-439B-2FCD-A90FD4C3B0A9}"/>
          </ac:spMkLst>
        </pc:spChg>
        <pc:spChg chg="mod">
          <ac:chgData name="David Sharp" userId="db657ba2-e56b-4b44-8e26-9a263e6aa9c4" providerId="ADAL" clId="{5D04C20A-54CB-44B1-9C5A-C67A1EF90E4D}" dt="2026-07-01T08:38:57.638" v="7089" actId="14100"/>
          <ac:spMkLst>
            <pc:docMk/>
            <pc:sldMk cId="1462013894" sldId="6298"/>
            <ac:spMk id="7" creationId="{DD7068A9-88D6-A6E8-D549-10A99E067E90}"/>
          </ac:spMkLst>
        </pc:spChg>
        <pc:spChg chg="mod">
          <ac:chgData name="David Sharp" userId="db657ba2-e56b-4b44-8e26-9a263e6aa9c4" providerId="ADAL" clId="{5D04C20A-54CB-44B1-9C5A-C67A1EF90E4D}" dt="2026-07-01T08:43:55.050" v="7361" actId="20577"/>
          <ac:spMkLst>
            <pc:docMk/>
            <pc:sldMk cId="1462013894" sldId="6298"/>
            <ac:spMk id="32" creationId="{F6A71194-0463-2097-0AD5-E4143B3AB0D2}"/>
          </ac:spMkLst>
        </pc:spChg>
        <pc:spChg chg="mod">
          <ac:chgData name="David Sharp" userId="db657ba2-e56b-4b44-8e26-9a263e6aa9c4" providerId="ADAL" clId="{5D04C20A-54CB-44B1-9C5A-C67A1EF90E4D}" dt="2026-07-01T08:38:21.784" v="7080" actId="1076"/>
          <ac:spMkLst>
            <pc:docMk/>
            <pc:sldMk cId="1462013894" sldId="6298"/>
            <ac:spMk id="33" creationId="{837F907E-7C23-C859-2A38-8E51576F29D2}"/>
          </ac:spMkLst>
        </pc:spChg>
        <pc:spChg chg="mod">
          <ac:chgData name="David Sharp" userId="db657ba2-e56b-4b44-8e26-9a263e6aa9c4" providerId="ADAL" clId="{5D04C20A-54CB-44B1-9C5A-C67A1EF90E4D}" dt="2026-07-01T08:39:08.134" v="7091" actId="14100"/>
          <ac:spMkLst>
            <pc:docMk/>
            <pc:sldMk cId="1462013894" sldId="6298"/>
            <ac:spMk id="34" creationId="{10FD7AEA-6581-951C-0FAE-9EFFBE07CA5F}"/>
          </ac:spMkLst>
        </pc:spChg>
        <pc:spChg chg="mod">
          <ac:chgData name="David Sharp" userId="db657ba2-e56b-4b44-8e26-9a263e6aa9c4" providerId="ADAL" clId="{5D04C20A-54CB-44B1-9C5A-C67A1EF90E4D}" dt="2026-07-01T08:38:48.520" v="7087" actId="14100"/>
          <ac:spMkLst>
            <pc:docMk/>
            <pc:sldMk cId="1462013894" sldId="6298"/>
            <ac:spMk id="36" creationId="{679D0413-3CA4-2269-4457-80BB2E55D30F}"/>
          </ac:spMkLst>
        </pc:spChg>
        <pc:grpChg chg="mod">
          <ac:chgData name="David Sharp" userId="db657ba2-e56b-4b44-8e26-9a263e6aa9c4" providerId="ADAL" clId="{5D04C20A-54CB-44B1-9C5A-C67A1EF90E4D}" dt="2026-07-01T08:39:02.735" v="7090" actId="1076"/>
          <ac:grpSpMkLst>
            <pc:docMk/>
            <pc:sldMk cId="1462013894" sldId="6298"/>
            <ac:grpSpMk id="20" creationId="{91948E6C-91FE-2E0C-09F9-03AC90799760}"/>
          </ac:grpSpMkLst>
        </pc:grpChg>
        <pc:grpChg chg="mod">
          <ac:chgData name="David Sharp" userId="db657ba2-e56b-4b44-8e26-9a263e6aa9c4" providerId="ADAL" clId="{5D04C20A-54CB-44B1-9C5A-C67A1EF90E4D}" dt="2026-07-01T08:38:42.794" v="7085" actId="1076"/>
          <ac:grpSpMkLst>
            <pc:docMk/>
            <pc:sldMk cId="1462013894" sldId="6298"/>
            <ac:grpSpMk id="23" creationId="{E572B7E4-7003-2CFE-C9EF-937E0ED4B3DE}"/>
          </ac:grpSpMkLst>
        </pc:grpChg>
        <pc:grpChg chg="mod">
          <ac:chgData name="David Sharp" userId="db657ba2-e56b-4b44-8e26-9a263e6aa9c4" providerId="ADAL" clId="{5D04C20A-54CB-44B1-9C5A-C67A1EF90E4D}" dt="2026-07-01T08:38:53.230" v="7088" actId="1076"/>
          <ac:grpSpMkLst>
            <pc:docMk/>
            <pc:sldMk cId="1462013894" sldId="6298"/>
            <ac:grpSpMk id="26" creationId="{0C1B3633-1A52-A9DA-44DD-3D048585ED97}"/>
          </ac:grpSpMkLst>
        </pc:grpChg>
        <pc:grpChg chg="mod">
          <ac:chgData name="David Sharp" userId="db657ba2-e56b-4b44-8e26-9a263e6aa9c4" providerId="ADAL" clId="{5D04C20A-54CB-44B1-9C5A-C67A1EF90E4D}" dt="2026-07-01T08:39:12.808" v="7092" actId="1076"/>
          <ac:grpSpMkLst>
            <pc:docMk/>
            <pc:sldMk cId="1462013894" sldId="6298"/>
            <ac:grpSpMk id="29" creationId="{2573678B-0FD0-926F-0DC3-73642E7868ED}"/>
          </ac:grpSpMkLst>
        </pc:grpChg>
      </pc:sldChg>
      <pc:sldChg chg="addSp delSp modSp add del mod modClrScheme chgLayout">
        <pc:chgData name="David Sharp" userId="db657ba2-e56b-4b44-8e26-9a263e6aa9c4" providerId="ADAL" clId="{5D04C20A-54CB-44B1-9C5A-C67A1EF90E4D}" dt="2026-06-30T09:33:19.982" v="2054" actId="2696"/>
        <pc:sldMkLst>
          <pc:docMk/>
          <pc:sldMk cId="1197493700" sldId="6299"/>
        </pc:sldMkLst>
      </pc:sldChg>
      <pc:sldChg chg="delSp modSp add mod delAnim">
        <pc:chgData name="David Sharp" userId="db657ba2-e56b-4b44-8e26-9a263e6aa9c4" providerId="ADAL" clId="{5D04C20A-54CB-44B1-9C5A-C67A1EF90E4D}" dt="2026-06-30T10:49:56.814" v="3797" actId="1076"/>
        <pc:sldMkLst>
          <pc:docMk/>
          <pc:sldMk cId="1859940023" sldId="6323"/>
        </pc:sldMkLst>
        <pc:spChg chg="mod">
          <ac:chgData name="David Sharp" userId="db657ba2-e56b-4b44-8e26-9a263e6aa9c4" providerId="ADAL" clId="{5D04C20A-54CB-44B1-9C5A-C67A1EF90E4D}" dt="2026-06-30T09:51:06.489" v="2570" actId="20577"/>
          <ac:spMkLst>
            <pc:docMk/>
            <pc:sldMk cId="1859940023" sldId="6323"/>
            <ac:spMk id="4" creationId="{9BE7EFC8-343F-856A-FC32-A2701D4009A2}"/>
          </ac:spMkLst>
        </pc:spChg>
        <pc:spChg chg="mod">
          <ac:chgData name="David Sharp" userId="db657ba2-e56b-4b44-8e26-9a263e6aa9c4" providerId="ADAL" clId="{5D04C20A-54CB-44B1-9C5A-C67A1EF90E4D}" dt="2026-06-30T10:49:56.814" v="3797" actId="1076"/>
          <ac:spMkLst>
            <pc:docMk/>
            <pc:sldMk cId="1859940023" sldId="6323"/>
            <ac:spMk id="18" creationId="{44A3A24E-836F-C384-331F-DEB7372A71C2}"/>
          </ac:spMkLst>
        </pc:spChg>
        <pc:spChg chg="mod">
          <ac:chgData name="David Sharp" userId="db657ba2-e56b-4b44-8e26-9a263e6aa9c4" providerId="ADAL" clId="{5D04C20A-54CB-44B1-9C5A-C67A1EF90E4D}" dt="2026-06-30T09:51:10.149" v="2571" actId="20577"/>
          <ac:spMkLst>
            <pc:docMk/>
            <pc:sldMk cId="1859940023" sldId="6323"/>
            <ac:spMk id="23" creationId="{ED3968DB-5B8F-6EC2-B1C8-2A1B55EE982D}"/>
          </ac:spMkLst>
        </pc:spChg>
        <pc:spChg chg="mod">
          <ac:chgData name="David Sharp" userId="db657ba2-e56b-4b44-8e26-9a263e6aa9c4" providerId="ADAL" clId="{5D04C20A-54CB-44B1-9C5A-C67A1EF90E4D}" dt="2026-06-29T13:17:34.377" v="2046" actId="20577"/>
          <ac:spMkLst>
            <pc:docMk/>
            <pc:sldMk cId="1859940023" sldId="6323"/>
            <ac:spMk id="35" creationId="{01A4345D-55F1-C335-1FBC-1B567E1F45B1}"/>
          </ac:spMkLst>
        </pc:spChg>
        <pc:spChg chg="del">
          <ac:chgData name="David Sharp" userId="db657ba2-e56b-4b44-8e26-9a263e6aa9c4" providerId="ADAL" clId="{5D04C20A-54CB-44B1-9C5A-C67A1EF90E4D}" dt="2026-06-30T10:49:38.386" v="3793" actId="478"/>
          <ac:spMkLst>
            <pc:docMk/>
            <pc:sldMk cId="1859940023" sldId="6323"/>
            <ac:spMk id="40" creationId="{C319D1D3-331A-765E-5692-FC1ADFD41749}"/>
          </ac:spMkLst>
        </pc:spChg>
        <pc:picChg chg="del">
          <ac:chgData name="David Sharp" userId="db657ba2-e56b-4b44-8e26-9a263e6aa9c4" providerId="ADAL" clId="{5D04C20A-54CB-44B1-9C5A-C67A1EF90E4D}" dt="2026-06-30T10:49:35.364" v="3792" actId="478"/>
          <ac:picMkLst>
            <pc:docMk/>
            <pc:sldMk cId="1859940023" sldId="6323"/>
            <ac:picMk id="38" creationId="{50A0BBA6-CD73-649C-B934-95E367CC63F2}"/>
          </ac:picMkLst>
        </pc:picChg>
      </pc:sldChg>
      <pc:sldChg chg="addSp delSp modSp add mod ord">
        <pc:chgData name="David Sharp" userId="db657ba2-e56b-4b44-8e26-9a263e6aa9c4" providerId="ADAL" clId="{5D04C20A-54CB-44B1-9C5A-C67A1EF90E4D}" dt="2026-06-30T13:08:27.451" v="6904" actId="20577"/>
        <pc:sldMkLst>
          <pc:docMk/>
          <pc:sldMk cId="3617251570" sldId="6333"/>
        </pc:sldMkLst>
        <pc:spChg chg="add mod">
          <ac:chgData name="David Sharp" userId="db657ba2-e56b-4b44-8e26-9a263e6aa9c4" providerId="ADAL" clId="{5D04C20A-54CB-44B1-9C5A-C67A1EF90E4D}" dt="2026-06-30T09:54:59.386" v="2649" actId="1076"/>
          <ac:spMkLst>
            <pc:docMk/>
            <pc:sldMk cId="3617251570" sldId="6333"/>
            <ac:spMk id="8" creationId="{533255B7-F08C-C26C-2FFA-8F4EF0E0408D}"/>
          </ac:spMkLst>
        </pc:spChg>
        <pc:spChg chg="mod">
          <ac:chgData name="David Sharp" userId="db657ba2-e56b-4b44-8e26-9a263e6aa9c4" providerId="ADAL" clId="{5D04C20A-54CB-44B1-9C5A-C67A1EF90E4D}" dt="2026-06-30T13:08:27.451" v="6904" actId="20577"/>
          <ac:spMkLst>
            <pc:docMk/>
            <pc:sldMk cId="3617251570" sldId="6333"/>
            <ac:spMk id="89" creationId="{D5FB7935-627A-F734-2F3F-B15626ED21A4}"/>
          </ac:spMkLst>
        </pc:spChg>
        <pc:spChg chg="add del">
          <ac:chgData name="David Sharp" userId="db657ba2-e56b-4b44-8e26-9a263e6aa9c4" providerId="ADAL" clId="{5D04C20A-54CB-44B1-9C5A-C67A1EF90E4D}" dt="2026-06-30T10:44:27.409" v="3595" actId="478"/>
          <ac:spMkLst>
            <pc:docMk/>
            <pc:sldMk cId="3617251570" sldId="6333"/>
            <ac:spMk id="107" creationId="{38A67EBE-F9FD-94D5-499F-B568A89EDF44}"/>
          </ac:spMkLst>
        </pc:spChg>
        <pc:spChg chg="mod">
          <ac:chgData name="David Sharp" userId="db657ba2-e56b-4b44-8e26-9a263e6aa9c4" providerId="ADAL" clId="{5D04C20A-54CB-44B1-9C5A-C67A1EF90E4D}" dt="2026-06-30T10:45:12.332" v="3599" actId="207"/>
          <ac:spMkLst>
            <pc:docMk/>
            <pc:sldMk cId="3617251570" sldId="6333"/>
            <ac:spMk id="117" creationId="{D66EF9F1-80B6-2CE4-4212-AECD819D19D0}"/>
          </ac:spMkLst>
        </pc:spChg>
        <pc:picChg chg="mod">
          <ac:chgData name="David Sharp" userId="db657ba2-e56b-4b44-8e26-9a263e6aa9c4" providerId="ADAL" clId="{5D04C20A-54CB-44B1-9C5A-C67A1EF90E4D}" dt="2026-06-30T10:45:16.565" v="3600" actId="1076"/>
          <ac:picMkLst>
            <pc:docMk/>
            <pc:sldMk cId="3617251570" sldId="6333"/>
            <ac:picMk id="6" creationId="{B621597F-7385-3ACC-AED8-000C9E277115}"/>
          </ac:picMkLst>
        </pc:picChg>
        <pc:picChg chg="add mod">
          <ac:chgData name="David Sharp" userId="db657ba2-e56b-4b44-8e26-9a263e6aa9c4" providerId="ADAL" clId="{5D04C20A-54CB-44B1-9C5A-C67A1EF90E4D}" dt="2026-06-30T10:45:21.439" v="3602" actId="1076"/>
          <ac:picMkLst>
            <pc:docMk/>
            <pc:sldMk cId="3617251570" sldId="6333"/>
            <ac:picMk id="10" creationId="{757869B1-817C-43B3-E71A-6428080FBD3D}"/>
          </ac:picMkLst>
        </pc:picChg>
        <pc:cxnChg chg="mod">
          <ac:chgData name="David Sharp" userId="db657ba2-e56b-4b44-8e26-9a263e6aa9c4" providerId="ADAL" clId="{5D04C20A-54CB-44B1-9C5A-C67A1EF90E4D}" dt="2026-06-30T10:44:33.850" v="3597" actId="14100"/>
          <ac:cxnSpMkLst>
            <pc:docMk/>
            <pc:sldMk cId="3617251570" sldId="6333"/>
            <ac:cxnSpMk id="102" creationId="{0634BBD3-244D-1A73-879E-FB82B50650E5}"/>
          </ac:cxnSpMkLst>
        </pc:cxnChg>
        <pc:cxnChg chg="del">
          <ac:chgData name="David Sharp" userId="db657ba2-e56b-4b44-8e26-9a263e6aa9c4" providerId="ADAL" clId="{5D04C20A-54CB-44B1-9C5A-C67A1EF90E4D}" dt="2026-06-30T10:44:29.516" v="3596" actId="478"/>
          <ac:cxnSpMkLst>
            <pc:docMk/>
            <pc:sldMk cId="3617251570" sldId="6333"/>
            <ac:cxnSpMk id="108" creationId="{A8B51A87-4FF7-687B-7C0B-1CACEE6D36F5}"/>
          </ac:cxnSpMkLst>
        </pc:cxnChg>
      </pc:sldChg>
      <pc:sldChg chg="add del">
        <pc:chgData name="David Sharp" userId="db657ba2-e56b-4b44-8e26-9a263e6aa9c4" providerId="ADAL" clId="{5D04C20A-54CB-44B1-9C5A-C67A1EF90E4D}" dt="2026-07-01T08:35:44.401" v="7075" actId="47"/>
        <pc:sldMkLst>
          <pc:docMk/>
          <pc:sldMk cId="3441378008" sldId="6338"/>
        </pc:sldMkLst>
      </pc:sldChg>
      <pc:sldChg chg="addSp delSp modSp add del mod modClrScheme chgLayout">
        <pc:chgData name="David Sharp" userId="db657ba2-e56b-4b44-8e26-9a263e6aa9c4" providerId="ADAL" clId="{5D04C20A-54CB-44B1-9C5A-C67A1EF90E4D}" dt="2026-06-30T09:42:30.349" v="2320" actId="47"/>
        <pc:sldMkLst>
          <pc:docMk/>
          <pc:sldMk cId="958421983" sldId="6353"/>
        </pc:sldMkLst>
      </pc:sldChg>
      <pc:sldChg chg="add del ord modTransition">
        <pc:chgData name="David Sharp" userId="db657ba2-e56b-4b44-8e26-9a263e6aa9c4" providerId="ADAL" clId="{5D04C20A-54CB-44B1-9C5A-C67A1EF90E4D}" dt="2026-06-30T09:45:08.968" v="2343" actId="47"/>
        <pc:sldMkLst>
          <pc:docMk/>
          <pc:sldMk cId="2650237180" sldId="6355"/>
        </pc:sldMkLst>
      </pc:sldChg>
      <pc:sldChg chg="modSp add del mod ord">
        <pc:chgData name="David Sharp" userId="db657ba2-e56b-4b44-8e26-9a263e6aa9c4" providerId="ADAL" clId="{5D04C20A-54CB-44B1-9C5A-C67A1EF90E4D}" dt="2026-06-30T10:16:31.984" v="3163" actId="47"/>
        <pc:sldMkLst>
          <pc:docMk/>
          <pc:sldMk cId="1538126418" sldId="6358"/>
        </pc:sldMkLst>
      </pc:sldChg>
      <pc:sldChg chg="delSp modSp add del mod ord">
        <pc:chgData name="David Sharp" userId="db657ba2-e56b-4b44-8e26-9a263e6aa9c4" providerId="ADAL" clId="{5D04C20A-54CB-44B1-9C5A-C67A1EF90E4D}" dt="2026-06-30T10:16:30.161" v="3162" actId="47"/>
        <pc:sldMkLst>
          <pc:docMk/>
          <pc:sldMk cId="2956568122" sldId="6360"/>
        </pc:sldMkLst>
      </pc:sldChg>
      <pc:sldChg chg="addSp delSp modSp new mod modClrScheme chgLayout">
        <pc:chgData name="David Sharp" userId="db657ba2-e56b-4b44-8e26-9a263e6aa9c4" providerId="ADAL" clId="{5D04C20A-54CB-44B1-9C5A-C67A1EF90E4D}" dt="2026-06-30T11:08:56.888" v="5072" actId="2711"/>
        <pc:sldMkLst>
          <pc:docMk/>
          <pc:sldMk cId="1670610416" sldId="6361"/>
        </pc:sldMkLst>
        <pc:spChg chg="del mod ord">
          <ac:chgData name="David Sharp" userId="db657ba2-e56b-4b44-8e26-9a263e6aa9c4" providerId="ADAL" clId="{5D04C20A-54CB-44B1-9C5A-C67A1EF90E4D}" dt="2026-06-30T09:36:15.062" v="2056" actId="700"/>
          <ac:spMkLst>
            <pc:docMk/>
            <pc:sldMk cId="1670610416" sldId="6361"/>
            <ac:spMk id="2" creationId="{F461B60F-BE8F-102A-33EA-2F7250213358}"/>
          </ac:spMkLst>
        </pc:spChg>
        <pc:spChg chg="mod ord">
          <ac:chgData name="David Sharp" userId="db657ba2-e56b-4b44-8e26-9a263e6aa9c4" providerId="ADAL" clId="{5D04C20A-54CB-44B1-9C5A-C67A1EF90E4D}" dt="2026-06-30T09:36:15.062" v="2056" actId="700"/>
          <ac:spMkLst>
            <pc:docMk/>
            <pc:sldMk cId="1670610416" sldId="6361"/>
            <ac:spMk id="3" creationId="{9F6341A1-432F-15E8-E6A4-21895FA99FDB}"/>
          </ac:spMkLst>
        </pc:spChg>
        <pc:spChg chg="del">
          <ac:chgData name="David Sharp" userId="db657ba2-e56b-4b44-8e26-9a263e6aa9c4" providerId="ADAL" clId="{5D04C20A-54CB-44B1-9C5A-C67A1EF90E4D}" dt="2026-06-30T09:36:15.062" v="2056" actId="700"/>
          <ac:spMkLst>
            <pc:docMk/>
            <pc:sldMk cId="1670610416" sldId="6361"/>
            <ac:spMk id="4" creationId="{E8723E40-BDA2-3798-DB47-EFDCC8546EA0}"/>
          </ac:spMkLst>
        </pc:spChg>
        <pc:spChg chg="del">
          <ac:chgData name="David Sharp" userId="db657ba2-e56b-4b44-8e26-9a263e6aa9c4" providerId="ADAL" clId="{5D04C20A-54CB-44B1-9C5A-C67A1EF90E4D}" dt="2026-06-30T09:36:15.062" v="2056" actId="700"/>
          <ac:spMkLst>
            <pc:docMk/>
            <pc:sldMk cId="1670610416" sldId="6361"/>
            <ac:spMk id="5" creationId="{C96EB43A-A410-2F19-DE56-69924B46ED08}"/>
          </ac:spMkLst>
        </pc:spChg>
        <pc:spChg chg="add mod ord">
          <ac:chgData name="David Sharp" userId="db657ba2-e56b-4b44-8e26-9a263e6aa9c4" providerId="ADAL" clId="{5D04C20A-54CB-44B1-9C5A-C67A1EF90E4D}" dt="2026-06-30T09:36:22.831" v="2077" actId="20577"/>
          <ac:spMkLst>
            <pc:docMk/>
            <pc:sldMk cId="1670610416" sldId="6361"/>
            <ac:spMk id="6" creationId="{34E615B2-FA0D-C43D-04E5-138F2E90D3E8}"/>
          </ac:spMkLst>
        </pc:spChg>
        <pc:spChg chg="add mod">
          <ac:chgData name="David Sharp" userId="db657ba2-e56b-4b44-8e26-9a263e6aa9c4" providerId="ADAL" clId="{5D04C20A-54CB-44B1-9C5A-C67A1EF90E4D}" dt="2026-06-30T11:08:56.888" v="5072" actId="2711"/>
          <ac:spMkLst>
            <pc:docMk/>
            <pc:sldMk cId="1670610416" sldId="6361"/>
            <ac:spMk id="12" creationId="{0549896B-4E8C-449C-3600-1FBD9C63FF2B}"/>
          </ac:spMkLst>
        </pc:spChg>
        <pc:picChg chg="add mod">
          <ac:chgData name="David Sharp" userId="db657ba2-e56b-4b44-8e26-9a263e6aa9c4" providerId="ADAL" clId="{5D04C20A-54CB-44B1-9C5A-C67A1EF90E4D}" dt="2026-06-30T09:40:56.814" v="2277" actId="14100"/>
          <ac:picMkLst>
            <pc:docMk/>
            <pc:sldMk cId="1670610416" sldId="6361"/>
            <ac:picMk id="8" creationId="{3A0EE9A6-CDA9-32CD-087B-1E15A182CD42}"/>
          </ac:picMkLst>
        </pc:picChg>
        <pc:picChg chg="add mod">
          <ac:chgData name="David Sharp" userId="db657ba2-e56b-4b44-8e26-9a263e6aa9c4" providerId="ADAL" clId="{5D04C20A-54CB-44B1-9C5A-C67A1EF90E4D}" dt="2026-06-30T11:08:32.748" v="5070" actId="1076"/>
          <ac:picMkLst>
            <pc:docMk/>
            <pc:sldMk cId="1670610416" sldId="6361"/>
            <ac:picMk id="10" creationId="{C8F4AAE2-40E4-09A0-4B70-3E0EB872544B}"/>
          </ac:picMkLst>
        </pc:picChg>
        <pc:picChg chg="add mod">
          <ac:chgData name="David Sharp" userId="db657ba2-e56b-4b44-8e26-9a263e6aa9c4" providerId="ADAL" clId="{5D04C20A-54CB-44B1-9C5A-C67A1EF90E4D}" dt="2026-06-30T09:39:40.638" v="2123" actId="1076"/>
          <ac:picMkLst>
            <pc:docMk/>
            <pc:sldMk cId="1670610416" sldId="6361"/>
            <ac:picMk id="13" creationId="{19C0EF05-45CB-EB22-E57D-419B899FD0F7}"/>
          </ac:picMkLst>
        </pc:picChg>
        <pc:picChg chg="add mod">
          <ac:chgData name="David Sharp" userId="db657ba2-e56b-4b44-8e26-9a263e6aa9c4" providerId="ADAL" clId="{5D04C20A-54CB-44B1-9C5A-C67A1EF90E4D}" dt="2026-06-30T09:39:51.811" v="2127" actId="1076"/>
          <ac:picMkLst>
            <pc:docMk/>
            <pc:sldMk cId="1670610416" sldId="6361"/>
            <ac:picMk id="15" creationId="{844D7C8E-E77A-A79D-461E-70FBD0D2715F}"/>
          </ac:picMkLst>
        </pc:picChg>
        <pc:picChg chg="add mod">
          <ac:chgData name="David Sharp" userId="db657ba2-e56b-4b44-8e26-9a263e6aa9c4" providerId="ADAL" clId="{5D04C20A-54CB-44B1-9C5A-C67A1EF90E4D}" dt="2026-06-30T11:08:34.506" v="5071" actId="1076"/>
          <ac:picMkLst>
            <pc:docMk/>
            <pc:sldMk cId="1670610416" sldId="6361"/>
            <ac:picMk id="17" creationId="{2DBB6C48-E425-6234-FA77-06773B6509C1}"/>
          </ac:picMkLst>
        </pc:picChg>
      </pc:sldChg>
      <pc:sldChg chg="addSp delSp modSp add mod addAnim delAnim modAnim">
        <pc:chgData name="David Sharp" userId="db657ba2-e56b-4b44-8e26-9a263e6aa9c4" providerId="ADAL" clId="{5D04C20A-54CB-44B1-9C5A-C67A1EF90E4D}" dt="2026-07-01T10:06:50.810" v="7416" actId="20577"/>
        <pc:sldMkLst>
          <pc:docMk/>
          <pc:sldMk cId="1086031288" sldId="6362"/>
        </pc:sldMkLst>
        <pc:spChg chg="del">
          <ac:chgData name="David Sharp" userId="db657ba2-e56b-4b44-8e26-9a263e6aa9c4" providerId="ADAL" clId="{5D04C20A-54CB-44B1-9C5A-C67A1EF90E4D}" dt="2026-06-30T10:51:11.048" v="3806" actId="478"/>
          <ac:spMkLst>
            <pc:docMk/>
            <pc:sldMk cId="1086031288" sldId="6362"/>
            <ac:spMk id="2" creationId="{6A02D408-F25C-438D-116A-F2608A4D4E51}"/>
          </ac:spMkLst>
        </pc:spChg>
        <pc:spChg chg="add mod">
          <ac:chgData name="David Sharp" userId="db657ba2-e56b-4b44-8e26-9a263e6aa9c4" providerId="ADAL" clId="{5D04C20A-54CB-44B1-9C5A-C67A1EF90E4D}" dt="2026-07-01T10:06:50.810" v="7416" actId="20577"/>
          <ac:spMkLst>
            <pc:docMk/>
            <pc:sldMk cId="1086031288" sldId="6362"/>
            <ac:spMk id="3" creationId="{E8DD3BEC-70B9-DAF3-7819-870B0659B448}"/>
          </ac:spMkLst>
        </pc:spChg>
        <pc:spChg chg="add mod ord">
          <ac:chgData name="David Sharp" userId="db657ba2-e56b-4b44-8e26-9a263e6aa9c4" providerId="ADAL" clId="{5D04C20A-54CB-44B1-9C5A-C67A1EF90E4D}" dt="2026-06-30T11:33:44.188" v="6443" actId="20577"/>
          <ac:spMkLst>
            <pc:docMk/>
            <pc:sldMk cId="1086031288" sldId="6362"/>
            <ac:spMk id="4" creationId="{48A7ACE6-0C62-E0E0-FC15-00B08B5E2BBE}"/>
          </ac:spMkLst>
        </pc:spChg>
        <pc:spChg chg="del">
          <ac:chgData name="David Sharp" userId="db657ba2-e56b-4b44-8e26-9a263e6aa9c4" providerId="ADAL" clId="{5D04C20A-54CB-44B1-9C5A-C67A1EF90E4D}" dt="2026-06-30T10:18:26.560" v="3188" actId="478"/>
          <ac:spMkLst>
            <pc:docMk/>
            <pc:sldMk cId="1086031288" sldId="6362"/>
            <ac:spMk id="5" creationId="{E2CFD18B-6804-30E7-9BC2-9915E529F1BE}"/>
          </ac:spMkLst>
        </pc:spChg>
        <pc:spChg chg="mod">
          <ac:chgData name="David Sharp" userId="db657ba2-e56b-4b44-8e26-9a263e6aa9c4" providerId="ADAL" clId="{5D04C20A-54CB-44B1-9C5A-C67A1EF90E4D}" dt="2026-06-30T10:21:00.897" v="3195"/>
          <ac:spMkLst>
            <pc:docMk/>
            <pc:sldMk cId="1086031288" sldId="6362"/>
            <ac:spMk id="7" creationId="{0642ECFA-4ED8-85B5-3773-14B970DC6954}"/>
          </ac:spMkLst>
        </pc:spChg>
        <pc:spChg chg="mod">
          <ac:chgData name="David Sharp" userId="db657ba2-e56b-4b44-8e26-9a263e6aa9c4" providerId="ADAL" clId="{5D04C20A-54CB-44B1-9C5A-C67A1EF90E4D}" dt="2026-06-30T10:21:00.897" v="3195"/>
          <ac:spMkLst>
            <pc:docMk/>
            <pc:sldMk cId="1086031288" sldId="6362"/>
            <ac:spMk id="9" creationId="{B1E001CD-291F-AFAB-83F8-64882B837903}"/>
          </ac:spMkLst>
        </pc:spChg>
        <pc:spChg chg="add mod">
          <ac:chgData name="David Sharp" userId="db657ba2-e56b-4b44-8e26-9a263e6aa9c4" providerId="ADAL" clId="{5D04C20A-54CB-44B1-9C5A-C67A1EF90E4D}" dt="2026-06-30T11:33:52.439" v="6454" actId="20577"/>
          <ac:spMkLst>
            <pc:docMk/>
            <pc:sldMk cId="1086031288" sldId="6362"/>
            <ac:spMk id="13" creationId="{2E59B982-B9D1-2848-65FE-63B0026E6789}"/>
          </ac:spMkLst>
        </pc:spChg>
        <pc:spChg chg="mod">
          <ac:chgData name="David Sharp" userId="db657ba2-e56b-4b44-8e26-9a263e6aa9c4" providerId="ADAL" clId="{5D04C20A-54CB-44B1-9C5A-C67A1EF90E4D}" dt="2026-06-30T10:25:28.979" v="3547"/>
          <ac:spMkLst>
            <pc:docMk/>
            <pc:sldMk cId="1086031288" sldId="6362"/>
            <ac:spMk id="15" creationId="{30F07D61-DD2C-C3A9-E311-939F70D0D394}"/>
          </ac:spMkLst>
        </pc:spChg>
        <pc:spChg chg="mod">
          <ac:chgData name="David Sharp" userId="db657ba2-e56b-4b44-8e26-9a263e6aa9c4" providerId="ADAL" clId="{5D04C20A-54CB-44B1-9C5A-C67A1EF90E4D}" dt="2026-06-30T10:25:28.979" v="3547"/>
          <ac:spMkLst>
            <pc:docMk/>
            <pc:sldMk cId="1086031288" sldId="6362"/>
            <ac:spMk id="16" creationId="{71588EED-10CA-3A7A-991E-6B57263A186C}"/>
          </ac:spMkLst>
        </pc:spChg>
        <pc:spChg chg="add mod">
          <ac:chgData name="David Sharp" userId="db657ba2-e56b-4b44-8e26-9a263e6aa9c4" providerId="ADAL" clId="{5D04C20A-54CB-44B1-9C5A-C67A1EF90E4D}" dt="2026-07-01T10:06:45.710" v="7413" actId="20577"/>
          <ac:spMkLst>
            <pc:docMk/>
            <pc:sldMk cId="1086031288" sldId="6362"/>
            <ac:spMk id="17" creationId="{5514B820-EF7B-43C5-96C4-1D322C2261BA}"/>
          </ac:spMkLst>
        </pc:spChg>
        <pc:spChg chg="add mod">
          <ac:chgData name="David Sharp" userId="db657ba2-e56b-4b44-8e26-9a263e6aa9c4" providerId="ADAL" clId="{5D04C20A-54CB-44B1-9C5A-C67A1EF90E4D}" dt="2026-06-30T10:51:35.229" v="3834" actId="1036"/>
          <ac:spMkLst>
            <pc:docMk/>
            <pc:sldMk cId="1086031288" sldId="6362"/>
            <ac:spMk id="18" creationId="{196EB2A9-7A0F-5F18-7DBA-F36A383BF51F}"/>
          </ac:spMkLst>
        </pc:spChg>
        <pc:spChg chg="mod">
          <ac:chgData name="David Sharp" userId="db657ba2-e56b-4b44-8e26-9a263e6aa9c4" providerId="ADAL" clId="{5D04C20A-54CB-44B1-9C5A-C67A1EF90E4D}" dt="2026-06-30T10:47:51.233" v="3682"/>
          <ac:spMkLst>
            <pc:docMk/>
            <pc:sldMk cId="1086031288" sldId="6362"/>
            <ac:spMk id="20" creationId="{02A72AC7-847A-EEAC-4B86-29AE1285560C}"/>
          </ac:spMkLst>
        </pc:spChg>
        <pc:spChg chg="mod">
          <ac:chgData name="David Sharp" userId="db657ba2-e56b-4b44-8e26-9a263e6aa9c4" providerId="ADAL" clId="{5D04C20A-54CB-44B1-9C5A-C67A1EF90E4D}" dt="2026-06-30T10:47:51.233" v="3682"/>
          <ac:spMkLst>
            <pc:docMk/>
            <pc:sldMk cId="1086031288" sldId="6362"/>
            <ac:spMk id="21" creationId="{1095C661-4705-F9CF-DFFA-2EEAF055D5C7}"/>
          </ac:spMkLst>
        </pc:spChg>
        <pc:spChg chg="add mod">
          <ac:chgData name="David Sharp" userId="db657ba2-e56b-4b44-8e26-9a263e6aa9c4" providerId="ADAL" clId="{5D04C20A-54CB-44B1-9C5A-C67A1EF90E4D}" dt="2026-06-30T10:53:09.661" v="3915" actId="14100"/>
          <ac:spMkLst>
            <pc:docMk/>
            <pc:sldMk cId="1086031288" sldId="6362"/>
            <ac:spMk id="23" creationId="{173CFA9B-DC0D-0B48-0572-535A3B869192}"/>
          </ac:spMkLst>
        </pc:spChg>
        <pc:spChg chg="add del mod">
          <ac:chgData name="David Sharp" userId="db657ba2-e56b-4b44-8e26-9a263e6aa9c4" providerId="ADAL" clId="{5D04C20A-54CB-44B1-9C5A-C67A1EF90E4D}" dt="2026-06-30T10:51:16.439" v="3809" actId="478"/>
          <ac:spMkLst>
            <pc:docMk/>
            <pc:sldMk cId="1086031288" sldId="6362"/>
            <ac:spMk id="26" creationId="{8D9FD8E9-7BAA-0316-C189-58BBFCB74878}"/>
          </ac:spMkLst>
        </pc:spChg>
        <pc:spChg chg="add mod">
          <ac:chgData name="David Sharp" userId="db657ba2-e56b-4b44-8e26-9a263e6aa9c4" providerId="ADAL" clId="{5D04C20A-54CB-44B1-9C5A-C67A1EF90E4D}" dt="2026-06-30T10:51:16.858" v="3810"/>
          <ac:spMkLst>
            <pc:docMk/>
            <pc:sldMk cId="1086031288" sldId="6362"/>
            <ac:spMk id="27" creationId="{651F539D-32B6-39DA-6464-44276FDE42E5}"/>
          </ac:spMkLst>
        </pc:spChg>
        <pc:grpChg chg="add mod ord">
          <ac:chgData name="David Sharp" userId="db657ba2-e56b-4b44-8e26-9a263e6aa9c4" providerId="ADAL" clId="{5D04C20A-54CB-44B1-9C5A-C67A1EF90E4D}" dt="2026-06-30T10:51:43.616" v="3835" actId="14100"/>
          <ac:grpSpMkLst>
            <pc:docMk/>
            <pc:sldMk cId="1086031288" sldId="6362"/>
            <ac:grpSpMk id="6" creationId="{2D046033-7124-992C-4B10-DF47C222A0A0}"/>
          </ac:grpSpMkLst>
        </pc:grpChg>
        <pc:grpChg chg="add mod">
          <ac:chgData name="David Sharp" userId="db657ba2-e56b-4b44-8e26-9a263e6aa9c4" providerId="ADAL" clId="{5D04C20A-54CB-44B1-9C5A-C67A1EF90E4D}" dt="2026-06-30T10:51:35.229" v="3834" actId="1036"/>
          <ac:grpSpMkLst>
            <pc:docMk/>
            <pc:sldMk cId="1086031288" sldId="6362"/>
            <ac:grpSpMk id="14" creationId="{07127EFA-5B1A-433F-1EF8-B5A597ED4AF3}"/>
          </ac:grpSpMkLst>
        </pc:grpChg>
        <pc:grpChg chg="add mod">
          <ac:chgData name="David Sharp" userId="db657ba2-e56b-4b44-8e26-9a263e6aa9c4" providerId="ADAL" clId="{5D04C20A-54CB-44B1-9C5A-C67A1EF90E4D}" dt="2026-06-30T10:53:07.078" v="3914" actId="14100"/>
          <ac:grpSpMkLst>
            <pc:docMk/>
            <pc:sldMk cId="1086031288" sldId="6362"/>
            <ac:grpSpMk id="19" creationId="{7701A674-2EAF-A422-256D-558D466C82DE}"/>
          </ac:grpSpMkLst>
        </pc:grpChg>
        <pc:picChg chg="del mod">
          <ac:chgData name="David Sharp" userId="db657ba2-e56b-4b44-8e26-9a263e6aa9c4" providerId="ADAL" clId="{5D04C20A-54CB-44B1-9C5A-C67A1EF90E4D}" dt="2026-06-30T10:51:14.499" v="3808" actId="478"/>
          <ac:picMkLst>
            <pc:docMk/>
            <pc:sldMk cId="1086031288" sldId="6362"/>
            <ac:picMk id="8" creationId="{86C86761-B535-A011-274B-0E6CEB9E3668}"/>
          </ac:picMkLst>
        </pc:picChg>
        <pc:picChg chg="del mod">
          <ac:chgData name="David Sharp" userId="db657ba2-e56b-4b44-8e26-9a263e6aa9c4" providerId="ADAL" clId="{5D04C20A-54CB-44B1-9C5A-C67A1EF90E4D}" dt="2026-06-30T10:51:12.615" v="3807" actId="478"/>
          <ac:picMkLst>
            <pc:docMk/>
            <pc:sldMk cId="1086031288" sldId="6362"/>
            <ac:picMk id="10" creationId="{6A39556C-7678-4933-F2A4-058B0DC43F99}"/>
          </ac:picMkLst>
        </pc:picChg>
        <pc:picChg chg="add mod">
          <ac:chgData name="David Sharp" userId="db657ba2-e56b-4b44-8e26-9a263e6aa9c4" providerId="ADAL" clId="{5D04C20A-54CB-44B1-9C5A-C67A1EF90E4D}" dt="2026-06-30T10:51:45.549" v="3836" actId="1076"/>
          <ac:picMkLst>
            <pc:docMk/>
            <pc:sldMk cId="1086031288" sldId="6362"/>
            <ac:picMk id="11" creationId="{15BDB407-DDCA-9DB6-DB3B-6FBB17984084}"/>
          </ac:picMkLst>
        </pc:picChg>
        <pc:picChg chg="add del mod">
          <ac:chgData name="David Sharp" userId="db657ba2-e56b-4b44-8e26-9a263e6aa9c4" providerId="ADAL" clId="{5D04C20A-54CB-44B1-9C5A-C67A1EF90E4D}" dt="2026-07-01T09:47:03.751" v="7375" actId="478"/>
          <ac:picMkLst>
            <pc:docMk/>
            <pc:sldMk cId="1086031288" sldId="6362"/>
            <ac:picMk id="12" creationId="{A063261D-680D-D7BF-0BA5-AFD555695514}"/>
          </ac:picMkLst>
        </pc:picChg>
        <pc:picChg chg="add mod">
          <ac:chgData name="David Sharp" userId="db657ba2-e56b-4b44-8e26-9a263e6aa9c4" providerId="ADAL" clId="{5D04C20A-54CB-44B1-9C5A-C67A1EF90E4D}" dt="2026-06-30T10:51:35.229" v="3834" actId="1036"/>
          <ac:picMkLst>
            <pc:docMk/>
            <pc:sldMk cId="1086031288" sldId="6362"/>
            <ac:picMk id="24" creationId="{BE49F571-5177-B1B0-B550-7ABC8CA22009}"/>
          </ac:picMkLst>
        </pc:picChg>
        <pc:picChg chg="add mod">
          <ac:chgData name="David Sharp" userId="db657ba2-e56b-4b44-8e26-9a263e6aa9c4" providerId="ADAL" clId="{5D04C20A-54CB-44B1-9C5A-C67A1EF90E4D}" dt="2026-06-30T10:51:16.858" v="3810"/>
          <ac:picMkLst>
            <pc:docMk/>
            <pc:sldMk cId="1086031288" sldId="6362"/>
            <ac:picMk id="28" creationId="{C534462D-ED98-2802-49E9-B25CF78481AD}"/>
          </ac:picMkLst>
        </pc:picChg>
        <pc:picChg chg="add mod">
          <ac:chgData name="David Sharp" userId="db657ba2-e56b-4b44-8e26-9a263e6aa9c4" providerId="ADAL" clId="{5D04C20A-54CB-44B1-9C5A-C67A1EF90E4D}" dt="2026-06-30T10:51:16.858" v="3810"/>
          <ac:picMkLst>
            <pc:docMk/>
            <pc:sldMk cId="1086031288" sldId="6362"/>
            <ac:picMk id="29" creationId="{E805BF02-11FC-4C00-C8F2-15B5CB38316B}"/>
          </ac:picMkLst>
        </pc:picChg>
        <pc:picChg chg="add mod">
          <ac:chgData name="David Sharp" userId="db657ba2-e56b-4b44-8e26-9a263e6aa9c4" providerId="ADAL" clId="{5D04C20A-54CB-44B1-9C5A-C67A1EF90E4D}" dt="2026-06-30T12:46:10.708" v="6464" actId="14100"/>
          <ac:picMkLst>
            <pc:docMk/>
            <pc:sldMk cId="1086031288" sldId="6362"/>
            <ac:picMk id="31" creationId="{8227BD31-D322-208F-D37B-61FBAA97D862}"/>
          </ac:picMkLst>
        </pc:picChg>
      </pc:sldChg>
      <pc:sldChg chg="modSp add mod ord modAnim">
        <pc:chgData name="David Sharp" userId="db657ba2-e56b-4b44-8e26-9a263e6aa9c4" providerId="ADAL" clId="{5D04C20A-54CB-44B1-9C5A-C67A1EF90E4D}" dt="2026-06-30T13:06:10.943" v="6860" actId="20577"/>
        <pc:sldMkLst>
          <pc:docMk/>
          <pc:sldMk cId="3267877151" sldId="6363"/>
        </pc:sldMkLst>
        <pc:spChg chg="mod">
          <ac:chgData name="David Sharp" userId="db657ba2-e56b-4b44-8e26-9a263e6aa9c4" providerId="ADAL" clId="{5D04C20A-54CB-44B1-9C5A-C67A1EF90E4D}" dt="2026-06-30T10:57:13.301" v="4301" actId="20577"/>
          <ac:spMkLst>
            <pc:docMk/>
            <pc:sldMk cId="3267877151" sldId="6363"/>
            <ac:spMk id="4" creationId="{B03F5363-BACE-4745-BE3B-D51796890B58}"/>
          </ac:spMkLst>
        </pc:spChg>
        <pc:spChg chg="mod">
          <ac:chgData name="David Sharp" userId="db657ba2-e56b-4b44-8e26-9a263e6aa9c4" providerId="ADAL" clId="{5D04C20A-54CB-44B1-9C5A-C67A1EF90E4D}" dt="2026-06-30T11:02:14.483" v="4946" actId="20577"/>
          <ac:spMkLst>
            <pc:docMk/>
            <pc:sldMk cId="3267877151" sldId="6363"/>
            <ac:spMk id="16" creationId="{A5807E2A-DB2B-1FC8-1E90-715292FD4BB8}"/>
          </ac:spMkLst>
        </pc:spChg>
        <pc:spChg chg="mod">
          <ac:chgData name="David Sharp" userId="db657ba2-e56b-4b44-8e26-9a263e6aa9c4" providerId="ADAL" clId="{5D04C20A-54CB-44B1-9C5A-C67A1EF90E4D}" dt="2026-06-30T13:06:10.943" v="6860" actId="20577"/>
          <ac:spMkLst>
            <pc:docMk/>
            <pc:sldMk cId="3267877151" sldId="6363"/>
            <ac:spMk id="17" creationId="{D1C22134-77BD-1CBD-169D-5FE07F68330D}"/>
          </ac:spMkLst>
        </pc:spChg>
      </pc:sldChg>
      <pc:sldChg chg="add del">
        <pc:chgData name="David Sharp" userId="db657ba2-e56b-4b44-8e26-9a263e6aa9c4" providerId="ADAL" clId="{5D04C20A-54CB-44B1-9C5A-C67A1EF90E4D}" dt="2026-06-30T11:19:00.205" v="5225"/>
        <pc:sldMkLst>
          <pc:docMk/>
          <pc:sldMk cId="800843027" sldId="6364"/>
        </pc:sldMkLst>
      </pc:sldChg>
      <pc:sldChg chg="add del">
        <pc:chgData name="David Sharp" userId="db657ba2-e56b-4b44-8e26-9a263e6aa9c4" providerId="ADAL" clId="{5D04C20A-54CB-44B1-9C5A-C67A1EF90E4D}" dt="2026-07-01T06:19:16.127" v="7065" actId="2696"/>
        <pc:sldMkLst>
          <pc:docMk/>
          <pc:sldMk cId="2743556667" sldId="6364"/>
        </pc:sldMkLst>
      </pc:sldChg>
      <pc:sldMasterChg chg="delSldLayout">
        <pc:chgData name="David Sharp" userId="db657ba2-e56b-4b44-8e26-9a263e6aa9c4" providerId="ADAL" clId="{5D04C20A-54CB-44B1-9C5A-C67A1EF90E4D}" dt="2026-06-29T13:08:35.947" v="1729" actId="47"/>
        <pc:sldMasterMkLst>
          <pc:docMk/>
          <pc:sldMasterMk cId="4107032507" sldId="2147483660"/>
        </pc:sldMasterMkLst>
      </pc:sldMasterChg>
      <pc:sldMasterChg chg="delSldLayout">
        <pc:chgData name="David Sharp" userId="db657ba2-e56b-4b44-8e26-9a263e6aa9c4" providerId="ADAL" clId="{5D04C20A-54CB-44B1-9C5A-C67A1EF90E4D}" dt="2026-06-25T15:11:20" v="58" actId="47"/>
        <pc:sldMasterMkLst>
          <pc:docMk/>
          <pc:sldMasterMk cId="4285234934" sldId="2147483681"/>
        </pc:sldMasterMkLst>
      </pc:sldMasterChg>
      <pc:sldMasterChg chg="del delSldLayout">
        <pc:chgData name="David Sharp" userId="db657ba2-e56b-4b44-8e26-9a263e6aa9c4" providerId="ADAL" clId="{5D04C20A-54CB-44B1-9C5A-C67A1EF90E4D}" dt="2026-06-30T10:44:36.275" v="3598"/>
        <pc:sldMasterMkLst>
          <pc:docMk/>
          <pc:sldMasterMk cId="3849003519" sldId="2147483751"/>
        </pc:sldMasterMkLst>
        <pc:sldLayoutChg chg="del">
          <pc:chgData name="David Sharp" userId="db657ba2-e56b-4b44-8e26-9a263e6aa9c4" providerId="ADAL" clId="{5D04C20A-54CB-44B1-9C5A-C67A1EF90E4D}" dt="2026-06-30T10:44:36.275" v="3598"/>
          <pc:sldLayoutMkLst>
            <pc:docMk/>
            <pc:sldMasterMk cId="3849003519" sldId="2147483751"/>
            <pc:sldLayoutMk cId="636766007" sldId="2147483701"/>
          </pc:sldLayoutMkLst>
        </pc:sldLayoutChg>
        <pc:sldLayoutChg chg="del">
          <pc:chgData name="David Sharp" userId="db657ba2-e56b-4b44-8e26-9a263e6aa9c4" providerId="ADAL" clId="{5D04C20A-54CB-44B1-9C5A-C67A1EF90E4D}" dt="2026-06-30T10:44:36.275" v="3598"/>
          <pc:sldLayoutMkLst>
            <pc:docMk/>
            <pc:sldMasterMk cId="3849003519" sldId="2147483751"/>
            <pc:sldLayoutMk cId="4036212534" sldId="2147483702"/>
          </pc:sldLayoutMkLst>
        </pc:sldLayoutChg>
        <pc:sldLayoutChg chg="del">
          <pc:chgData name="David Sharp" userId="db657ba2-e56b-4b44-8e26-9a263e6aa9c4" providerId="ADAL" clId="{5D04C20A-54CB-44B1-9C5A-C67A1EF90E4D}" dt="2026-06-30T10:44:36.275" v="3598"/>
          <pc:sldLayoutMkLst>
            <pc:docMk/>
            <pc:sldMasterMk cId="3849003519" sldId="2147483751"/>
            <pc:sldLayoutMk cId="163896458" sldId="2147483703"/>
          </pc:sldLayoutMkLst>
        </pc:sldLayoutChg>
        <pc:sldLayoutChg chg="del">
          <pc:chgData name="David Sharp" userId="db657ba2-e56b-4b44-8e26-9a263e6aa9c4" providerId="ADAL" clId="{5D04C20A-54CB-44B1-9C5A-C67A1EF90E4D}" dt="2026-06-30T10:44:36.275" v="3598"/>
          <pc:sldLayoutMkLst>
            <pc:docMk/>
            <pc:sldMasterMk cId="3849003519" sldId="2147483751"/>
            <pc:sldLayoutMk cId="3155769413" sldId="2147483704"/>
          </pc:sldLayoutMkLst>
        </pc:sldLayoutChg>
        <pc:sldLayoutChg chg="del">
          <pc:chgData name="David Sharp" userId="db657ba2-e56b-4b44-8e26-9a263e6aa9c4" providerId="ADAL" clId="{5D04C20A-54CB-44B1-9C5A-C67A1EF90E4D}" dt="2026-06-30T10:44:36.275" v="3598"/>
          <pc:sldLayoutMkLst>
            <pc:docMk/>
            <pc:sldMasterMk cId="3849003519" sldId="2147483751"/>
            <pc:sldLayoutMk cId="2590307303" sldId="2147483705"/>
          </pc:sldLayoutMkLst>
        </pc:sldLayoutChg>
        <pc:sldLayoutChg chg="del">
          <pc:chgData name="David Sharp" userId="db657ba2-e56b-4b44-8e26-9a263e6aa9c4" providerId="ADAL" clId="{5D04C20A-54CB-44B1-9C5A-C67A1EF90E4D}" dt="2026-06-30T10:44:36.275" v="3598"/>
          <pc:sldLayoutMkLst>
            <pc:docMk/>
            <pc:sldMasterMk cId="3849003519" sldId="2147483751"/>
            <pc:sldLayoutMk cId="3732018291" sldId="2147483706"/>
          </pc:sldLayoutMkLst>
        </pc:sldLayoutChg>
        <pc:sldLayoutChg chg="del">
          <pc:chgData name="David Sharp" userId="db657ba2-e56b-4b44-8e26-9a263e6aa9c4" providerId="ADAL" clId="{5D04C20A-54CB-44B1-9C5A-C67A1EF90E4D}" dt="2026-06-30T10:44:36.275" v="3598"/>
          <pc:sldLayoutMkLst>
            <pc:docMk/>
            <pc:sldMasterMk cId="3849003519" sldId="2147483751"/>
            <pc:sldLayoutMk cId="4117511548" sldId="2147483707"/>
          </pc:sldLayoutMkLst>
        </pc:sldLayoutChg>
        <pc:sldLayoutChg chg="del">
          <pc:chgData name="David Sharp" userId="db657ba2-e56b-4b44-8e26-9a263e6aa9c4" providerId="ADAL" clId="{5D04C20A-54CB-44B1-9C5A-C67A1EF90E4D}" dt="2026-06-30T10:44:36.275" v="3598"/>
          <pc:sldLayoutMkLst>
            <pc:docMk/>
            <pc:sldMasterMk cId="3849003519" sldId="2147483751"/>
            <pc:sldLayoutMk cId="2205015935" sldId="2147483708"/>
          </pc:sldLayoutMkLst>
        </pc:sldLayoutChg>
        <pc:sldLayoutChg chg="del">
          <pc:chgData name="David Sharp" userId="db657ba2-e56b-4b44-8e26-9a263e6aa9c4" providerId="ADAL" clId="{5D04C20A-54CB-44B1-9C5A-C67A1EF90E4D}" dt="2026-06-30T10:44:36.275" v="3598"/>
          <pc:sldLayoutMkLst>
            <pc:docMk/>
            <pc:sldMasterMk cId="3849003519" sldId="2147483751"/>
            <pc:sldLayoutMk cId="1463829700" sldId="2147483709"/>
          </pc:sldLayoutMkLst>
        </pc:sldLayoutChg>
        <pc:sldLayoutChg chg="del">
          <pc:chgData name="David Sharp" userId="db657ba2-e56b-4b44-8e26-9a263e6aa9c4" providerId="ADAL" clId="{5D04C20A-54CB-44B1-9C5A-C67A1EF90E4D}" dt="2026-06-30T10:44:36.275" v="3598"/>
          <pc:sldLayoutMkLst>
            <pc:docMk/>
            <pc:sldMasterMk cId="3849003519" sldId="2147483751"/>
            <pc:sldLayoutMk cId="727165287" sldId="2147483710"/>
          </pc:sldLayoutMkLst>
        </pc:sldLayoutChg>
        <pc:sldLayoutChg chg="del">
          <pc:chgData name="David Sharp" userId="db657ba2-e56b-4b44-8e26-9a263e6aa9c4" providerId="ADAL" clId="{5D04C20A-54CB-44B1-9C5A-C67A1EF90E4D}" dt="2026-06-30T10:44:36.275" v="3598"/>
          <pc:sldLayoutMkLst>
            <pc:docMk/>
            <pc:sldMasterMk cId="3849003519" sldId="2147483751"/>
            <pc:sldLayoutMk cId="1089839143" sldId="2147483711"/>
          </pc:sldLayoutMkLst>
        </pc:sldLayoutChg>
        <pc:sldLayoutChg chg="del">
          <pc:chgData name="David Sharp" userId="db657ba2-e56b-4b44-8e26-9a263e6aa9c4" providerId="ADAL" clId="{5D04C20A-54CB-44B1-9C5A-C67A1EF90E4D}" dt="2026-06-30T10:44:36.275" v="3598"/>
          <pc:sldLayoutMkLst>
            <pc:docMk/>
            <pc:sldMasterMk cId="3849003519" sldId="2147483751"/>
            <pc:sldLayoutMk cId="901364635" sldId="2147483712"/>
          </pc:sldLayoutMkLst>
        </pc:sldLayoutChg>
        <pc:sldLayoutChg chg="del">
          <pc:chgData name="David Sharp" userId="db657ba2-e56b-4b44-8e26-9a263e6aa9c4" providerId="ADAL" clId="{5D04C20A-54CB-44B1-9C5A-C67A1EF90E4D}" dt="2026-06-30T10:44:36.275" v="3598"/>
          <pc:sldLayoutMkLst>
            <pc:docMk/>
            <pc:sldMasterMk cId="3849003519" sldId="2147483751"/>
            <pc:sldLayoutMk cId="660091313" sldId="2147483713"/>
          </pc:sldLayoutMkLst>
        </pc:sldLayoutChg>
        <pc:sldLayoutChg chg="del">
          <pc:chgData name="David Sharp" userId="db657ba2-e56b-4b44-8e26-9a263e6aa9c4" providerId="ADAL" clId="{5D04C20A-54CB-44B1-9C5A-C67A1EF90E4D}" dt="2026-06-30T10:44:36.275" v="3598"/>
          <pc:sldLayoutMkLst>
            <pc:docMk/>
            <pc:sldMasterMk cId="3849003519" sldId="2147483751"/>
            <pc:sldLayoutMk cId="1932159705" sldId="2147483714"/>
          </pc:sldLayoutMkLst>
        </pc:sldLayoutChg>
        <pc:sldLayoutChg chg="del">
          <pc:chgData name="David Sharp" userId="db657ba2-e56b-4b44-8e26-9a263e6aa9c4" providerId="ADAL" clId="{5D04C20A-54CB-44B1-9C5A-C67A1EF90E4D}" dt="2026-06-30T10:44:36.275" v="3598"/>
          <pc:sldLayoutMkLst>
            <pc:docMk/>
            <pc:sldMasterMk cId="3849003519" sldId="2147483751"/>
            <pc:sldLayoutMk cId="3351369076" sldId="2147483715"/>
          </pc:sldLayoutMkLst>
        </pc:sldLayoutChg>
        <pc:sldLayoutChg chg="del">
          <pc:chgData name="David Sharp" userId="db657ba2-e56b-4b44-8e26-9a263e6aa9c4" providerId="ADAL" clId="{5D04C20A-54CB-44B1-9C5A-C67A1EF90E4D}" dt="2026-06-30T10:44:36.275" v="3598"/>
          <pc:sldLayoutMkLst>
            <pc:docMk/>
            <pc:sldMasterMk cId="3849003519" sldId="2147483751"/>
            <pc:sldLayoutMk cId="2197949645" sldId="2147483716"/>
          </pc:sldLayoutMkLst>
        </pc:sldLayoutChg>
        <pc:sldLayoutChg chg="del">
          <pc:chgData name="David Sharp" userId="db657ba2-e56b-4b44-8e26-9a263e6aa9c4" providerId="ADAL" clId="{5D04C20A-54CB-44B1-9C5A-C67A1EF90E4D}" dt="2026-06-30T10:44:36.275" v="3598"/>
          <pc:sldLayoutMkLst>
            <pc:docMk/>
            <pc:sldMasterMk cId="3849003519" sldId="2147483751"/>
            <pc:sldLayoutMk cId="3073080839" sldId="2147483717"/>
          </pc:sldLayoutMkLst>
        </pc:sldLayoutChg>
        <pc:sldLayoutChg chg="del">
          <pc:chgData name="David Sharp" userId="db657ba2-e56b-4b44-8e26-9a263e6aa9c4" providerId="ADAL" clId="{5D04C20A-54CB-44B1-9C5A-C67A1EF90E4D}" dt="2026-06-30T10:44:36.275" v="3598"/>
          <pc:sldLayoutMkLst>
            <pc:docMk/>
            <pc:sldMasterMk cId="3849003519" sldId="2147483751"/>
            <pc:sldLayoutMk cId="1464058798" sldId="2147483718"/>
          </pc:sldLayoutMkLst>
        </pc:sldLayoutChg>
        <pc:sldLayoutChg chg="del">
          <pc:chgData name="David Sharp" userId="db657ba2-e56b-4b44-8e26-9a263e6aa9c4" providerId="ADAL" clId="{5D04C20A-54CB-44B1-9C5A-C67A1EF90E4D}" dt="2026-06-30T10:44:36.275" v="3598"/>
          <pc:sldLayoutMkLst>
            <pc:docMk/>
            <pc:sldMasterMk cId="3849003519" sldId="2147483751"/>
            <pc:sldLayoutMk cId="3275625460" sldId="2147483719"/>
          </pc:sldLayoutMkLst>
        </pc:sldLayoutChg>
        <pc:sldLayoutChg chg="del">
          <pc:chgData name="David Sharp" userId="db657ba2-e56b-4b44-8e26-9a263e6aa9c4" providerId="ADAL" clId="{5D04C20A-54CB-44B1-9C5A-C67A1EF90E4D}" dt="2026-06-30T10:44:36.275" v="3598"/>
          <pc:sldLayoutMkLst>
            <pc:docMk/>
            <pc:sldMasterMk cId="3849003519" sldId="2147483751"/>
            <pc:sldLayoutMk cId="1612524897" sldId="2147483720"/>
          </pc:sldLayoutMkLst>
        </pc:sldLayoutChg>
        <pc:sldLayoutChg chg="del">
          <pc:chgData name="David Sharp" userId="db657ba2-e56b-4b44-8e26-9a263e6aa9c4" providerId="ADAL" clId="{5D04C20A-54CB-44B1-9C5A-C67A1EF90E4D}" dt="2026-06-30T10:44:36.275" v="3598"/>
          <pc:sldLayoutMkLst>
            <pc:docMk/>
            <pc:sldMasterMk cId="3849003519" sldId="2147483751"/>
            <pc:sldLayoutMk cId="3286122483" sldId="2147483721"/>
          </pc:sldLayoutMkLst>
        </pc:sldLayoutChg>
        <pc:sldLayoutChg chg="del">
          <pc:chgData name="David Sharp" userId="db657ba2-e56b-4b44-8e26-9a263e6aa9c4" providerId="ADAL" clId="{5D04C20A-54CB-44B1-9C5A-C67A1EF90E4D}" dt="2026-06-30T10:44:36.275" v="3598"/>
          <pc:sldLayoutMkLst>
            <pc:docMk/>
            <pc:sldMasterMk cId="3849003519" sldId="2147483751"/>
            <pc:sldLayoutMk cId="1306200052" sldId="2147483752"/>
          </pc:sldLayoutMkLst>
        </pc:sldLayoutChg>
        <pc:sldLayoutChg chg="del">
          <pc:chgData name="David Sharp" userId="db657ba2-e56b-4b44-8e26-9a263e6aa9c4" providerId="ADAL" clId="{5D04C20A-54CB-44B1-9C5A-C67A1EF90E4D}" dt="2026-06-30T10:44:36.275" v="3598"/>
          <pc:sldLayoutMkLst>
            <pc:docMk/>
            <pc:sldMasterMk cId="3849003519" sldId="2147483751"/>
            <pc:sldLayoutMk cId="2301480344" sldId="2147483753"/>
          </pc:sldLayoutMkLst>
        </pc:sldLayoutChg>
        <pc:sldLayoutChg chg="del">
          <pc:chgData name="David Sharp" userId="db657ba2-e56b-4b44-8e26-9a263e6aa9c4" providerId="ADAL" clId="{5D04C20A-54CB-44B1-9C5A-C67A1EF90E4D}" dt="2026-06-30T10:44:36.275" v="3598"/>
          <pc:sldLayoutMkLst>
            <pc:docMk/>
            <pc:sldMasterMk cId="3849003519" sldId="2147483751"/>
            <pc:sldLayoutMk cId="3004086417" sldId="2147483767"/>
          </pc:sldLayoutMkLst>
        </pc:sldLayoutChg>
        <pc:sldLayoutChg chg="del">
          <pc:chgData name="David Sharp" userId="db657ba2-e56b-4b44-8e26-9a263e6aa9c4" providerId="ADAL" clId="{5D04C20A-54CB-44B1-9C5A-C67A1EF90E4D}" dt="2026-06-30T10:44:36.275" v="3598"/>
          <pc:sldLayoutMkLst>
            <pc:docMk/>
            <pc:sldMasterMk cId="3849003519" sldId="2147483751"/>
            <pc:sldLayoutMk cId="5308255" sldId="2147483770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5.xlsx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6.xlsx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ppt/charts/_rels/chart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7.xlsx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4956847278255504"/>
          <c:y val="1.5930937504312015E-2"/>
          <c:w val="0.3906647129764575"/>
          <c:h val="0.62374010745229191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B91B-43DE-BB7D-895B73A79CFF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B91B-43DE-BB7D-895B73A79CFF}"/>
              </c:ext>
            </c:extLst>
          </c:dPt>
          <c:cat>
            <c:strRef>
              <c:f>Sheet1!$A$2:$A$3</c:f>
              <c:strCache>
                <c:ptCount val="2"/>
                <c:pt idx="0">
                  <c:v>1st Qtr</c:v>
                </c:pt>
                <c:pt idx="1">
                  <c:v>2nd Qtr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50</c:v>
                </c:pt>
                <c:pt idx="1">
                  <c:v>50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B91B-43DE-BB7D-895B73A79CF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4956847278255504"/>
          <c:y val="1.5930937504312015E-2"/>
          <c:w val="0.3906647129764575"/>
          <c:h val="0.62374010745229191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DE71-4478-B953-FF359E688F74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DE71-4478-B953-FF359E688F74}"/>
              </c:ext>
            </c:extLst>
          </c:dPt>
          <c:cat>
            <c:strRef>
              <c:f>Sheet1!$A$2:$A$3</c:f>
              <c:strCache>
                <c:ptCount val="2"/>
                <c:pt idx="0">
                  <c:v>1st Qtr</c:v>
                </c:pt>
                <c:pt idx="1">
                  <c:v>2nd Qtr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50</c:v>
                </c:pt>
                <c:pt idx="1">
                  <c:v>50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DE71-4478-B953-FF359E688F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4956847278255504"/>
          <c:y val="1.5930937504312015E-2"/>
          <c:w val="0.3906647129764575"/>
          <c:h val="0.62374010745229191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9664-4170-8943-3740357DA852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9664-4170-8943-3740357DA852}"/>
              </c:ext>
            </c:extLst>
          </c:dPt>
          <c:cat>
            <c:strRef>
              <c:f>Sheet1!$A$2:$A$3</c:f>
              <c:strCache>
                <c:ptCount val="2"/>
                <c:pt idx="0">
                  <c:v>1st Qtr</c:v>
                </c:pt>
                <c:pt idx="1">
                  <c:v>2nd Qtr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0</c:v>
                </c:pt>
                <c:pt idx="1">
                  <c:v>100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9664-4170-8943-3740357DA8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4956847278255504"/>
          <c:y val="1.5930937504312015E-2"/>
          <c:w val="0.3906647129764575"/>
          <c:h val="0.62374010745229191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765C-44C7-9FF5-82DDB1E88529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765C-44C7-9FF5-82DDB1E88529}"/>
              </c:ext>
            </c:extLst>
          </c:dPt>
          <c:cat>
            <c:strRef>
              <c:f>Sheet1!$A$2:$A$3</c:f>
              <c:strCache>
                <c:ptCount val="2"/>
                <c:pt idx="0">
                  <c:v>1st Qtr</c:v>
                </c:pt>
                <c:pt idx="1">
                  <c:v>2nd Qtr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50</c:v>
                </c:pt>
                <c:pt idx="1">
                  <c:v>50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765C-44C7-9FF5-82DDB1E8852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4956847278255504"/>
          <c:y val="1.5930937504312015E-2"/>
          <c:w val="0.3906647129764575"/>
          <c:h val="0.62374010745229191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27C7-40A5-94A0-014AC51F07BD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27C7-40A5-94A0-014AC51F07BD}"/>
              </c:ext>
            </c:extLst>
          </c:dPt>
          <c:cat>
            <c:strRef>
              <c:f>Sheet1!$A$2:$A$3</c:f>
              <c:strCache>
                <c:ptCount val="2"/>
                <c:pt idx="0">
                  <c:v>1st Qtr</c:v>
                </c:pt>
                <c:pt idx="1">
                  <c:v>2nd Qtr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50</c:v>
                </c:pt>
                <c:pt idx="1">
                  <c:v>50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27C7-40A5-94A0-014AC51F07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4956847278255504"/>
          <c:y val="1.5930937504312015E-2"/>
          <c:w val="0.3906647129764575"/>
          <c:h val="0.62374010745229191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B7CF-43C5-BA86-5024B5387699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B7CF-43C5-BA86-5024B5387699}"/>
              </c:ext>
            </c:extLst>
          </c:dPt>
          <c:cat>
            <c:strRef>
              <c:f>Sheet1!$A$2:$A$3</c:f>
              <c:strCache>
                <c:ptCount val="2"/>
                <c:pt idx="0">
                  <c:v>1st Qtr</c:v>
                </c:pt>
                <c:pt idx="1">
                  <c:v>2nd Qtr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50</c:v>
                </c:pt>
                <c:pt idx="1">
                  <c:v>50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B7CF-43C5-BA86-5024B538769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4956847278255504"/>
          <c:y val="1.5930937504312015E-2"/>
          <c:w val="0.3906647129764575"/>
          <c:h val="0.62374010745229191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48D1-4470-9AF6-33E9EECED308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48D1-4470-9AF6-33E9EECED308}"/>
              </c:ext>
            </c:extLst>
          </c:dPt>
          <c:cat>
            <c:strRef>
              <c:f>Sheet1!$A$2:$A$3</c:f>
              <c:strCache>
                <c:ptCount val="2"/>
                <c:pt idx="0">
                  <c:v>1st Qtr</c:v>
                </c:pt>
                <c:pt idx="1">
                  <c:v>2nd Qtr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100</c:v>
                </c:pt>
                <c:pt idx="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48D1-4470-9AF6-33E9EECED30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4956847278255504"/>
          <c:y val="1.5930937504312015E-2"/>
          <c:w val="0.3906647129764575"/>
          <c:h val="0.62374010745229191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ED94-4F15-BB23-AC9E1D8DCF2E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ED94-4F15-BB23-AC9E1D8DCF2E}"/>
              </c:ext>
            </c:extLst>
          </c:dPt>
          <c:cat>
            <c:strRef>
              <c:f>Sheet1!$A$2:$A$3</c:f>
              <c:strCache>
                <c:ptCount val="2"/>
                <c:pt idx="0">
                  <c:v>1st Qtr</c:v>
                </c:pt>
                <c:pt idx="1">
                  <c:v>2nd Qtr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16</c:v>
                </c:pt>
                <c:pt idx="1">
                  <c:v>84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ED94-4F15-BB23-AC9E1D8DCF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8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6DB31-977C-7644-8FD2-EC846AEF2D35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CAA444-7621-A546-BF57-36BE6FBBE6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884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698500"/>
            <a:ext cx="6196012" cy="34861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743BFB2-110C-4831-955A-68736A548D38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2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1210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CAA444-7621-A546-BF57-36BE6FBBE6E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3547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 txBox="1">
            <a:spLocks noGrp="1" noChangeArrowheads="1"/>
          </p:cNvSpPr>
          <p:nvPr/>
        </p:nvSpPr>
        <p:spPr bwMode="auto">
          <a:xfrm>
            <a:off x="4199462" y="10066491"/>
            <a:ext cx="3212531" cy="530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14109" tIns="57053" rIns="114109" bIns="57053" anchor="b"/>
          <a:lstStyle/>
          <a:p>
            <a:pPr algn="r" defTabSz="1141225" eaLnBrk="0" hangingPunct="0"/>
            <a:fld id="{4AD3AD94-D9EF-4507-90CC-4AD83FCF6AFA}" type="slidenum">
              <a:rPr lang="en-US" sz="1300" b="0">
                <a:solidFill>
                  <a:srgbClr val="000000"/>
                </a:solidFill>
                <a:latin typeface="Times New Roman" pitchFamily="18" charset="0"/>
              </a:rPr>
              <a:pPr algn="r" defTabSz="1141225" eaLnBrk="0" hangingPunct="0"/>
              <a:t>7</a:t>
            </a:fld>
            <a:endParaRPr lang="en-US" sz="1300" b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76213" y="796925"/>
            <a:ext cx="7059612" cy="3971925"/>
          </a:xfrm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24943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43FEBB-2E78-4BF8-BFE2-AFA871B1E41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6323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BE200-B868-4ECC-A5AC-0F0C925E979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0688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FD729B-382E-496C-50FF-14BA6C7C47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0C5C60-D2DA-499B-CF2A-EDDF918E734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C787AE-26FA-EB2F-B2A1-9C5F0FFB32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B20CE0-D58B-E519-A8CD-56E7884711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BE200-B868-4ECC-A5AC-0F0C925E979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238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B7FE0F-1BD7-B76C-F9C5-9AAC17D618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C6EF80-9D29-84A9-8387-9634C0E1DB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F1F64A4-BB8A-A926-DD2F-083089E1AF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highlight>
                  <a:srgbClr val="FFFFFF"/>
                </a:highlight>
                <a:uLnTx/>
                <a:uFillTx/>
                <a:latin typeface="Tenorite"/>
                <a:ea typeface="+mn-ea"/>
                <a:cs typeface="+mn-cs"/>
              </a:rPr>
              <a:t>Dame Kathleen </a:t>
            </a:r>
            <a:r>
              <a:rPr kumimoji="0" lang="en-GB" sz="1200" b="0" i="0" u="none" strike="noStrike" kern="1200" cap="none" spc="0" normalizeH="0" baseline="0" noProof="0" err="1">
                <a:ln>
                  <a:noFill/>
                </a:ln>
                <a:solidFill>
                  <a:srgbClr val="0E2841"/>
                </a:solidFill>
                <a:effectLst/>
                <a:highlight>
                  <a:srgbClr val="FFFFFF"/>
                </a:highlight>
                <a:uLnTx/>
                <a:uFillTx/>
                <a:latin typeface="Tenorite"/>
                <a:ea typeface="+mn-ea"/>
                <a:cs typeface="+mn-cs"/>
              </a:rPr>
              <a:t>Ollerenshaw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highlight>
                  <a:srgbClr val="FFFFFF"/>
                </a:highlight>
                <a:uLnTx/>
                <a:uFillTx/>
                <a:latin typeface="Tenorite"/>
                <a:ea typeface="+mn-ea"/>
                <a:cs typeface="+mn-cs"/>
              </a:rPr>
              <a:t> Fellowship – exclusive Manchester fellowship that we match fund to ensure they are dedicated to Rapiscan work</a:t>
            </a:r>
            <a:endParaRPr lang="en-GB" b="0"/>
          </a:p>
          <a:p>
            <a:endParaRPr lang="en-GB"/>
          </a:p>
          <a:p>
            <a:pPr marL="285750" marR="0" lvl="0" indent="-2857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enorite" panose="00000500000000000000" pitchFamily="2" charset="0"/>
                <a:ea typeface="+mn-ea"/>
                <a:cs typeface="+mn-cs"/>
              </a:rPr>
              <a:t>We have made a strategic hire for a technical Business development director in Stoke. Our hire is a Nuclear Physics Senior Lecturer with some limited industrial experience at Smith’s trace division.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enorite" panose="00000500000000000000" pitchFamily="2" charset="0"/>
                <a:ea typeface="+mn-ea"/>
                <a:cs typeface="+mn-cs"/>
              </a:rPr>
              <a:t>The hire will grow the pipeline of external collaboration opportunities, supporting proposal and documentation creation, and academic supervision.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enorite" panose="00000500000000000000" pitchFamily="2" charset="0"/>
              <a:ea typeface="+mn-ea"/>
              <a:cs typeface="+mn-cs"/>
            </a:endParaRPr>
          </a:p>
          <a:p>
            <a:pPr marL="285750" marR="0" lvl="0" indent="-2857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enorite" panose="00000500000000000000" pitchFamily="2" charset="0"/>
                <a:ea typeface="+mn-ea"/>
                <a:cs typeface="+mn-cs"/>
              </a:rPr>
              <a:t>Submitted two proposals in last 6 months – One collaborative submission for Horizon funding on Neutron tomography for Cargo and one IAA (Impact Acceleration Account) for an 18 month PDRA placement.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enorite" panose="00000500000000000000" pitchFamily="2" charset="0"/>
              <a:ea typeface="+mn-ea"/>
              <a:cs typeface="+mn-cs"/>
            </a:endParaRPr>
          </a:p>
          <a:p>
            <a:pPr marL="285750" marR="0" lvl="0" indent="-2857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enorite" panose="00000500000000000000" pitchFamily="2" charset="0"/>
                <a:ea typeface="+mn-ea"/>
                <a:cs typeface="+mn-cs"/>
              </a:rPr>
              <a:t>We will be pursuing an </a:t>
            </a:r>
            <a:r>
              <a:rPr kumimoji="0" lang="en-GB" sz="12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enorite" panose="00000500000000000000" pitchFamily="2" charset="0"/>
                <a:ea typeface="+mn-ea"/>
                <a:cs typeface="+mn-cs"/>
              </a:rPr>
              <a:t>opportuntiy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enorite" panose="00000500000000000000" pitchFamily="2" charset="0"/>
                <a:ea typeface="+mn-ea"/>
                <a:cs typeface="+mn-cs"/>
              </a:rPr>
              <a:t> to grow the “hub” at Manchester to support instrumentation activities – this will culminate in a Rapiscan simulation lab and Rapiscan instrumentation lab within the campus.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enorite" panose="00000500000000000000" pitchFamily="2" charset="0"/>
                <a:ea typeface="+mn-ea"/>
                <a:cs typeface="+mn-cs"/>
              </a:rPr>
              <a:t>Dissemination of Rapiscan across the campus to increase uptake of </a:t>
            </a:r>
            <a:r>
              <a:rPr kumimoji="0" lang="en-GB" sz="12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enorite" panose="00000500000000000000" pitchFamily="2" charset="0"/>
                <a:ea typeface="+mn-ea"/>
                <a:cs typeface="+mn-cs"/>
              </a:rPr>
              <a:t>Undergradaute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enorite" panose="00000500000000000000" pitchFamily="2" charset="0"/>
                <a:ea typeface="+mn-ea"/>
                <a:cs typeface="+mn-cs"/>
              </a:rPr>
              <a:t> projects and PhD positions.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enorite" panose="00000500000000000000" pitchFamily="2" charset="0"/>
                <a:ea typeface="+mn-ea"/>
                <a:cs typeface="+mn-cs"/>
              </a:rPr>
              <a:t>Next steps are strategic partnership agreement which includes a framework agreement to handle NDAs and IP. An Innovation hub event and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enorite" panose="00000500000000000000" pitchFamily="2" charset="0"/>
                <a:ea typeface="+mn-ea"/>
                <a:cs typeface="+mn-cs"/>
              </a:rPr>
              <a:t>We will also establish a footprint at Daresbury laboratory to support our IAA program, and leverage this for Accelerator based low TRL development programs through Daresbury. Strategic partnership status to follow. </a:t>
            </a: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B5ED40-B068-EA3A-1328-F5983598E1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D93241A-EE7F-4D9D-8D02-BFA4723A8C3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14877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69BC35-9405-84BD-2975-564E663F4C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02985E-241A-E786-3C04-EEFFC64556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C0B447-EE6B-68C6-6593-04D6AB19D6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4ED871-B18D-CA64-59F8-E340B237EE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9A1190-9326-4D92-B6B8-963C29725C6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9341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emf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apiscan-ase.com/" TargetMode="External"/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Relationship Id="rId4" Type="http://schemas.openxmlformats.org/officeDocument/2006/relationships/hyperlink" Target="http://www.screeningsolution.com/" TargetMode="Externa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20.png"/><Relationship Id="rId4" Type="http://schemas.openxmlformats.org/officeDocument/2006/relationships/hyperlink" Target="https://www.pxfuel.com/en/free-photo-xlaqk" TargetMode="Externa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7.emf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3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7.emf"/><Relationship Id="rId7" Type="http://schemas.openxmlformats.org/officeDocument/2006/relationships/image" Target="../media/image31.jpe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Relationship Id="rId9" Type="http://schemas.openxmlformats.org/officeDocument/2006/relationships/image" Target="../media/image33.jpeg"/></Relationships>
</file>

<file path=ppt/slideLayouts/_rels/slideLayout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4.jpeg"/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5.jpeg"/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6.png"/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4.jpeg"/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4.xml"/></Relationships>
</file>

<file path=ppt/slideLayouts/_rels/slideLayout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4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4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4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4.xml"/></Relationships>
</file>

<file path=ppt/slideLayouts/_rels/slideLayout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4.xml"/></Relationships>
</file>

<file path=ppt/slideLayouts/_rels/slideLayout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4.xml"/></Relationships>
</file>

<file path=ppt/slideLayouts/_rels/slideLayout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4.xml"/></Relationships>
</file>

<file path=ppt/slideLayouts/_rels/slideLayout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4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37.png"/><Relationship Id="rId1" Type="http://schemas.openxmlformats.org/officeDocument/2006/relationships/slideMaster" Target="../slideMasters/slideMaster4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Master" Target="../slideMasters/slideMaster4.xml"/></Relationships>
</file>

<file path=ppt/slideLayouts/_rels/slideLayout8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ynextmove.org/vets/profile/summary/11-9199.08" TargetMode="External"/><Relationship Id="rId2" Type="http://schemas.openxmlformats.org/officeDocument/2006/relationships/image" Target="../media/image39.jpeg"/><Relationship Id="rId1" Type="http://schemas.openxmlformats.org/officeDocument/2006/relationships/slideMaster" Target="../slideMasters/slideMaster5.xml"/><Relationship Id="rId4" Type="http://schemas.openxmlformats.org/officeDocument/2006/relationships/image" Target="../media/image20.png"/></Relationships>
</file>

<file path=ppt/slideLayouts/_rels/slideLayout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5.xml"/></Relationships>
</file>

<file path=ppt/slideLayouts/_rels/slideLayout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38.png"/><Relationship Id="rId1" Type="http://schemas.openxmlformats.org/officeDocument/2006/relationships/slideMaster" Target="../slideMasters/slideMaster5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5.xml"/></Relationships>
</file>

<file path=ppt/slideLayouts/_rels/slideLayout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5.xml"/></Relationships>
</file>

<file path=ppt/slideLayouts/_rels/slideLayout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5.xml"/></Relationships>
</file>

<file path=ppt/slideLayouts/_rels/slideLayout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5.xml"/></Relationships>
</file>

<file path=ppt/slideLayouts/_rels/slideLayout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1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42EAA8C3-50F7-451C-95C9-158322231803}"/>
              </a:ext>
            </a:extLst>
          </p:cNvPr>
          <p:cNvPicPr>
            <a:picLocks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778" t="4355" r="-1" b="2422"/>
          <a:stretch/>
        </p:blipFill>
        <p:spPr>
          <a:xfrm flipH="1">
            <a:off x="0" y="-1872"/>
            <a:ext cx="12192000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2F1A664C-FB39-4EA0-8E7E-EAB08649E6C0}"/>
              </a:ext>
            </a:extLst>
          </p:cNvPr>
          <p:cNvSpPr/>
          <p:nvPr userDrawn="1"/>
        </p:nvSpPr>
        <p:spPr>
          <a:xfrm rot="19741906" flipV="1">
            <a:off x="5053392" y="-609304"/>
            <a:ext cx="111316" cy="8075414"/>
          </a:xfrm>
          <a:custGeom>
            <a:avLst/>
            <a:gdLst>
              <a:gd name="connsiteX0" fmla="*/ 0 w 111316"/>
              <a:gd name="connsiteY0" fmla="*/ 0 h 8181775"/>
              <a:gd name="connsiteX1" fmla="*/ 111316 w 111316"/>
              <a:gd name="connsiteY1" fmla="*/ 0 h 8181775"/>
              <a:gd name="connsiteX2" fmla="*/ 111316 w 111316"/>
              <a:gd name="connsiteY2" fmla="*/ 8181775 h 8181775"/>
              <a:gd name="connsiteX3" fmla="*/ 0 w 111316"/>
              <a:gd name="connsiteY3" fmla="*/ 8181775 h 8181775"/>
              <a:gd name="connsiteX4" fmla="*/ 0 w 111316"/>
              <a:gd name="connsiteY4" fmla="*/ 0 h 8181775"/>
              <a:gd name="connsiteX0" fmla="*/ 429 w 111316"/>
              <a:gd name="connsiteY0" fmla="*/ 63150 h 8181775"/>
              <a:gd name="connsiteX1" fmla="*/ 111316 w 111316"/>
              <a:gd name="connsiteY1" fmla="*/ 0 h 8181775"/>
              <a:gd name="connsiteX2" fmla="*/ 111316 w 111316"/>
              <a:gd name="connsiteY2" fmla="*/ 8181775 h 8181775"/>
              <a:gd name="connsiteX3" fmla="*/ 0 w 111316"/>
              <a:gd name="connsiteY3" fmla="*/ 8181775 h 8181775"/>
              <a:gd name="connsiteX4" fmla="*/ 429 w 111316"/>
              <a:gd name="connsiteY4" fmla="*/ 63150 h 8181775"/>
              <a:gd name="connsiteX0" fmla="*/ 429 w 111316"/>
              <a:gd name="connsiteY0" fmla="*/ 63150 h 8181775"/>
              <a:gd name="connsiteX1" fmla="*/ 111316 w 111316"/>
              <a:gd name="connsiteY1" fmla="*/ 0 h 8181775"/>
              <a:gd name="connsiteX2" fmla="*/ 108345 w 111316"/>
              <a:gd name="connsiteY2" fmla="*/ 8113499 h 8181775"/>
              <a:gd name="connsiteX3" fmla="*/ 0 w 111316"/>
              <a:gd name="connsiteY3" fmla="*/ 8181775 h 8181775"/>
              <a:gd name="connsiteX4" fmla="*/ 429 w 111316"/>
              <a:gd name="connsiteY4" fmla="*/ 63150 h 8181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316" h="8181775">
                <a:moveTo>
                  <a:pt x="429" y="63150"/>
                </a:moveTo>
                <a:lnTo>
                  <a:pt x="111316" y="0"/>
                </a:lnTo>
                <a:cubicBezTo>
                  <a:pt x="110326" y="2704500"/>
                  <a:pt x="109335" y="5408999"/>
                  <a:pt x="108345" y="8113499"/>
                </a:cubicBezTo>
                <a:lnTo>
                  <a:pt x="0" y="8181775"/>
                </a:lnTo>
                <a:lnTo>
                  <a:pt x="429" y="6315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28575"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36">
            <a:extLst>
              <a:ext uri="{FF2B5EF4-FFF2-40B4-BE49-F238E27FC236}">
                <a16:creationId xmlns:a16="http://schemas.microsoft.com/office/drawing/2014/main" id="{D1CF6CE8-A6B5-46EF-BCF3-1C50B0B89889}"/>
              </a:ext>
            </a:extLst>
          </p:cNvPr>
          <p:cNvSpPr/>
          <p:nvPr userDrawn="1"/>
        </p:nvSpPr>
        <p:spPr>
          <a:xfrm flipH="1">
            <a:off x="-1" y="-2812"/>
            <a:ext cx="7111775" cy="6869884"/>
          </a:xfrm>
          <a:custGeom>
            <a:avLst/>
            <a:gdLst>
              <a:gd name="connsiteX0" fmla="*/ 0 w 7126382"/>
              <a:gd name="connsiteY0" fmla="*/ 0 h 6866963"/>
              <a:gd name="connsiteX1" fmla="*/ 7126382 w 7126382"/>
              <a:gd name="connsiteY1" fmla="*/ 0 h 6866963"/>
              <a:gd name="connsiteX2" fmla="*/ 7126382 w 7126382"/>
              <a:gd name="connsiteY2" fmla="*/ 6866963 h 6866963"/>
              <a:gd name="connsiteX3" fmla="*/ 0 w 7126382"/>
              <a:gd name="connsiteY3" fmla="*/ 6866963 h 6866963"/>
              <a:gd name="connsiteX4" fmla="*/ 0 w 7126382"/>
              <a:gd name="connsiteY4" fmla="*/ 0 h 6866963"/>
              <a:gd name="connsiteX0" fmla="*/ 2773082 w 7126382"/>
              <a:gd name="connsiteY0" fmla="*/ 0 h 6872939"/>
              <a:gd name="connsiteX1" fmla="*/ 7126382 w 7126382"/>
              <a:gd name="connsiteY1" fmla="*/ 5976 h 6872939"/>
              <a:gd name="connsiteX2" fmla="*/ 7126382 w 7126382"/>
              <a:gd name="connsiteY2" fmla="*/ 6872939 h 6872939"/>
              <a:gd name="connsiteX3" fmla="*/ 0 w 7126382"/>
              <a:gd name="connsiteY3" fmla="*/ 6872939 h 6872939"/>
              <a:gd name="connsiteX4" fmla="*/ 2773082 w 7126382"/>
              <a:gd name="connsiteY4" fmla="*/ 0 h 6872939"/>
              <a:gd name="connsiteX0" fmla="*/ 2928471 w 7126382"/>
              <a:gd name="connsiteY0" fmla="*/ 0 h 6908798"/>
              <a:gd name="connsiteX1" fmla="*/ 7126382 w 7126382"/>
              <a:gd name="connsiteY1" fmla="*/ 41835 h 6908798"/>
              <a:gd name="connsiteX2" fmla="*/ 7126382 w 7126382"/>
              <a:gd name="connsiteY2" fmla="*/ 6908798 h 6908798"/>
              <a:gd name="connsiteX3" fmla="*/ 0 w 7126382"/>
              <a:gd name="connsiteY3" fmla="*/ 6908798 h 6908798"/>
              <a:gd name="connsiteX4" fmla="*/ 2928471 w 7126382"/>
              <a:gd name="connsiteY4" fmla="*/ 0 h 6908798"/>
              <a:gd name="connsiteX0" fmla="*/ 3143624 w 7126382"/>
              <a:gd name="connsiteY0" fmla="*/ 0 h 6878915"/>
              <a:gd name="connsiteX1" fmla="*/ 7126382 w 7126382"/>
              <a:gd name="connsiteY1" fmla="*/ 11952 h 6878915"/>
              <a:gd name="connsiteX2" fmla="*/ 7126382 w 7126382"/>
              <a:gd name="connsiteY2" fmla="*/ 6878915 h 6878915"/>
              <a:gd name="connsiteX3" fmla="*/ 0 w 7126382"/>
              <a:gd name="connsiteY3" fmla="*/ 6878915 h 6878915"/>
              <a:gd name="connsiteX4" fmla="*/ 3143624 w 7126382"/>
              <a:gd name="connsiteY4" fmla="*/ 0 h 6878915"/>
              <a:gd name="connsiteX0" fmla="*/ 3556000 w 7126382"/>
              <a:gd name="connsiteY0" fmla="*/ 11954 h 6866963"/>
              <a:gd name="connsiteX1" fmla="*/ 7126382 w 7126382"/>
              <a:gd name="connsiteY1" fmla="*/ 0 h 6866963"/>
              <a:gd name="connsiteX2" fmla="*/ 7126382 w 7126382"/>
              <a:gd name="connsiteY2" fmla="*/ 6866963 h 6866963"/>
              <a:gd name="connsiteX3" fmla="*/ 0 w 7126382"/>
              <a:gd name="connsiteY3" fmla="*/ 6866963 h 6866963"/>
              <a:gd name="connsiteX4" fmla="*/ 3556000 w 7126382"/>
              <a:gd name="connsiteY4" fmla="*/ 11954 h 6866963"/>
              <a:gd name="connsiteX0" fmla="*/ 4129742 w 7126382"/>
              <a:gd name="connsiteY0" fmla="*/ 1 h 6866963"/>
              <a:gd name="connsiteX1" fmla="*/ 7126382 w 7126382"/>
              <a:gd name="connsiteY1" fmla="*/ 0 h 6866963"/>
              <a:gd name="connsiteX2" fmla="*/ 7126382 w 7126382"/>
              <a:gd name="connsiteY2" fmla="*/ 6866963 h 6866963"/>
              <a:gd name="connsiteX3" fmla="*/ 0 w 7126382"/>
              <a:gd name="connsiteY3" fmla="*/ 6866963 h 6866963"/>
              <a:gd name="connsiteX4" fmla="*/ 4129742 w 7126382"/>
              <a:gd name="connsiteY4" fmla="*/ 1 h 6866963"/>
              <a:gd name="connsiteX0" fmla="*/ 4115135 w 7111775"/>
              <a:gd name="connsiteY0" fmla="*/ 1 h 6869884"/>
              <a:gd name="connsiteX1" fmla="*/ 7111775 w 7111775"/>
              <a:gd name="connsiteY1" fmla="*/ 0 h 6869884"/>
              <a:gd name="connsiteX2" fmla="*/ 7111775 w 7111775"/>
              <a:gd name="connsiteY2" fmla="*/ 6866963 h 6869884"/>
              <a:gd name="connsiteX3" fmla="*/ 0 w 7111775"/>
              <a:gd name="connsiteY3" fmla="*/ 6869884 h 6869884"/>
              <a:gd name="connsiteX4" fmla="*/ 4115135 w 7111775"/>
              <a:gd name="connsiteY4" fmla="*/ 1 h 6869884"/>
              <a:gd name="connsiteX0" fmla="*/ 4118056 w 7111775"/>
              <a:gd name="connsiteY0" fmla="*/ 1 h 6869884"/>
              <a:gd name="connsiteX1" fmla="*/ 7111775 w 7111775"/>
              <a:gd name="connsiteY1" fmla="*/ 0 h 6869884"/>
              <a:gd name="connsiteX2" fmla="*/ 7111775 w 7111775"/>
              <a:gd name="connsiteY2" fmla="*/ 6866963 h 6869884"/>
              <a:gd name="connsiteX3" fmla="*/ 0 w 7111775"/>
              <a:gd name="connsiteY3" fmla="*/ 6869884 h 6869884"/>
              <a:gd name="connsiteX4" fmla="*/ 4118056 w 7111775"/>
              <a:gd name="connsiteY4" fmla="*/ 1 h 6869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11775" h="6869884">
                <a:moveTo>
                  <a:pt x="4118056" y="1"/>
                </a:moveTo>
                <a:lnTo>
                  <a:pt x="7111775" y="0"/>
                </a:lnTo>
                <a:lnTo>
                  <a:pt x="7111775" y="6866963"/>
                </a:lnTo>
                <a:lnTo>
                  <a:pt x="0" y="6869884"/>
                </a:lnTo>
                <a:lnTo>
                  <a:pt x="4118056" y="1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  <a:ln w="28575"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F376E4A3-3C2A-42D7-AA16-7A9563121232}"/>
              </a:ext>
            </a:extLst>
          </p:cNvPr>
          <p:cNvSpPr txBox="1"/>
          <p:nvPr userDrawn="1"/>
        </p:nvSpPr>
        <p:spPr bwMode="auto">
          <a:xfrm>
            <a:off x="377114" y="6342940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Subtitle 2">
            <a:extLst>
              <a:ext uri="{FF2B5EF4-FFF2-40B4-BE49-F238E27FC236}">
                <a16:creationId xmlns:a16="http://schemas.microsoft.com/office/drawing/2014/main" id="{E690B081-4C9F-416F-ADEE-98998D28B65F}"/>
              </a:ext>
            </a:extLst>
          </p:cNvPr>
          <p:cNvSpPr>
            <a:spLocks noGrp="1"/>
          </p:cNvSpPr>
          <p:nvPr userDrawn="1">
            <p:ph type="subTitle" idx="1" hasCustomPrompt="1"/>
          </p:nvPr>
        </p:nvSpPr>
        <p:spPr>
          <a:xfrm>
            <a:off x="358064" y="4525644"/>
            <a:ext cx="5130490" cy="860568"/>
          </a:xfrm>
        </p:spPr>
        <p:txBody>
          <a:bodyPr anchor="ctr">
            <a:normAutofit/>
          </a:bodyPr>
          <a:lstStyle>
            <a:lvl1pPr marL="0" indent="0" algn="l">
              <a:spcBef>
                <a:spcPts val="600"/>
              </a:spcBef>
              <a:buNone/>
              <a:defRPr sz="1800" b="0" spc="0" baseline="0">
                <a:solidFill>
                  <a:schemeClr val="bg2">
                    <a:lumMod val="50000"/>
                  </a:schemeClr>
                </a:solidFill>
                <a:latin typeface="+mn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8CE8BA-170B-42D1-8C8D-7394E8A0C979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361478" y="3691976"/>
            <a:ext cx="5127303" cy="771342"/>
          </a:xfrm>
        </p:spPr>
        <p:txBody>
          <a:bodyPr/>
          <a:lstStyle>
            <a:lvl1pPr algn="l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pic>
        <p:nvPicPr>
          <p:cNvPr id="9" name="Picture 8" descr="Text&#10;&#10;Description automatically generated">
            <a:extLst>
              <a:ext uri="{FF2B5EF4-FFF2-40B4-BE49-F238E27FC236}">
                <a16:creationId xmlns:a16="http://schemas.microsoft.com/office/drawing/2014/main" id="{0FC0DF72-7162-4019-8F3F-60E955C6CEE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3310" y="2235526"/>
            <a:ext cx="2871222" cy="84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47106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42EAA8C3-50F7-451C-95C9-158322231803}"/>
              </a:ext>
            </a:extLst>
          </p:cNvPr>
          <p:cNvPicPr>
            <a:picLocks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307" t="5402" r="3710" b="4615"/>
          <a:stretch/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16" name="Rectangle 10">
            <a:extLst>
              <a:ext uri="{FF2B5EF4-FFF2-40B4-BE49-F238E27FC236}">
                <a16:creationId xmlns:a16="http://schemas.microsoft.com/office/drawing/2014/main" id="{321EC99C-0AAF-4860-BC6A-19AC161D9036}"/>
              </a:ext>
            </a:extLst>
          </p:cNvPr>
          <p:cNvSpPr/>
          <p:nvPr userDrawn="1"/>
        </p:nvSpPr>
        <p:spPr>
          <a:xfrm rot="1858094">
            <a:off x="7016090" y="-607785"/>
            <a:ext cx="111316" cy="8075414"/>
          </a:xfrm>
          <a:custGeom>
            <a:avLst/>
            <a:gdLst>
              <a:gd name="connsiteX0" fmla="*/ 0 w 111316"/>
              <a:gd name="connsiteY0" fmla="*/ 0 h 8181775"/>
              <a:gd name="connsiteX1" fmla="*/ 111316 w 111316"/>
              <a:gd name="connsiteY1" fmla="*/ 0 h 8181775"/>
              <a:gd name="connsiteX2" fmla="*/ 111316 w 111316"/>
              <a:gd name="connsiteY2" fmla="*/ 8181775 h 8181775"/>
              <a:gd name="connsiteX3" fmla="*/ 0 w 111316"/>
              <a:gd name="connsiteY3" fmla="*/ 8181775 h 8181775"/>
              <a:gd name="connsiteX4" fmla="*/ 0 w 111316"/>
              <a:gd name="connsiteY4" fmla="*/ 0 h 8181775"/>
              <a:gd name="connsiteX0" fmla="*/ 429 w 111316"/>
              <a:gd name="connsiteY0" fmla="*/ 63150 h 8181775"/>
              <a:gd name="connsiteX1" fmla="*/ 111316 w 111316"/>
              <a:gd name="connsiteY1" fmla="*/ 0 h 8181775"/>
              <a:gd name="connsiteX2" fmla="*/ 111316 w 111316"/>
              <a:gd name="connsiteY2" fmla="*/ 8181775 h 8181775"/>
              <a:gd name="connsiteX3" fmla="*/ 0 w 111316"/>
              <a:gd name="connsiteY3" fmla="*/ 8181775 h 8181775"/>
              <a:gd name="connsiteX4" fmla="*/ 429 w 111316"/>
              <a:gd name="connsiteY4" fmla="*/ 63150 h 8181775"/>
              <a:gd name="connsiteX0" fmla="*/ 429 w 111316"/>
              <a:gd name="connsiteY0" fmla="*/ 63150 h 8181775"/>
              <a:gd name="connsiteX1" fmla="*/ 111316 w 111316"/>
              <a:gd name="connsiteY1" fmla="*/ 0 h 8181775"/>
              <a:gd name="connsiteX2" fmla="*/ 108345 w 111316"/>
              <a:gd name="connsiteY2" fmla="*/ 8113499 h 8181775"/>
              <a:gd name="connsiteX3" fmla="*/ 0 w 111316"/>
              <a:gd name="connsiteY3" fmla="*/ 8181775 h 8181775"/>
              <a:gd name="connsiteX4" fmla="*/ 429 w 111316"/>
              <a:gd name="connsiteY4" fmla="*/ 63150 h 8181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316" h="8181775">
                <a:moveTo>
                  <a:pt x="429" y="63150"/>
                </a:moveTo>
                <a:lnTo>
                  <a:pt x="111316" y="0"/>
                </a:lnTo>
                <a:cubicBezTo>
                  <a:pt x="110326" y="2704500"/>
                  <a:pt x="109335" y="5408999"/>
                  <a:pt x="108345" y="8113499"/>
                </a:cubicBezTo>
                <a:lnTo>
                  <a:pt x="0" y="8181775"/>
                </a:lnTo>
                <a:lnTo>
                  <a:pt x="429" y="6315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28575">
            <a:noFill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36">
            <a:extLst>
              <a:ext uri="{FF2B5EF4-FFF2-40B4-BE49-F238E27FC236}">
                <a16:creationId xmlns:a16="http://schemas.microsoft.com/office/drawing/2014/main" id="{D1CF6CE8-A6B5-46EF-BCF3-1C50B0B89889}"/>
              </a:ext>
            </a:extLst>
          </p:cNvPr>
          <p:cNvSpPr/>
          <p:nvPr userDrawn="1"/>
        </p:nvSpPr>
        <p:spPr>
          <a:xfrm>
            <a:off x="5065598" y="-2813"/>
            <a:ext cx="7126382" cy="6866963"/>
          </a:xfrm>
          <a:custGeom>
            <a:avLst/>
            <a:gdLst>
              <a:gd name="connsiteX0" fmla="*/ 0 w 7126382"/>
              <a:gd name="connsiteY0" fmla="*/ 0 h 6866963"/>
              <a:gd name="connsiteX1" fmla="*/ 7126382 w 7126382"/>
              <a:gd name="connsiteY1" fmla="*/ 0 h 6866963"/>
              <a:gd name="connsiteX2" fmla="*/ 7126382 w 7126382"/>
              <a:gd name="connsiteY2" fmla="*/ 6866963 h 6866963"/>
              <a:gd name="connsiteX3" fmla="*/ 0 w 7126382"/>
              <a:gd name="connsiteY3" fmla="*/ 6866963 h 6866963"/>
              <a:gd name="connsiteX4" fmla="*/ 0 w 7126382"/>
              <a:gd name="connsiteY4" fmla="*/ 0 h 6866963"/>
              <a:gd name="connsiteX0" fmla="*/ 2773082 w 7126382"/>
              <a:gd name="connsiteY0" fmla="*/ 0 h 6872939"/>
              <a:gd name="connsiteX1" fmla="*/ 7126382 w 7126382"/>
              <a:gd name="connsiteY1" fmla="*/ 5976 h 6872939"/>
              <a:gd name="connsiteX2" fmla="*/ 7126382 w 7126382"/>
              <a:gd name="connsiteY2" fmla="*/ 6872939 h 6872939"/>
              <a:gd name="connsiteX3" fmla="*/ 0 w 7126382"/>
              <a:gd name="connsiteY3" fmla="*/ 6872939 h 6872939"/>
              <a:gd name="connsiteX4" fmla="*/ 2773082 w 7126382"/>
              <a:gd name="connsiteY4" fmla="*/ 0 h 6872939"/>
              <a:gd name="connsiteX0" fmla="*/ 2928471 w 7126382"/>
              <a:gd name="connsiteY0" fmla="*/ 0 h 6908798"/>
              <a:gd name="connsiteX1" fmla="*/ 7126382 w 7126382"/>
              <a:gd name="connsiteY1" fmla="*/ 41835 h 6908798"/>
              <a:gd name="connsiteX2" fmla="*/ 7126382 w 7126382"/>
              <a:gd name="connsiteY2" fmla="*/ 6908798 h 6908798"/>
              <a:gd name="connsiteX3" fmla="*/ 0 w 7126382"/>
              <a:gd name="connsiteY3" fmla="*/ 6908798 h 6908798"/>
              <a:gd name="connsiteX4" fmla="*/ 2928471 w 7126382"/>
              <a:gd name="connsiteY4" fmla="*/ 0 h 6908798"/>
              <a:gd name="connsiteX0" fmla="*/ 3143624 w 7126382"/>
              <a:gd name="connsiteY0" fmla="*/ 0 h 6878915"/>
              <a:gd name="connsiteX1" fmla="*/ 7126382 w 7126382"/>
              <a:gd name="connsiteY1" fmla="*/ 11952 h 6878915"/>
              <a:gd name="connsiteX2" fmla="*/ 7126382 w 7126382"/>
              <a:gd name="connsiteY2" fmla="*/ 6878915 h 6878915"/>
              <a:gd name="connsiteX3" fmla="*/ 0 w 7126382"/>
              <a:gd name="connsiteY3" fmla="*/ 6878915 h 6878915"/>
              <a:gd name="connsiteX4" fmla="*/ 3143624 w 7126382"/>
              <a:gd name="connsiteY4" fmla="*/ 0 h 6878915"/>
              <a:gd name="connsiteX0" fmla="*/ 3556000 w 7126382"/>
              <a:gd name="connsiteY0" fmla="*/ 11954 h 6866963"/>
              <a:gd name="connsiteX1" fmla="*/ 7126382 w 7126382"/>
              <a:gd name="connsiteY1" fmla="*/ 0 h 6866963"/>
              <a:gd name="connsiteX2" fmla="*/ 7126382 w 7126382"/>
              <a:gd name="connsiteY2" fmla="*/ 6866963 h 6866963"/>
              <a:gd name="connsiteX3" fmla="*/ 0 w 7126382"/>
              <a:gd name="connsiteY3" fmla="*/ 6866963 h 6866963"/>
              <a:gd name="connsiteX4" fmla="*/ 3556000 w 7126382"/>
              <a:gd name="connsiteY4" fmla="*/ 11954 h 6866963"/>
              <a:gd name="connsiteX0" fmla="*/ 4129742 w 7126382"/>
              <a:gd name="connsiteY0" fmla="*/ 1 h 6866963"/>
              <a:gd name="connsiteX1" fmla="*/ 7126382 w 7126382"/>
              <a:gd name="connsiteY1" fmla="*/ 0 h 6866963"/>
              <a:gd name="connsiteX2" fmla="*/ 7126382 w 7126382"/>
              <a:gd name="connsiteY2" fmla="*/ 6866963 h 6866963"/>
              <a:gd name="connsiteX3" fmla="*/ 0 w 7126382"/>
              <a:gd name="connsiteY3" fmla="*/ 6866963 h 6866963"/>
              <a:gd name="connsiteX4" fmla="*/ 4129742 w 7126382"/>
              <a:gd name="connsiteY4" fmla="*/ 1 h 68669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26382" h="6866963">
                <a:moveTo>
                  <a:pt x="4129742" y="1"/>
                </a:moveTo>
                <a:lnTo>
                  <a:pt x="7126382" y="0"/>
                </a:lnTo>
                <a:lnTo>
                  <a:pt x="7126382" y="6866963"/>
                </a:lnTo>
                <a:lnTo>
                  <a:pt x="0" y="6866963"/>
                </a:lnTo>
                <a:lnTo>
                  <a:pt x="4129742" y="1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  <a:ln w="28575">
            <a:noFill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36">
            <a:extLst>
              <a:ext uri="{FF2B5EF4-FFF2-40B4-BE49-F238E27FC236}">
                <a16:creationId xmlns:a16="http://schemas.microsoft.com/office/drawing/2014/main" id="{064DCA5C-D887-4EC4-B807-63D48D2A4E72}"/>
              </a:ext>
            </a:extLst>
          </p:cNvPr>
          <p:cNvSpPr/>
          <p:nvPr userDrawn="1"/>
        </p:nvSpPr>
        <p:spPr>
          <a:xfrm rot="10800000">
            <a:off x="-7425" y="-4086"/>
            <a:ext cx="2380846" cy="3946630"/>
          </a:xfrm>
          <a:custGeom>
            <a:avLst/>
            <a:gdLst>
              <a:gd name="connsiteX0" fmla="*/ 0 w 7126382"/>
              <a:gd name="connsiteY0" fmla="*/ 0 h 6866963"/>
              <a:gd name="connsiteX1" fmla="*/ 7126382 w 7126382"/>
              <a:gd name="connsiteY1" fmla="*/ 0 h 6866963"/>
              <a:gd name="connsiteX2" fmla="*/ 7126382 w 7126382"/>
              <a:gd name="connsiteY2" fmla="*/ 6866963 h 6866963"/>
              <a:gd name="connsiteX3" fmla="*/ 0 w 7126382"/>
              <a:gd name="connsiteY3" fmla="*/ 6866963 h 6866963"/>
              <a:gd name="connsiteX4" fmla="*/ 0 w 7126382"/>
              <a:gd name="connsiteY4" fmla="*/ 0 h 6866963"/>
              <a:gd name="connsiteX0" fmla="*/ 2773082 w 7126382"/>
              <a:gd name="connsiteY0" fmla="*/ 0 h 6872939"/>
              <a:gd name="connsiteX1" fmla="*/ 7126382 w 7126382"/>
              <a:gd name="connsiteY1" fmla="*/ 5976 h 6872939"/>
              <a:gd name="connsiteX2" fmla="*/ 7126382 w 7126382"/>
              <a:gd name="connsiteY2" fmla="*/ 6872939 h 6872939"/>
              <a:gd name="connsiteX3" fmla="*/ 0 w 7126382"/>
              <a:gd name="connsiteY3" fmla="*/ 6872939 h 6872939"/>
              <a:gd name="connsiteX4" fmla="*/ 2773082 w 7126382"/>
              <a:gd name="connsiteY4" fmla="*/ 0 h 6872939"/>
              <a:gd name="connsiteX0" fmla="*/ 2928471 w 7126382"/>
              <a:gd name="connsiteY0" fmla="*/ 0 h 6908798"/>
              <a:gd name="connsiteX1" fmla="*/ 7126382 w 7126382"/>
              <a:gd name="connsiteY1" fmla="*/ 41835 h 6908798"/>
              <a:gd name="connsiteX2" fmla="*/ 7126382 w 7126382"/>
              <a:gd name="connsiteY2" fmla="*/ 6908798 h 6908798"/>
              <a:gd name="connsiteX3" fmla="*/ 0 w 7126382"/>
              <a:gd name="connsiteY3" fmla="*/ 6908798 h 6908798"/>
              <a:gd name="connsiteX4" fmla="*/ 2928471 w 7126382"/>
              <a:gd name="connsiteY4" fmla="*/ 0 h 6908798"/>
              <a:gd name="connsiteX0" fmla="*/ 3143624 w 7126382"/>
              <a:gd name="connsiteY0" fmla="*/ 0 h 6878915"/>
              <a:gd name="connsiteX1" fmla="*/ 7126382 w 7126382"/>
              <a:gd name="connsiteY1" fmla="*/ 11952 h 6878915"/>
              <a:gd name="connsiteX2" fmla="*/ 7126382 w 7126382"/>
              <a:gd name="connsiteY2" fmla="*/ 6878915 h 6878915"/>
              <a:gd name="connsiteX3" fmla="*/ 0 w 7126382"/>
              <a:gd name="connsiteY3" fmla="*/ 6878915 h 6878915"/>
              <a:gd name="connsiteX4" fmla="*/ 3143624 w 7126382"/>
              <a:gd name="connsiteY4" fmla="*/ 0 h 6878915"/>
              <a:gd name="connsiteX0" fmla="*/ 3556000 w 7126382"/>
              <a:gd name="connsiteY0" fmla="*/ 11954 h 6866963"/>
              <a:gd name="connsiteX1" fmla="*/ 7126382 w 7126382"/>
              <a:gd name="connsiteY1" fmla="*/ 0 h 6866963"/>
              <a:gd name="connsiteX2" fmla="*/ 7126382 w 7126382"/>
              <a:gd name="connsiteY2" fmla="*/ 6866963 h 6866963"/>
              <a:gd name="connsiteX3" fmla="*/ 0 w 7126382"/>
              <a:gd name="connsiteY3" fmla="*/ 6866963 h 6866963"/>
              <a:gd name="connsiteX4" fmla="*/ 3556000 w 7126382"/>
              <a:gd name="connsiteY4" fmla="*/ 11954 h 6866963"/>
              <a:gd name="connsiteX0" fmla="*/ 4129742 w 7126382"/>
              <a:gd name="connsiteY0" fmla="*/ 1 h 6866963"/>
              <a:gd name="connsiteX1" fmla="*/ 7126382 w 7126382"/>
              <a:gd name="connsiteY1" fmla="*/ 0 h 6866963"/>
              <a:gd name="connsiteX2" fmla="*/ 7126382 w 7126382"/>
              <a:gd name="connsiteY2" fmla="*/ 6866963 h 6866963"/>
              <a:gd name="connsiteX3" fmla="*/ 0 w 7126382"/>
              <a:gd name="connsiteY3" fmla="*/ 6866963 h 6866963"/>
              <a:gd name="connsiteX4" fmla="*/ 4129742 w 7126382"/>
              <a:gd name="connsiteY4" fmla="*/ 1 h 6866963"/>
              <a:gd name="connsiteX0" fmla="*/ 4129742 w 9227556"/>
              <a:gd name="connsiteY0" fmla="*/ 9729 h 6876691"/>
              <a:gd name="connsiteX1" fmla="*/ 9227556 w 9227556"/>
              <a:gd name="connsiteY1" fmla="*/ 0 h 6876691"/>
              <a:gd name="connsiteX2" fmla="*/ 7126382 w 9227556"/>
              <a:gd name="connsiteY2" fmla="*/ 6876691 h 6876691"/>
              <a:gd name="connsiteX3" fmla="*/ 0 w 9227556"/>
              <a:gd name="connsiteY3" fmla="*/ 6876691 h 6876691"/>
              <a:gd name="connsiteX4" fmla="*/ 4129742 w 9227556"/>
              <a:gd name="connsiteY4" fmla="*/ 9729 h 6876691"/>
              <a:gd name="connsiteX0" fmla="*/ 4129742 w 9227556"/>
              <a:gd name="connsiteY0" fmla="*/ 9729 h 6876691"/>
              <a:gd name="connsiteX1" fmla="*/ 9227556 w 9227556"/>
              <a:gd name="connsiteY1" fmla="*/ 0 h 6876691"/>
              <a:gd name="connsiteX2" fmla="*/ 9217828 w 9227556"/>
              <a:gd name="connsiteY2" fmla="*/ 6866964 h 6876691"/>
              <a:gd name="connsiteX3" fmla="*/ 0 w 9227556"/>
              <a:gd name="connsiteY3" fmla="*/ 6876691 h 6876691"/>
              <a:gd name="connsiteX4" fmla="*/ 4129742 w 9227556"/>
              <a:gd name="connsiteY4" fmla="*/ 9729 h 6876691"/>
              <a:gd name="connsiteX0" fmla="*/ 4129742 w 9227556"/>
              <a:gd name="connsiteY0" fmla="*/ 9729 h 6876691"/>
              <a:gd name="connsiteX1" fmla="*/ 9227556 w 9227556"/>
              <a:gd name="connsiteY1" fmla="*/ 0 h 6876691"/>
              <a:gd name="connsiteX2" fmla="*/ 6706448 w 9227556"/>
              <a:gd name="connsiteY2" fmla="*/ 6854085 h 6876691"/>
              <a:gd name="connsiteX3" fmla="*/ 0 w 9227556"/>
              <a:gd name="connsiteY3" fmla="*/ 6876691 h 6876691"/>
              <a:gd name="connsiteX4" fmla="*/ 4129742 w 9227556"/>
              <a:gd name="connsiteY4" fmla="*/ 9729 h 6876691"/>
              <a:gd name="connsiteX0" fmla="*/ 4129742 w 9227556"/>
              <a:gd name="connsiteY0" fmla="*/ 9729 h 6876691"/>
              <a:gd name="connsiteX1" fmla="*/ 9227556 w 9227556"/>
              <a:gd name="connsiteY1" fmla="*/ 0 h 6876691"/>
              <a:gd name="connsiteX2" fmla="*/ 6706448 w 9227556"/>
              <a:gd name="connsiteY2" fmla="*/ 6854085 h 6876691"/>
              <a:gd name="connsiteX3" fmla="*/ 0 w 9227556"/>
              <a:gd name="connsiteY3" fmla="*/ 6876691 h 6876691"/>
              <a:gd name="connsiteX4" fmla="*/ 4129742 w 9227556"/>
              <a:gd name="connsiteY4" fmla="*/ 9729 h 6876691"/>
              <a:gd name="connsiteX0" fmla="*/ 4129742 w 9227556"/>
              <a:gd name="connsiteY0" fmla="*/ 9729 h 6876691"/>
              <a:gd name="connsiteX1" fmla="*/ 9227556 w 9227556"/>
              <a:gd name="connsiteY1" fmla="*/ 0 h 6876691"/>
              <a:gd name="connsiteX2" fmla="*/ 6674251 w 9227556"/>
              <a:gd name="connsiteY2" fmla="*/ 6860525 h 6876691"/>
              <a:gd name="connsiteX3" fmla="*/ 0 w 9227556"/>
              <a:gd name="connsiteY3" fmla="*/ 6876691 h 6876691"/>
              <a:gd name="connsiteX4" fmla="*/ 4129742 w 9227556"/>
              <a:gd name="connsiteY4" fmla="*/ 9729 h 6876691"/>
              <a:gd name="connsiteX0" fmla="*/ 4129742 w 9229072"/>
              <a:gd name="connsiteY0" fmla="*/ 9729 h 6876691"/>
              <a:gd name="connsiteX1" fmla="*/ 9227556 w 9229072"/>
              <a:gd name="connsiteY1" fmla="*/ 0 h 6876691"/>
              <a:gd name="connsiteX2" fmla="*/ 6674251 w 9229072"/>
              <a:gd name="connsiteY2" fmla="*/ 6860525 h 6876691"/>
              <a:gd name="connsiteX3" fmla="*/ 9229072 w 9229072"/>
              <a:gd name="connsiteY3" fmla="*/ 2297300 h 6876691"/>
              <a:gd name="connsiteX4" fmla="*/ 0 w 9229072"/>
              <a:gd name="connsiteY4" fmla="*/ 6876691 h 6876691"/>
              <a:gd name="connsiteX5" fmla="*/ 4129742 w 9229072"/>
              <a:gd name="connsiteY5" fmla="*/ 9729 h 6876691"/>
              <a:gd name="connsiteX0" fmla="*/ 4129742 w 9227556"/>
              <a:gd name="connsiteY0" fmla="*/ 9729 h 6876691"/>
              <a:gd name="connsiteX1" fmla="*/ 9227556 w 9227556"/>
              <a:gd name="connsiteY1" fmla="*/ 0 h 6876691"/>
              <a:gd name="connsiteX2" fmla="*/ 6674251 w 9227556"/>
              <a:gd name="connsiteY2" fmla="*/ 6860525 h 6876691"/>
              <a:gd name="connsiteX3" fmla="*/ 6550266 w 9227556"/>
              <a:gd name="connsiteY3" fmla="*/ 6862860 h 6876691"/>
              <a:gd name="connsiteX4" fmla="*/ 0 w 9227556"/>
              <a:gd name="connsiteY4" fmla="*/ 6876691 h 6876691"/>
              <a:gd name="connsiteX5" fmla="*/ 4129742 w 9227556"/>
              <a:gd name="connsiteY5" fmla="*/ 9729 h 6876691"/>
              <a:gd name="connsiteX0" fmla="*/ 4129742 w 10391625"/>
              <a:gd name="connsiteY0" fmla="*/ 9729 h 6876691"/>
              <a:gd name="connsiteX1" fmla="*/ 9227556 w 10391625"/>
              <a:gd name="connsiteY1" fmla="*/ 0 h 6876691"/>
              <a:gd name="connsiteX2" fmla="*/ 9237146 w 10391625"/>
              <a:gd name="connsiteY2" fmla="*/ 2700649 h 6876691"/>
              <a:gd name="connsiteX3" fmla="*/ 6550266 w 10391625"/>
              <a:gd name="connsiteY3" fmla="*/ 6862860 h 6876691"/>
              <a:gd name="connsiteX4" fmla="*/ 0 w 10391625"/>
              <a:gd name="connsiteY4" fmla="*/ 6876691 h 6876691"/>
              <a:gd name="connsiteX5" fmla="*/ 4129742 w 10391625"/>
              <a:gd name="connsiteY5" fmla="*/ 9729 h 6876691"/>
              <a:gd name="connsiteX0" fmla="*/ 4129742 w 10377310"/>
              <a:gd name="connsiteY0" fmla="*/ 9729 h 6876691"/>
              <a:gd name="connsiteX1" fmla="*/ 9227556 w 10377310"/>
              <a:gd name="connsiteY1" fmla="*/ 0 h 6876691"/>
              <a:gd name="connsiteX2" fmla="*/ 9217828 w 10377310"/>
              <a:gd name="connsiteY2" fmla="*/ 2642694 h 6876691"/>
              <a:gd name="connsiteX3" fmla="*/ 6550266 w 10377310"/>
              <a:gd name="connsiteY3" fmla="*/ 6862860 h 6876691"/>
              <a:gd name="connsiteX4" fmla="*/ 0 w 10377310"/>
              <a:gd name="connsiteY4" fmla="*/ 6876691 h 6876691"/>
              <a:gd name="connsiteX5" fmla="*/ 4129742 w 10377310"/>
              <a:gd name="connsiteY5" fmla="*/ 9729 h 6876691"/>
              <a:gd name="connsiteX0" fmla="*/ 4129742 w 9227556"/>
              <a:gd name="connsiteY0" fmla="*/ 9729 h 6876691"/>
              <a:gd name="connsiteX1" fmla="*/ 9227556 w 9227556"/>
              <a:gd name="connsiteY1" fmla="*/ 0 h 6876691"/>
              <a:gd name="connsiteX2" fmla="*/ 9217828 w 9227556"/>
              <a:gd name="connsiteY2" fmla="*/ 2642694 h 6876691"/>
              <a:gd name="connsiteX3" fmla="*/ 6550266 w 9227556"/>
              <a:gd name="connsiteY3" fmla="*/ 6862860 h 6876691"/>
              <a:gd name="connsiteX4" fmla="*/ 0 w 9227556"/>
              <a:gd name="connsiteY4" fmla="*/ 6876691 h 6876691"/>
              <a:gd name="connsiteX5" fmla="*/ 4129742 w 9227556"/>
              <a:gd name="connsiteY5" fmla="*/ 9729 h 6876691"/>
              <a:gd name="connsiteX0" fmla="*/ 4129742 w 9227556"/>
              <a:gd name="connsiteY0" fmla="*/ 9729 h 6876691"/>
              <a:gd name="connsiteX1" fmla="*/ 9227556 w 9227556"/>
              <a:gd name="connsiteY1" fmla="*/ 0 h 6876691"/>
              <a:gd name="connsiteX2" fmla="*/ 9217828 w 9227556"/>
              <a:gd name="connsiteY2" fmla="*/ 2642694 h 6876691"/>
              <a:gd name="connsiteX3" fmla="*/ 6659737 w 9227556"/>
              <a:gd name="connsiteY3" fmla="*/ 6875739 h 6876691"/>
              <a:gd name="connsiteX4" fmla="*/ 0 w 9227556"/>
              <a:gd name="connsiteY4" fmla="*/ 6876691 h 6876691"/>
              <a:gd name="connsiteX5" fmla="*/ 4129742 w 9227556"/>
              <a:gd name="connsiteY5" fmla="*/ 9729 h 6876691"/>
              <a:gd name="connsiteX0" fmla="*/ 4142099 w 9227556"/>
              <a:gd name="connsiteY0" fmla="*/ 5610 h 6876691"/>
              <a:gd name="connsiteX1" fmla="*/ 9227556 w 9227556"/>
              <a:gd name="connsiteY1" fmla="*/ 0 h 6876691"/>
              <a:gd name="connsiteX2" fmla="*/ 9217828 w 9227556"/>
              <a:gd name="connsiteY2" fmla="*/ 2642694 h 6876691"/>
              <a:gd name="connsiteX3" fmla="*/ 6659737 w 9227556"/>
              <a:gd name="connsiteY3" fmla="*/ 6875739 h 6876691"/>
              <a:gd name="connsiteX4" fmla="*/ 0 w 9227556"/>
              <a:gd name="connsiteY4" fmla="*/ 6876691 h 6876691"/>
              <a:gd name="connsiteX5" fmla="*/ 4142099 w 9227556"/>
              <a:gd name="connsiteY5" fmla="*/ 5610 h 6876691"/>
              <a:gd name="connsiteX0" fmla="*/ 4129742 w 9227556"/>
              <a:gd name="connsiteY0" fmla="*/ 5610 h 6876691"/>
              <a:gd name="connsiteX1" fmla="*/ 9227556 w 9227556"/>
              <a:gd name="connsiteY1" fmla="*/ 0 h 6876691"/>
              <a:gd name="connsiteX2" fmla="*/ 9217828 w 9227556"/>
              <a:gd name="connsiteY2" fmla="*/ 2642694 h 6876691"/>
              <a:gd name="connsiteX3" fmla="*/ 6659737 w 9227556"/>
              <a:gd name="connsiteY3" fmla="*/ 6875739 h 6876691"/>
              <a:gd name="connsiteX4" fmla="*/ 0 w 9227556"/>
              <a:gd name="connsiteY4" fmla="*/ 6876691 h 6876691"/>
              <a:gd name="connsiteX5" fmla="*/ 4129742 w 9227556"/>
              <a:gd name="connsiteY5" fmla="*/ 5610 h 6876691"/>
              <a:gd name="connsiteX0" fmla="*/ 4133861 w 9227556"/>
              <a:gd name="connsiteY0" fmla="*/ 0 h 6883438"/>
              <a:gd name="connsiteX1" fmla="*/ 9227556 w 9227556"/>
              <a:gd name="connsiteY1" fmla="*/ 6747 h 6883438"/>
              <a:gd name="connsiteX2" fmla="*/ 9217828 w 9227556"/>
              <a:gd name="connsiteY2" fmla="*/ 2649441 h 6883438"/>
              <a:gd name="connsiteX3" fmla="*/ 6659737 w 9227556"/>
              <a:gd name="connsiteY3" fmla="*/ 6882486 h 6883438"/>
              <a:gd name="connsiteX4" fmla="*/ 0 w 9227556"/>
              <a:gd name="connsiteY4" fmla="*/ 6883438 h 6883438"/>
              <a:gd name="connsiteX5" fmla="*/ 4133861 w 9227556"/>
              <a:gd name="connsiteY5" fmla="*/ 0 h 6883438"/>
              <a:gd name="connsiteX0" fmla="*/ 0 w 5093695"/>
              <a:gd name="connsiteY0" fmla="*/ 0 h 6883438"/>
              <a:gd name="connsiteX1" fmla="*/ 5093695 w 5093695"/>
              <a:gd name="connsiteY1" fmla="*/ 6747 h 6883438"/>
              <a:gd name="connsiteX2" fmla="*/ 5083967 w 5093695"/>
              <a:gd name="connsiteY2" fmla="*/ 2649441 h 6883438"/>
              <a:gd name="connsiteX3" fmla="*/ 2525876 w 5093695"/>
              <a:gd name="connsiteY3" fmla="*/ 6882486 h 6883438"/>
              <a:gd name="connsiteX4" fmla="*/ 144841 w 5093695"/>
              <a:gd name="connsiteY4" fmla="*/ 6883438 h 6883438"/>
              <a:gd name="connsiteX5" fmla="*/ 0 w 5093695"/>
              <a:gd name="connsiteY5" fmla="*/ 0 h 6883438"/>
              <a:gd name="connsiteX0" fmla="*/ 3788804 w 4948854"/>
              <a:gd name="connsiteY0" fmla="*/ 1880 h 6876691"/>
              <a:gd name="connsiteX1" fmla="*/ 4948854 w 4948854"/>
              <a:gd name="connsiteY1" fmla="*/ 0 h 6876691"/>
              <a:gd name="connsiteX2" fmla="*/ 4939126 w 4948854"/>
              <a:gd name="connsiteY2" fmla="*/ 2642694 h 6876691"/>
              <a:gd name="connsiteX3" fmla="*/ 2381035 w 4948854"/>
              <a:gd name="connsiteY3" fmla="*/ 6875739 h 6876691"/>
              <a:gd name="connsiteX4" fmla="*/ 0 w 4948854"/>
              <a:gd name="connsiteY4" fmla="*/ 6876691 h 6876691"/>
              <a:gd name="connsiteX5" fmla="*/ 3788804 w 4948854"/>
              <a:gd name="connsiteY5" fmla="*/ 1880 h 6876691"/>
              <a:gd name="connsiteX0" fmla="*/ 3952706 w 4948854"/>
              <a:gd name="connsiteY0" fmla="*/ 0 h 6883437"/>
              <a:gd name="connsiteX1" fmla="*/ 4948854 w 4948854"/>
              <a:gd name="connsiteY1" fmla="*/ 6746 h 6883437"/>
              <a:gd name="connsiteX2" fmla="*/ 4939126 w 4948854"/>
              <a:gd name="connsiteY2" fmla="*/ 2649440 h 6883437"/>
              <a:gd name="connsiteX3" fmla="*/ 2381035 w 4948854"/>
              <a:gd name="connsiteY3" fmla="*/ 6882485 h 6883437"/>
              <a:gd name="connsiteX4" fmla="*/ 0 w 4948854"/>
              <a:gd name="connsiteY4" fmla="*/ 6883437 h 6883437"/>
              <a:gd name="connsiteX5" fmla="*/ 3952706 w 4948854"/>
              <a:gd name="connsiteY5" fmla="*/ 0 h 6883437"/>
              <a:gd name="connsiteX0" fmla="*/ 4151113 w 4948854"/>
              <a:gd name="connsiteY0" fmla="*/ 10507 h 6876691"/>
              <a:gd name="connsiteX1" fmla="*/ 4948854 w 4948854"/>
              <a:gd name="connsiteY1" fmla="*/ 0 h 6876691"/>
              <a:gd name="connsiteX2" fmla="*/ 4939126 w 4948854"/>
              <a:gd name="connsiteY2" fmla="*/ 2642694 h 6876691"/>
              <a:gd name="connsiteX3" fmla="*/ 2381035 w 4948854"/>
              <a:gd name="connsiteY3" fmla="*/ 6875739 h 6876691"/>
              <a:gd name="connsiteX4" fmla="*/ 0 w 4948854"/>
              <a:gd name="connsiteY4" fmla="*/ 6876691 h 6876691"/>
              <a:gd name="connsiteX5" fmla="*/ 4151113 w 4948854"/>
              <a:gd name="connsiteY5" fmla="*/ 10507 h 6876691"/>
              <a:gd name="connsiteX0" fmla="*/ 3072811 w 3870552"/>
              <a:gd name="connsiteY0" fmla="*/ 10507 h 6876691"/>
              <a:gd name="connsiteX1" fmla="*/ 3870552 w 3870552"/>
              <a:gd name="connsiteY1" fmla="*/ 0 h 6876691"/>
              <a:gd name="connsiteX2" fmla="*/ 3860824 w 3870552"/>
              <a:gd name="connsiteY2" fmla="*/ 2642694 h 6876691"/>
              <a:gd name="connsiteX3" fmla="*/ 1302733 w 3870552"/>
              <a:gd name="connsiteY3" fmla="*/ 6875739 h 6876691"/>
              <a:gd name="connsiteX4" fmla="*/ 0 w 3870552"/>
              <a:gd name="connsiteY4" fmla="*/ 6876691 h 6876691"/>
              <a:gd name="connsiteX5" fmla="*/ 3072811 w 3870552"/>
              <a:gd name="connsiteY5" fmla="*/ 10507 h 6876691"/>
              <a:gd name="connsiteX0" fmla="*/ 3883694 w 3883694"/>
              <a:gd name="connsiteY0" fmla="*/ 62265 h 6876691"/>
              <a:gd name="connsiteX1" fmla="*/ 3870552 w 3883694"/>
              <a:gd name="connsiteY1" fmla="*/ 0 h 6876691"/>
              <a:gd name="connsiteX2" fmla="*/ 3860824 w 3883694"/>
              <a:gd name="connsiteY2" fmla="*/ 2642694 h 6876691"/>
              <a:gd name="connsiteX3" fmla="*/ 1302733 w 3883694"/>
              <a:gd name="connsiteY3" fmla="*/ 6875739 h 6876691"/>
              <a:gd name="connsiteX4" fmla="*/ 0 w 3883694"/>
              <a:gd name="connsiteY4" fmla="*/ 6876691 h 6876691"/>
              <a:gd name="connsiteX5" fmla="*/ 3883694 w 3883694"/>
              <a:gd name="connsiteY5" fmla="*/ 62265 h 6876691"/>
              <a:gd name="connsiteX0" fmla="*/ 3883694 w 3883694"/>
              <a:gd name="connsiteY0" fmla="*/ 62265 h 6876691"/>
              <a:gd name="connsiteX1" fmla="*/ 3870552 w 3883694"/>
              <a:gd name="connsiteY1" fmla="*/ 0 h 6876691"/>
              <a:gd name="connsiteX2" fmla="*/ 3860824 w 3883694"/>
              <a:gd name="connsiteY2" fmla="*/ 2366649 h 6876691"/>
              <a:gd name="connsiteX3" fmla="*/ 1302733 w 3883694"/>
              <a:gd name="connsiteY3" fmla="*/ 6875739 h 6876691"/>
              <a:gd name="connsiteX4" fmla="*/ 0 w 3883694"/>
              <a:gd name="connsiteY4" fmla="*/ 6876691 h 6876691"/>
              <a:gd name="connsiteX5" fmla="*/ 3883694 w 3883694"/>
              <a:gd name="connsiteY5" fmla="*/ 62265 h 6876691"/>
              <a:gd name="connsiteX0" fmla="*/ 3883694 w 3883694"/>
              <a:gd name="connsiteY0" fmla="*/ 62265 h 6876691"/>
              <a:gd name="connsiteX1" fmla="*/ 3870552 w 3883694"/>
              <a:gd name="connsiteY1" fmla="*/ 0 h 6876691"/>
              <a:gd name="connsiteX2" fmla="*/ 3869450 w 3883694"/>
              <a:gd name="connsiteY2" fmla="*/ 2297637 h 6876691"/>
              <a:gd name="connsiteX3" fmla="*/ 1302733 w 3883694"/>
              <a:gd name="connsiteY3" fmla="*/ 6875739 h 6876691"/>
              <a:gd name="connsiteX4" fmla="*/ 0 w 3883694"/>
              <a:gd name="connsiteY4" fmla="*/ 6876691 h 6876691"/>
              <a:gd name="connsiteX5" fmla="*/ 3883694 w 3883694"/>
              <a:gd name="connsiteY5" fmla="*/ 62265 h 6876691"/>
              <a:gd name="connsiteX0" fmla="*/ 3883694 w 3883694"/>
              <a:gd name="connsiteY0" fmla="*/ 62265 h 6876691"/>
              <a:gd name="connsiteX1" fmla="*/ 3870552 w 3883694"/>
              <a:gd name="connsiteY1" fmla="*/ 0 h 6876691"/>
              <a:gd name="connsiteX2" fmla="*/ 3869450 w 3883694"/>
              <a:gd name="connsiteY2" fmla="*/ 2297637 h 6876691"/>
              <a:gd name="connsiteX3" fmla="*/ 880039 w 3883694"/>
              <a:gd name="connsiteY3" fmla="*/ 6867113 h 6876691"/>
              <a:gd name="connsiteX4" fmla="*/ 0 w 3883694"/>
              <a:gd name="connsiteY4" fmla="*/ 6876691 h 6876691"/>
              <a:gd name="connsiteX5" fmla="*/ 3883694 w 3883694"/>
              <a:gd name="connsiteY5" fmla="*/ 62265 h 6876691"/>
              <a:gd name="connsiteX0" fmla="*/ 3883694 w 3883694"/>
              <a:gd name="connsiteY0" fmla="*/ 62265 h 6876691"/>
              <a:gd name="connsiteX1" fmla="*/ 3870552 w 3883694"/>
              <a:gd name="connsiteY1" fmla="*/ 0 h 6876691"/>
              <a:gd name="connsiteX2" fmla="*/ 3334612 w 3883694"/>
              <a:gd name="connsiteY2" fmla="*/ 2090603 h 6876691"/>
              <a:gd name="connsiteX3" fmla="*/ 880039 w 3883694"/>
              <a:gd name="connsiteY3" fmla="*/ 6867113 h 6876691"/>
              <a:gd name="connsiteX4" fmla="*/ 0 w 3883694"/>
              <a:gd name="connsiteY4" fmla="*/ 6876691 h 6876691"/>
              <a:gd name="connsiteX5" fmla="*/ 3883694 w 3883694"/>
              <a:gd name="connsiteY5" fmla="*/ 62265 h 6876691"/>
              <a:gd name="connsiteX0" fmla="*/ 0 w 3870552"/>
              <a:gd name="connsiteY0" fmla="*/ 6876691 h 6876691"/>
              <a:gd name="connsiteX1" fmla="*/ 3870552 w 3870552"/>
              <a:gd name="connsiteY1" fmla="*/ 0 h 6876691"/>
              <a:gd name="connsiteX2" fmla="*/ 3334612 w 3870552"/>
              <a:gd name="connsiteY2" fmla="*/ 2090603 h 6876691"/>
              <a:gd name="connsiteX3" fmla="*/ 880039 w 3870552"/>
              <a:gd name="connsiteY3" fmla="*/ 6867113 h 6876691"/>
              <a:gd name="connsiteX4" fmla="*/ 0 w 3870552"/>
              <a:gd name="connsiteY4" fmla="*/ 6876691 h 6876691"/>
              <a:gd name="connsiteX0" fmla="*/ 0 w 3870552"/>
              <a:gd name="connsiteY0" fmla="*/ 6876691 h 6876691"/>
              <a:gd name="connsiteX1" fmla="*/ 3870552 w 3870552"/>
              <a:gd name="connsiteY1" fmla="*/ 0 h 6876691"/>
              <a:gd name="connsiteX2" fmla="*/ 3334612 w 3870552"/>
              <a:gd name="connsiteY2" fmla="*/ 2090603 h 6876691"/>
              <a:gd name="connsiteX3" fmla="*/ 880039 w 3870552"/>
              <a:gd name="connsiteY3" fmla="*/ 6867113 h 6876691"/>
              <a:gd name="connsiteX4" fmla="*/ 0 w 3870552"/>
              <a:gd name="connsiteY4" fmla="*/ 6876691 h 6876691"/>
              <a:gd name="connsiteX0" fmla="*/ 0 w 3870552"/>
              <a:gd name="connsiteY0" fmla="*/ 6876691 h 6876691"/>
              <a:gd name="connsiteX1" fmla="*/ 3870552 w 3870552"/>
              <a:gd name="connsiteY1" fmla="*/ 0 h 6876691"/>
              <a:gd name="connsiteX2" fmla="*/ 3334612 w 3870552"/>
              <a:gd name="connsiteY2" fmla="*/ 2090603 h 6876691"/>
              <a:gd name="connsiteX3" fmla="*/ 880039 w 3870552"/>
              <a:gd name="connsiteY3" fmla="*/ 6867113 h 6876691"/>
              <a:gd name="connsiteX4" fmla="*/ 0 w 3870552"/>
              <a:gd name="connsiteY4" fmla="*/ 6876691 h 6876691"/>
              <a:gd name="connsiteX0" fmla="*/ 0 w 3334612"/>
              <a:gd name="connsiteY0" fmla="*/ 6221083 h 6221083"/>
              <a:gd name="connsiteX1" fmla="*/ 3292582 w 3334612"/>
              <a:gd name="connsiteY1" fmla="*/ 0 h 6221083"/>
              <a:gd name="connsiteX2" fmla="*/ 3334612 w 3334612"/>
              <a:gd name="connsiteY2" fmla="*/ 1434995 h 6221083"/>
              <a:gd name="connsiteX3" fmla="*/ 880039 w 3334612"/>
              <a:gd name="connsiteY3" fmla="*/ 6211505 h 6221083"/>
              <a:gd name="connsiteX4" fmla="*/ 0 w 3334612"/>
              <a:gd name="connsiteY4" fmla="*/ 6221083 h 6221083"/>
              <a:gd name="connsiteX0" fmla="*/ 0 w 3334612"/>
              <a:gd name="connsiteY0" fmla="*/ 6221083 h 6221083"/>
              <a:gd name="connsiteX1" fmla="*/ 3292582 w 3334612"/>
              <a:gd name="connsiteY1" fmla="*/ 0 h 6221083"/>
              <a:gd name="connsiteX2" fmla="*/ 3334612 w 3334612"/>
              <a:gd name="connsiteY2" fmla="*/ 1452248 h 6221083"/>
              <a:gd name="connsiteX3" fmla="*/ 880039 w 3334612"/>
              <a:gd name="connsiteY3" fmla="*/ 6211505 h 6221083"/>
              <a:gd name="connsiteX4" fmla="*/ 0 w 3334612"/>
              <a:gd name="connsiteY4" fmla="*/ 6221083 h 6221083"/>
              <a:gd name="connsiteX0" fmla="*/ 0 w 3325986"/>
              <a:gd name="connsiteY0" fmla="*/ 6221083 h 6221083"/>
              <a:gd name="connsiteX1" fmla="*/ 3292582 w 3325986"/>
              <a:gd name="connsiteY1" fmla="*/ 0 h 6221083"/>
              <a:gd name="connsiteX2" fmla="*/ 3325986 w 3325986"/>
              <a:gd name="connsiteY2" fmla="*/ 1547138 h 6221083"/>
              <a:gd name="connsiteX3" fmla="*/ 880039 w 3325986"/>
              <a:gd name="connsiteY3" fmla="*/ 6211505 h 6221083"/>
              <a:gd name="connsiteX4" fmla="*/ 0 w 3325986"/>
              <a:gd name="connsiteY4" fmla="*/ 6221083 h 6221083"/>
              <a:gd name="connsiteX0" fmla="*/ 0 w 3412250"/>
              <a:gd name="connsiteY0" fmla="*/ 6221083 h 6221083"/>
              <a:gd name="connsiteX1" fmla="*/ 3378846 w 3412250"/>
              <a:gd name="connsiteY1" fmla="*/ 0 h 6221083"/>
              <a:gd name="connsiteX2" fmla="*/ 3412250 w 3412250"/>
              <a:gd name="connsiteY2" fmla="*/ 1547138 h 6221083"/>
              <a:gd name="connsiteX3" fmla="*/ 966303 w 3412250"/>
              <a:gd name="connsiteY3" fmla="*/ 6211505 h 6221083"/>
              <a:gd name="connsiteX4" fmla="*/ 0 w 3412250"/>
              <a:gd name="connsiteY4" fmla="*/ 6221083 h 6221083"/>
              <a:gd name="connsiteX0" fmla="*/ 0 w 3412250"/>
              <a:gd name="connsiteY0" fmla="*/ 5703498 h 5703498"/>
              <a:gd name="connsiteX1" fmla="*/ 3266703 w 3412250"/>
              <a:gd name="connsiteY1" fmla="*/ 0 h 5703498"/>
              <a:gd name="connsiteX2" fmla="*/ 3412250 w 3412250"/>
              <a:gd name="connsiteY2" fmla="*/ 1029553 h 5703498"/>
              <a:gd name="connsiteX3" fmla="*/ 966303 w 3412250"/>
              <a:gd name="connsiteY3" fmla="*/ 5693920 h 5703498"/>
              <a:gd name="connsiteX4" fmla="*/ 0 w 3412250"/>
              <a:gd name="connsiteY4" fmla="*/ 5703498 h 5703498"/>
              <a:gd name="connsiteX0" fmla="*/ 0 w 3377744"/>
              <a:gd name="connsiteY0" fmla="*/ 5677619 h 5693920"/>
              <a:gd name="connsiteX1" fmla="*/ 3232197 w 3377744"/>
              <a:gd name="connsiteY1" fmla="*/ 0 h 5693920"/>
              <a:gd name="connsiteX2" fmla="*/ 3377744 w 3377744"/>
              <a:gd name="connsiteY2" fmla="*/ 1029553 h 5693920"/>
              <a:gd name="connsiteX3" fmla="*/ 931797 w 3377744"/>
              <a:gd name="connsiteY3" fmla="*/ 5693920 h 5693920"/>
              <a:gd name="connsiteX4" fmla="*/ 0 w 3377744"/>
              <a:gd name="connsiteY4" fmla="*/ 5677619 h 5693920"/>
              <a:gd name="connsiteX0" fmla="*/ 0 w 3232197"/>
              <a:gd name="connsiteY0" fmla="*/ 5677619 h 5693920"/>
              <a:gd name="connsiteX1" fmla="*/ 3232197 w 3232197"/>
              <a:gd name="connsiteY1" fmla="*/ 0 h 5693920"/>
              <a:gd name="connsiteX2" fmla="*/ 3187963 w 3232197"/>
              <a:gd name="connsiteY2" fmla="*/ 1460874 h 5693920"/>
              <a:gd name="connsiteX3" fmla="*/ 931797 w 3232197"/>
              <a:gd name="connsiteY3" fmla="*/ 5693920 h 5693920"/>
              <a:gd name="connsiteX4" fmla="*/ 0 w 3232197"/>
              <a:gd name="connsiteY4" fmla="*/ 5677619 h 5693920"/>
              <a:gd name="connsiteX0" fmla="*/ 0 w 3232197"/>
              <a:gd name="connsiteY0" fmla="*/ 5677619 h 5677619"/>
              <a:gd name="connsiteX1" fmla="*/ 3232197 w 3232197"/>
              <a:gd name="connsiteY1" fmla="*/ 0 h 5677619"/>
              <a:gd name="connsiteX2" fmla="*/ 3187963 w 3232197"/>
              <a:gd name="connsiteY2" fmla="*/ 1460874 h 5677619"/>
              <a:gd name="connsiteX3" fmla="*/ 742016 w 3232197"/>
              <a:gd name="connsiteY3" fmla="*/ 5676667 h 5677619"/>
              <a:gd name="connsiteX4" fmla="*/ 0 w 3232197"/>
              <a:gd name="connsiteY4" fmla="*/ 5677619 h 5677619"/>
              <a:gd name="connsiteX0" fmla="*/ 0 w 3187963"/>
              <a:gd name="connsiteY0" fmla="*/ 5582728 h 5582728"/>
              <a:gd name="connsiteX1" fmla="*/ 3102800 w 3187963"/>
              <a:gd name="connsiteY1" fmla="*/ 0 h 5582728"/>
              <a:gd name="connsiteX2" fmla="*/ 3187963 w 3187963"/>
              <a:gd name="connsiteY2" fmla="*/ 1365983 h 5582728"/>
              <a:gd name="connsiteX3" fmla="*/ 742016 w 3187963"/>
              <a:gd name="connsiteY3" fmla="*/ 5581776 h 5582728"/>
              <a:gd name="connsiteX4" fmla="*/ 0 w 3187963"/>
              <a:gd name="connsiteY4" fmla="*/ 5582728 h 5582728"/>
              <a:gd name="connsiteX0" fmla="*/ 0 w 3102800"/>
              <a:gd name="connsiteY0" fmla="*/ 5582728 h 5582728"/>
              <a:gd name="connsiteX1" fmla="*/ 3102800 w 3102800"/>
              <a:gd name="connsiteY1" fmla="*/ 0 h 5582728"/>
              <a:gd name="connsiteX2" fmla="*/ 3101699 w 3102800"/>
              <a:gd name="connsiteY2" fmla="*/ 1417741 h 5582728"/>
              <a:gd name="connsiteX3" fmla="*/ 742016 w 3102800"/>
              <a:gd name="connsiteY3" fmla="*/ 5581776 h 5582728"/>
              <a:gd name="connsiteX4" fmla="*/ 0 w 3102800"/>
              <a:gd name="connsiteY4" fmla="*/ 5582728 h 5582728"/>
              <a:gd name="connsiteX0" fmla="*/ 0 w 2921645"/>
              <a:gd name="connsiteY0" fmla="*/ 5289430 h 5581776"/>
              <a:gd name="connsiteX1" fmla="*/ 2921645 w 2921645"/>
              <a:gd name="connsiteY1" fmla="*/ 0 h 5581776"/>
              <a:gd name="connsiteX2" fmla="*/ 2920544 w 2921645"/>
              <a:gd name="connsiteY2" fmla="*/ 1417741 h 5581776"/>
              <a:gd name="connsiteX3" fmla="*/ 560861 w 2921645"/>
              <a:gd name="connsiteY3" fmla="*/ 5581776 h 5581776"/>
              <a:gd name="connsiteX4" fmla="*/ 0 w 2921645"/>
              <a:gd name="connsiteY4" fmla="*/ 5289430 h 5581776"/>
              <a:gd name="connsiteX0" fmla="*/ 0 w 2921645"/>
              <a:gd name="connsiteY0" fmla="*/ 5289430 h 5289430"/>
              <a:gd name="connsiteX1" fmla="*/ 2921645 w 2921645"/>
              <a:gd name="connsiteY1" fmla="*/ 0 h 5289430"/>
              <a:gd name="connsiteX2" fmla="*/ 2920544 w 2921645"/>
              <a:gd name="connsiteY2" fmla="*/ 1417741 h 5289430"/>
              <a:gd name="connsiteX3" fmla="*/ 716137 w 2921645"/>
              <a:gd name="connsiteY3" fmla="*/ 5288478 h 5289430"/>
              <a:gd name="connsiteX4" fmla="*/ 0 w 2921645"/>
              <a:gd name="connsiteY4" fmla="*/ 5289430 h 5289430"/>
              <a:gd name="connsiteX0" fmla="*/ 0 w 2920544"/>
              <a:gd name="connsiteY0" fmla="*/ 5189418 h 5189418"/>
              <a:gd name="connsiteX1" fmla="*/ 2907357 w 2920544"/>
              <a:gd name="connsiteY1" fmla="*/ 0 h 5189418"/>
              <a:gd name="connsiteX2" fmla="*/ 2920544 w 2920544"/>
              <a:gd name="connsiteY2" fmla="*/ 1317729 h 5189418"/>
              <a:gd name="connsiteX3" fmla="*/ 716137 w 2920544"/>
              <a:gd name="connsiteY3" fmla="*/ 5188466 h 5189418"/>
              <a:gd name="connsiteX4" fmla="*/ 0 w 2920544"/>
              <a:gd name="connsiteY4" fmla="*/ 5189418 h 5189418"/>
              <a:gd name="connsiteX0" fmla="*/ 0 w 2920544"/>
              <a:gd name="connsiteY0" fmla="*/ 5017968 h 5017968"/>
              <a:gd name="connsiteX1" fmla="*/ 2914501 w 2920544"/>
              <a:gd name="connsiteY1" fmla="*/ 0 h 5017968"/>
              <a:gd name="connsiteX2" fmla="*/ 2920544 w 2920544"/>
              <a:gd name="connsiteY2" fmla="*/ 1146279 h 5017968"/>
              <a:gd name="connsiteX3" fmla="*/ 716137 w 2920544"/>
              <a:gd name="connsiteY3" fmla="*/ 5017016 h 5017968"/>
              <a:gd name="connsiteX4" fmla="*/ 0 w 2920544"/>
              <a:gd name="connsiteY4" fmla="*/ 5017968 h 5017968"/>
              <a:gd name="connsiteX0" fmla="*/ 0 w 2920544"/>
              <a:gd name="connsiteY0" fmla="*/ 4856810 h 4856810"/>
              <a:gd name="connsiteX1" fmla="*/ 2914501 w 2920544"/>
              <a:gd name="connsiteY1" fmla="*/ 0 h 4856810"/>
              <a:gd name="connsiteX2" fmla="*/ 2920544 w 2920544"/>
              <a:gd name="connsiteY2" fmla="*/ 985121 h 4856810"/>
              <a:gd name="connsiteX3" fmla="*/ 716137 w 2920544"/>
              <a:gd name="connsiteY3" fmla="*/ 4855858 h 4856810"/>
              <a:gd name="connsiteX4" fmla="*/ 0 w 2920544"/>
              <a:gd name="connsiteY4" fmla="*/ 4856810 h 4856810"/>
              <a:gd name="connsiteX0" fmla="*/ 0 w 2920544"/>
              <a:gd name="connsiteY0" fmla="*/ 4877831 h 4877831"/>
              <a:gd name="connsiteX1" fmla="*/ 2914501 w 2920544"/>
              <a:gd name="connsiteY1" fmla="*/ 0 h 4877831"/>
              <a:gd name="connsiteX2" fmla="*/ 2920544 w 2920544"/>
              <a:gd name="connsiteY2" fmla="*/ 1006142 h 4877831"/>
              <a:gd name="connsiteX3" fmla="*/ 716137 w 2920544"/>
              <a:gd name="connsiteY3" fmla="*/ 4876879 h 4877831"/>
              <a:gd name="connsiteX4" fmla="*/ 0 w 2920544"/>
              <a:gd name="connsiteY4" fmla="*/ 4877831 h 4877831"/>
              <a:gd name="connsiteX0" fmla="*/ 0 w 2915004"/>
              <a:gd name="connsiteY0" fmla="*/ 4877831 h 4877831"/>
              <a:gd name="connsiteX1" fmla="*/ 2914501 w 2915004"/>
              <a:gd name="connsiteY1" fmla="*/ 0 h 4877831"/>
              <a:gd name="connsiteX2" fmla="*/ 2913720 w 2915004"/>
              <a:gd name="connsiteY2" fmla="*/ 1204035 h 4877831"/>
              <a:gd name="connsiteX3" fmla="*/ 716137 w 2915004"/>
              <a:gd name="connsiteY3" fmla="*/ 4876879 h 4877831"/>
              <a:gd name="connsiteX4" fmla="*/ 0 w 2915004"/>
              <a:gd name="connsiteY4" fmla="*/ 4877831 h 4877831"/>
              <a:gd name="connsiteX0" fmla="*/ 0 w 2915004"/>
              <a:gd name="connsiteY0" fmla="*/ 4864183 h 4864183"/>
              <a:gd name="connsiteX1" fmla="*/ 2914501 w 2915004"/>
              <a:gd name="connsiteY1" fmla="*/ 0 h 4864183"/>
              <a:gd name="connsiteX2" fmla="*/ 2913720 w 2915004"/>
              <a:gd name="connsiteY2" fmla="*/ 1190387 h 4864183"/>
              <a:gd name="connsiteX3" fmla="*/ 716137 w 2915004"/>
              <a:gd name="connsiteY3" fmla="*/ 4863231 h 4864183"/>
              <a:gd name="connsiteX4" fmla="*/ 0 w 2915004"/>
              <a:gd name="connsiteY4" fmla="*/ 4864183 h 4864183"/>
              <a:gd name="connsiteX0" fmla="*/ 0 w 2915004"/>
              <a:gd name="connsiteY0" fmla="*/ 4864183 h 4864183"/>
              <a:gd name="connsiteX1" fmla="*/ 2914501 w 2915004"/>
              <a:gd name="connsiteY1" fmla="*/ 0 h 4864183"/>
              <a:gd name="connsiteX2" fmla="*/ 2913720 w 2915004"/>
              <a:gd name="connsiteY2" fmla="*/ 1190387 h 4864183"/>
              <a:gd name="connsiteX3" fmla="*/ 1069284 w 2915004"/>
              <a:gd name="connsiteY3" fmla="*/ 4270448 h 4864183"/>
              <a:gd name="connsiteX4" fmla="*/ 0 w 2915004"/>
              <a:gd name="connsiteY4" fmla="*/ 4864183 h 4864183"/>
              <a:gd name="connsiteX0" fmla="*/ 0 w 2561857"/>
              <a:gd name="connsiteY0" fmla="*/ 4277706 h 4277706"/>
              <a:gd name="connsiteX1" fmla="*/ 2561354 w 2561857"/>
              <a:gd name="connsiteY1" fmla="*/ 0 h 4277706"/>
              <a:gd name="connsiteX2" fmla="*/ 2560573 w 2561857"/>
              <a:gd name="connsiteY2" fmla="*/ 1190387 h 4277706"/>
              <a:gd name="connsiteX3" fmla="*/ 716137 w 2561857"/>
              <a:gd name="connsiteY3" fmla="*/ 4270448 h 4277706"/>
              <a:gd name="connsiteX4" fmla="*/ 0 w 2561857"/>
              <a:gd name="connsiteY4" fmla="*/ 4277706 h 4277706"/>
              <a:gd name="connsiteX0" fmla="*/ 0 w 2560573"/>
              <a:gd name="connsiteY0" fmla="*/ 3946630 h 3946630"/>
              <a:gd name="connsiteX1" fmla="*/ 2378474 w 2560573"/>
              <a:gd name="connsiteY1" fmla="*/ 0 h 3946630"/>
              <a:gd name="connsiteX2" fmla="*/ 2560573 w 2560573"/>
              <a:gd name="connsiteY2" fmla="*/ 859311 h 3946630"/>
              <a:gd name="connsiteX3" fmla="*/ 716137 w 2560573"/>
              <a:gd name="connsiteY3" fmla="*/ 3939372 h 3946630"/>
              <a:gd name="connsiteX4" fmla="*/ 0 w 2560573"/>
              <a:gd name="connsiteY4" fmla="*/ 3946630 h 3946630"/>
              <a:gd name="connsiteX0" fmla="*/ 0 w 2380846"/>
              <a:gd name="connsiteY0" fmla="*/ 3946630 h 3946630"/>
              <a:gd name="connsiteX1" fmla="*/ 2378474 w 2380846"/>
              <a:gd name="connsiteY1" fmla="*/ 0 h 3946630"/>
              <a:gd name="connsiteX2" fmla="*/ 2380846 w 2380846"/>
              <a:gd name="connsiteY2" fmla="*/ 1168315 h 3946630"/>
              <a:gd name="connsiteX3" fmla="*/ 716137 w 2380846"/>
              <a:gd name="connsiteY3" fmla="*/ 3939372 h 3946630"/>
              <a:gd name="connsiteX4" fmla="*/ 0 w 2380846"/>
              <a:gd name="connsiteY4" fmla="*/ 3946630 h 39466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80846" h="3946630">
                <a:moveTo>
                  <a:pt x="0" y="3946630"/>
                </a:moveTo>
                <a:lnTo>
                  <a:pt x="2378474" y="0"/>
                </a:lnTo>
                <a:cubicBezTo>
                  <a:pt x="2380488" y="382093"/>
                  <a:pt x="2378832" y="786222"/>
                  <a:pt x="2380846" y="1168315"/>
                </a:cubicBezTo>
                <a:lnTo>
                  <a:pt x="716137" y="3939372"/>
                </a:lnTo>
                <a:lnTo>
                  <a:pt x="0" y="3946630"/>
                </a:lnTo>
                <a:close/>
              </a:path>
            </a:pathLst>
          </a:custGeom>
          <a:solidFill>
            <a:schemeClr val="accent1">
              <a:alpha val="45000"/>
            </a:schemeClr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42BC4E4-F0A4-4BE1-B14D-86A0A2F3B6A0}"/>
              </a:ext>
            </a:extLst>
          </p:cNvPr>
          <p:cNvSpPr txBox="1"/>
          <p:nvPr userDrawn="1"/>
        </p:nvSpPr>
        <p:spPr bwMode="auto">
          <a:xfrm>
            <a:off x="6407811" y="6458058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r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A9D03616-55A8-4C2F-BC27-A1B53BC88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4402" y="4036182"/>
            <a:ext cx="5495631" cy="771342"/>
          </a:xfrm>
        </p:spPr>
        <p:txBody>
          <a:bodyPr/>
          <a:lstStyle>
            <a:lvl1pPr algn="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6B1960C9-3D05-4B0F-BF9D-5E2E07901D5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407812" y="4843230"/>
            <a:ext cx="5492232" cy="887188"/>
          </a:xfrm>
        </p:spPr>
        <p:txBody>
          <a:bodyPr anchor="ctr"/>
          <a:lstStyle>
            <a:lvl1pPr marL="3175" indent="0" algn="r">
              <a:spcBef>
                <a:spcPts val="600"/>
              </a:spcBef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179387" indent="0">
              <a:buNone/>
              <a:defRPr/>
            </a:lvl2pPr>
            <a:lvl3pPr marL="358775" indent="0">
              <a:buNone/>
              <a:defRPr/>
            </a:lvl3pPr>
            <a:lvl4pPr marL="536575" indent="0">
              <a:buNone/>
              <a:defRPr/>
            </a:lvl4pPr>
            <a:lvl5pPr marL="715962" indent="0">
              <a:buNone/>
              <a:defRPr/>
            </a:lvl5pPr>
          </a:lstStyle>
          <a:p>
            <a:pPr lvl="0"/>
            <a:r>
              <a:rPr lang="en-US"/>
              <a:t>Click to edit Master subtitle</a:t>
            </a:r>
          </a:p>
        </p:txBody>
      </p:sp>
      <p:pic>
        <p:nvPicPr>
          <p:cNvPr id="13" name="Picture 12" descr="Text&#10;&#10;Description automatically generated">
            <a:extLst>
              <a:ext uri="{FF2B5EF4-FFF2-40B4-BE49-F238E27FC236}">
                <a16:creationId xmlns:a16="http://schemas.microsoft.com/office/drawing/2014/main" id="{1221496B-ABB4-4504-8E3A-E4D3B33F9AF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00726" y="2698169"/>
            <a:ext cx="2871222" cy="84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639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3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42EAA8C3-50F7-451C-95C9-158322231803}"/>
              </a:ext>
            </a:extLst>
          </p:cNvPr>
          <p:cNvPicPr>
            <a:picLocks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0" y="0"/>
            <a:ext cx="12191999" cy="6857999"/>
          </a:xfrm>
          <a:prstGeom prst="rect">
            <a:avLst/>
          </a:prstGeom>
        </p:spPr>
      </p:pic>
      <p:sp>
        <p:nvSpPr>
          <p:cNvPr id="16" name="Rectangle 10">
            <a:extLst>
              <a:ext uri="{FF2B5EF4-FFF2-40B4-BE49-F238E27FC236}">
                <a16:creationId xmlns:a16="http://schemas.microsoft.com/office/drawing/2014/main" id="{7A088082-A2FB-47B2-BC5A-3128795B0DDB}"/>
              </a:ext>
            </a:extLst>
          </p:cNvPr>
          <p:cNvSpPr/>
          <p:nvPr userDrawn="1"/>
        </p:nvSpPr>
        <p:spPr>
          <a:xfrm rot="19741906" flipH="1">
            <a:off x="5969240" y="-610011"/>
            <a:ext cx="111316" cy="8083296"/>
          </a:xfrm>
          <a:custGeom>
            <a:avLst/>
            <a:gdLst>
              <a:gd name="connsiteX0" fmla="*/ 0 w 111316"/>
              <a:gd name="connsiteY0" fmla="*/ 0 h 8181775"/>
              <a:gd name="connsiteX1" fmla="*/ 111316 w 111316"/>
              <a:gd name="connsiteY1" fmla="*/ 0 h 8181775"/>
              <a:gd name="connsiteX2" fmla="*/ 111316 w 111316"/>
              <a:gd name="connsiteY2" fmla="*/ 8181775 h 8181775"/>
              <a:gd name="connsiteX3" fmla="*/ 0 w 111316"/>
              <a:gd name="connsiteY3" fmla="*/ 8181775 h 8181775"/>
              <a:gd name="connsiteX4" fmla="*/ 0 w 111316"/>
              <a:gd name="connsiteY4" fmla="*/ 0 h 8181775"/>
              <a:gd name="connsiteX0" fmla="*/ 429 w 111316"/>
              <a:gd name="connsiteY0" fmla="*/ 63150 h 8181775"/>
              <a:gd name="connsiteX1" fmla="*/ 111316 w 111316"/>
              <a:gd name="connsiteY1" fmla="*/ 0 h 8181775"/>
              <a:gd name="connsiteX2" fmla="*/ 111316 w 111316"/>
              <a:gd name="connsiteY2" fmla="*/ 8181775 h 8181775"/>
              <a:gd name="connsiteX3" fmla="*/ 0 w 111316"/>
              <a:gd name="connsiteY3" fmla="*/ 8181775 h 8181775"/>
              <a:gd name="connsiteX4" fmla="*/ 429 w 111316"/>
              <a:gd name="connsiteY4" fmla="*/ 63150 h 8181775"/>
              <a:gd name="connsiteX0" fmla="*/ 429 w 111316"/>
              <a:gd name="connsiteY0" fmla="*/ 63150 h 8181775"/>
              <a:gd name="connsiteX1" fmla="*/ 111316 w 111316"/>
              <a:gd name="connsiteY1" fmla="*/ 0 h 8181775"/>
              <a:gd name="connsiteX2" fmla="*/ 108345 w 111316"/>
              <a:gd name="connsiteY2" fmla="*/ 8113499 h 8181775"/>
              <a:gd name="connsiteX3" fmla="*/ 0 w 111316"/>
              <a:gd name="connsiteY3" fmla="*/ 8181775 h 8181775"/>
              <a:gd name="connsiteX4" fmla="*/ 429 w 111316"/>
              <a:gd name="connsiteY4" fmla="*/ 63150 h 8181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316" h="8181775">
                <a:moveTo>
                  <a:pt x="429" y="63150"/>
                </a:moveTo>
                <a:lnTo>
                  <a:pt x="111316" y="0"/>
                </a:lnTo>
                <a:cubicBezTo>
                  <a:pt x="110326" y="2704500"/>
                  <a:pt x="109335" y="5408999"/>
                  <a:pt x="108345" y="8113499"/>
                </a:cubicBezTo>
                <a:lnTo>
                  <a:pt x="0" y="8181775"/>
                </a:lnTo>
                <a:lnTo>
                  <a:pt x="429" y="6315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28575">
            <a:noFill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36">
            <a:extLst>
              <a:ext uri="{FF2B5EF4-FFF2-40B4-BE49-F238E27FC236}">
                <a16:creationId xmlns:a16="http://schemas.microsoft.com/office/drawing/2014/main" id="{D1CF6CE8-A6B5-46EF-BCF3-1C50B0B89889}"/>
              </a:ext>
            </a:extLst>
          </p:cNvPr>
          <p:cNvSpPr/>
          <p:nvPr userDrawn="1"/>
        </p:nvSpPr>
        <p:spPr>
          <a:xfrm flipH="1">
            <a:off x="-9011" y="-3928"/>
            <a:ext cx="8029107" cy="6866614"/>
          </a:xfrm>
          <a:custGeom>
            <a:avLst/>
            <a:gdLst>
              <a:gd name="connsiteX0" fmla="*/ 0 w 7126382"/>
              <a:gd name="connsiteY0" fmla="*/ 0 h 6866963"/>
              <a:gd name="connsiteX1" fmla="*/ 7126382 w 7126382"/>
              <a:gd name="connsiteY1" fmla="*/ 0 h 6866963"/>
              <a:gd name="connsiteX2" fmla="*/ 7126382 w 7126382"/>
              <a:gd name="connsiteY2" fmla="*/ 6866963 h 6866963"/>
              <a:gd name="connsiteX3" fmla="*/ 0 w 7126382"/>
              <a:gd name="connsiteY3" fmla="*/ 6866963 h 6866963"/>
              <a:gd name="connsiteX4" fmla="*/ 0 w 7126382"/>
              <a:gd name="connsiteY4" fmla="*/ 0 h 6866963"/>
              <a:gd name="connsiteX0" fmla="*/ 2773082 w 7126382"/>
              <a:gd name="connsiteY0" fmla="*/ 0 h 6872939"/>
              <a:gd name="connsiteX1" fmla="*/ 7126382 w 7126382"/>
              <a:gd name="connsiteY1" fmla="*/ 5976 h 6872939"/>
              <a:gd name="connsiteX2" fmla="*/ 7126382 w 7126382"/>
              <a:gd name="connsiteY2" fmla="*/ 6872939 h 6872939"/>
              <a:gd name="connsiteX3" fmla="*/ 0 w 7126382"/>
              <a:gd name="connsiteY3" fmla="*/ 6872939 h 6872939"/>
              <a:gd name="connsiteX4" fmla="*/ 2773082 w 7126382"/>
              <a:gd name="connsiteY4" fmla="*/ 0 h 6872939"/>
              <a:gd name="connsiteX0" fmla="*/ 2928471 w 7126382"/>
              <a:gd name="connsiteY0" fmla="*/ 0 h 6908798"/>
              <a:gd name="connsiteX1" fmla="*/ 7126382 w 7126382"/>
              <a:gd name="connsiteY1" fmla="*/ 41835 h 6908798"/>
              <a:gd name="connsiteX2" fmla="*/ 7126382 w 7126382"/>
              <a:gd name="connsiteY2" fmla="*/ 6908798 h 6908798"/>
              <a:gd name="connsiteX3" fmla="*/ 0 w 7126382"/>
              <a:gd name="connsiteY3" fmla="*/ 6908798 h 6908798"/>
              <a:gd name="connsiteX4" fmla="*/ 2928471 w 7126382"/>
              <a:gd name="connsiteY4" fmla="*/ 0 h 6908798"/>
              <a:gd name="connsiteX0" fmla="*/ 3143624 w 7126382"/>
              <a:gd name="connsiteY0" fmla="*/ 0 h 6878915"/>
              <a:gd name="connsiteX1" fmla="*/ 7126382 w 7126382"/>
              <a:gd name="connsiteY1" fmla="*/ 11952 h 6878915"/>
              <a:gd name="connsiteX2" fmla="*/ 7126382 w 7126382"/>
              <a:gd name="connsiteY2" fmla="*/ 6878915 h 6878915"/>
              <a:gd name="connsiteX3" fmla="*/ 0 w 7126382"/>
              <a:gd name="connsiteY3" fmla="*/ 6878915 h 6878915"/>
              <a:gd name="connsiteX4" fmla="*/ 3143624 w 7126382"/>
              <a:gd name="connsiteY4" fmla="*/ 0 h 6878915"/>
              <a:gd name="connsiteX0" fmla="*/ 3556000 w 7126382"/>
              <a:gd name="connsiteY0" fmla="*/ 11954 h 6866963"/>
              <a:gd name="connsiteX1" fmla="*/ 7126382 w 7126382"/>
              <a:gd name="connsiteY1" fmla="*/ 0 h 6866963"/>
              <a:gd name="connsiteX2" fmla="*/ 7126382 w 7126382"/>
              <a:gd name="connsiteY2" fmla="*/ 6866963 h 6866963"/>
              <a:gd name="connsiteX3" fmla="*/ 0 w 7126382"/>
              <a:gd name="connsiteY3" fmla="*/ 6866963 h 6866963"/>
              <a:gd name="connsiteX4" fmla="*/ 3556000 w 7126382"/>
              <a:gd name="connsiteY4" fmla="*/ 11954 h 6866963"/>
              <a:gd name="connsiteX0" fmla="*/ 4129742 w 7126382"/>
              <a:gd name="connsiteY0" fmla="*/ 1 h 6866963"/>
              <a:gd name="connsiteX1" fmla="*/ 7126382 w 7126382"/>
              <a:gd name="connsiteY1" fmla="*/ 0 h 6866963"/>
              <a:gd name="connsiteX2" fmla="*/ 7126382 w 7126382"/>
              <a:gd name="connsiteY2" fmla="*/ 6866963 h 6866963"/>
              <a:gd name="connsiteX3" fmla="*/ 0 w 7126382"/>
              <a:gd name="connsiteY3" fmla="*/ 6866963 h 6866963"/>
              <a:gd name="connsiteX4" fmla="*/ 4129742 w 7126382"/>
              <a:gd name="connsiteY4" fmla="*/ 1 h 6866963"/>
              <a:gd name="connsiteX0" fmla="*/ 4129742 w 8012207"/>
              <a:gd name="connsiteY0" fmla="*/ 0 h 6866962"/>
              <a:gd name="connsiteX1" fmla="*/ 8012207 w 8012207"/>
              <a:gd name="connsiteY1" fmla="*/ 19049 h 6866962"/>
              <a:gd name="connsiteX2" fmla="*/ 7126382 w 8012207"/>
              <a:gd name="connsiteY2" fmla="*/ 6866962 h 6866962"/>
              <a:gd name="connsiteX3" fmla="*/ 0 w 8012207"/>
              <a:gd name="connsiteY3" fmla="*/ 6866962 h 6866962"/>
              <a:gd name="connsiteX4" fmla="*/ 4129742 w 8012207"/>
              <a:gd name="connsiteY4" fmla="*/ 0 h 6866962"/>
              <a:gd name="connsiteX0" fmla="*/ 4129742 w 8174132"/>
              <a:gd name="connsiteY0" fmla="*/ 0 h 6866962"/>
              <a:gd name="connsiteX1" fmla="*/ 8174132 w 8174132"/>
              <a:gd name="connsiteY1" fmla="*/ 9524 h 6866962"/>
              <a:gd name="connsiteX2" fmla="*/ 7126382 w 8174132"/>
              <a:gd name="connsiteY2" fmla="*/ 6866962 h 6866962"/>
              <a:gd name="connsiteX3" fmla="*/ 0 w 8174132"/>
              <a:gd name="connsiteY3" fmla="*/ 6866962 h 6866962"/>
              <a:gd name="connsiteX4" fmla="*/ 4129742 w 8174132"/>
              <a:gd name="connsiteY4" fmla="*/ 0 h 6866962"/>
              <a:gd name="connsiteX0" fmla="*/ 4129742 w 8174132"/>
              <a:gd name="connsiteY0" fmla="*/ 0 h 6866962"/>
              <a:gd name="connsiteX1" fmla="*/ 8174132 w 8174132"/>
              <a:gd name="connsiteY1" fmla="*/ 9524 h 6866962"/>
              <a:gd name="connsiteX2" fmla="*/ 6221507 w 8174132"/>
              <a:gd name="connsiteY2" fmla="*/ 6857437 h 6866962"/>
              <a:gd name="connsiteX3" fmla="*/ 0 w 8174132"/>
              <a:gd name="connsiteY3" fmla="*/ 6866962 h 6866962"/>
              <a:gd name="connsiteX4" fmla="*/ 4129742 w 8174132"/>
              <a:gd name="connsiteY4" fmla="*/ 0 h 6866962"/>
              <a:gd name="connsiteX0" fmla="*/ 4129742 w 8812307"/>
              <a:gd name="connsiteY0" fmla="*/ 0 h 6866962"/>
              <a:gd name="connsiteX1" fmla="*/ 8812307 w 8812307"/>
              <a:gd name="connsiteY1" fmla="*/ 9524 h 6866962"/>
              <a:gd name="connsiteX2" fmla="*/ 6221507 w 8812307"/>
              <a:gd name="connsiteY2" fmla="*/ 6857437 h 6866962"/>
              <a:gd name="connsiteX3" fmla="*/ 0 w 8812307"/>
              <a:gd name="connsiteY3" fmla="*/ 6866962 h 6866962"/>
              <a:gd name="connsiteX4" fmla="*/ 4129742 w 8812307"/>
              <a:gd name="connsiteY4" fmla="*/ 0 h 6866962"/>
              <a:gd name="connsiteX0" fmla="*/ 4129742 w 9288557"/>
              <a:gd name="connsiteY0" fmla="*/ 1 h 6866963"/>
              <a:gd name="connsiteX1" fmla="*/ 9288557 w 9288557"/>
              <a:gd name="connsiteY1" fmla="*/ 0 h 6866963"/>
              <a:gd name="connsiteX2" fmla="*/ 6221507 w 9288557"/>
              <a:gd name="connsiteY2" fmla="*/ 6857438 h 6866963"/>
              <a:gd name="connsiteX3" fmla="*/ 0 w 9288557"/>
              <a:gd name="connsiteY3" fmla="*/ 6866963 h 6866963"/>
              <a:gd name="connsiteX4" fmla="*/ 4129742 w 9288557"/>
              <a:gd name="connsiteY4" fmla="*/ 1 h 6866963"/>
              <a:gd name="connsiteX0" fmla="*/ 4129742 w 9298284"/>
              <a:gd name="connsiteY0" fmla="*/ 1 h 6866963"/>
              <a:gd name="connsiteX1" fmla="*/ 9288557 w 9298284"/>
              <a:gd name="connsiteY1" fmla="*/ 0 h 6866963"/>
              <a:gd name="connsiteX2" fmla="*/ 9298284 w 9298284"/>
              <a:gd name="connsiteY2" fmla="*/ 21863 h 6866963"/>
              <a:gd name="connsiteX3" fmla="*/ 6221507 w 9298284"/>
              <a:gd name="connsiteY3" fmla="*/ 6857438 h 6866963"/>
              <a:gd name="connsiteX4" fmla="*/ 0 w 9298284"/>
              <a:gd name="connsiteY4" fmla="*/ 6866963 h 6866963"/>
              <a:gd name="connsiteX5" fmla="*/ 4129742 w 9298284"/>
              <a:gd name="connsiteY5" fmla="*/ 1 h 6866963"/>
              <a:gd name="connsiteX0" fmla="*/ 4129742 w 9288557"/>
              <a:gd name="connsiteY0" fmla="*/ 1 h 6866963"/>
              <a:gd name="connsiteX1" fmla="*/ 9288557 w 9288557"/>
              <a:gd name="connsiteY1" fmla="*/ 0 h 6866963"/>
              <a:gd name="connsiteX2" fmla="*/ 8155284 w 9288557"/>
              <a:gd name="connsiteY2" fmla="*/ 2460263 h 6866963"/>
              <a:gd name="connsiteX3" fmla="*/ 6221507 w 9288557"/>
              <a:gd name="connsiteY3" fmla="*/ 6857438 h 6866963"/>
              <a:gd name="connsiteX4" fmla="*/ 0 w 9288557"/>
              <a:gd name="connsiteY4" fmla="*/ 6866963 h 6866963"/>
              <a:gd name="connsiteX5" fmla="*/ 4129742 w 9288557"/>
              <a:gd name="connsiteY5" fmla="*/ 1 h 6866963"/>
              <a:gd name="connsiteX0" fmla="*/ 4129742 w 8202707"/>
              <a:gd name="connsiteY0" fmla="*/ 0 h 6866962"/>
              <a:gd name="connsiteX1" fmla="*/ 8202707 w 8202707"/>
              <a:gd name="connsiteY1" fmla="*/ 28574 h 6866962"/>
              <a:gd name="connsiteX2" fmla="*/ 8155284 w 8202707"/>
              <a:gd name="connsiteY2" fmla="*/ 2460262 h 6866962"/>
              <a:gd name="connsiteX3" fmla="*/ 6221507 w 8202707"/>
              <a:gd name="connsiteY3" fmla="*/ 6857437 h 6866962"/>
              <a:gd name="connsiteX4" fmla="*/ 0 w 8202707"/>
              <a:gd name="connsiteY4" fmla="*/ 6866962 h 6866962"/>
              <a:gd name="connsiteX5" fmla="*/ 4129742 w 8202707"/>
              <a:gd name="connsiteY5" fmla="*/ 0 h 6866962"/>
              <a:gd name="connsiteX0" fmla="*/ 4129742 w 8202707"/>
              <a:gd name="connsiteY0" fmla="*/ 0 h 6866962"/>
              <a:gd name="connsiteX1" fmla="*/ 8202707 w 8202707"/>
              <a:gd name="connsiteY1" fmla="*/ 28574 h 6866962"/>
              <a:gd name="connsiteX2" fmla="*/ 8193384 w 8202707"/>
              <a:gd name="connsiteY2" fmla="*/ 2460262 h 6866962"/>
              <a:gd name="connsiteX3" fmla="*/ 6221507 w 8202707"/>
              <a:gd name="connsiteY3" fmla="*/ 6857437 h 6866962"/>
              <a:gd name="connsiteX4" fmla="*/ 0 w 8202707"/>
              <a:gd name="connsiteY4" fmla="*/ 6866962 h 6866962"/>
              <a:gd name="connsiteX5" fmla="*/ 4129742 w 8202707"/>
              <a:gd name="connsiteY5" fmla="*/ 0 h 6866962"/>
              <a:gd name="connsiteX0" fmla="*/ 4129742 w 8202707"/>
              <a:gd name="connsiteY0" fmla="*/ 0 h 6866962"/>
              <a:gd name="connsiteX1" fmla="*/ 8202707 w 8202707"/>
              <a:gd name="connsiteY1" fmla="*/ 28574 h 6866962"/>
              <a:gd name="connsiteX2" fmla="*/ 8174334 w 8202707"/>
              <a:gd name="connsiteY2" fmla="*/ 3469912 h 6866962"/>
              <a:gd name="connsiteX3" fmla="*/ 6221507 w 8202707"/>
              <a:gd name="connsiteY3" fmla="*/ 6857437 h 6866962"/>
              <a:gd name="connsiteX4" fmla="*/ 0 w 8202707"/>
              <a:gd name="connsiteY4" fmla="*/ 6866962 h 6866962"/>
              <a:gd name="connsiteX5" fmla="*/ 4129742 w 8202707"/>
              <a:gd name="connsiteY5" fmla="*/ 0 h 6866962"/>
              <a:gd name="connsiteX0" fmla="*/ 4129742 w 8202707"/>
              <a:gd name="connsiteY0" fmla="*/ 0 h 6866962"/>
              <a:gd name="connsiteX1" fmla="*/ 8202707 w 8202707"/>
              <a:gd name="connsiteY1" fmla="*/ 28574 h 6866962"/>
              <a:gd name="connsiteX2" fmla="*/ 8174334 w 8202707"/>
              <a:gd name="connsiteY2" fmla="*/ 3469912 h 6866962"/>
              <a:gd name="connsiteX3" fmla="*/ 6145307 w 8202707"/>
              <a:gd name="connsiteY3" fmla="*/ 6847912 h 6866962"/>
              <a:gd name="connsiteX4" fmla="*/ 0 w 8202707"/>
              <a:gd name="connsiteY4" fmla="*/ 6866962 h 6866962"/>
              <a:gd name="connsiteX5" fmla="*/ 4129742 w 8202707"/>
              <a:gd name="connsiteY5" fmla="*/ 0 h 6866962"/>
              <a:gd name="connsiteX0" fmla="*/ 4129742 w 8191821"/>
              <a:gd name="connsiteY0" fmla="*/ 47626 h 6914588"/>
              <a:gd name="connsiteX1" fmla="*/ 8191821 w 8191821"/>
              <a:gd name="connsiteY1" fmla="*/ 0 h 6914588"/>
              <a:gd name="connsiteX2" fmla="*/ 8174334 w 8191821"/>
              <a:gd name="connsiteY2" fmla="*/ 3517538 h 6914588"/>
              <a:gd name="connsiteX3" fmla="*/ 6145307 w 8191821"/>
              <a:gd name="connsiteY3" fmla="*/ 6895538 h 6914588"/>
              <a:gd name="connsiteX4" fmla="*/ 0 w 8191821"/>
              <a:gd name="connsiteY4" fmla="*/ 6914588 h 6914588"/>
              <a:gd name="connsiteX5" fmla="*/ 4129742 w 8191821"/>
              <a:gd name="connsiteY5" fmla="*/ 47626 h 6914588"/>
              <a:gd name="connsiteX0" fmla="*/ 4129742 w 8191821"/>
              <a:gd name="connsiteY0" fmla="*/ 4083 h 6871045"/>
              <a:gd name="connsiteX1" fmla="*/ 8191821 w 8191821"/>
              <a:gd name="connsiteY1" fmla="*/ 0 h 6871045"/>
              <a:gd name="connsiteX2" fmla="*/ 8174334 w 8191821"/>
              <a:gd name="connsiteY2" fmla="*/ 3473995 h 6871045"/>
              <a:gd name="connsiteX3" fmla="*/ 6145307 w 8191821"/>
              <a:gd name="connsiteY3" fmla="*/ 6851995 h 6871045"/>
              <a:gd name="connsiteX4" fmla="*/ 0 w 8191821"/>
              <a:gd name="connsiteY4" fmla="*/ 6871045 h 6871045"/>
              <a:gd name="connsiteX5" fmla="*/ 4129742 w 8191821"/>
              <a:gd name="connsiteY5" fmla="*/ 4083 h 6871045"/>
              <a:gd name="connsiteX0" fmla="*/ 4129742 w 8191821"/>
              <a:gd name="connsiteY0" fmla="*/ 4083 h 6871045"/>
              <a:gd name="connsiteX1" fmla="*/ 8191821 w 8191821"/>
              <a:gd name="connsiteY1" fmla="*/ 0 h 6871045"/>
              <a:gd name="connsiteX2" fmla="*/ 8182217 w 8191821"/>
              <a:gd name="connsiteY2" fmla="*/ 3455602 h 6871045"/>
              <a:gd name="connsiteX3" fmla="*/ 6145307 w 8191821"/>
              <a:gd name="connsiteY3" fmla="*/ 6851995 h 6871045"/>
              <a:gd name="connsiteX4" fmla="*/ 0 w 8191821"/>
              <a:gd name="connsiteY4" fmla="*/ 6871045 h 6871045"/>
              <a:gd name="connsiteX5" fmla="*/ 4129742 w 8191821"/>
              <a:gd name="connsiteY5" fmla="*/ 4083 h 6871045"/>
              <a:gd name="connsiteX0" fmla="*/ 4150214 w 8191821"/>
              <a:gd name="connsiteY0" fmla="*/ 0 h 6901082"/>
              <a:gd name="connsiteX1" fmla="*/ 8191821 w 8191821"/>
              <a:gd name="connsiteY1" fmla="*/ 30037 h 6901082"/>
              <a:gd name="connsiteX2" fmla="*/ 8182217 w 8191821"/>
              <a:gd name="connsiteY2" fmla="*/ 3485639 h 6901082"/>
              <a:gd name="connsiteX3" fmla="*/ 6145307 w 8191821"/>
              <a:gd name="connsiteY3" fmla="*/ 6882032 h 6901082"/>
              <a:gd name="connsiteX4" fmla="*/ 0 w 8191821"/>
              <a:gd name="connsiteY4" fmla="*/ 6901082 h 6901082"/>
              <a:gd name="connsiteX5" fmla="*/ 4150214 w 8191821"/>
              <a:gd name="connsiteY5" fmla="*/ 0 h 6901082"/>
              <a:gd name="connsiteX0" fmla="*/ 4150214 w 8184997"/>
              <a:gd name="connsiteY0" fmla="*/ 0 h 6901082"/>
              <a:gd name="connsiteX1" fmla="*/ 8184997 w 8184997"/>
              <a:gd name="connsiteY1" fmla="*/ 9565 h 6901082"/>
              <a:gd name="connsiteX2" fmla="*/ 8182217 w 8184997"/>
              <a:gd name="connsiteY2" fmla="*/ 3485639 h 6901082"/>
              <a:gd name="connsiteX3" fmla="*/ 6145307 w 8184997"/>
              <a:gd name="connsiteY3" fmla="*/ 6882032 h 6901082"/>
              <a:gd name="connsiteX4" fmla="*/ 0 w 8184997"/>
              <a:gd name="connsiteY4" fmla="*/ 6901082 h 6901082"/>
              <a:gd name="connsiteX5" fmla="*/ 4150214 w 8184997"/>
              <a:gd name="connsiteY5" fmla="*/ 0 h 6901082"/>
              <a:gd name="connsiteX0" fmla="*/ 3858746 w 8184997"/>
              <a:gd name="connsiteY0" fmla="*/ 485064 h 6891533"/>
              <a:gd name="connsiteX1" fmla="*/ 8184997 w 8184997"/>
              <a:gd name="connsiteY1" fmla="*/ 16 h 6891533"/>
              <a:gd name="connsiteX2" fmla="*/ 8182217 w 8184997"/>
              <a:gd name="connsiteY2" fmla="*/ 3476090 h 6891533"/>
              <a:gd name="connsiteX3" fmla="*/ 6145307 w 8184997"/>
              <a:gd name="connsiteY3" fmla="*/ 6872483 h 6891533"/>
              <a:gd name="connsiteX4" fmla="*/ 0 w 8184997"/>
              <a:gd name="connsiteY4" fmla="*/ 6891533 h 6891533"/>
              <a:gd name="connsiteX5" fmla="*/ 3858746 w 8184997"/>
              <a:gd name="connsiteY5" fmla="*/ 485064 h 6891533"/>
              <a:gd name="connsiteX0" fmla="*/ 3858746 w 8193829"/>
              <a:gd name="connsiteY0" fmla="*/ 0 h 6406469"/>
              <a:gd name="connsiteX1" fmla="*/ 8193829 w 8193829"/>
              <a:gd name="connsiteY1" fmla="*/ 733 h 6406469"/>
              <a:gd name="connsiteX2" fmla="*/ 8182217 w 8193829"/>
              <a:gd name="connsiteY2" fmla="*/ 2991026 h 6406469"/>
              <a:gd name="connsiteX3" fmla="*/ 6145307 w 8193829"/>
              <a:gd name="connsiteY3" fmla="*/ 6387419 h 6406469"/>
              <a:gd name="connsiteX4" fmla="*/ 0 w 8193829"/>
              <a:gd name="connsiteY4" fmla="*/ 6406469 h 6406469"/>
              <a:gd name="connsiteX5" fmla="*/ 3858746 w 8193829"/>
              <a:gd name="connsiteY5" fmla="*/ 0 h 6406469"/>
              <a:gd name="connsiteX0" fmla="*/ 3858746 w 8193829"/>
              <a:gd name="connsiteY0" fmla="*/ 0 h 6406469"/>
              <a:gd name="connsiteX1" fmla="*/ 8193829 w 8193829"/>
              <a:gd name="connsiteY1" fmla="*/ 733 h 6406469"/>
              <a:gd name="connsiteX2" fmla="*/ 7934910 w 8193829"/>
              <a:gd name="connsiteY2" fmla="*/ 3361986 h 6406469"/>
              <a:gd name="connsiteX3" fmla="*/ 6145307 w 8193829"/>
              <a:gd name="connsiteY3" fmla="*/ 6387419 h 6406469"/>
              <a:gd name="connsiteX4" fmla="*/ 0 w 8193829"/>
              <a:gd name="connsiteY4" fmla="*/ 6406469 h 6406469"/>
              <a:gd name="connsiteX5" fmla="*/ 3858746 w 8193829"/>
              <a:gd name="connsiteY5" fmla="*/ 0 h 6406469"/>
              <a:gd name="connsiteX0" fmla="*/ 3858746 w 7935136"/>
              <a:gd name="connsiteY0" fmla="*/ 8100 h 6414569"/>
              <a:gd name="connsiteX1" fmla="*/ 7911193 w 7935136"/>
              <a:gd name="connsiteY1" fmla="*/ 0 h 6414569"/>
              <a:gd name="connsiteX2" fmla="*/ 7934910 w 7935136"/>
              <a:gd name="connsiteY2" fmla="*/ 3370086 h 6414569"/>
              <a:gd name="connsiteX3" fmla="*/ 6145307 w 7935136"/>
              <a:gd name="connsiteY3" fmla="*/ 6395519 h 6414569"/>
              <a:gd name="connsiteX4" fmla="*/ 0 w 7935136"/>
              <a:gd name="connsiteY4" fmla="*/ 6414569 h 6414569"/>
              <a:gd name="connsiteX5" fmla="*/ 3858746 w 7935136"/>
              <a:gd name="connsiteY5" fmla="*/ 8100 h 6414569"/>
              <a:gd name="connsiteX0" fmla="*/ 3858746 w 7916213"/>
              <a:gd name="connsiteY0" fmla="*/ 8100 h 6414569"/>
              <a:gd name="connsiteX1" fmla="*/ 7911193 w 7916213"/>
              <a:gd name="connsiteY1" fmla="*/ 0 h 6414569"/>
              <a:gd name="connsiteX2" fmla="*/ 7915639 w 7916213"/>
              <a:gd name="connsiteY2" fmla="*/ 3386948 h 6414569"/>
              <a:gd name="connsiteX3" fmla="*/ 6145307 w 7916213"/>
              <a:gd name="connsiteY3" fmla="*/ 6395519 h 6414569"/>
              <a:gd name="connsiteX4" fmla="*/ 0 w 7916213"/>
              <a:gd name="connsiteY4" fmla="*/ 6414569 h 6414569"/>
              <a:gd name="connsiteX5" fmla="*/ 3858746 w 7916213"/>
              <a:gd name="connsiteY5" fmla="*/ 8100 h 6414569"/>
              <a:gd name="connsiteX0" fmla="*/ 3858746 w 7916213"/>
              <a:gd name="connsiteY0" fmla="*/ 8100 h 6414569"/>
              <a:gd name="connsiteX1" fmla="*/ 7911193 w 7916213"/>
              <a:gd name="connsiteY1" fmla="*/ 0 h 6414569"/>
              <a:gd name="connsiteX2" fmla="*/ 7915639 w 7916213"/>
              <a:gd name="connsiteY2" fmla="*/ 3394175 h 6414569"/>
              <a:gd name="connsiteX3" fmla="*/ 6145307 w 7916213"/>
              <a:gd name="connsiteY3" fmla="*/ 6395519 h 6414569"/>
              <a:gd name="connsiteX4" fmla="*/ 0 w 7916213"/>
              <a:gd name="connsiteY4" fmla="*/ 6414569 h 6414569"/>
              <a:gd name="connsiteX5" fmla="*/ 3858746 w 7916213"/>
              <a:gd name="connsiteY5" fmla="*/ 8100 h 6414569"/>
              <a:gd name="connsiteX0" fmla="*/ 3858746 w 7916581"/>
              <a:gd name="connsiteY0" fmla="*/ 0 h 6406469"/>
              <a:gd name="connsiteX1" fmla="*/ 7916011 w 7916581"/>
              <a:gd name="connsiteY1" fmla="*/ 25623 h 6406469"/>
              <a:gd name="connsiteX2" fmla="*/ 7915639 w 7916581"/>
              <a:gd name="connsiteY2" fmla="*/ 3386075 h 6406469"/>
              <a:gd name="connsiteX3" fmla="*/ 6145307 w 7916581"/>
              <a:gd name="connsiteY3" fmla="*/ 6387419 h 6406469"/>
              <a:gd name="connsiteX4" fmla="*/ 0 w 7916581"/>
              <a:gd name="connsiteY4" fmla="*/ 6406469 h 6406469"/>
              <a:gd name="connsiteX5" fmla="*/ 3858746 w 7916581"/>
              <a:gd name="connsiteY5" fmla="*/ 0 h 6406469"/>
              <a:gd name="connsiteX0" fmla="*/ 3853928 w 7916581"/>
              <a:gd name="connsiteY0" fmla="*/ 0 h 6382381"/>
              <a:gd name="connsiteX1" fmla="*/ 7916011 w 7916581"/>
              <a:gd name="connsiteY1" fmla="*/ 1535 h 6382381"/>
              <a:gd name="connsiteX2" fmla="*/ 7915639 w 7916581"/>
              <a:gd name="connsiteY2" fmla="*/ 3361987 h 6382381"/>
              <a:gd name="connsiteX3" fmla="*/ 6145307 w 7916581"/>
              <a:gd name="connsiteY3" fmla="*/ 6363331 h 6382381"/>
              <a:gd name="connsiteX4" fmla="*/ 0 w 7916581"/>
              <a:gd name="connsiteY4" fmla="*/ 6382381 h 6382381"/>
              <a:gd name="connsiteX5" fmla="*/ 3853928 w 7916581"/>
              <a:gd name="connsiteY5" fmla="*/ 0 h 6382381"/>
              <a:gd name="connsiteX0" fmla="*/ 3832256 w 7894909"/>
              <a:gd name="connsiteY0" fmla="*/ 0 h 6368836"/>
              <a:gd name="connsiteX1" fmla="*/ 7894339 w 7894909"/>
              <a:gd name="connsiteY1" fmla="*/ 1535 h 6368836"/>
              <a:gd name="connsiteX2" fmla="*/ 7893967 w 7894909"/>
              <a:gd name="connsiteY2" fmla="*/ 3361987 h 6368836"/>
              <a:gd name="connsiteX3" fmla="*/ 6123635 w 7894909"/>
              <a:gd name="connsiteY3" fmla="*/ 6363331 h 6368836"/>
              <a:gd name="connsiteX4" fmla="*/ 0 w 7894909"/>
              <a:gd name="connsiteY4" fmla="*/ 6368836 h 6368836"/>
              <a:gd name="connsiteX5" fmla="*/ 3832256 w 7894909"/>
              <a:gd name="connsiteY5" fmla="*/ 0 h 6368836"/>
              <a:gd name="connsiteX0" fmla="*/ 4179128 w 7894909"/>
              <a:gd name="connsiteY0" fmla="*/ 4888 h 6367301"/>
              <a:gd name="connsiteX1" fmla="*/ 7894339 w 7894909"/>
              <a:gd name="connsiteY1" fmla="*/ 0 h 6367301"/>
              <a:gd name="connsiteX2" fmla="*/ 7893967 w 7894909"/>
              <a:gd name="connsiteY2" fmla="*/ 3360452 h 6367301"/>
              <a:gd name="connsiteX3" fmla="*/ 6123635 w 7894909"/>
              <a:gd name="connsiteY3" fmla="*/ 6361796 h 6367301"/>
              <a:gd name="connsiteX4" fmla="*/ 0 w 7894909"/>
              <a:gd name="connsiteY4" fmla="*/ 6367301 h 6367301"/>
              <a:gd name="connsiteX5" fmla="*/ 4179128 w 7894909"/>
              <a:gd name="connsiteY5" fmla="*/ 4888 h 6367301"/>
              <a:gd name="connsiteX0" fmla="*/ 3645973 w 7361754"/>
              <a:gd name="connsiteY0" fmla="*/ 4888 h 6367301"/>
              <a:gd name="connsiteX1" fmla="*/ 7361184 w 7361754"/>
              <a:gd name="connsiteY1" fmla="*/ 0 h 6367301"/>
              <a:gd name="connsiteX2" fmla="*/ 7360812 w 7361754"/>
              <a:gd name="connsiteY2" fmla="*/ 3360452 h 6367301"/>
              <a:gd name="connsiteX3" fmla="*/ 5590480 w 7361754"/>
              <a:gd name="connsiteY3" fmla="*/ 6361796 h 6367301"/>
              <a:gd name="connsiteX4" fmla="*/ 0 w 7361754"/>
              <a:gd name="connsiteY4" fmla="*/ 6367301 h 6367301"/>
              <a:gd name="connsiteX5" fmla="*/ 3645973 w 7361754"/>
              <a:gd name="connsiteY5" fmla="*/ 4888 h 6367301"/>
              <a:gd name="connsiteX0" fmla="*/ 3729480 w 7445261"/>
              <a:gd name="connsiteY0" fmla="*/ 4888 h 6367301"/>
              <a:gd name="connsiteX1" fmla="*/ 7444691 w 7445261"/>
              <a:gd name="connsiteY1" fmla="*/ 0 h 6367301"/>
              <a:gd name="connsiteX2" fmla="*/ 7444319 w 7445261"/>
              <a:gd name="connsiteY2" fmla="*/ 3360452 h 6367301"/>
              <a:gd name="connsiteX3" fmla="*/ 5673987 w 7445261"/>
              <a:gd name="connsiteY3" fmla="*/ 6361796 h 6367301"/>
              <a:gd name="connsiteX4" fmla="*/ 0 w 7445261"/>
              <a:gd name="connsiteY4" fmla="*/ 6367301 h 6367301"/>
              <a:gd name="connsiteX5" fmla="*/ 3729480 w 7445261"/>
              <a:gd name="connsiteY5" fmla="*/ 4888 h 6367301"/>
              <a:gd name="connsiteX0" fmla="*/ 3851527 w 7445261"/>
              <a:gd name="connsiteY0" fmla="*/ 11311 h 6367301"/>
              <a:gd name="connsiteX1" fmla="*/ 7444691 w 7445261"/>
              <a:gd name="connsiteY1" fmla="*/ 0 h 6367301"/>
              <a:gd name="connsiteX2" fmla="*/ 7444319 w 7445261"/>
              <a:gd name="connsiteY2" fmla="*/ 3360452 h 6367301"/>
              <a:gd name="connsiteX3" fmla="*/ 5673987 w 7445261"/>
              <a:gd name="connsiteY3" fmla="*/ 6361796 h 6367301"/>
              <a:gd name="connsiteX4" fmla="*/ 0 w 7445261"/>
              <a:gd name="connsiteY4" fmla="*/ 6367301 h 6367301"/>
              <a:gd name="connsiteX5" fmla="*/ 3851527 w 7445261"/>
              <a:gd name="connsiteY5" fmla="*/ 11311 h 6367301"/>
              <a:gd name="connsiteX0" fmla="*/ 3812985 w 7445261"/>
              <a:gd name="connsiteY0" fmla="*/ 11311 h 6367301"/>
              <a:gd name="connsiteX1" fmla="*/ 7444691 w 7445261"/>
              <a:gd name="connsiteY1" fmla="*/ 0 h 6367301"/>
              <a:gd name="connsiteX2" fmla="*/ 7444319 w 7445261"/>
              <a:gd name="connsiteY2" fmla="*/ 3360452 h 6367301"/>
              <a:gd name="connsiteX3" fmla="*/ 5673987 w 7445261"/>
              <a:gd name="connsiteY3" fmla="*/ 6361796 h 6367301"/>
              <a:gd name="connsiteX4" fmla="*/ 0 w 7445261"/>
              <a:gd name="connsiteY4" fmla="*/ 6367301 h 6367301"/>
              <a:gd name="connsiteX5" fmla="*/ 3812985 w 7445261"/>
              <a:gd name="connsiteY5" fmla="*/ 11311 h 6367301"/>
              <a:gd name="connsiteX0" fmla="*/ 3838680 w 7445261"/>
              <a:gd name="connsiteY0" fmla="*/ 0 h 6368838"/>
              <a:gd name="connsiteX1" fmla="*/ 7444691 w 7445261"/>
              <a:gd name="connsiteY1" fmla="*/ 1537 h 6368838"/>
              <a:gd name="connsiteX2" fmla="*/ 7444319 w 7445261"/>
              <a:gd name="connsiteY2" fmla="*/ 3361989 h 6368838"/>
              <a:gd name="connsiteX3" fmla="*/ 5673987 w 7445261"/>
              <a:gd name="connsiteY3" fmla="*/ 6363333 h 6368838"/>
              <a:gd name="connsiteX4" fmla="*/ 0 w 7445261"/>
              <a:gd name="connsiteY4" fmla="*/ 6368838 h 6368838"/>
              <a:gd name="connsiteX5" fmla="*/ 3838680 w 7445261"/>
              <a:gd name="connsiteY5" fmla="*/ 0 h 6368838"/>
              <a:gd name="connsiteX0" fmla="*/ 3822109 w 7445261"/>
              <a:gd name="connsiteY0" fmla="*/ 1225 h 6367301"/>
              <a:gd name="connsiteX1" fmla="*/ 7444691 w 7445261"/>
              <a:gd name="connsiteY1" fmla="*/ 0 h 6367301"/>
              <a:gd name="connsiteX2" fmla="*/ 7444319 w 7445261"/>
              <a:gd name="connsiteY2" fmla="*/ 3360452 h 6367301"/>
              <a:gd name="connsiteX3" fmla="*/ 5673987 w 7445261"/>
              <a:gd name="connsiteY3" fmla="*/ 6361796 h 6367301"/>
              <a:gd name="connsiteX4" fmla="*/ 0 w 7445261"/>
              <a:gd name="connsiteY4" fmla="*/ 6367301 h 6367301"/>
              <a:gd name="connsiteX5" fmla="*/ 3822109 w 7445261"/>
              <a:gd name="connsiteY5" fmla="*/ 1225 h 6367301"/>
              <a:gd name="connsiteX0" fmla="*/ 3822109 w 7445261"/>
              <a:gd name="connsiteY0" fmla="*/ 1225 h 6367301"/>
              <a:gd name="connsiteX1" fmla="*/ 7444691 w 7445261"/>
              <a:gd name="connsiteY1" fmla="*/ 0 h 6367301"/>
              <a:gd name="connsiteX2" fmla="*/ 7444319 w 7445261"/>
              <a:gd name="connsiteY2" fmla="*/ 3360452 h 6367301"/>
              <a:gd name="connsiteX3" fmla="*/ 5647818 w 7445261"/>
              <a:gd name="connsiteY3" fmla="*/ 6364414 h 6367301"/>
              <a:gd name="connsiteX4" fmla="*/ 0 w 7445261"/>
              <a:gd name="connsiteY4" fmla="*/ 6367301 h 6367301"/>
              <a:gd name="connsiteX5" fmla="*/ 3822109 w 7445261"/>
              <a:gd name="connsiteY5" fmla="*/ 1225 h 6367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45261" h="6367301">
                <a:moveTo>
                  <a:pt x="3822109" y="1225"/>
                </a:moveTo>
                <a:lnTo>
                  <a:pt x="7444691" y="0"/>
                </a:lnTo>
                <a:cubicBezTo>
                  <a:pt x="7441583" y="810563"/>
                  <a:pt x="7447427" y="2549889"/>
                  <a:pt x="7444319" y="3360452"/>
                </a:cubicBezTo>
                <a:lnTo>
                  <a:pt x="5647818" y="6364414"/>
                </a:lnTo>
                <a:lnTo>
                  <a:pt x="0" y="6367301"/>
                </a:lnTo>
                <a:lnTo>
                  <a:pt x="3822109" y="1225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  <a:ln w="28575"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Subtitle 2">
            <a:extLst>
              <a:ext uri="{FF2B5EF4-FFF2-40B4-BE49-F238E27FC236}">
                <a16:creationId xmlns:a16="http://schemas.microsoft.com/office/drawing/2014/main" id="{E690B081-4C9F-416F-ADEE-98998D28B65F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83345" y="3123112"/>
            <a:ext cx="5060048" cy="860568"/>
          </a:xfrm>
        </p:spPr>
        <p:txBody>
          <a:bodyPr anchor="ctr">
            <a:normAutofit/>
          </a:bodyPr>
          <a:lstStyle>
            <a:lvl1pPr marL="0" indent="0" algn="l">
              <a:spcBef>
                <a:spcPts val="600"/>
              </a:spcBef>
              <a:buNone/>
              <a:defRPr sz="1800" b="0" spc="0" baseline="0">
                <a:solidFill>
                  <a:schemeClr val="bg2">
                    <a:lumMod val="50000"/>
                  </a:schemeClr>
                </a:solidFill>
                <a:latin typeface="+mn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8CE8BA-170B-42D1-8C8D-7394E8A0C9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89228" y="2224694"/>
            <a:ext cx="5060049" cy="771342"/>
          </a:xfrm>
        </p:spPr>
        <p:txBody>
          <a:bodyPr/>
          <a:lstStyle>
            <a:lvl1pPr algn="l">
              <a:defRPr sz="28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style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917A31-CA04-4E51-9C93-1C39B12B131E}"/>
              </a:ext>
            </a:extLst>
          </p:cNvPr>
          <p:cNvSpPr txBox="1"/>
          <p:nvPr userDrawn="1"/>
        </p:nvSpPr>
        <p:spPr bwMode="auto">
          <a:xfrm>
            <a:off x="9155910" y="6482576"/>
            <a:ext cx="289777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r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4A002303-4698-4CB1-B0D1-A0F733164BE7}"/>
              </a:ext>
            </a:extLst>
          </p:cNvPr>
          <p:cNvSpPr/>
          <p:nvPr userDrawn="1"/>
        </p:nvSpPr>
        <p:spPr>
          <a:xfrm flipH="1">
            <a:off x="-7511" y="3621168"/>
            <a:ext cx="1946182" cy="3248749"/>
          </a:xfrm>
          <a:custGeom>
            <a:avLst/>
            <a:gdLst>
              <a:gd name="connsiteX0" fmla="*/ 2024743 w 2046515"/>
              <a:gd name="connsiteY0" fmla="*/ 0 h 3418115"/>
              <a:gd name="connsiteX1" fmla="*/ 0 w 2046515"/>
              <a:gd name="connsiteY1" fmla="*/ 3418115 h 3418115"/>
              <a:gd name="connsiteX2" fmla="*/ 2046515 w 2046515"/>
              <a:gd name="connsiteY2" fmla="*/ 3396343 h 3418115"/>
              <a:gd name="connsiteX3" fmla="*/ 2024743 w 2046515"/>
              <a:gd name="connsiteY3" fmla="*/ 0 h 3418115"/>
              <a:gd name="connsiteX0" fmla="*/ 2024743 w 2035630"/>
              <a:gd name="connsiteY0" fmla="*/ 0 h 3418115"/>
              <a:gd name="connsiteX1" fmla="*/ 0 w 2035630"/>
              <a:gd name="connsiteY1" fmla="*/ 3418115 h 3418115"/>
              <a:gd name="connsiteX2" fmla="*/ 2035630 w 2035630"/>
              <a:gd name="connsiteY2" fmla="*/ 3418114 h 3418115"/>
              <a:gd name="connsiteX3" fmla="*/ 2024743 w 2035630"/>
              <a:gd name="connsiteY3" fmla="*/ 0 h 3418115"/>
              <a:gd name="connsiteX0" fmla="*/ 2024743 w 2035630"/>
              <a:gd name="connsiteY0" fmla="*/ 0 h 3418115"/>
              <a:gd name="connsiteX1" fmla="*/ 0 w 2035630"/>
              <a:gd name="connsiteY1" fmla="*/ 3418115 h 3418115"/>
              <a:gd name="connsiteX2" fmla="*/ 2035630 w 2035630"/>
              <a:gd name="connsiteY2" fmla="*/ 3418114 h 3418115"/>
              <a:gd name="connsiteX3" fmla="*/ 2035629 w 2035630"/>
              <a:gd name="connsiteY3" fmla="*/ 3407229 h 3418115"/>
              <a:gd name="connsiteX4" fmla="*/ 2024743 w 2035630"/>
              <a:gd name="connsiteY4" fmla="*/ 0 h 3418115"/>
              <a:gd name="connsiteX0" fmla="*/ 2024743 w 2046515"/>
              <a:gd name="connsiteY0" fmla="*/ 0 h 3418115"/>
              <a:gd name="connsiteX1" fmla="*/ 0 w 2046515"/>
              <a:gd name="connsiteY1" fmla="*/ 3418115 h 3418115"/>
              <a:gd name="connsiteX2" fmla="*/ 2035630 w 2046515"/>
              <a:gd name="connsiteY2" fmla="*/ 3418114 h 3418115"/>
              <a:gd name="connsiteX3" fmla="*/ 2046515 w 2046515"/>
              <a:gd name="connsiteY3" fmla="*/ 1665515 h 3418115"/>
              <a:gd name="connsiteX4" fmla="*/ 2024743 w 2046515"/>
              <a:gd name="connsiteY4" fmla="*/ 0 h 3418115"/>
              <a:gd name="connsiteX0" fmla="*/ 2024743 w 2046515"/>
              <a:gd name="connsiteY0" fmla="*/ 0 h 3418115"/>
              <a:gd name="connsiteX1" fmla="*/ 0 w 2046515"/>
              <a:gd name="connsiteY1" fmla="*/ 3418115 h 3418115"/>
              <a:gd name="connsiteX2" fmla="*/ 1524001 w 2046515"/>
              <a:gd name="connsiteY2" fmla="*/ 3407229 h 3418115"/>
              <a:gd name="connsiteX3" fmla="*/ 2046515 w 2046515"/>
              <a:gd name="connsiteY3" fmla="*/ 1665515 h 3418115"/>
              <a:gd name="connsiteX4" fmla="*/ 2024743 w 2046515"/>
              <a:gd name="connsiteY4" fmla="*/ 0 h 3418115"/>
              <a:gd name="connsiteX0" fmla="*/ 2024743 w 2025790"/>
              <a:gd name="connsiteY0" fmla="*/ 0 h 3418115"/>
              <a:gd name="connsiteX1" fmla="*/ 0 w 2025790"/>
              <a:gd name="connsiteY1" fmla="*/ 3418115 h 3418115"/>
              <a:gd name="connsiteX2" fmla="*/ 1524001 w 2025790"/>
              <a:gd name="connsiteY2" fmla="*/ 3407229 h 3418115"/>
              <a:gd name="connsiteX3" fmla="*/ 2024744 w 2025790"/>
              <a:gd name="connsiteY3" fmla="*/ 2362201 h 3418115"/>
              <a:gd name="connsiteX4" fmla="*/ 2024743 w 2025790"/>
              <a:gd name="connsiteY4" fmla="*/ 0 h 3418115"/>
              <a:gd name="connsiteX0" fmla="*/ 2024743 w 2025790"/>
              <a:gd name="connsiteY0" fmla="*/ 0 h 3429000"/>
              <a:gd name="connsiteX1" fmla="*/ 0 w 2025790"/>
              <a:gd name="connsiteY1" fmla="*/ 3418115 h 3429000"/>
              <a:gd name="connsiteX2" fmla="*/ 772887 w 2025790"/>
              <a:gd name="connsiteY2" fmla="*/ 3429000 h 3429000"/>
              <a:gd name="connsiteX3" fmla="*/ 2024744 w 2025790"/>
              <a:gd name="connsiteY3" fmla="*/ 2362201 h 3429000"/>
              <a:gd name="connsiteX4" fmla="*/ 2024743 w 2025790"/>
              <a:gd name="connsiteY4" fmla="*/ 0 h 3429000"/>
              <a:gd name="connsiteX0" fmla="*/ 2024743 w 2035630"/>
              <a:gd name="connsiteY0" fmla="*/ 0 h 3429000"/>
              <a:gd name="connsiteX1" fmla="*/ 0 w 2035630"/>
              <a:gd name="connsiteY1" fmla="*/ 3418115 h 3429000"/>
              <a:gd name="connsiteX2" fmla="*/ 772887 w 2035630"/>
              <a:gd name="connsiteY2" fmla="*/ 3429000 h 3429000"/>
              <a:gd name="connsiteX3" fmla="*/ 2035630 w 2035630"/>
              <a:gd name="connsiteY3" fmla="*/ 1034144 h 3429000"/>
              <a:gd name="connsiteX4" fmla="*/ 2024743 w 2035630"/>
              <a:gd name="connsiteY4" fmla="*/ 0 h 3429000"/>
              <a:gd name="connsiteX0" fmla="*/ 2024743 w 2057401"/>
              <a:gd name="connsiteY0" fmla="*/ 0 h 3429000"/>
              <a:gd name="connsiteX1" fmla="*/ 0 w 2057401"/>
              <a:gd name="connsiteY1" fmla="*/ 3418115 h 3429000"/>
              <a:gd name="connsiteX2" fmla="*/ 772887 w 2057401"/>
              <a:gd name="connsiteY2" fmla="*/ 3429000 h 3429000"/>
              <a:gd name="connsiteX3" fmla="*/ 2057401 w 2057401"/>
              <a:gd name="connsiteY3" fmla="*/ 1153887 h 3429000"/>
              <a:gd name="connsiteX4" fmla="*/ 2024743 w 2057401"/>
              <a:gd name="connsiteY4" fmla="*/ 0 h 3429000"/>
              <a:gd name="connsiteX0" fmla="*/ 2035628 w 2057401"/>
              <a:gd name="connsiteY0" fmla="*/ 0 h 3439886"/>
              <a:gd name="connsiteX1" fmla="*/ 0 w 2057401"/>
              <a:gd name="connsiteY1" fmla="*/ 3429001 h 3439886"/>
              <a:gd name="connsiteX2" fmla="*/ 772887 w 2057401"/>
              <a:gd name="connsiteY2" fmla="*/ 3439886 h 3439886"/>
              <a:gd name="connsiteX3" fmla="*/ 2057401 w 2057401"/>
              <a:gd name="connsiteY3" fmla="*/ 1164773 h 3439886"/>
              <a:gd name="connsiteX4" fmla="*/ 2035628 w 2057401"/>
              <a:gd name="connsiteY4" fmla="*/ 0 h 3439886"/>
              <a:gd name="connsiteX0" fmla="*/ 2035628 w 2046516"/>
              <a:gd name="connsiteY0" fmla="*/ 0 h 3439886"/>
              <a:gd name="connsiteX1" fmla="*/ 0 w 2046516"/>
              <a:gd name="connsiteY1" fmla="*/ 3429001 h 3439886"/>
              <a:gd name="connsiteX2" fmla="*/ 772887 w 2046516"/>
              <a:gd name="connsiteY2" fmla="*/ 3439886 h 3439886"/>
              <a:gd name="connsiteX3" fmla="*/ 2046516 w 2046516"/>
              <a:gd name="connsiteY3" fmla="*/ 1175659 h 3439886"/>
              <a:gd name="connsiteX4" fmla="*/ 2035628 w 2046516"/>
              <a:gd name="connsiteY4" fmla="*/ 0 h 3439886"/>
              <a:gd name="connsiteX0" fmla="*/ 2043510 w 2046516"/>
              <a:gd name="connsiteY0" fmla="*/ 0 h 3429376"/>
              <a:gd name="connsiteX1" fmla="*/ 0 w 2046516"/>
              <a:gd name="connsiteY1" fmla="*/ 3418491 h 3429376"/>
              <a:gd name="connsiteX2" fmla="*/ 772887 w 2046516"/>
              <a:gd name="connsiteY2" fmla="*/ 3429376 h 3429376"/>
              <a:gd name="connsiteX3" fmla="*/ 2046516 w 2046516"/>
              <a:gd name="connsiteY3" fmla="*/ 1165149 h 3429376"/>
              <a:gd name="connsiteX4" fmla="*/ 2043510 w 2046516"/>
              <a:gd name="connsiteY4" fmla="*/ 0 h 3429376"/>
              <a:gd name="connsiteX0" fmla="*/ 2043510 w 2046516"/>
              <a:gd name="connsiteY0" fmla="*/ 0 h 3423933"/>
              <a:gd name="connsiteX1" fmla="*/ 0 w 2046516"/>
              <a:gd name="connsiteY1" fmla="*/ 3418491 h 3423933"/>
              <a:gd name="connsiteX2" fmla="*/ 751116 w 2046516"/>
              <a:gd name="connsiteY2" fmla="*/ 3423933 h 3423933"/>
              <a:gd name="connsiteX3" fmla="*/ 2046516 w 2046516"/>
              <a:gd name="connsiteY3" fmla="*/ 1165149 h 3423933"/>
              <a:gd name="connsiteX4" fmla="*/ 2043510 w 2046516"/>
              <a:gd name="connsiteY4" fmla="*/ 0 h 3423933"/>
              <a:gd name="connsiteX0" fmla="*/ 1976369 w 2046516"/>
              <a:gd name="connsiteY0" fmla="*/ 0 h 3281258"/>
              <a:gd name="connsiteX1" fmla="*/ 0 w 2046516"/>
              <a:gd name="connsiteY1" fmla="*/ 3275816 h 3281258"/>
              <a:gd name="connsiteX2" fmla="*/ 751116 w 2046516"/>
              <a:gd name="connsiteY2" fmla="*/ 3281258 h 3281258"/>
              <a:gd name="connsiteX3" fmla="*/ 2046516 w 2046516"/>
              <a:gd name="connsiteY3" fmla="*/ 1022474 h 3281258"/>
              <a:gd name="connsiteX4" fmla="*/ 1976369 w 2046516"/>
              <a:gd name="connsiteY4" fmla="*/ 0 h 3281258"/>
              <a:gd name="connsiteX0" fmla="*/ 1976369 w 1976791"/>
              <a:gd name="connsiteY0" fmla="*/ 0 h 3281258"/>
              <a:gd name="connsiteX1" fmla="*/ 0 w 1976791"/>
              <a:gd name="connsiteY1" fmla="*/ 3275816 h 3281258"/>
              <a:gd name="connsiteX2" fmla="*/ 751116 w 1976791"/>
              <a:gd name="connsiteY2" fmla="*/ 3281258 h 3281258"/>
              <a:gd name="connsiteX3" fmla="*/ 1962589 w 1976791"/>
              <a:gd name="connsiteY3" fmla="*/ 1123186 h 3281258"/>
              <a:gd name="connsiteX4" fmla="*/ 1976369 w 1976791"/>
              <a:gd name="connsiteY4" fmla="*/ 0 h 3281258"/>
              <a:gd name="connsiteX0" fmla="*/ 1976369 w 1987767"/>
              <a:gd name="connsiteY0" fmla="*/ 0 h 3281258"/>
              <a:gd name="connsiteX1" fmla="*/ 0 w 1987767"/>
              <a:gd name="connsiteY1" fmla="*/ 3275816 h 3281258"/>
              <a:gd name="connsiteX2" fmla="*/ 751116 w 1987767"/>
              <a:gd name="connsiteY2" fmla="*/ 3281258 h 3281258"/>
              <a:gd name="connsiteX3" fmla="*/ 1987767 w 1987767"/>
              <a:gd name="connsiteY3" fmla="*/ 1123186 h 3281258"/>
              <a:gd name="connsiteX4" fmla="*/ 1976369 w 1987767"/>
              <a:gd name="connsiteY4" fmla="*/ 0 h 3281258"/>
              <a:gd name="connsiteX0" fmla="*/ 1976369 w 1977030"/>
              <a:gd name="connsiteY0" fmla="*/ 0 h 3281258"/>
              <a:gd name="connsiteX1" fmla="*/ 0 w 1977030"/>
              <a:gd name="connsiteY1" fmla="*/ 3275816 h 3281258"/>
              <a:gd name="connsiteX2" fmla="*/ 751116 w 1977030"/>
              <a:gd name="connsiteY2" fmla="*/ 3281258 h 3281258"/>
              <a:gd name="connsiteX3" fmla="*/ 1970982 w 1977030"/>
              <a:gd name="connsiteY3" fmla="*/ 1131579 h 3281258"/>
              <a:gd name="connsiteX4" fmla="*/ 1976369 w 1977030"/>
              <a:gd name="connsiteY4" fmla="*/ 0 h 3281258"/>
              <a:gd name="connsiteX0" fmla="*/ 1967976 w 1970982"/>
              <a:gd name="connsiteY0" fmla="*/ 0 h 3247687"/>
              <a:gd name="connsiteX1" fmla="*/ 0 w 1970982"/>
              <a:gd name="connsiteY1" fmla="*/ 3242245 h 3247687"/>
              <a:gd name="connsiteX2" fmla="*/ 751116 w 1970982"/>
              <a:gd name="connsiteY2" fmla="*/ 3247687 h 3247687"/>
              <a:gd name="connsiteX3" fmla="*/ 1970982 w 1970982"/>
              <a:gd name="connsiteY3" fmla="*/ 1098008 h 3247687"/>
              <a:gd name="connsiteX4" fmla="*/ 1967976 w 1970982"/>
              <a:gd name="connsiteY4" fmla="*/ 0 h 3247687"/>
              <a:gd name="connsiteX0" fmla="*/ 1749767 w 1970982"/>
              <a:gd name="connsiteY0" fmla="*/ 0 h 2878410"/>
              <a:gd name="connsiteX1" fmla="*/ 0 w 1970982"/>
              <a:gd name="connsiteY1" fmla="*/ 2872968 h 2878410"/>
              <a:gd name="connsiteX2" fmla="*/ 751116 w 1970982"/>
              <a:gd name="connsiteY2" fmla="*/ 2878410 h 2878410"/>
              <a:gd name="connsiteX3" fmla="*/ 1970982 w 1970982"/>
              <a:gd name="connsiteY3" fmla="*/ 728731 h 2878410"/>
              <a:gd name="connsiteX4" fmla="*/ 1749767 w 1970982"/>
              <a:gd name="connsiteY4" fmla="*/ 0 h 2878410"/>
              <a:gd name="connsiteX0" fmla="*/ 1749767 w 1750077"/>
              <a:gd name="connsiteY0" fmla="*/ 0 h 2878410"/>
              <a:gd name="connsiteX1" fmla="*/ 0 w 1750077"/>
              <a:gd name="connsiteY1" fmla="*/ 2872968 h 2878410"/>
              <a:gd name="connsiteX2" fmla="*/ 751116 w 1750077"/>
              <a:gd name="connsiteY2" fmla="*/ 2878410 h 2878410"/>
              <a:gd name="connsiteX3" fmla="*/ 1727595 w 1750077"/>
              <a:gd name="connsiteY3" fmla="*/ 1156756 h 2878410"/>
              <a:gd name="connsiteX4" fmla="*/ 1749767 w 1750077"/>
              <a:gd name="connsiteY4" fmla="*/ 0 h 2878410"/>
              <a:gd name="connsiteX0" fmla="*/ 1732982 w 1733643"/>
              <a:gd name="connsiteY0" fmla="*/ 0 h 2886803"/>
              <a:gd name="connsiteX1" fmla="*/ 0 w 1733643"/>
              <a:gd name="connsiteY1" fmla="*/ 2881361 h 2886803"/>
              <a:gd name="connsiteX2" fmla="*/ 751116 w 1733643"/>
              <a:gd name="connsiteY2" fmla="*/ 2886803 h 2886803"/>
              <a:gd name="connsiteX3" fmla="*/ 1727595 w 1733643"/>
              <a:gd name="connsiteY3" fmla="*/ 1165149 h 2886803"/>
              <a:gd name="connsiteX4" fmla="*/ 1732982 w 1733643"/>
              <a:gd name="connsiteY4" fmla="*/ 0 h 2886803"/>
              <a:gd name="connsiteX0" fmla="*/ 1717923 w 1727595"/>
              <a:gd name="connsiteY0" fmla="*/ 0 h 2871743"/>
              <a:gd name="connsiteX1" fmla="*/ 0 w 1727595"/>
              <a:gd name="connsiteY1" fmla="*/ 2866301 h 2871743"/>
              <a:gd name="connsiteX2" fmla="*/ 751116 w 1727595"/>
              <a:gd name="connsiteY2" fmla="*/ 2871743 h 2871743"/>
              <a:gd name="connsiteX3" fmla="*/ 1727595 w 1727595"/>
              <a:gd name="connsiteY3" fmla="*/ 1150089 h 2871743"/>
              <a:gd name="connsiteX4" fmla="*/ 1717923 w 1727595"/>
              <a:gd name="connsiteY4" fmla="*/ 0 h 2871743"/>
              <a:gd name="connsiteX0" fmla="*/ 1717923 w 1718584"/>
              <a:gd name="connsiteY0" fmla="*/ 0 h 2871743"/>
              <a:gd name="connsiteX1" fmla="*/ 0 w 1718584"/>
              <a:gd name="connsiteY1" fmla="*/ 2866301 h 2871743"/>
              <a:gd name="connsiteX2" fmla="*/ 751116 w 1718584"/>
              <a:gd name="connsiteY2" fmla="*/ 2871743 h 2871743"/>
              <a:gd name="connsiteX3" fmla="*/ 1712535 w 1718584"/>
              <a:gd name="connsiteY3" fmla="*/ 1150089 h 2871743"/>
              <a:gd name="connsiteX4" fmla="*/ 1717923 w 1718584"/>
              <a:gd name="connsiteY4" fmla="*/ 0 h 2871743"/>
              <a:gd name="connsiteX0" fmla="*/ 1717923 w 1718584"/>
              <a:gd name="connsiteY0" fmla="*/ 0 h 2866301"/>
              <a:gd name="connsiteX1" fmla="*/ 0 w 1718584"/>
              <a:gd name="connsiteY1" fmla="*/ 2866301 h 2866301"/>
              <a:gd name="connsiteX2" fmla="*/ 754881 w 1718584"/>
              <a:gd name="connsiteY2" fmla="*/ 2860449 h 2866301"/>
              <a:gd name="connsiteX3" fmla="*/ 1712535 w 1718584"/>
              <a:gd name="connsiteY3" fmla="*/ 1150089 h 2866301"/>
              <a:gd name="connsiteX4" fmla="*/ 1717923 w 1718584"/>
              <a:gd name="connsiteY4" fmla="*/ 0 h 2866301"/>
              <a:gd name="connsiteX0" fmla="*/ 1714158 w 1714819"/>
              <a:gd name="connsiteY0" fmla="*/ 0 h 2862536"/>
              <a:gd name="connsiteX1" fmla="*/ 0 w 1714819"/>
              <a:gd name="connsiteY1" fmla="*/ 2862536 h 2862536"/>
              <a:gd name="connsiteX2" fmla="*/ 751116 w 1714819"/>
              <a:gd name="connsiteY2" fmla="*/ 2860449 h 2862536"/>
              <a:gd name="connsiteX3" fmla="*/ 1708770 w 1714819"/>
              <a:gd name="connsiteY3" fmla="*/ 1150089 h 2862536"/>
              <a:gd name="connsiteX4" fmla="*/ 1714158 w 1714819"/>
              <a:gd name="connsiteY4" fmla="*/ 0 h 2862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4819" h="2862536">
                <a:moveTo>
                  <a:pt x="1714158" y="0"/>
                </a:moveTo>
                <a:lnTo>
                  <a:pt x="0" y="2862536"/>
                </a:lnTo>
                <a:lnTo>
                  <a:pt x="751116" y="2860449"/>
                </a:lnTo>
                <a:cubicBezTo>
                  <a:pt x="751116" y="2856821"/>
                  <a:pt x="1708770" y="1153717"/>
                  <a:pt x="1708770" y="1150089"/>
                </a:cubicBezTo>
                <a:cubicBezTo>
                  <a:pt x="1705141" y="14346"/>
                  <a:pt x="1717787" y="1135743"/>
                  <a:pt x="1714158" y="0"/>
                </a:cubicBezTo>
                <a:close/>
              </a:path>
            </a:pathLst>
          </a:custGeom>
          <a:solidFill>
            <a:schemeClr val="bg1">
              <a:alpha val="47000"/>
            </a:schemeClr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48464DA-E1DB-41EF-8D9B-2C2CD57F22D7}"/>
              </a:ext>
            </a:extLst>
          </p:cNvPr>
          <p:cNvSpPr/>
          <p:nvPr userDrawn="1"/>
        </p:nvSpPr>
        <p:spPr>
          <a:xfrm rot="10800000" flipH="1">
            <a:off x="10522492" y="-20478"/>
            <a:ext cx="1694467" cy="2839389"/>
          </a:xfrm>
          <a:custGeom>
            <a:avLst/>
            <a:gdLst>
              <a:gd name="connsiteX0" fmla="*/ 2024743 w 2046515"/>
              <a:gd name="connsiteY0" fmla="*/ 0 h 3418115"/>
              <a:gd name="connsiteX1" fmla="*/ 0 w 2046515"/>
              <a:gd name="connsiteY1" fmla="*/ 3418115 h 3418115"/>
              <a:gd name="connsiteX2" fmla="*/ 2046515 w 2046515"/>
              <a:gd name="connsiteY2" fmla="*/ 3396343 h 3418115"/>
              <a:gd name="connsiteX3" fmla="*/ 2024743 w 2046515"/>
              <a:gd name="connsiteY3" fmla="*/ 0 h 3418115"/>
              <a:gd name="connsiteX0" fmla="*/ 2024743 w 2046515"/>
              <a:gd name="connsiteY0" fmla="*/ 0 h 3418115"/>
              <a:gd name="connsiteX1" fmla="*/ 0 w 2046515"/>
              <a:gd name="connsiteY1" fmla="*/ 3418115 h 3418115"/>
              <a:gd name="connsiteX2" fmla="*/ 2046515 w 2046515"/>
              <a:gd name="connsiteY2" fmla="*/ 3404584 h 3418115"/>
              <a:gd name="connsiteX3" fmla="*/ 2024743 w 2046515"/>
              <a:gd name="connsiteY3" fmla="*/ 0 h 3418115"/>
              <a:gd name="connsiteX0" fmla="*/ 2024743 w 2046515"/>
              <a:gd name="connsiteY0" fmla="*/ 0 h 3418115"/>
              <a:gd name="connsiteX1" fmla="*/ 0 w 2046515"/>
              <a:gd name="connsiteY1" fmla="*/ 3418115 h 3418115"/>
              <a:gd name="connsiteX2" fmla="*/ 2046515 w 2046515"/>
              <a:gd name="connsiteY2" fmla="*/ 3404584 h 3418115"/>
              <a:gd name="connsiteX3" fmla="*/ 2024743 w 2046515"/>
              <a:gd name="connsiteY3" fmla="*/ 0 h 3418115"/>
              <a:gd name="connsiteX0" fmla="*/ 2024743 w 2046515"/>
              <a:gd name="connsiteY0" fmla="*/ 0 h 3429310"/>
              <a:gd name="connsiteX1" fmla="*/ 0 w 2046515"/>
              <a:gd name="connsiteY1" fmla="*/ 3418115 h 3429310"/>
              <a:gd name="connsiteX2" fmla="*/ 2046515 w 2046515"/>
              <a:gd name="connsiteY2" fmla="*/ 3429310 h 3429310"/>
              <a:gd name="connsiteX3" fmla="*/ 2024743 w 2046515"/>
              <a:gd name="connsiteY3" fmla="*/ 0 h 3429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46515" h="3429310">
                <a:moveTo>
                  <a:pt x="2024743" y="0"/>
                </a:moveTo>
                <a:lnTo>
                  <a:pt x="0" y="3418115"/>
                </a:lnTo>
                <a:lnTo>
                  <a:pt x="2046515" y="3429310"/>
                </a:lnTo>
                <a:lnTo>
                  <a:pt x="2024743" y="0"/>
                </a:lnTo>
                <a:close/>
              </a:path>
            </a:pathLst>
          </a:custGeom>
          <a:solidFill>
            <a:srgbClr val="FFFFFF">
              <a:alpha val="65098"/>
            </a:srgbClr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Text&#10;&#10;Description automatically generated">
            <a:extLst>
              <a:ext uri="{FF2B5EF4-FFF2-40B4-BE49-F238E27FC236}">
                <a16:creationId xmlns:a16="http://schemas.microsoft.com/office/drawing/2014/main" id="{81BD3E4D-D3B6-49D0-A15C-CFE15074332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1813" y="429630"/>
            <a:ext cx="2871222" cy="84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2738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1" y="113859"/>
            <a:ext cx="8950771" cy="771342"/>
          </a:xfrm>
        </p:spPr>
        <p:txBody>
          <a:bodyPr/>
          <a:lstStyle>
            <a:lvl1pPr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57201" y="1219200"/>
            <a:ext cx="10968567" cy="4968240"/>
          </a:xfrm>
        </p:spPr>
        <p:txBody>
          <a:bodyPr>
            <a:normAutofit/>
          </a:bodyPr>
          <a:lstStyle>
            <a:lvl1pPr marL="3175" indent="0">
              <a:buClr>
                <a:schemeClr val="tx2"/>
              </a:buClr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358775" indent="-179388">
              <a:buClr>
                <a:schemeClr val="tx2"/>
              </a:buClr>
              <a:defRPr sz="1800">
                <a:solidFill>
                  <a:schemeClr val="tx2"/>
                </a:solidFill>
                <a:latin typeface="+mn-lt"/>
              </a:defRPr>
            </a:lvl2pPr>
            <a:lvl3pPr marL="536575" indent="-177800">
              <a:spcBef>
                <a:spcPts val="800"/>
              </a:spcBef>
              <a:buClr>
                <a:schemeClr val="tx2"/>
              </a:buClr>
              <a:tabLst/>
              <a:defRPr sz="1600">
                <a:latin typeface="+mn-lt"/>
              </a:defRPr>
            </a:lvl3pPr>
            <a:lvl4pPr marL="715963" indent="-179388">
              <a:spcBef>
                <a:spcPts val="800"/>
              </a:spcBef>
              <a:buClr>
                <a:schemeClr val="tx2"/>
              </a:buClr>
              <a:buSzPct val="90000"/>
              <a:defRPr sz="1600">
                <a:latin typeface="+mn-lt"/>
              </a:defRPr>
            </a:lvl4pPr>
            <a:lvl5pPr marL="895350" indent="-179388">
              <a:spcBef>
                <a:spcPts val="800"/>
              </a:spcBef>
              <a:buClr>
                <a:schemeClr val="tx2"/>
              </a:buClr>
              <a:defRPr sz="16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186603" y="6657976"/>
            <a:ext cx="914400" cy="182563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 eaLnBrk="0" fontAlgn="auto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-109" charset="-128"/>
                <a:cs typeface="+mn-cs"/>
              </a:defRPr>
            </a:lvl1pPr>
          </a:lstStyle>
          <a:p>
            <a:pPr>
              <a:defRPr/>
            </a:pPr>
            <a:fld id="{F0705A94-B69D-42C9-87EE-BEFED5E80DC2}" type="slidenum">
              <a:rPr>
                <a:solidFill>
                  <a:srgbClr val="303030">
                    <a:lumMod val="65000"/>
                    <a:lumOff val="35000"/>
                  </a:srgbClr>
                </a:solidFill>
              </a:rPr>
              <a:pPr>
                <a:defRPr/>
              </a:pPr>
              <a:t>‹#›</a:t>
            </a:fld>
            <a:endParaRPr>
              <a:solidFill>
                <a:srgbClr val="303030">
                  <a:lumMod val="65000"/>
                  <a:lumOff val="3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5214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1" y="113233"/>
            <a:ext cx="8950771" cy="768096"/>
          </a:xfrm>
        </p:spPr>
        <p:txBody>
          <a:bodyPr/>
          <a:lstStyle>
            <a:lvl1pPr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186603" y="6657976"/>
            <a:ext cx="914400" cy="182563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 eaLnBrk="0" fontAlgn="auto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>
                    <a:lumMod val="90000"/>
                    <a:lumOff val="10000"/>
                  </a:schemeClr>
                </a:solidFill>
                <a:latin typeface="Calibri" panose="020F0502020204030204" pitchFamily="34" charset="0"/>
                <a:ea typeface="ＭＳ Ｐゴシック" pitchFamily="-109" charset="-128"/>
                <a:cs typeface="+mn-cs"/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1096C5-B7E1-40E0-AD05-FD1DE29EE8D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57201" y="1216152"/>
            <a:ext cx="11328400" cy="4859337"/>
          </a:xfrm>
        </p:spPr>
        <p:txBody>
          <a:bodyPr/>
          <a:lstStyle>
            <a:lvl1pPr marL="179388" indent="-176213">
              <a:buFont typeface="Arial" panose="020B0604020202020204" pitchFamily="34" charset="0"/>
              <a:buChar char="•"/>
              <a:defRPr sz="2000"/>
            </a:lvl1pPr>
            <a:lvl2pPr>
              <a:buClr>
                <a:schemeClr val="tx2"/>
              </a:buClr>
              <a:defRPr sz="1800">
                <a:solidFill>
                  <a:schemeClr val="tx2"/>
                </a:solidFill>
              </a:defRPr>
            </a:lvl2pPr>
            <a:lvl3pPr>
              <a:defRPr sz="1600"/>
            </a:lvl3pPr>
            <a:lvl4pPr marL="715963" indent="-179388">
              <a:defRPr sz="1600"/>
            </a:lvl4pPr>
            <a:lvl5pPr marL="895350" indent="-179388">
              <a:defRPr sz="16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731766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1" y="115062"/>
            <a:ext cx="8950771" cy="768096"/>
          </a:xfrm>
        </p:spPr>
        <p:txBody>
          <a:bodyPr/>
          <a:lstStyle>
            <a:lvl1pPr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186603" y="6657976"/>
            <a:ext cx="914400" cy="182563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 eaLnBrk="0" fontAlgn="auto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>
                    <a:lumMod val="90000"/>
                    <a:lumOff val="10000"/>
                  </a:schemeClr>
                </a:solidFill>
                <a:latin typeface="Calibri" panose="020F0502020204030204" pitchFamily="34" charset="0"/>
                <a:ea typeface="ＭＳ Ｐゴシック" pitchFamily="-109" charset="-128"/>
                <a:cs typeface="+mn-cs"/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24238578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Box Left Text Box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1" y="115062"/>
            <a:ext cx="8950771" cy="768096"/>
          </a:xfrm>
        </p:spPr>
        <p:txBody>
          <a:bodyPr anchor="ctr"/>
          <a:lstStyle>
            <a:lvl1pPr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186603" y="6657976"/>
            <a:ext cx="914400" cy="182563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 eaLnBrk="0" fontAlgn="auto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>
                    <a:lumMod val="90000"/>
                    <a:lumOff val="10000"/>
                  </a:schemeClr>
                </a:solidFill>
                <a:latin typeface="Calibri" panose="020F0502020204030204" pitchFamily="34" charset="0"/>
                <a:ea typeface="ＭＳ Ｐゴシック" pitchFamily="-109" charset="-128"/>
                <a:cs typeface="+mn-cs"/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82CCE77-FE14-4D25-8718-AC36F1DF1E8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32699" y="1216152"/>
            <a:ext cx="4116389" cy="4956048"/>
          </a:xfrm>
        </p:spPr>
        <p:txBody>
          <a:bodyPr/>
          <a:lstStyle>
            <a:lvl1pPr>
              <a:buClr>
                <a:schemeClr val="accent1"/>
              </a:buClr>
              <a:defRPr sz="2000">
                <a:solidFill>
                  <a:schemeClr val="accent1"/>
                </a:solidFill>
              </a:defRPr>
            </a:lvl1pPr>
            <a:lvl2pPr>
              <a:buClr>
                <a:schemeClr val="tx2"/>
              </a:buClr>
              <a:defRPr sz="1800">
                <a:solidFill>
                  <a:schemeClr val="tx2"/>
                </a:solidFill>
              </a:defRPr>
            </a:lvl2pPr>
            <a:lvl3pPr>
              <a:buClr>
                <a:schemeClr val="tx2"/>
              </a:buClr>
              <a:defRPr sz="1600">
                <a:solidFill>
                  <a:schemeClr val="tx2"/>
                </a:solidFill>
              </a:defRPr>
            </a:lvl3pPr>
            <a:lvl4pPr marL="715963" indent="-179388">
              <a:buClr>
                <a:schemeClr val="accent1"/>
              </a:buClr>
              <a:defRPr sz="1600">
                <a:solidFill>
                  <a:schemeClr val="tx2"/>
                </a:solidFill>
              </a:defRPr>
            </a:lvl4pPr>
            <a:lvl5pPr marL="895350" indent="-179388">
              <a:buClr>
                <a:schemeClr val="tx2"/>
              </a:buClr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B774477D-8529-A240-9C2B-2E4F4E5181C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57201" y="1216152"/>
            <a:ext cx="6937130" cy="4956048"/>
          </a:xfrm>
        </p:spPr>
        <p:txBody>
          <a:bodyPr/>
          <a:lstStyle>
            <a:lvl1pPr marL="179388" indent="-176213">
              <a:buFont typeface="Arial" panose="020B0604020202020204" pitchFamily="34" charset="0"/>
              <a:buChar char="•"/>
              <a:defRPr sz="2000"/>
            </a:lvl1pPr>
            <a:lvl2pPr>
              <a:buClr>
                <a:schemeClr val="tx2"/>
              </a:buClr>
              <a:defRPr sz="1800">
                <a:solidFill>
                  <a:schemeClr val="tx2"/>
                </a:solidFill>
              </a:defRPr>
            </a:lvl2pPr>
            <a:lvl3pPr>
              <a:defRPr sz="1600"/>
            </a:lvl3pPr>
            <a:lvl4pPr marL="715963" indent="-179388">
              <a:defRPr sz="1600"/>
            </a:lvl4pPr>
            <a:lvl5pPr marL="895350" indent="-179388">
              <a:defRPr sz="16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70083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1" y="115062"/>
            <a:ext cx="8950771" cy="768096"/>
          </a:xfrm>
        </p:spPr>
        <p:txBody>
          <a:bodyPr/>
          <a:lstStyle>
            <a:lvl1pPr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186603" y="6657976"/>
            <a:ext cx="914400" cy="182563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 eaLnBrk="0" fontAlgn="auto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>
                    <a:lumMod val="90000"/>
                    <a:lumOff val="10000"/>
                  </a:schemeClr>
                </a:solidFill>
                <a:latin typeface="Calibri" panose="020F0502020204030204" pitchFamily="34" charset="0"/>
                <a:ea typeface="ＭＳ Ｐゴシック" pitchFamily="-109" charset="-128"/>
                <a:cs typeface="+mn-cs"/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BF622D15-6568-204B-9263-2DA7F6246DEE}"/>
              </a:ext>
            </a:extLst>
          </p:cNvPr>
          <p:cNvSpPr>
            <a:spLocks noGrp="1"/>
          </p:cNvSpPr>
          <p:nvPr>
            <p:ph type="chart" sz="quarter" idx="10"/>
          </p:nvPr>
        </p:nvSpPr>
        <p:spPr>
          <a:xfrm>
            <a:off x="457201" y="1216152"/>
            <a:ext cx="11306174" cy="4956048"/>
          </a:xfrm>
        </p:spPr>
        <p:txBody>
          <a:bodyPr/>
          <a:lstStyle>
            <a:lvl1pPr marL="3175" indent="0">
              <a:buNone/>
              <a:defRPr sz="20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445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1" y="115062"/>
            <a:ext cx="8950771" cy="768096"/>
          </a:xfrm>
        </p:spPr>
        <p:txBody>
          <a:bodyPr/>
          <a:lstStyle>
            <a:lvl1pPr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186603" y="6657976"/>
            <a:ext cx="914400" cy="182563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 eaLnBrk="0" fontAlgn="auto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>
                    <a:lumMod val="90000"/>
                    <a:lumOff val="10000"/>
                  </a:schemeClr>
                </a:solidFill>
                <a:latin typeface="Calibri" panose="020F0502020204030204" pitchFamily="34" charset="0"/>
                <a:ea typeface="ＭＳ Ｐゴシック" pitchFamily="-109" charset="-128"/>
                <a:cs typeface="+mn-cs"/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sp>
        <p:nvSpPr>
          <p:cNvPr id="8" name="Table Placeholder 4">
            <a:extLst>
              <a:ext uri="{FF2B5EF4-FFF2-40B4-BE49-F238E27FC236}">
                <a16:creationId xmlns:a16="http://schemas.microsoft.com/office/drawing/2014/main" id="{F674C772-A67F-884B-A7FF-3D3AE541FABE}"/>
              </a:ext>
            </a:extLst>
          </p:cNvPr>
          <p:cNvSpPr>
            <a:spLocks noGrp="1"/>
          </p:cNvSpPr>
          <p:nvPr>
            <p:ph type="tbl" sz="quarter" idx="11"/>
          </p:nvPr>
        </p:nvSpPr>
        <p:spPr>
          <a:xfrm>
            <a:off x="457200" y="1216152"/>
            <a:ext cx="11334750" cy="4956048"/>
          </a:xfrm>
        </p:spPr>
        <p:txBody>
          <a:bodyPr/>
          <a:lstStyle>
            <a:lvl1pPr>
              <a:defRPr sz="20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562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and Tex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1" y="115062"/>
            <a:ext cx="8950771" cy="768096"/>
          </a:xfrm>
        </p:spPr>
        <p:txBody>
          <a:bodyPr anchor="ctr"/>
          <a:lstStyle>
            <a:lvl1pPr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186603" y="6657976"/>
            <a:ext cx="914400" cy="182563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 eaLnBrk="0" fontAlgn="auto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>
                    <a:lumMod val="90000"/>
                    <a:lumOff val="10000"/>
                  </a:schemeClr>
                </a:solidFill>
                <a:latin typeface="Calibri" panose="020F0502020204030204" pitchFamily="34" charset="0"/>
                <a:ea typeface="ＭＳ Ｐゴシック" pitchFamily="-109" charset="-128"/>
                <a:cs typeface="+mn-cs"/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82CCE77-FE14-4D25-8718-AC36F1DF1E8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32699" y="1216152"/>
            <a:ext cx="4116389" cy="4937760"/>
          </a:xfrm>
        </p:spPr>
        <p:txBody>
          <a:bodyPr/>
          <a:lstStyle>
            <a:lvl1pPr>
              <a:buClr>
                <a:schemeClr val="accent1"/>
              </a:buClr>
              <a:defRPr sz="2000">
                <a:solidFill>
                  <a:schemeClr val="accent1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buClr>
                <a:schemeClr val="tx2"/>
              </a:buClr>
              <a:defRPr sz="1600">
                <a:solidFill>
                  <a:schemeClr val="tx2"/>
                </a:solidFill>
              </a:defRPr>
            </a:lvl3pPr>
            <a:lvl4pPr marL="715963" indent="-179388">
              <a:buClr>
                <a:schemeClr val="tx2"/>
              </a:buClr>
              <a:defRPr sz="1600">
                <a:solidFill>
                  <a:schemeClr val="tx2"/>
                </a:solidFill>
              </a:defRPr>
            </a:lvl4pPr>
            <a:lvl5pPr marL="895350" indent="-179388">
              <a:buClr>
                <a:schemeClr val="tx2"/>
              </a:buClr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Chart Placeholder 11">
            <a:extLst>
              <a:ext uri="{FF2B5EF4-FFF2-40B4-BE49-F238E27FC236}">
                <a16:creationId xmlns:a16="http://schemas.microsoft.com/office/drawing/2014/main" id="{C1DC8E1A-AFA4-9E42-B69C-84B45D41E9A1}"/>
              </a:ext>
            </a:extLst>
          </p:cNvPr>
          <p:cNvSpPr>
            <a:spLocks noGrp="1"/>
          </p:cNvSpPr>
          <p:nvPr>
            <p:ph type="chart" sz="quarter" idx="12"/>
          </p:nvPr>
        </p:nvSpPr>
        <p:spPr>
          <a:xfrm>
            <a:off x="457201" y="1216152"/>
            <a:ext cx="6934199" cy="4937760"/>
          </a:xfrm>
        </p:spPr>
        <p:txBody>
          <a:bodyPr/>
          <a:lstStyle>
            <a:lvl1pPr marL="3175" indent="0">
              <a:buNone/>
              <a:defRPr sz="20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187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xt on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4">
            <a:extLst>
              <a:ext uri="{FF2B5EF4-FFF2-40B4-BE49-F238E27FC236}">
                <a16:creationId xmlns:a16="http://schemas.microsoft.com/office/drawing/2014/main" id="{1520D125-F57C-4DED-8713-FB9BA0913DD5}"/>
              </a:ext>
            </a:extLst>
          </p:cNvPr>
          <p:cNvSpPr/>
          <p:nvPr userDrawn="1"/>
        </p:nvSpPr>
        <p:spPr>
          <a:xfrm>
            <a:off x="1" y="0"/>
            <a:ext cx="9184540" cy="6855748"/>
          </a:xfrm>
          <a:custGeom>
            <a:avLst/>
            <a:gdLst>
              <a:gd name="connsiteX0" fmla="*/ 0 w 8594459"/>
              <a:gd name="connsiteY0" fmla="*/ 0 h 999984"/>
              <a:gd name="connsiteX1" fmla="*/ 8594459 w 8594459"/>
              <a:gd name="connsiteY1" fmla="*/ 0 h 999984"/>
              <a:gd name="connsiteX2" fmla="*/ 8594459 w 8594459"/>
              <a:gd name="connsiteY2" fmla="*/ 999984 h 999984"/>
              <a:gd name="connsiteX3" fmla="*/ 0 w 8594459"/>
              <a:gd name="connsiteY3" fmla="*/ 999984 h 999984"/>
              <a:gd name="connsiteX4" fmla="*/ 0 w 8594459"/>
              <a:gd name="connsiteY4" fmla="*/ 0 h 999984"/>
              <a:gd name="connsiteX0" fmla="*/ 0 w 9184540"/>
              <a:gd name="connsiteY0" fmla="*/ 0 h 999984"/>
              <a:gd name="connsiteX1" fmla="*/ 9184540 w 9184540"/>
              <a:gd name="connsiteY1" fmla="*/ 4504 h 999984"/>
              <a:gd name="connsiteX2" fmla="*/ 8594459 w 9184540"/>
              <a:gd name="connsiteY2" fmla="*/ 999984 h 999984"/>
              <a:gd name="connsiteX3" fmla="*/ 0 w 9184540"/>
              <a:gd name="connsiteY3" fmla="*/ 999984 h 999984"/>
              <a:gd name="connsiteX4" fmla="*/ 0 w 9184540"/>
              <a:gd name="connsiteY4" fmla="*/ 0 h 999984"/>
              <a:gd name="connsiteX0" fmla="*/ 0 w 9184540"/>
              <a:gd name="connsiteY0" fmla="*/ 0 h 6873765"/>
              <a:gd name="connsiteX1" fmla="*/ 9184540 w 9184540"/>
              <a:gd name="connsiteY1" fmla="*/ 4504 h 6873765"/>
              <a:gd name="connsiteX2" fmla="*/ 8594459 w 9184540"/>
              <a:gd name="connsiteY2" fmla="*/ 999984 h 6873765"/>
              <a:gd name="connsiteX3" fmla="*/ 4505 w 9184540"/>
              <a:gd name="connsiteY3" fmla="*/ 6873765 h 6873765"/>
              <a:gd name="connsiteX4" fmla="*/ 0 w 9184540"/>
              <a:gd name="connsiteY4" fmla="*/ 0 h 6873765"/>
              <a:gd name="connsiteX0" fmla="*/ 0 w 9184540"/>
              <a:gd name="connsiteY0" fmla="*/ 0 h 6873765"/>
              <a:gd name="connsiteX1" fmla="*/ 9184540 w 9184540"/>
              <a:gd name="connsiteY1" fmla="*/ 4504 h 6873765"/>
              <a:gd name="connsiteX2" fmla="*/ 5121541 w 9184540"/>
              <a:gd name="connsiteY2" fmla="*/ 6855748 h 6873765"/>
              <a:gd name="connsiteX3" fmla="*/ 4505 w 9184540"/>
              <a:gd name="connsiteY3" fmla="*/ 6873765 h 6873765"/>
              <a:gd name="connsiteX4" fmla="*/ 0 w 9184540"/>
              <a:gd name="connsiteY4" fmla="*/ 0 h 6873765"/>
              <a:gd name="connsiteX0" fmla="*/ 0 w 9184540"/>
              <a:gd name="connsiteY0" fmla="*/ 0 h 6855748"/>
              <a:gd name="connsiteX1" fmla="*/ 9184540 w 9184540"/>
              <a:gd name="connsiteY1" fmla="*/ 4504 h 6855748"/>
              <a:gd name="connsiteX2" fmla="*/ 5121541 w 9184540"/>
              <a:gd name="connsiteY2" fmla="*/ 6855748 h 6855748"/>
              <a:gd name="connsiteX3" fmla="*/ 9010 w 9184540"/>
              <a:gd name="connsiteY3" fmla="*/ 6855747 h 6855748"/>
              <a:gd name="connsiteX4" fmla="*/ 0 w 9184540"/>
              <a:gd name="connsiteY4" fmla="*/ 0 h 6855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84540" h="6855748">
                <a:moveTo>
                  <a:pt x="0" y="0"/>
                </a:moveTo>
                <a:lnTo>
                  <a:pt x="9184540" y="4504"/>
                </a:lnTo>
                <a:lnTo>
                  <a:pt x="5121541" y="6855748"/>
                </a:lnTo>
                <a:lnTo>
                  <a:pt x="9010" y="6855747"/>
                </a:lnTo>
                <a:cubicBezTo>
                  <a:pt x="7508" y="4564492"/>
                  <a:pt x="1502" y="2291255"/>
                  <a:pt x="0" y="0"/>
                </a:cubicBezTo>
                <a:close/>
              </a:path>
            </a:pathLst>
          </a:custGeom>
          <a:solidFill>
            <a:schemeClr val="tx2"/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1" y="120164"/>
            <a:ext cx="8950771" cy="768096"/>
          </a:xfrm>
        </p:spPr>
        <p:txBody>
          <a:bodyPr/>
          <a:lstStyle>
            <a:lvl1pPr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186603" y="6657976"/>
            <a:ext cx="914400" cy="182563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 eaLnBrk="0" fontAlgn="auto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>
                    <a:lumMod val="90000"/>
                    <a:lumOff val="10000"/>
                  </a:schemeClr>
                </a:solidFill>
                <a:latin typeface="Calibri" panose="020F0502020204030204" pitchFamily="34" charset="0"/>
                <a:ea typeface="ＭＳ Ｐゴシック" pitchFamily="-109" charset="-128"/>
                <a:cs typeface="+mn-cs"/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DAA0B6-A50C-4BB7-B3DF-E56A7B0A452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57200" y="1216151"/>
            <a:ext cx="11232776" cy="4937760"/>
          </a:xfrm>
        </p:spPr>
        <p:txBody>
          <a:bodyPr/>
          <a:lstStyle>
            <a:lvl1pPr>
              <a:buClr>
                <a:schemeClr val="bg1"/>
              </a:buClr>
              <a:defRPr sz="2000">
                <a:solidFill>
                  <a:schemeClr val="bg1"/>
                </a:solidFill>
              </a:defRPr>
            </a:lvl1pPr>
            <a:lvl2pPr>
              <a:buClr>
                <a:schemeClr val="bg1"/>
              </a:buClr>
              <a:defRPr sz="1800">
                <a:solidFill>
                  <a:schemeClr val="bg1"/>
                </a:solidFill>
              </a:defRPr>
            </a:lvl2pPr>
            <a:lvl3pPr>
              <a:buClr>
                <a:schemeClr val="bg1"/>
              </a:buClr>
              <a:defRPr sz="1600">
                <a:solidFill>
                  <a:schemeClr val="bg1"/>
                </a:solidFill>
              </a:defRPr>
            </a:lvl3pPr>
            <a:lvl4pPr marL="715963" indent="-179388">
              <a:buClr>
                <a:schemeClr val="bg1"/>
              </a:buClr>
              <a:defRPr sz="1600">
                <a:solidFill>
                  <a:schemeClr val="bg1"/>
                </a:solidFill>
              </a:defRPr>
            </a:lvl4pPr>
            <a:lvl5pPr marL="895350" indent="-179388">
              <a:buClr>
                <a:schemeClr val="bg1"/>
              </a:buClr>
              <a:tabLst>
                <a:tab pos="895350" algn="l"/>
              </a:tabLst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ooter Placeholder 16">
            <a:extLst>
              <a:ext uri="{FF2B5EF4-FFF2-40B4-BE49-F238E27FC236}">
                <a16:creationId xmlns:a16="http://schemas.microsoft.com/office/drawing/2014/main" id="{DD4125AD-C55C-4BF3-B9D3-F9A1F28A75D9}"/>
              </a:ext>
            </a:extLst>
          </p:cNvPr>
          <p:cNvSpPr txBox="1">
            <a:spLocks/>
          </p:cNvSpPr>
          <p:nvPr userDrawn="1"/>
        </p:nvSpPr>
        <p:spPr>
          <a:xfrm>
            <a:off x="415752" y="6590069"/>
            <a:ext cx="4060624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9pPr>
          </a:lstStyle>
          <a:p>
            <a:pPr algn="l"/>
            <a:r>
              <a:rPr lang="en-US" sz="700" b="0" cap="small" spc="100" baseline="0">
                <a:solidFill>
                  <a:schemeClr val="bg1"/>
                </a:solidFill>
                <a:latin typeface="+mn-lt"/>
              </a:rPr>
              <a:t>© 2022</a:t>
            </a:r>
            <a:r>
              <a:rPr lang="en-US" sz="700" b="0" cap="none" spc="100" baseline="0">
                <a:solidFill>
                  <a:schemeClr val="bg1"/>
                </a:solidFill>
                <a:latin typeface="+mn-lt"/>
              </a:rPr>
              <a:t> Rapiscan Systems, Inc. | American Science and Engineering, Inc.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8498175-8147-4E1D-8A93-D6C55766359C}"/>
              </a:ext>
            </a:extLst>
          </p:cNvPr>
          <p:cNvSpPr txBox="1"/>
          <p:nvPr userDrawn="1"/>
        </p:nvSpPr>
        <p:spPr bwMode="auto">
          <a:xfrm>
            <a:off x="415752" y="6438125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9BEDACC-56FF-5C41-A9E0-E72F133F970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72287" y="350969"/>
            <a:ext cx="1988798" cy="436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6841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xt Blue - Whit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4">
            <a:extLst>
              <a:ext uri="{FF2B5EF4-FFF2-40B4-BE49-F238E27FC236}">
                <a16:creationId xmlns:a16="http://schemas.microsoft.com/office/drawing/2014/main" id="{C8D2E7BC-A13D-4AAF-93A8-FF3AAC425FBC}"/>
              </a:ext>
            </a:extLst>
          </p:cNvPr>
          <p:cNvSpPr/>
          <p:nvPr userDrawn="1"/>
        </p:nvSpPr>
        <p:spPr>
          <a:xfrm>
            <a:off x="1" y="0"/>
            <a:ext cx="9184540" cy="6855748"/>
          </a:xfrm>
          <a:custGeom>
            <a:avLst/>
            <a:gdLst>
              <a:gd name="connsiteX0" fmla="*/ 0 w 8594459"/>
              <a:gd name="connsiteY0" fmla="*/ 0 h 999984"/>
              <a:gd name="connsiteX1" fmla="*/ 8594459 w 8594459"/>
              <a:gd name="connsiteY1" fmla="*/ 0 h 999984"/>
              <a:gd name="connsiteX2" fmla="*/ 8594459 w 8594459"/>
              <a:gd name="connsiteY2" fmla="*/ 999984 h 999984"/>
              <a:gd name="connsiteX3" fmla="*/ 0 w 8594459"/>
              <a:gd name="connsiteY3" fmla="*/ 999984 h 999984"/>
              <a:gd name="connsiteX4" fmla="*/ 0 w 8594459"/>
              <a:gd name="connsiteY4" fmla="*/ 0 h 999984"/>
              <a:gd name="connsiteX0" fmla="*/ 0 w 9184540"/>
              <a:gd name="connsiteY0" fmla="*/ 0 h 999984"/>
              <a:gd name="connsiteX1" fmla="*/ 9184540 w 9184540"/>
              <a:gd name="connsiteY1" fmla="*/ 4504 h 999984"/>
              <a:gd name="connsiteX2" fmla="*/ 8594459 w 9184540"/>
              <a:gd name="connsiteY2" fmla="*/ 999984 h 999984"/>
              <a:gd name="connsiteX3" fmla="*/ 0 w 9184540"/>
              <a:gd name="connsiteY3" fmla="*/ 999984 h 999984"/>
              <a:gd name="connsiteX4" fmla="*/ 0 w 9184540"/>
              <a:gd name="connsiteY4" fmla="*/ 0 h 999984"/>
              <a:gd name="connsiteX0" fmla="*/ 0 w 9184540"/>
              <a:gd name="connsiteY0" fmla="*/ 0 h 6873765"/>
              <a:gd name="connsiteX1" fmla="*/ 9184540 w 9184540"/>
              <a:gd name="connsiteY1" fmla="*/ 4504 h 6873765"/>
              <a:gd name="connsiteX2" fmla="*/ 8594459 w 9184540"/>
              <a:gd name="connsiteY2" fmla="*/ 999984 h 6873765"/>
              <a:gd name="connsiteX3" fmla="*/ 4505 w 9184540"/>
              <a:gd name="connsiteY3" fmla="*/ 6873765 h 6873765"/>
              <a:gd name="connsiteX4" fmla="*/ 0 w 9184540"/>
              <a:gd name="connsiteY4" fmla="*/ 0 h 6873765"/>
              <a:gd name="connsiteX0" fmla="*/ 0 w 9184540"/>
              <a:gd name="connsiteY0" fmla="*/ 0 h 6873765"/>
              <a:gd name="connsiteX1" fmla="*/ 9184540 w 9184540"/>
              <a:gd name="connsiteY1" fmla="*/ 4504 h 6873765"/>
              <a:gd name="connsiteX2" fmla="*/ 5121541 w 9184540"/>
              <a:gd name="connsiteY2" fmla="*/ 6855748 h 6873765"/>
              <a:gd name="connsiteX3" fmla="*/ 4505 w 9184540"/>
              <a:gd name="connsiteY3" fmla="*/ 6873765 h 6873765"/>
              <a:gd name="connsiteX4" fmla="*/ 0 w 9184540"/>
              <a:gd name="connsiteY4" fmla="*/ 0 h 6873765"/>
              <a:gd name="connsiteX0" fmla="*/ 0 w 9184540"/>
              <a:gd name="connsiteY0" fmla="*/ 0 h 6855748"/>
              <a:gd name="connsiteX1" fmla="*/ 9184540 w 9184540"/>
              <a:gd name="connsiteY1" fmla="*/ 4504 h 6855748"/>
              <a:gd name="connsiteX2" fmla="*/ 5121541 w 9184540"/>
              <a:gd name="connsiteY2" fmla="*/ 6855748 h 6855748"/>
              <a:gd name="connsiteX3" fmla="*/ 9010 w 9184540"/>
              <a:gd name="connsiteY3" fmla="*/ 6855747 h 6855748"/>
              <a:gd name="connsiteX4" fmla="*/ 0 w 9184540"/>
              <a:gd name="connsiteY4" fmla="*/ 0 h 6855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84540" h="6855748">
                <a:moveTo>
                  <a:pt x="0" y="0"/>
                </a:moveTo>
                <a:lnTo>
                  <a:pt x="9184540" y="4504"/>
                </a:lnTo>
                <a:lnTo>
                  <a:pt x="5121541" y="6855748"/>
                </a:lnTo>
                <a:lnTo>
                  <a:pt x="9010" y="6855747"/>
                </a:lnTo>
                <a:cubicBezTo>
                  <a:pt x="7508" y="4564492"/>
                  <a:pt x="1502" y="2291255"/>
                  <a:pt x="0" y="0"/>
                </a:cubicBezTo>
                <a:close/>
              </a:path>
            </a:pathLst>
          </a:custGeom>
          <a:solidFill>
            <a:schemeClr val="tx2"/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186603" y="6657976"/>
            <a:ext cx="914400" cy="182563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 eaLnBrk="0" fontAlgn="auto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>
                    <a:lumMod val="90000"/>
                    <a:lumOff val="10000"/>
                  </a:schemeClr>
                </a:solidFill>
                <a:latin typeface="Calibri" panose="020F0502020204030204" pitchFamily="34" charset="0"/>
                <a:ea typeface="ＭＳ Ｐゴシック" pitchFamily="-109" charset="-128"/>
                <a:cs typeface="+mn-cs"/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sp>
        <p:nvSpPr>
          <p:cNvPr id="10" name="Footer Placeholder 16">
            <a:extLst>
              <a:ext uri="{FF2B5EF4-FFF2-40B4-BE49-F238E27FC236}">
                <a16:creationId xmlns:a16="http://schemas.microsoft.com/office/drawing/2014/main" id="{DD4125AD-C55C-4BF3-B9D3-F9A1F28A75D9}"/>
              </a:ext>
            </a:extLst>
          </p:cNvPr>
          <p:cNvSpPr txBox="1">
            <a:spLocks/>
          </p:cNvSpPr>
          <p:nvPr userDrawn="1"/>
        </p:nvSpPr>
        <p:spPr>
          <a:xfrm>
            <a:off x="415752" y="6590069"/>
            <a:ext cx="4060624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9pPr>
          </a:lstStyle>
          <a:p>
            <a:pPr algn="l"/>
            <a:r>
              <a:rPr lang="en-US" sz="700" b="0" cap="small" spc="100" baseline="0">
                <a:solidFill>
                  <a:schemeClr val="bg1"/>
                </a:solidFill>
                <a:latin typeface="+mn-lt"/>
              </a:rPr>
              <a:t>© 2022</a:t>
            </a:r>
            <a:r>
              <a:rPr lang="en-US" sz="700" b="0" cap="none" spc="100" baseline="0">
                <a:solidFill>
                  <a:schemeClr val="bg1"/>
                </a:solidFill>
                <a:latin typeface="+mn-lt"/>
              </a:rPr>
              <a:t> Rapiscan Systems, Inc. | American Science and Engineering, Inc.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8498175-8147-4E1D-8A93-D6C55766359C}"/>
              </a:ext>
            </a:extLst>
          </p:cNvPr>
          <p:cNvSpPr txBox="1"/>
          <p:nvPr userDrawn="1"/>
        </p:nvSpPr>
        <p:spPr bwMode="auto">
          <a:xfrm>
            <a:off x="415752" y="6438125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9BEDACC-56FF-5C41-A9E0-E72F133F970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72287" y="350969"/>
            <a:ext cx="1988798" cy="436431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6B9473BE-4698-3D40-AC2A-B9A1FD60C0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01" y="118872"/>
            <a:ext cx="8950771" cy="771342"/>
          </a:xfrm>
        </p:spPr>
        <p:txBody>
          <a:bodyPr anchor="ctr"/>
          <a:lstStyle>
            <a:lvl1pPr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Picture Placeholder 5">
            <a:extLst>
              <a:ext uri="{FF2B5EF4-FFF2-40B4-BE49-F238E27FC236}">
                <a16:creationId xmlns:a16="http://schemas.microsoft.com/office/drawing/2014/main" id="{A5FBEE29-9DC4-2446-A08D-9ECD7E6ACF5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604000" y="1216151"/>
            <a:ext cx="4960471" cy="4937760"/>
          </a:xfrm>
          <a:ln w="28575">
            <a:solidFill>
              <a:schemeClr val="bg1"/>
            </a:solidFill>
          </a:ln>
        </p:spPr>
        <p:txBody>
          <a:bodyPr/>
          <a:lstStyle>
            <a:lvl1pPr marL="1714500" indent="-1711325">
              <a:defRPr sz="20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1C57DB64-423C-ED4E-A457-40EBC99C9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2" y="1216151"/>
            <a:ext cx="5435598" cy="4937760"/>
          </a:xfrm>
        </p:spPr>
        <p:txBody>
          <a:bodyPr>
            <a:normAutofit/>
          </a:bodyPr>
          <a:lstStyle>
            <a:lvl1pPr marL="179388" indent="-176213">
              <a:buClr>
                <a:schemeClr val="bg1"/>
              </a:buClr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1pPr>
            <a:lvl2pPr marL="358775" indent="-179388">
              <a:buClr>
                <a:schemeClr val="bg1"/>
              </a:buClr>
              <a:defRPr sz="1800">
                <a:solidFill>
                  <a:schemeClr val="bg1"/>
                </a:solidFill>
                <a:latin typeface="+mn-lt"/>
              </a:defRPr>
            </a:lvl2pPr>
            <a:lvl3pPr marL="536575" indent="-177800">
              <a:spcBef>
                <a:spcPts val="800"/>
              </a:spcBef>
              <a:buClr>
                <a:schemeClr val="bg1"/>
              </a:buClr>
              <a:tabLst/>
              <a:defRPr sz="1600">
                <a:solidFill>
                  <a:schemeClr val="bg1"/>
                </a:solidFill>
                <a:latin typeface="+mn-lt"/>
              </a:defRPr>
            </a:lvl3pPr>
            <a:lvl4pPr marL="715963" indent="-179388">
              <a:spcBef>
                <a:spcPts val="800"/>
              </a:spcBef>
              <a:buClr>
                <a:schemeClr val="bg1"/>
              </a:buClr>
              <a:buSzPct val="90000"/>
              <a:defRPr sz="1600">
                <a:solidFill>
                  <a:schemeClr val="bg1"/>
                </a:solidFill>
                <a:latin typeface="+mn-lt"/>
              </a:defRPr>
            </a:lvl4pPr>
            <a:lvl5pPr marL="895350" indent="-179388">
              <a:spcBef>
                <a:spcPts val="800"/>
              </a:spcBef>
              <a:buClr>
                <a:schemeClr val="bg1"/>
              </a:buClr>
              <a:defRPr sz="16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940470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mage Blue-Text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2">
            <a:extLst>
              <a:ext uri="{FF2B5EF4-FFF2-40B4-BE49-F238E27FC236}">
                <a16:creationId xmlns:a16="http://schemas.microsoft.com/office/drawing/2014/main" id="{0B4ED6C9-52B0-45B6-8EED-3D6334254A95}"/>
              </a:ext>
            </a:extLst>
          </p:cNvPr>
          <p:cNvSpPr/>
          <p:nvPr userDrawn="1"/>
        </p:nvSpPr>
        <p:spPr>
          <a:xfrm>
            <a:off x="-24485" y="6757"/>
            <a:ext cx="5830700" cy="6853496"/>
          </a:xfrm>
          <a:custGeom>
            <a:avLst/>
            <a:gdLst>
              <a:gd name="connsiteX0" fmla="*/ 0 w 1740675"/>
              <a:gd name="connsiteY0" fmla="*/ 0 h 6853496"/>
              <a:gd name="connsiteX1" fmla="*/ 1740675 w 1740675"/>
              <a:gd name="connsiteY1" fmla="*/ 0 h 6853496"/>
              <a:gd name="connsiteX2" fmla="*/ 1740675 w 1740675"/>
              <a:gd name="connsiteY2" fmla="*/ 6853496 h 6853496"/>
              <a:gd name="connsiteX3" fmla="*/ 0 w 1740675"/>
              <a:gd name="connsiteY3" fmla="*/ 6853496 h 6853496"/>
              <a:gd name="connsiteX4" fmla="*/ 0 w 1740675"/>
              <a:gd name="connsiteY4" fmla="*/ 0 h 6853496"/>
              <a:gd name="connsiteX0" fmla="*/ 0 w 5830700"/>
              <a:gd name="connsiteY0" fmla="*/ 0 h 6853496"/>
              <a:gd name="connsiteX1" fmla="*/ 5830700 w 5830700"/>
              <a:gd name="connsiteY1" fmla="*/ 0 h 6853496"/>
              <a:gd name="connsiteX2" fmla="*/ 1740675 w 5830700"/>
              <a:gd name="connsiteY2" fmla="*/ 6853496 h 6853496"/>
              <a:gd name="connsiteX3" fmla="*/ 0 w 5830700"/>
              <a:gd name="connsiteY3" fmla="*/ 6853496 h 6853496"/>
              <a:gd name="connsiteX4" fmla="*/ 0 w 5830700"/>
              <a:gd name="connsiteY4" fmla="*/ 0 h 6853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830700" h="6853496">
                <a:moveTo>
                  <a:pt x="0" y="0"/>
                </a:moveTo>
                <a:lnTo>
                  <a:pt x="5830700" y="0"/>
                </a:lnTo>
                <a:lnTo>
                  <a:pt x="1740675" y="6853496"/>
                </a:lnTo>
                <a:lnTo>
                  <a:pt x="0" y="6853496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1" y="113860"/>
            <a:ext cx="8950771" cy="771342"/>
          </a:xfrm>
        </p:spPr>
        <p:txBody>
          <a:bodyPr/>
          <a:lstStyle>
            <a:lvl1pPr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761085" y="6657976"/>
            <a:ext cx="339918" cy="147537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 eaLnBrk="0" fontAlgn="auto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>
                    <a:lumMod val="90000"/>
                    <a:lumOff val="10000"/>
                  </a:schemeClr>
                </a:solidFill>
                <a:latin typeface="Calibri" panose="020F0502020204030204" pitchFamily="34" charset="0"/>
                <a:ea typeface="ＭＳ Ｐゴシック" pitchFamily="-109" charset="-128"/>
                <a:cs typeface="+mn-cs"/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sp>
        <p:nvSpPr>
          <p:cNvPr id="6" name="Footer Placeholder 16">
            <a:extLst>
              <a:ext uri="{FF2B5EF4-FFF2-40B4-BE49-F238E27FC236}">
                <a16:creationId xmlns:a16="http://schemas.microsoft.com/office/drawing/2014/main" id="{CE14B08B-B269-8245-8095-F7C9A542F819}"/>
              </a:ext>
            </a:extLst>
          </p:cNvPr>
          <p:cNvSpPr txBox="1">
            <a:spLocks/>
          </p:cNvSpPr>
          <p:nvPr userDrawn="1"/>
        </p:nvSpPr>
        <p:spPr>
          <a:xfrm>
            <a:off x="7805271" y="6590069"/>
            <a:ext cx="4041528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9pPr>
          </a:lstStyle>
          <a:p>
            <a:pPr algn="r"/>
            <a:r>
              <a:rPr lang="en-US" sz="700" b="0" cap="small" spc="100" baseline="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</a:rPr>
              <a:t>© 2022</a:t>
            </a:r>
            <a:r>
              <a:rPr lang="en-US" sz="700" b="0" cap="none" spc="100" baseline="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</a:rPr>
              <a:t> Rapiscan Systems, Inc. | American Science and Engineering, Inc.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77FD57C-F1FF-424E-983B-266C8B483E06}"/>
              </a:ext>
            </a:extLst>
          </p:cNvPr>
          <p:cNvSpPr txBox="1"/>
          <p:nvPr userDrawn="1"/>
        </p:nvSpPr>
        <p:spPr bwMode="auto">
          <a:xfrm>
            <a:off x="6335527" y="6438125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r"/>
            <a:r>
              <a:rPr lang="en-US" sz="800" b="0" spc="30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tx1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F1FC044-C1D1-4ED1-B045-CD5B1BA56B7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72287" y="350969"/>
            <a:ext cx="1988798" cy="436431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0290EF-738F-4808-A3DC-F5A1E5B6C30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531267" y="1216152"/>
            <a:ext cx="6181308" cy="4841759"/>
          </a:xfrm>
        </p:spPr>
        <p:txBody>
          <a:bodyPr/>
          <a:lstStyle>
            <a:lvl1pPr marL="227013" indent="-223838">
              <a:buClr>
                <a:schemeClr val="accent1"/>
              </a:buClr>
              <a:defRPr sz="2000">
                <a:solidFill>
                  <a:schemeClr val="tx2"/>
                </a:solidFill>
              </a:defRPr>
            </a:lvl1pPr>
            <a:lvl2pPr>
              <a:buClr>
                <a:schemeClr val="accent1"/>
              </a:buClr>
              <a:defRPr sz="1800">
                <a:solidFill>
                  <a:schemeClr val="tx2"/>
                </a:solidFill>
              </a:defRPr>
            </a:lvl2pPr>
            <a:lvl3pPr>
              <a:buClr>
                <a:schemeClr val="tx2"/>
              </a:buClr>
              <a:defRPr sz="1600">
                <a:solidFill>
                  <a:schemeClr val="accent1"/>
                </a:solidFill>
              </a:defRPr>
            </a:lvl3pPr>
            <a:lvl4pPr marL="715963" indent="-179388">
              <a:buClr>
                <a:schemeClr val="tx2"/>
              </a:buClr>
              <a:defRPr sz="1600">
                <a:solidFill>
                  <a:schemeClr val="accent1"/>
                </a:solidFill>
              </a:defRPr>
            </a:lvl4pPr>
            <a:lvl5pPr marL="895350" indent="-179388">
              <a:buClr>
                <a:schemeClr val="tx2"/>
              </a:buClr>
              <a:defRPr sz="16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BCB53B2-7C6A-4049-98E7-17B00304515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57199" y="1216152"/>
            <a:ext cx="4620828" cy="4841759"/>
          </a:xfrm>
          <a:ln w="28575">
            <a:solidFill>
              <a:schemeClr val="bg1"/>
            </a:solidFill>
          </a:ln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1977375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593">
          <p15:clr>
            <a:srgbClr val="FBAE40"/>
          </p15:clr>
        </p15:guide>
        <p15:guide id="2" pos="7378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Text and Angl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logo&#10;&#10;Description automatically generated">
            <a:extLst>
              <a:ext uri="{FF2B5EF4-FFF2-40B4-BE49-F238E27FC236}">
                <a16:creationId xmlns:a16="http://schemas.microsoft.com/office/drawing/2014/main" id="{F1DE50F2-A29D-1B41-B025-26D1C61E702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DAE59E0-40D4-4A6D-84AC-3EAAB90764C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sp>
        <p:nvSpPr>
          <p:cNvPr id="13" name="Footer Placeholder 16">
            <a:extLst>
              <a:ext uri="{FF2B5EF4-FFF2-40B4-BE49-F238E27FC236}">
                <a16:creationId xmlns:a16="http://schemas.microsoft.com/office/drawing/2014/main" id="{D6C178A5-321D-4556-874F-793FA048B238}"/>
              </a:ext>
            </a:extLst>
          </p:cNvPr>
          <p:cNvSpPr txBox="1">
            <a:spLocks/>
          </p:cNvSpPr>
          <p:nvPr userDrawn="1"/>
        </p:nvSpPr>
        <p:spPr>
          <a:xfrm>
            <a:off x="415751" y="6590069"/>
            <a:ext cx="4120389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9pPr>
          </a:lstStyle>
          <a:p>
            <a:pPr algn="l"/>
            <a:r>
              <a:rPr lang="en-US" sz="700" b="0" cap="small" spc="100" baseline="0">
                <a:solidFill>
                  <a:schemeClr val="bg1"/>
                </a:solidFill>
                <a:latin typeface="+mn-lt"/>
              </a:rPr>
              <a:t>© 2022</a:t>
            </a:r>
            <a:r>
              <a:rPr lang="en-US" sz="700" b="0" cap="none" spc="100" baseline="0">
                <a:solidFill>
                  <a:schemeClr val="bg1"/>
                </a:solidFill>
                <a:latin typeface="+mn-lt"/>
              </a:rPr>
              <a:t> Rapiscan Systems, Inc. | American Science and Engineering, Inc.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CD1BD6E-EB6C-48DB-9286-56752198E461}"/>
              </a:ext>
            </a:extLst>
          </p:cNvPr>
          <p:cNvSpPr txBox="1"/>
          <p:nvPr userDrawn="1"/>
        </p:nvSpPr>
        <p:spPr bwMode="auto">
          <a:xfrm>
            <a:off x="415752" y="6438125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0A2A8E4-781B-1C47-9CCC-E37B61A1157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50391" y="339955"/>
            <a:ext cx="2035075" cy="603319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E031CD7D-BB58-204D-95F6-9CA44233B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2" y="112736"/>
            <a:ext cx="7913076" cy="771342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54C8F45C-AAB3-DD44-A369-AFA2736867F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57200" y="1216152"/>
            <a:ext cx="6457949" cy="5165398"/>
          </a:xfrm>
        </p:spPr>
        <p:txBody>
          <a:bodyPr/>
          <a:lstStyle>
            <a:lvl1pPr>
              <a:buClr>
                <a:schemeClr val="bg1"/>
              </a:buClr>
              <a:defRPr sz="2000">
                <a:solidFill>
                  <a:schemeClr val="bg1"/>
                </a:solidFill>
              </a:defRPr>
            </a:lvl1pPr>
            <a:lvl2pPr>
              <a:buClr>
                <a:schemeClr val="bg1"/>
              </a:buClr>
              <a:defRPr sz="1800">
                <a:solidFill>
                  <a:schemeClr val="bg1"/>
                </a:solidFill>
              </a:defRPr>
            </a:lvl2pPr>
            <a:lvl3pPr>
              <a:buClr>
                <a:schemeClr val="bg1"/>
              </a:buClr>
              <a:defRPr sz="1600">
                <a:solidFill>
                  <a:schemeClr val="bg1"/>
                </a:solidFill>
              </a:defRPr>
            </a:lvl3pPr>
            <a:lvl4pPr marL="715963" indent="-179388">
              <a:buClr>
                <a:schemeClr val="bg1"/>
              </a:buClr>
              <a:defRPr sz="1600">
                <a:solidFill>
                  <a:schemeClr val="bg1"/>
                </a:solidFill>
              </a:defRPr>
            </a:lvl4pPr>
            <a:lvl5pPr marL="895350" indent="-179388">
              <a:buClr>
                <a:schemeClr val="bg1"/>
              </a:buCl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" name="Picture Placeholder 10">
            <a:extLst>
              <a:ext uri="{FF2B5EF4-FFF2-40B4-BE49-F238E27FC236}">
                <a16:creationId xmlns:a16="http://schemas.microsoft.com/office/drawing/2014/main" id="{F0B30133-EC5E-564C-867F-E551CFE6524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 bwMode="auto">
          <a:xfrm>
            <a:off x="5391752" y="1002045"/>
            <a:ext cx="6800247" cy="5379505"/>
          </a:xfrm>
          <a:custGeom>
            <a:avLst/>
            <a:gdLst>
              <a:gd name="connsiteX0" fmla="*/ 3184137 w 6800247"/>
              <a:gd name="connsiteY0" fmla="*/ 0 h 5348271"/>
              <a:gd name="connsiteX1" fmla="*/ 6800247 w 6800247"/>
              <a:gd name="connsiteY1" fmla="*/ 0 h 5348271"/>
              <a:gd name="connsiteX2" fmla="*/ 6800247 w 6800247"/>
              <a:gd name="connsiteY2" fmla="*/ 5348271 h 5348271"/>
              <a:gd name="connsiteX3" fmla="*/ 1712 w 6800247"/>
              <a:gd name="connsiteY3" fmla="*/ 5348271 h 5348271"/>
              <a:gd name="connsiteX4" fmla="*/ 0 w 6800247"/>
              <a:gd name="connsiteY4" fmla="*/ 0 h 5348271"/>
              <a:gd name="connsiteX5" fmla="*/ 2 w 6800247"/>
              <a:gd name="connsiteY5" fmla="*/ 0 h 5348271"/>
              <a:gd name="connsiteX6" fmla="*/ 2 w 6800247"/>
              <a:gd name="connsiteY6" fmla="*/ 5348271 h 5348271"/>
              <a:gd name="connsiteX7" fmla="*/ 0 w 6800247"/>
              <a:gd name="connsiteY7" fmla="*/ 5348271 h 5348271"/>
              <a:gd name="connsiteX0" fmla="*/ 3211374 w 6800247"/>
              <a:gd name="connsiteY0" fmla="*/ 0 h 5371583"/>
              <a:gd name="connsiteX1" fmla="*/ 6800247 w 6800247"/>
              <a:gd name="connsiteY1" fmla="*/ 23312 h 5371583"/>
              <a:gd name="connsiteX2" fmla="*/ 6800247 w 6800247"/>
              <a:gd name="connsiteY2" fmla="*/ 5371583 h 5371583"/>
              <a:gd name="connsiteX3" fmla="*/ 1712 w 6800247"/>
              <a:gd name="connsiteY3" fmla="*/ 5371583 h 5371583"/>
              <a:gd name="connsiteX4" fmla="*/ 3211374 w 6800247"/>
              <a:gd name="connsiteY4" fmla="*/ 0 h 5371583"/>
              <a:gd name="connsiteX5" fmla="*/ 0 w 6800247"/>
              <a:gd name="connsiteY5" fmla="*/ 23312 h 5371583"/>
              <a:gd name="connsiteX6" fmla="*/ 2 w 6800247"/>
              <a:gd name="connsiteY6" fmla="*/ 23312 h 5371583"/>
              <a:gd name="connsiteX7" fmla="*/ 2 w 6800247"/>
              <a:gd name="connsiteY7" fmla="*/ 5371583 h 5371583"/>
              <a:gd name="connsiteX8" fmla="*/ 0 w 6800247"/>
              <a:gd name="connsiteY8" fmla="*/ 5371583 h 5371583"/>
              <a:gd name="connsiteX9" fmla="*/ 0 w 6800247"/>
              <a:gd name="connsiteY9" fmla="*/ 23312 h 5371583"/>
              <a:gd name="connsiteX0" fmla="*/ 3211374 w 6800247"/>
              <a:gd name="connsiteY0" fmla="*/ 3886 h 5375469"/>
              <a:gd name="connsiteX1" fmla="*/ 6800247 w 6800247"/>
              <a:gd name="connsiteY1" fmla="*/ 0 h 5375469"/>
              <a:gd name="connsiteX2" fmla="*/ 6800247 w 6800247"/>
              <a:gd name="connsiteY2" fmla="*/ 5375469 h 5375469"/>
              <a:gd name="connsiteX3" fmla="*/ 1712 w 6800247"/>
              <a:gd name="connsiteY3" fmla="*/ 5375469 h 5375469"/>
              <a:gd name="connsiteX4" fmla="*/ 3211374 w 6800247"/>
              <a:gd name="connsiteY4" fmla="*/ 3886 h 5375469"/>
              <a:gd name="connsiteX5" fmla="*/ 0 w 6800247"/>
              <a:gd name="connsiteY5" fmla="*/ 27198 h 5375469"/>
              <a:gd name="connsiteX6" fmla="*/ 2 w 6800247"/>
              <a:gd name="connsiteY6" fmla="*/ 27198 h 5375469"/>
              <a:gd name="connsiteX7" fmla="*/ 2 w 6800247"/>
              <a:gd name="connsiteY7" fmla="*/ 5375469 h 5375469"/>
              <a:gd name="connsiteX8" fmla="*/ 0 w 6800247"/>
              <a:gd name="connsiteY8" fmla="*/ 5375469 h 5375469"/>
              <a:gd name="connsiteX9" fmla="*/ 0 w 6800247"/>
              <a:gd name="connsiteY9" fmla="*/ 27198 h 5375469"/>
              <a:gd name="connsiteX0" fmla="*/ 3211374 w 6800247"/>
              <a:gd name="connsiteY0" fmla="*/ 0 h 5371583"/>
              <a:gd name="connsiteX1" fmla="*/ 6796356 w 6800247"/>
              <a:gd name="connsiteY1" fmla="*/ 3885 h 5371583"/>
              <a:gd name="connsiteX2" fmla="*/ 6800247 w 6800247"/>
              <a:gd name="connsiteY2" fmla="*/ 5371583 h 5371583"/>
              <a:gd name="connsiteX3" fmla="*/ 1712 w 6800247"/>
              <a:gd name="connsiteY3" fmla="*/ 5371583 h 5371583"/>
              <a:gd name="connsiteX4" fmla="*/ 3211374 w 6800247"/>
              <a:gd name="connsiteY4" fmla="*/ 0 h 5371583"/>
              <a:gd name="connsiteX5" fmla="*/ 0 w 6800247"/>
              <a:gd name="connsiteY5" fmla="*/ 23312 h 5371583"/>
              <a:gd name="connsiteX6" fmla="*/ 2 w 6800247"/>
              <a:gd name="connsiteY6" fmla="*/ 23312 h 5371583"/>
              <a:gd name="connsiteX7" fmla="*/ 2 w 6800247"/>
              <a:gd name="connsiteY7" fmla="*/ 5371583 h 5371583"/>
              <a:gd name="connsiteX8" fmla="*/ 0 w 6800247"/>
              <a:gd name="connsiteY8" fmla="*/ 5371583 h 5371583"/>
              <a:gd name="connsiteX9" fmla="*/ 0 w 6800247"/>
              <a:gd name="connsiteY9" fmla="*/ 23312 h 5371583"/>
              <a:gd name="connsiteX0" fmla="*/ 3211374 w 6800247"/>
              <a:gd name="connsiteY0" fmla="*/ 93247 h 5464830"/>
              <a:gd name="connsiteX1" fmla="*/ 6788574 w 6800247"/>
              <a:gd name="connsiteY1" fmla="*/ 0 h 5464830"/>
              <a:gd name="connsiteX2" fmla="*/ 6800247 w 6800247"/>
              <a:gd name="connsiteY2" fmla="*/ 5464830 h 5464830"/>
              <a:gd name="connsiteX3" fmla="*/ 1712 w 6800247"/>
              <a:gd name="connsiteY3" fmla="*/ 5464830 h 5464830"/>
              <a:gd name="connsiteX4" fmla="*/ 3211374 w 6800247"/>
              <a:gd name="connsiteY4" fmla="*/ 93247 h 5464830"/>
              <a:gd name="connsiteX5" fmla="*/ 0 w 6800247"/>
              <a:gd name="connsiteY5" fmla="*/ 116559 h 5464830"/>
              <a:gd name="connsiteX6" fmla="*/ 2 w 6800247"/>
              <a:gd name="connsiteY6" fmla="*/ 116559 h 5464830"/>
              <a:gd name="connsiteX7" fmla="*/ 2 w 6800247"/>
              <a:gd name="connsiteY7" fmla="*/ 5464830 h 5464830"/>
              <a:gd name="connsiteX8" fmla="*/ 0 w 6800247"/>
              <a:gd name="connsiteY8" fmla="*/ 5464830 h 5464830"/>
              <a:gd name="connsiteX9" fmla="*/ 0 w 6800247"/>
              <a:gd name="connsiteY9" fmla="*/ 116559 h 5464830"/>
              <a:gd name="connsiteX0" fmla="*/ 3211374 w 6804138"/>
              <a:gd name="connsiteY0" fmla="*/ 19426 h 5391009"/>
              <a:gd name="connsiteX1" fmla="*/ 6804138 w 6804138"/>
              <a:gd name="connsiteY1" fmla="*/ 0 h 5391009"/>
              <a:gd name="connsiteX2" fmla="*/ 6800247 w 6804138"/>
              <a:gd name="connsiteY2" fmla="*/ 5391009 h 5391009"/>
              <a:gd name="connsiteX3" fmla="*/ 1712 w 6804138"/>
              <a:gd name="connsiteY3" fmla="*/ 5391009 h 5391009"/>
              <a:gd name="connsiteX4" fmla="*/ 3211374 w 6804138"/>
              <a:gd name="connsiteY4" fmla="*/ 19426 h 5391009"/>
              <a:gd name="connsiteX5" fmla="*/ 0 w 6804138"/>
              <a:gd name="connsiteY5" fmla="*/ 42738 h 5391009"/>
              <a:gd name="connsiteX6" fmla="*/ 2 w 6804138"/>
              <a:gd name="connsiteY6" fmla="*/ 42738 h 5391009"/>
              <a:gd name="connsiteX7" fmla="*/ 2 w 6804138"/>
              <a:gd name="connsiteY7" fmla="*/ 5391009 h 5391009"/>
              <a:gd name="connsiteX8" fmla="*/ 0 w 6804138"/>
              <a:gd name="connsiteY8" fmla="*/ 5391009 h 5391009"/>
              <a:gd name="connsiteX9" fmla="*/ 0 w 6804138"/>
              <a:gd name="connsiteY9" fmla="*/ 42738 h 5391009"/>
              <a:gd name="connsiteX0" fmla="*/ 3211374 w 6800247"/>
              <a:gd name="connsiteY0" fmla="*/ 0 h 5371583"/>
              <a:gd name="connsiteX1" fmla="*/ 6800247 w 6800247"/>
              <a:gd name="connsiteY1" fmla="*/ 3886 h 5371583"/>
              <a:gd name="connsiteX2" fmla="*/ 6800247 w 6800247"/>
              <a:gd name="connsiteY2" fmla="*/ 5371583 h 5371583"/>
              <a:gd name="connsiteX3" fmla="*/ 1712 w 6800247"/>
              <a:gd name="connsiteY3" fmla="*/ 5371583 h 5371583"/>
              <a:gd name="connsiteX4" fmla="*/ 3211374 w 6800247"/>
              <a:gd name="connsiteY4" fmla="*/ 0 h 5371583"/>
              <a:gd name="connsiteX5" fmla="*/ 0 w 6800247"/>
              <a:gd name="connsiteY5" fmla="*/ 23312 h 5371583"/>
              <a:gd name="connsiteX6" fmla="*/ 2 w 6800247"/>
              <a:gd name="connsiteY6" fmla="*/ 23312 h 5371583"/>
              <a:gd name="connsiteX7" fmla="*/ 2 w 6800247"/>
              <a:gd name="connsiteY7" fmla="*/ 5371583 h 5371583"/>
              <a:gd name="connsiteX8" fmla="*/ 0 w 6800247"/>
              <a:gd name="connsiteY8" fmla="*/ 5371583 h 5371583"/>
              <a:gd name="connsiteX9" fmla="*/ 0 w 6800247"/>
              <a:gd name="connsiteY9" fmla="*/ 23312 h 5371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00247" h="5371583">
                <a:moveTo>
                  <a:pt x="3211374" y="0"/>
                </a:moveTo>
                <a:lnTo>
                  <a:pt x="6800247" y="3886"/>
                </a:lnTo>
                <a:lnTo>
                  <a:pt x="6800247" y="5371583"/>
                </a:lnTo>
                <a:lnTo>
                  <a:pt x="1712" y="5371583"/>
                </a:lnTo>
                <a:lnTo>
                  <a:pt x="3211374" y="0"/>
                </a:lnTo>
                <a:close/>
                <a:moveTo>
                  <a:pt x="0" y="23312"/>
                </a:moveTo>
                <a:lnTo>
                  <a:pt x="2" y="23312"/>
                </a:lnTo>
                <a:lnTo>
                  <a:pt x="2" y="5371583"/>
                </a:lnTo>
                <a:lnTo>
                  <a:pt x="0" y="5371583"/>
                </a:lnTo>
                <a:lnTo>
                  <a:pt x="0" y="23312"/>
                </a:lnTo>
                <a:close/>
              </a:path>
            </a:pathLst>
          </a:custGeom>
          <a:noFill/>
          <a:ln w="9525">
            <a:noFill/>
            <a:miter lim="800000"/>
            <a:headEnd/>
            <a:tailEnd/>
          </a:ln>
        </p:spPr>
        <p:txBody>
          <a:bodyPr wrap="square">
            <a:noAutofit/>
          </a:bodyPr>
          <a:lstStyle>
            <a:lvl1pPr marL="3084513" indent="0">
              <a:buNone/>
              <a:defRPr sz="2000"/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9683053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Text and Angl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3D0F8-B109-46B6-B1F3-A07FA10AF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118872"/>
            <a:ext cx="8950771" cy="77134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DAE59E0-40D4-4A6D-84AC-3EAAB90764C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04CA49E-73B9-40BD-A477-CCB5782A1D9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57200" y="1216152"/>
            <a:ext cx="5638800" cy="4983480"/>
          </a:xfrm>
        </p:spPr>
        <p:txBody>
          <a:bodyPr/>
          <a:lstStyle>
            <a:lvl1pPr marL="179388" indent="-176213">
              <a:buClr>
                <a:schemeClr val="accent1"/>
              </a:buClr>
              <a:defRPr sz="2000">
                <a:solidFill>
                  <a:schemeClr val="accent1"/>
                </a:solidFill>
              </a:defRPr>
            </a:lvl1pPr>
            <a:lvl2pPr marL="358775" indent="-179388">
              <a:buClr>
                <a:schemeClr val="tx2"/>
              </a:buClr>
              <a:defRPr sz="1800">
                <a:solidFill>
                  <a:schemeClr val="tx2"/>
                </a:solidFill>
              </a:defRPr>
            </a:lvl2pPr>
            <a:lvl3pPr marL="536575" indent="-177800">
              <a:buClr>
                <a:schemeClr val="tx2"/>
              </a:buClr>
              <a:buSzPct val="80000"/>
              <a:defRPr sz="1600">
                <a:solidFill>
                  <a:schemeClr val="tx2"/>
                </a:solidFill>
              </a:defRPr>
            </a:lvl3pPr>
            <a:lvl4pPr marL="715963" indent="-179388">
              <a:buClr>
                <a:schemeClr val="tx2"/>
              </a:buClr>
              <a:defRPr sz="1600">
                <a:solidFill>
                  <a:schemeClr val="tx2"/>
                </a:solidFill>
              </a:defRPr>
            </a:lvl4pPr>
            <a:lvl5pPr marL="895350" indent="-179388">
              <a:buClr>
                <a:schemeClr val="tx2"/>
              </a:buClr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DC44770B-72B6-4532-BED6-D50E109D30C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 bwMode="auto">
          <a:xfrm>
            <a:off x="5391752" y="1002045"/>
            <a:ext cx="6800247" cy="5379505"/>
          </a:xfrm>
          <a:custGeom>
            <a:avLst/>
            <a:gdLst>
              <a:gd name="connsiteX0" fmla="*/ 3184137 w 6800247"/>
              <a:gd name="connsiteY0" fmla="*/ 0 h 5348271"/>
              <a:gd name="connsiteX1" fmla="*/ 6800247 w 6800247"/>
              <a:gd name="connsiteY1" fmla="*/ 0 h 5348271"/>
              <a:gd name="connsiteX2" fmla="*/ 6800247 w 6800247"/>
              <a:gd name="connsiteY2" fmla="*/ 5348271 h 5348271"/>
              <a:gd name="connsiteX3" fmla="*/ 1712 w 6800247"/>
              <a:gd name="connsiteY3" fmla="*/ 5348271 h 5348271"/>
              <a:gd name="connsiteX4" fmla="*/ 0 w 6800247"/>
              <a:gd name="connsiteY4" fmla="*/ 0 h 5348271"/>
              <a:gd name="connsiteX5" fmla="*/ 2 w 6800247"/>
              <a:gd name="connsiteY5" fmla="*/ 0 h 5348271"/>
              <a:gd name="connsiteX6" fmla="*/ 2 w 6800247"/>
              <a:gd name="connsiteY6" fmla="*/ 5348271 h 5348271"/>
              <a:gd name="connsiteX7" fmla="*/ 0 w 6800247"/>
              <a:gd name="connsiteY7" fmla="*/ 5348271 h 5348271"/>
              <a:gd name="connsiteX0" fmla="*/ 3211374 w 6800247"/>
              <a:gd name="connsiteY0" fmla="*/ 0 h 5371583"/>
              <a:gd name="connsiteX1" fmla="*/ 6800247 w 6800247"/>
              <a:gd name="connsiteY1" fmla="*/ 23312 h 5371583"/>
              <a:gd name="connsiteX2" fmla="*/ 6800247 w 6800247"/>
              <a:gd name="connsiteY2" fmla="*/ 5371583 h 5371583"/>
              <a:gd name="connsiteX3" fmla="*/ 1712 w 6800247"/>
              <a:gd name="connsiteY3" fmla="*/ 5371583 h 5371583"/>
              <a:gd name="connsiteX4" fmla="*/ 3211374 w 6800247"/>
              <a:gd name="connsiteY4" fmla="*/ 0 h 5371583"/>
              <a:gd name="connsiteX5" fmla="*/ 0 w 6800247"/>
              <a:gd name="connsiteY5" fmla="*/ 23312 h 5371583"/>
              <a:gd name="connsiteX6" fmla="*/ 2 w 6800247"/>
              <a:gd name="connsiteY6" fmla="*/ 23312 h 5371583"/>
              <a:gd name="connsiteX7" fmla="*/ 2 w 6800247"/>
              <a:gd name="connsiteY7" fmla="*/ 5371583 h 5371583"/>
              <a:gd name="connsiteX8" fmla="*/ 0 w 6800247"/>
              <a:gd name="connsiteY8" fmla="*/ 5371583 h 5371583"/>
              <a:gd name="connsiteX9" fmla="*/ 0 w 6800247"/>
              <a:gd name="connsiteY9" fmla="*/ 23312 h 5371583"/>
              <a:gd name="connsiteX0" fmla="*/ 3211374 w 6800247"/>
              <a:gd name="connsiteY0" fmla="*/ 3886 h 5375469"/>
              <a:gd name="connsiteX1" fmla="*/ 6800247 w 6800247"/>
              <a:gd name="connsiteY1" fmla="*/ 0 h 5375469"/>
              <a:gd name="connsiteX2" fmla="*/ 6800247 w 6800247"/>
              <a:gd name="connsiteY2" fmla="*/ 5375469 h 5375469"/>
              <a:gd name="connsiteX3" fmla="*/ 1712 w 6800247"/>
              <a:gd name="connsiteY3" fmla="*/ 5375469 h 5375469"/>
              <a:gd name="connsiteX4" fmla="*/ 3211374 w 6800247"/>
              <a:gd name="connsiteY4" fmla="*/ 3886 h 5375469"/>
              <a:gd name="connsiteX5" fmla="*/ 0 w 6800247"/>
              <a:gd name="connsiteY5" fmla="*/ 27198 h 5375469"/>
              <a:gd name="connsiteX6" fmla="*/ 2 w 6800247"/>
              <a:gd name="connsiteY6" fmla="*/ 27198 h 5375469"/>
              <a:gd name="connsiteX7" fmla="*/ 2 w 6800247"/>
              <a:gd name="connsiteY7" fmla="*/ 5375469 h 5375469"/>
              <a:gd name="connsiteX8" fmla="*/ 0 w 6800247"/>
              <a:gd name="connsiteY8" fmla="*/ 5375469 h 5375469"/>
              <a:gd name="connsiteX9" fmla="*/ 0 w 6800247"/>
              <a:gd name="connsiteY9" fmla="*/ 27198 h 5375469"/>
              <a:gd name="connsiteX0" fmla="*/ 3211374 w 6800247"/>
              <a:gd name="connsiteY0" fmla="*/ 0 h 5371583"/>
              <a:gd name="connsiteX1" fmla="*/ 6796356 w 6800247"/>
              <a:gd name="connsiteY1" fmla="*/ 3885 h 5371583"/>
              <a:gd name="connsiteX2" fmla="*/ 6800247 w 6800247"/>
              <a:gd name="connsiteY2" fmla="*/ 5371583 h 5371583"/>
              <a:gd name="connsiteX3" fmla="*/ 1712 w 6800247"/>
              <a:gd name="connsiteY3" fmla="*/ 5371583 h 5371583"/>
              <a:gd name="connsiteX4" fmla="*/ 3211374 w 6800247"/>
              <a:gd name="connsiteY4" fmla="*/ 0 h 5371583"/>
              <a:gd name="connsiteX5" fmla="*/ 0 w 6800247"/>
              <a:gd name="connsiteY5" fmla="*/ 23312 h 5371583"/>
              <a:gd name="connsiteX6" fmla="*/ 2 w 6800247"/>
              <a:gd name="connsiteY6" fmla="*/ 23312 h 5371583"/>
              <a:gd name="connsiteX7" fmla="*/ 2 w 6800247"/>
              <a:gd name="connsiteY7" fmla="*/ 5371583 h 5371583"/>
              <a:gd name="connsiteX8" fmla="*/ 0 w 6800247"/>
              <a:gd name="connsiteY8" fmla="*/ 5371583 h 5371583"/>
              <a:gd name="connsiteX9" fmla="*/ 0 w 6800247"/>
              <a:gd name="connsiteY9" fmla="*/ 23312 h 5371583"/>
              <a:gd name="connsiteX0" fmla="*/ 3211374 w 6800247"/>
              <a:gd name="connsiteY0" fmla="*/ 93247 h 5464830"/>
              <a:gd name="connsiteX1" fmla="*/ 6788574 w 6800247"/>
              <a:gd name="connsiteY1" fmla="*/ 0 h 5464830"/>
              <a:gd name="connsiteX2" fmla="*/ 6800247 w 6800247"/>
              <a:gd name="connsiteY2" fmla="*/ 5464830 h 5464830"/>
              <a:gd name="connsiteX3" fmla="*/ 1712 w 6800247"/>
              <a:gd name="connsiteY3" fmla="*/ 5464830 h 5464830"/>
              <a:gd name="connsiteX4" fmla="*/ 3211374 w 6800247"/>
              <a:gd name="connsiteY4" fmla="*/ 93247 h 5464830"/>
              <a:gd name="connsiteX5" fmla="*/ 0 w 6800247"/>
              <a:gd name="connsiteY5" fmla="*/ 116559 h 5464830"/>
              <a:gd name="connsiteX6" fmla="*/ 2 w 6800247"/>
              <a:gd name="connsiteY6" fmla="*/ 116559 h 5464830"/>
              <a:gd name="connsiteX7" fmla="*/ 2 w 6800247"/>
              <a:gd name="connsiteY7" fmla="*/ 5464830 h 5464830"/>
              <a:gd name="connsiteX8" fmla="*/ 0 w 6800247"/>
              <a:gd name="connsiteY8" fmla="*/ 5464830 h 5464830"/>
              <a:gd name="connsiteX9" fmla="*/ 0 w 6800247"/>
              <a:gd name="connsiteY9" fmla="*/ 116559 h 5464830"/>
              <a:gd name="connsiteX0" fmla="*/ 3211374 w 6804138"/>
              <a:gd name="connsiteY0" fmla="*/ 19426 h 5391009"/>
              <a:gd name="connsiteX1" fmla="*/ 6804138 w 6804138"/>
              <a:gd name="connsiteY1" fmla="*/ 0 h 5391009"/>
              <a:gd name="connsiteX2" fmla="*/ 6800247 w 6804138"/>
              <a:gd name="connsiteY2" fmla="*/ 5391009 h 5391009"/>
              <a:gd name="connsiteX3" fmla="*/ 1712 w 6804138"/>
              <a:gd name="connsiteY3" fmla="*/ 5391009 h 5391009"/>
              <a:gd name="connsiteX4" fmla="*/ 3211374 w 6804138"/>
              <a:gd name="connsiteY4" fmla="*/ 19426 h 5391009"/>
              <a:gd name="connsiteX5" fmla="*/ 0 w 6804138"/>
              <a:gd name="connsiteY5" fmla="*/ 42738 h 5391009"/>
              <a:gd name="connsiteX6" fmla="*/ 2 w 6804138"/>
              <a:gd name="connsiteY6" fmla="*/ 42738 h 5391009"/>
              <a:gd name="connsiteX7" fmla="*/ 2 w 6804138"/>
              <a:gd name="connsiteY7" fmla="*/ 5391009 h 5391009"/>
              <a:gd name="connsiteX8" fmla="*/ 0 w 6804138"/>
              <a:gd name="connsiteY8" fmla="*/ 5391009 h 5391009"/>
              <a:gd name="connsiteX9" fmla="*/ 0 w 6804138"/>
              <a:gd name="connsiteY9" fmla="*/ 42738 h 5391009"/>
              <a:gd name="connsiteX0" fmla="*/ 3211374 w 6800247"/>
              <a:gd name="connsiteY0" fmla="*/ 0 h 5371583"/>
              <a:gd name="connsiteX1" fmla="*/ 6800247 w 6800247"/>
              <a:gd name="connsiteY1" fmla="*/ 3886 h 5371583"/>
              <a:gd name="connsiteX2" fmla="*/ 6800247 w 6800247"/>
              <a:gd name="connsiteY2" fmla="*/ 5371583 h 5371583"/>
              <a:gd name="connsiteX3" fmla="*/ 1712 w 6800247"/>
              <a:gd name="connsiteY3" fmla="*/ 5371583 h 5371583"/>
              <a:gd name="connsiteX4" fmla="*/ 3211374 w 6800247"/>
              <a:gd name="connsiteY4" fmla="*/ 0 h 5371583"/>
              <a:gd name="connsiteX5" fmla="*/ 0 w 6800247"/>
              <a:gd name="connsiteY5" fmla="*/ 23312 h 5371583"/>
              <a:gd name="connsiteX6" fmla="*/ 2 w 6800247"/>
              <a:gd name="connsiteY6" fmla="*/ 23312 h 5371583"/>
              <a:gd name="connsiteX7" fmla="*/ 2 w 6800247"/>
              <a:gd name="connsiteY7" fmla="*/ 5371583 h 5371583"/>
              <a:gd name="connsiteX8" fmla="*/ 0 w 6800247"/>
              <a:gd name="connsiteY8" fmla="*/ 5371583 h 5371583"/>
              <a:gd name="connsiteX9" fmla="*/ 0 w 6800247"/>
              <a:gd name="connsiteY9" fmla="*/ 23312 h 5371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00247" h="5371583">
                <a:moveTo>
                  <a:pt x="3211374" y="0"/>
                </a:moveTo>
                <a:lnTo>
                  <a:pt x="6800247" y="3886"/>
                </a:lnTo>
                <a:lnTo>
                  <a:pt x="6800247" y="5371583"/>
                </a:lnTo>
                <a:lnTo>
                  <a:pt x="1712" y="5371583"/>
                </a:lnTo>
                <a:lnTo>
                  <a:pt x="3211374" y="0"/>
                </a:lnTo>
                <a:close/>
                <a:moveTo>
                  <a:pt x="0" y="23312"/>
                </a:moveTo>
                <a:lnTo>
                  <a:pt x="2" y="23312"/>
                </a:lnTo>
                <a:lnTo>
                  <a:pt x="2" y="5371583"/>
                </a:lnTo>
                <a:lnTo>
                  <a:pt x="0" y="5371583"/>
                </a:lnTo>
                <a:lnTo>
                  <a:pt x="0" y="23312"/>
                </a:lnTo>
                <a:close/>
              </a:path>
            </a:pathLst>
          </a:custGeom>
          <a:noFill/>
          <a:ln w="9525">
            <a:noFill/>
            <a:miter lim="800000"/>
            <a:headEnd/>
            <a:tailEnd/>
          </a:ln>
        </p:spPr>
        <p:txBody>
          <a:bodyPr wrap="square">
            <a:noAutofit/>
          </a:bodyPr>
          <a:lstStyle>
            <a:lvl1pPr marL="3084513" indent="0">
              <a:buNone/>
              <a:defRPr sz="2000"/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9860871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arge White 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46FD5380-C361-4FEF-B348-A0D9B4EACA3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6355975"/>
            <a:ext cx="12192000" cy="502023"/>
          </a:xfrm>
          <a:prstGeom prst="rect">
            <a:avLst/>
          </a:prstGeom>
        </p:spPr>
      </p:pic>
      <p:pic>
        <p:nvPicPr>
          <p:cNvPr id="8" name="Picture 7" descr="A close up of a logo&#10;&#10;Description automatically generated">
            <a:extLst>
              <a:ext uri="{FF2B5EF4-FFF2-40B4-BE49-F238E27FC236}">
                <a16:creationId xmlns:a16="http://schemas.microsoft.com/office/drawing/2014/main" id="{F1DE50F2-A29D-1B41-B025-26D1C61E702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4"/>
          <a:stretch/>
        </p:blipFill>
        <p:spPr>
          <a:xfrm>
            <a:off x="0" y="1"/>
            <a:ext cx="12192000" cy="950258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DAE59E0-40D4-4A6D-84AC-3EAAB90764C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sp>
        <p:nvSpPr>
          <p:cNvPr id="13" name="Footer Placeholder 16">
            <a:extLst>
              <a:ext uri="{FF2B5EF4-FFF2-40B4-BE49-F238E27FC236}">
                <a16:creationId xmlns:a16="http://schemas.microsoft.com/office/drawing/2014/main" id="{D6C178A5-321D-4556-874F-793FA048B238}"/>
              </a:ext>
            </a:extLst>
          </p:cNvPr>
          <p:cNvSpPr txBox="1">
            <a:spLocks/>
          </p:cNvSpPr>
          <p:nvPr userDrawn="1"/>
        </p:nvSpPr>
        <p:spPr>
          <a:xfrm>
            <a:off x="415751" y="6590069"/>
            <a:ext cx="4120389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9pPr>
          </a:lstStyle>
          <a:p>
            <a:pPr algn="l"/>
            <a:r>
              <a:rPr lang="en-US" sz="700" b="0" cap="small" spc="100" baseline="0">
                <a:solidFill>
                  <a:schemeClr val="bg1"/>
                </a:solidFill>
                <a:latin typeface="+mn-lt"/>
              </a:rPr>
              <a:t>© 2022</a:t>
            </a:r>
            <a:r>
              <a:rPr lang="en-US" sz="700" b="0" cap="none" spc="100" baseline="0">
                <a:solidFill>
                  <a:schemeClr val="bg1"/>
                </a:solidFill>
                <a:latin typeface="+mn-lt"/>
              </a:rPr>
              <a:t> Rapiscan Systems, Inc. | American Science and Engineering, Inc.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CD1BD6E-EB6C-48DB-9286-56752198E461}"/>
              </a:ext>
            </a:extLst>
          </p:cNvPr>
          <p:cNvSpPr txBox="1"/>
          <p:nvPr userDrawn="1"/>
        </p:nvSpPr>
        <p:spPr bwMode="auto">
          <a:xfrm>
            <a:off x="415752" y="6438125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0A2A8E4-781B-1C47-9CCC-E37B61A1157E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50391" y="339955"/>
            <a:ext cx="2035075" cy="603319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E031CD7D-BB58-204D-95F6-9CA44233B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2" y="118872"/>
            <a:ext cx="7913076" cy="771342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Footer Placeholder 16">
            <a:extLst>
              <a:ext uri="{FF2B5EF4-FFF2-40B4-BE49-F238E27FC236}">
                <a16:creationId xmlns:a16="http://schemas.microsoft.com/office/drawing/2014/main" id="{6497CA38-4AD2-4E5C-BE39-AD5AC6F05D0F}"/>
              </a:ext>
            </a:extLst>
          </p:cNvPr>
          <p:cNvSpPr txBox="1">
            <a:spLocks/>
          </p:cNvSpPr>
          <p:nvPr userDrawn="1"/>
        </p:nvSpPr>
        <p:spPr>
          <a:xfrm>
            <a:off x="415751" y="6590068"/>
            <a:ext cx="3994883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9pPr>
          </a:lstStyle>
          <a:p>
            <a:pPr algn="l"/>
            <a:r>
              <a:rPr lang="en-US" sz="700" b="0" cap="small" spc="100" baseline="0">
                <a:solidFill>
                  <a:schemeClr val="bg1"/>
                </a:solidFill>
                <a:latin typeface="+mn-lt"/>
              </a:rPr>
              <a:t>© 2022</a:t>
            </a:r>
            <a:r>
              <a:rPr lang="en-US" sz="700" b="0" cap="none" spc="100" baseline="0">
                <a:solidFill>
                  <a:schemeClr val="bg1"/>
                </a:solidFill>
                <a:latin typeface="+mn-lt"/>
              </a:rPr>
              <a:t> Rapiscan Systems, Inc. | American Science and Engineering, Inc.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A08F05-B37B-47B4-9EE8-09F1C66791F9}"/>
              </a:ext>
            </a:extLst>
          </p:cNvPr>
          <p:cNvSpPr txBox="1"/>
          <p:nvPr userDrawn="1"/>
        </p:nvSpPr>
        <p:spPr bwMode="auto">
          <a:xfrm>
            <a:off x="415752" y="6438124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9A2BF0DF-7929-4DA8-9CC0-7BDD2D08B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1" y="1219200"/>
            <a:ext cx="10968567" cy="4968240"/>
          </a:xfrm>
        </p:spPr>
        <p:txBody>
          <a:bodyPr>
            <a:normAutofit/>
          </a:bodyPr>
          <a:lstStyle>
            <a:lvl1pPr marL="3175" indent="0">
              <a:buClr>
                <a:schemeClr val="tx2"/>
              </a:buClr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358775" indent="-179388">
              <a:buClr>
                <a:schemeClr val="tx2"/>
              </a:buClr>
              <a:defRPr sz="1800">
                <a:solidFill>
                  <a:schemeClr val="tx2"/>
                </a:solidFill>
                <a:latin typeface="+mn-lt"/>
              </a:defRPr>
            </a:lvl2pPr>
            <a:lvl3pPr marL="536575" indent="-177800">
              <a:spcBef>
                <a:spcPts val="800"/>
              </a:spcBef>
              <a:buClr>
                <a:schemeClr val="tx2"/>
              </a:buClr>
              <a:tabLst>
                <a:tab pos="536575" algn="l"/>
              </a:tabLst>
              <a:defRPr sz="1600">
                <a:latin typeface="+mn-lt"/>
              </a:defRPr>
            </a:lvl3pPr>
            <a:lvl4pPr marL="715963" indent="-179388">
              <a:spcBef>
                <a:spcPts val="800"/>
              </a:spcBef>
              <a:buClr>
                <a:schemeClr val="tx2"/>
              </a:buClr>
              <a:buSzPct val="90000"/>
              <a:defRPr sz="1600">
                <a:latin typeface="+mn-lt"/>
              </a:defRPr>
            </a:lvl4pPr>
            <a:lvl5pPr marL="895350" indent="-179388">
              <a:spcBef>
                <a:spcPts val="800"/>
              </a:spcBef>
              <a:buClr>
                <a:schemeClr val="tx2"/>
              </a:buClr>
              <a:tabLst>
                <a:tab pos="895350" algn="l"/>
              </a:tabLst>
              <a:defRPr sz="16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356154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9F9874E-B9DD-C44A-B525-465ED2E0502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84B89D-2B90-544D-B2A3-8E455AFC5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1216152"/>
            <a:ext cx="8950771" cy="771342"/>
          </a:xfrm>
        </p:spPr>
        <p:txBody>
          <a:bodyPr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6C0712B-5F70-4847-89F0-600CC2B0C66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33195" y="6684453"/>
            <a:ext cx="364147" cy="17354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75F7862-B7A3-F74D-83DA-A0AE1851597D}"/>
              </a:ext>
            </a:extLst>
          </p:cNvPr>
          <p:cNvSpPr txBox="1"/>
          <p:nvPr userDrawn="1"/>
        </p:nvSpPr>
        <p:spPr bwMode="auto">
          <a:xfrm>
            <a:off x="415752" y="6438125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76AC6C6-FBF8-4443-882C-3A6B0382CEE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50391" y="339955"/>
            <a:ext cx="2035075" cy="603319"/>
          </a:xfrm>
          <a:prstGeom prst="rect">
            <a:avLst/>
          </a:prstGeom>
        </p:spPr>
      </p:pic>
      <p:sp>
        <p:nvSpPr>
          <p:cNvPr id="8" name="Footer Placeholder 16">
            <a:extLst>
              <a:ext uri="{FF2B5EF4-FFF2-40B4-BE49-F238E27FC236}">
                <a16:creationId xmlns:a16="http://schemas.microsoft.com/office/drawing/2014/main" id="{6E878BA7-6606-4E53-A882-72A95ACC1A6B}"/>
              </a:ext>
            </a:extLst>
          </p:cNvPr>
          <p:cNvSpPr txBox="1">
            <a:spLocks/>
          </p:cNvSpPr>
          <p:nvPr userDrawn="1"/>
        </p:nvSpPr>
        <p:spPr>
          <a:xfrm>
            <a:off x="415751" y="6590069"/>
            <a:ext cx="4090507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9pPr>
          </a:lstStyle>
          <a:p>
            <a:pPr algn="l"/>
            <a:r>
              <a:rPr lang="en-US" sz="700" b="0" cap="small" spc="100" baseline="0">
                <a:solidFill>
                  <a:schemeClr val="bg1"/>
                </a:solidFill>
                <a:latin typeface="+mn-lt"/>
              </a:rPr>
              <a:t>© 2022</a:t>
            </a:r>
            <a:r>
              <a:rPr lang="en-US" sz="700" b="0" cap="none" spc="100" baseline="0">
                <a:solidFill>
                  <a:schemeClr val="bg1"/>
                </a:solidFill>
                <a:latin typeface="+mn-lt"/>
              </a:rPr>
              <a:t> Rapiscan Systems, Inc. | American Science and Engineering, Inc.</a:t>
            </a:r>
          </a:p>
        </p:txBody>
      </p:sp>
    </p:spTree>
    <p:extLst>
      <p:ext uri="{BB962C8B-B14F-4D97-AF65-F5344CB8AC3E}">
        <p14:creationId xmlns:p14="http://schemas.microsoft.com/office/powerpoint/2010/main" val="26605839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building, sitting, truck, table&#10;&#10;Description automatically generated">
            <a:extLst>
              <a:ext uri="{FF2B5EF4-FFF2-40B4-BE49-F238E27FC236}">
                <a16:creationId xmlns:a16="http://schemas.microsoft.com/office/drawing/2014/main" id="{033E55F0-D474-4BF1-B01B-576F9776CB4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F753B5C-5138-C84B-9A6A-782D0FD7412C}"/>
              </a:ext>
            </a:extLst>
          </p:cNvPr>
          <p:cNvSpPr/>
          <p:nvPr userDrawn="1"/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rgbClr val="006EC7">
              <a:alpha val="65000"/>
            </a:srgbClr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Slide Number Placeholder 2">
            <a:extLst>
              <a:ext uri="{FF2B5EF4-FFF2-40B4-BE49-F238E27FC236}">
                <a16:creationId xmlns:a16="http://schemas.microsoft.com/office/drawing/2014/main" id="{5BE5DA22-3B33-FC40-90FA-C931B3B4065B}"/>
              </a:ext>
            </a:extLst>
          </p:cNvPr>
          <p:cNvSpPr txBox="1">
            <a:spLocks/>
          </p:cNvSpPr>
          <p:nvPr userDrawn="1"/>
        </p:nvSpPr>
        <p:spPr>
          <a:xfrm>
            <a:off x="11733195" y="6684452"/>
            <a:ext cx="364147" cy="173548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defPPr>
              <a:defRPr lang="en-US"/>
            </a:defPPr>
            <a:lvl1pPr marL="0" algn="r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en-US" sz="700" b="0" kern="1200" cap="small" baseline="0" smtClean="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ＭＳ Ｐゴシック" pitchFamily="34" charset="-128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F0705A94-B69D-42C9-87EE-BEFED5E80DC2}" type="slidenum">
              <a:rPr lang="en-CA" smtClean="0">
                <a:solidFill>
                  <a:schemeClr val="bg1"/>
                </a:solidFill>
              </a:rPr>
              <a:pPr>
                <a:defRPr/>
              </a:pPr>
              <a:t>‹#›</a:t>
            </a:fld>
            <a:endParaRPr lang="en-CA">
              <a:solidFill>
                <a:schemeClr val="bg1"/>
              </a:solidFill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0661DE6-F8CE-484A-A4F9-40625DBC979D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50391" y="339954"/>
            <a:ext cx="2035075" cy="6033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484B89D-2B90-544D-B2A3-8E455AFC5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1216152"/>
            <a:ext cx="8950771" cy="771342"/>
          </a:xfrm>
        </p:spPr>
        <p:txBody>
          <a:bodyPr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75F7862-B7A3-F74D-83DA-A0AE1851597D}"/>
              </a:ext>
            </a:extLst>
          </p:cNvPr>
          <p:cNvSpPr txBox="1"/>
          <p:nvPr userDrawn="1"/>
        </p:nvSpPr>
        <p:spPr bwMode="auto">
          <a:xfrm>
            <a:off x="415752" y="6438125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Footer Placeholder 16">
            <a:extLst>
              <a:ext uri="{FF2B5EF4-FFF2-40B4-BE49-F238E27FC236}">
                <a16:creationId xmlns:a16="http://schemas.microsoft.com/office/drawing/2014/main" id="{6E878BA7-6606-4E53-A882-72A95ACC1A6B}"/>
              </a:ext>
            </a:extLst>
          </p:cNvPr>
          <p:cNvSpPr txBox="1">
            <a:spLocks/>
          </p:cNvSpPr>
          <p:nvPr userDrawn="1"/>
        </p:nvSpPr>
        <p:spPr>
          <a:xfrm>
            <a:off x="415751" y="6590069"/>
            <a:ext cx="4090507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9pPr>
          </a:lstStyle>
          <a:p>
            <a:pPr algn="l"/>
            <a:r>
              <a:rPr lang="en-US" sz="700" b="0" cap="small" spc="100" baseline="0">
                <a:solidFill>
                  <a:schemeClr val="bg1"/>
                </a:solidFill>
                <a:latin typeface="+mn-lt"/>
              </a:rPr>
              <a:t>© 2022</a:t>
            </a:r>
            <a:r>
              <a:rPr lang="en-US" sz="700" b="0" cap="none" spc="100" baseline="0">
                <a:solidFill>
                  <a:schemeClr val="bg1"/>
                </a:solidFill>
                <a:latin typeface="+mn-lt"/>
              </a:rPr>
              <a:t> Rapiscan Systems, Inc. | American Science and Engineering, Inc.</a:t>
            </a:r>
          </a:p>
        </p:txBody>
      </p:sp>
    </p:spTree>
    <p:extLst>
      <p:ext uri="{BB962C8B-B14F-4D97-AF65-F5344CB8AC3E}">
        <p14:creationId xmlns:p14="http://schemas.microsoft.com/office/powerpoint/2010/main" val="193139157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building&#10;&#10;Description automatically generated">
            <a:extLst>
              <a:ext uri="{FF2B5EF4-FFF2-40B4-BE49-F238E27FC236}">
                <a16:creationId xmlns:a16="http://schemas.microsoft.com/office/drawing/2014/main" id="{E427C405-2DCE-43A1-9CF2-BCE9D232A5C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9384599-962D-44C0-B20D-4309BBA445F8}"/>
              </a:ext>
            </a:extLst>
          </p:cNvPr>
          <p:cNvSpPr/>
          <p:nvPr userDrawn="1"/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rgbClr val="006EC7">
              <a:alpha val="65000"/>
            </a:srgbClr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84B89D-2B90-544D-B2A3-8E455AFC5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1216152"/>
            <a:ext cx="8950771" cy="771342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6C0712B-5F70-4847-89F0-600CC2B0C66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33195" y="6684453"/>
            <a:ext cx="364147" cy="17354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75F7862-B7A3-F74D-83DA-A0AE1851597D}"/>
              </a:ext>
            </a:extLst>
          </p:cNvPr>
          <p:cNvSpPr txBox="1"/>
          <p:nvPr userDrawn="1"/>
        </p:nvSpPr>
        <p:spPr bwMode="auto">
          <a:xfrm>
            <a:off x="415752" y="6438125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86B8C25-49E3-4622-9D2A-09ABAC37027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50391" y="339955"/>
            <a:ext cx="2035075" cy="603319"/>
          </a:xfrm>
          <a:prstGeom prst="rect">
            <a:avLst/>
          </a:prstGeom>
        </p:spPr>
      </p:pic>
      <p:sp>
        <p:nvSpPr>
          <p:cNvPr id="8" name="Footer Placeholder 16">
            <a:extLst>
              <a:ext uri="{FF2B5EF4-FFF2-40B4-BE49-F238E27FC236}">
                <a16:creationId xmlns:a16="http://schemas.microsoft.com/office/drawing/2014/main" id="{F154CE90-44A1-48C6-883F-69FD72A72361}"/>
              </a:ext>
            </a:extLst>
          </p:cNvPr>
          <p:cNvSpPr txBox="1">
            <a:spLocks/>
          </p:cNvSpPr>
          <p:nvPr userDrawn="1"/>
        </p:nvSpPr>
        <p:spPr>
          <a:xfrm>
            <a:off x="415751" y="6590069"/>
            <a:ext cx="4090507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9pPr>
          </a:lstStyle>
          <a:p>
            <a:pPr algn="l"/>
            <a:r>
              <a:rPr lang="en-US" sz="700" b="0" cap="small" spc="100" baseline="0">
                <a:solidFill>
                  <a:schemeClr val="bg1"/>
                </a:solidFill>
                <a:latin typeface="+mn-lt"/>
              </a:rPr>
              <a:t>© 2022</a:t>
            </a:r>
            <a:r>
              <a:rPr lang="en-US" sz="700" b="0" cap="none" spc="100" baseline="0">
                <a:solidFill>
                  <a:schemeClr val="bg1"/>
                </a:solidFill>
                <a:latin typeface="+mn-lt"/>
              </a:rPr>
              <a:t> Rapiscan Systems, Inc. | American Science and Engineering, Inc.</a:t>
            </a:r>
          </a:p>
        </p:txBody>
      </p:sp>
    </p:spTree>
    <p:extLst>
      <p:ext uri="{BB962C8B-B14F-4D97-AF65-F5344CB8AC3E}">
        <p14:creationId xmlns:p14="http://schemas.microsoft.com/office/powerpoint/2010/main" val="292648414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building, blue, window, table&#10;&#10;Description automatically generated">
            <a:extLst>
              <a:ext uri="{FF2B5EF4-FFF2-40B4-BE49-F238E27FC236}">
                <a16:creationId xmlns:a16="http://schemas.microsoft.com/office/drawing/2014/main" id="{21F560B6-B5D8-43BD-BB19-F834B8BF331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-876"/>
            <a:ext cx="12192000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F3E67A2-1AFD-544C-A52C-31CBA2276B1A}"/>
              </a:ext>
            </a:extLst>
          </p:cNvPr>
          <p:cNvSpPr/>
          <p:nvPr userDrawn="1"/>
        </p:nvSpPr>
        <p:spPr>
          <a:xfrm>
            <a:off x="0" y="-7139"/>
            <a:ext cx="12192000" cy="6858001"/>
          </a:xfrm>
          <a:prstGeom prst="rect">
            <a:avLst/>
          </a:prstGeom>
          <a:solidFill>
            <a:srgbClr val="006EC7">
              <a:alpha val="65000"/>
            </a:srgbClr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Slide Number Placeholder 2">
            <a:extLst>
              <a:ext uri="{FF2B5EF4-FFF2-40B4-BE49-F238E27FC236}">
                <a16:creationId xmlns:a16="http://schemas.microsoft.com/office/drawing/2014/main" id="{5BE5DA22-3B33-FC40-90FA-C931B3B4065B}"/>
              </a:ext>
            </a:extLst>
          </p:cNvPr>
          <p:cNvSpPr txBox="1">
            <a:spLocks/>
          </p:cNvSpPr>
          <p:nvPr userDrawn="1"/>
        </p:nvSpPr>
        <p:spPr>
          <a:xfrm>
            <a:off x="11733195" y="6684452"/>
            <a:ext cx="364147" cy="173548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defPPr>
              <a:defRPr lang="en-US"/>
            </a:defPPr>
            <a:lvl1pPr marL="0" algn="r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en-US" sz="700" b="0" kern="1200" cap="small" baseline="0" smtClean="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ＭＳ Ｐゴシック" pitchFamily="34" charset="-128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F0705A94-B69D-42C9-87EE-BEFED5E80DC2}" type="slidenum">
              <a:rPr lang="en-CA" smtClean="0">
                <a:solidFill>
                  <a:schemeClr val="bg1"/>
                </a:solidFill>
              </a:rPr>
              <a:pPr>
                <a:defRPr/>
              </a:pPr>
              <a:t>‹#›</a:t>
            </a:fld>
            <a:endParaRPr lang="en-CA">
              <a:solidFill>
                <a:schemeClr val="bg1"/>
              </a:solidFill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0661DE6-F8CE-484A-A4F9-40625DBC979D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50391" y="339954"/>
            <a:ext cx="2035075" cy="6033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484B89D-2B90-544D-B2A3-8E455AFC5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1216152"/>
            <a:ext cx="8950771" cy="771342"/>
          </a:xfrm>
        </p:spPr>
        <p:txBody>
          <a:bodyPr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75F7862-B7A3-F74D-83DA-A0AE1851597D}"/>
              </a:ext>
            </a:extLst>
          </p:cNvPr>
          <p:cNvSpPr txBox="1"/>
          <p:nvPr userDrawn="1"/>
        </p:nvSpPr>
        <p:spPr bwMode="auto">
          <a:xfrm>
            <a:off x="415752" y="6438125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Footer Placeholder 16">
            <a:extLst>
              <a:ext uri="{FF2B5EF4-FFF2-40B4-BE49-F238E27FC236}">
                <a16:creationId xmlns:a16="http://schemas.microsoft.com/office/drawing/2014/main" id="{6E878BA7-6606-4E53-A882-72A95ACC1A6B}"/>
              </a:ext>
            </a:extLst>
          </p:cNvPr>
          <p:cNvSpPr txBox="1">
            <a:spLocks/>
          </p:cNvSpPr>
          <p:nvPr userDrawn="1"/>
        </p:nvSpPr>
        <p:spPr>
          <a:xfrm>
            <a:off x="415751" y="6590069"/>
            <a:ext cx="4090507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9pPr>
          </a:lstStyle>
          <a:p>
            <a:pPr algn="l"/>
            <a:r>
              <a:rPr lang="en-US" sz="700" b="0" cap="small" spc="100" baseline="0">
                <a:solidFill>
                  <a:schemeClr val="bg1"/>
                </a:solidFill>
                <a:latin typeface="+mn-lt"/>
              </a:rPr>
              <a:t>© 2022</a:t>
            </a:r>
            <a:r>
              <a:rPr lang="en-US" sz="700" b="0" cap="none" spc="100" baseline="0">
                <a:solidFill>
                  <a:schemeClr val="bg1"/>
                </a:solidFill>
                <a:latin typeface="+mn-lt"/>
              </a:rPr>
              <a:t> Rapiscan Systems, Inc. | American Science and Engineering, Inc.</a:t>
            </a:r>
          </a:p>
        </p:txBody>
      </p:sp>
    </p:spTree>
    <p:extLst>
      <p:ext uri="{BB962C8B-B14F-4D97-AF65-F5344CB8AC3E}">
        <p14:creationId xmlns:p14="http://schemas.microsoft.com/office/powerpoint/2010/main" val="36506767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blue, sitting, table, plastic&#10;&#10;Description automatically generated">
            <a:extLst>
              <a:ext uri="{FF2B5EF4-FFF2-40B4-BE49-F238E27FC236}">
                <a16:creationId xmlns:a16="http://schemas.microsoft.com/office/drawing/2014/main" id="{05C64DFB-1518-4B19-9815-687E68E827D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F61BDA3-44D9-6241-9191-AAB9D61F28AB}"/>
              </a:ext>
            </a:extLst>
          </p:cNvPr>
          <p:cNvSpPr/>
          <p:nvPr userDrawn="1"/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006EC7">
              <a:alpha val="66000"/>
            </a:srgbClr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Slide Number Placeholder 2">
            <a:extLst>
              <a:ext uri="{FF2B5EF4-FFF2-40B4-BE49-F238E27FC236}">
                <a16:creationId xmlns:a16="http://schemas.microsoft.com/office/drawing/2014/main" id="{5BE5DA22-3B33-FC40-90FA-C931B3B4065B}"/>
              </a:ext>
            </a:extLst>
          </p:cNvPr>
          <p:cNvSpPr txBox="1">
            <a:spLocks/>
          </p:cNvSpPr>
          <p:nvPr userDrawn="1"/>
        </p:nvSpPr>
        <p:spPr>
          <a:xfrm>
            <a:off x="11733195" y="6684452"/>
            <a:ext cx="364147" cy="173548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defPPr>
              <a:defRPr lang="en-US"/>
            </a:defPPr>
            <a:lvl1pPr marL="0" algn="r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en-US" sz="700" b="0" kern="1200" cap="small" baseline="0" smtClean="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ＭＳ Ｐゴシック" pitchFamily="34" charset="-128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F0705A94-B69D-42C9-87EE-BEFED5E80DC2}" type="slidenum">
              <a:rPr lang="en-CA" smtClean="0">
                <a:solidFill>
                  <a:schemeClr val="bg1"/>
                </a:solidFill>
              </a:rPr>
              <a:pPr>
                <a:defRPr/>
              </a:pPr>
              <a:t>‹#›</a:t>
            </a:fld>
            <a:endParaRPr lang="en-CA">
              <a:solidFill>
                <a:schemeClr val="bg1"/>
              </a:solidFill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0661DE6-F8CE-484A-A4F9-40625DBC979D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50391" y="339954"/>
            <a:ext cx="2035075" cy="60331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075F7862-B7A3-F74D-83DA-A0AE1851597D}"/>
              </a:ext>
            </a:extLst>
          </p:cNvPr>
          <p:cNvSpPr txBox="1"/>
          <p:nvPr userDrawn="1"/>
        </p:nvSpPr>
        <p:spPr bwMode="auto">
          <a:xfrm>
            <a:off x="415752" y="6438125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Footer Placeholder 16">
            <a:extLst>
              <a:ext uri="{FF2B5EF4-FFF2-40B4-BE49-F238E27FC236}">
                <a16:creationId xmlns:a16="http://schemas.microsoft.com/office/drawing/2014/main" id="{6E878BA7-6606-4E53-A882-72A95ACC1A6B}"/>
              </a:ext>
            </a:extLst>
          </p:cNvPr>
          <p:cNvSpPr txBox="1">
            <a:spLocks/>
          </p:cNvSpPr>
          <p:nvPr userDrawn="1"/>
        </p:nvSpPr>
        <p:spPr>
          <a:xfrm>
            <a:off x="415751" y="6590069"/>
            <a:ext cx="4090507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9pPr>
          </a:lstStyle>
          <a:p>
            <a:pPr algn="l"/>
            <a:r>
              <a:rPr lang="en-US" sz="700" b="0" cap="small" spc="100" baseline="0">
                <a:solidFill>
                  <a:schemeClr val="bg1"/>
                </a:solidFill>
                <a:latin typeface="+mn-lt"/>
              </a:rPr>
              <a:t>© 2022</a:t>
            </a:r>
            <a:r>
              <a:rPr lang="en-US" sz="700" b="0" cap="none" spc="100" baseline="0">
                <a:solidFill>
                  <a:schemeClr val="bg1"/>
                </a:solidFill>
                <a:latin typeface="+mn-lt"/>
              </a:rPr>
              <a:t> Rapiscan Systems, Inc. | American Science and Engineering, Inc.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29800D89-BBB8-1546-AB6B-5027FF886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1216152"/>
            <a:ext cx="8950771" cy="771342"/>
          </a:xfrm>
        </p:spPr>
        <p:txBody>
          <a:bodyPr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930507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sitting, computer&#10;&#10;Description automatically generated">
            <a:extLst>
              <a:ext uri="{FF2B5EF4-FFF2-40B4-BE49-F238E27FC236}">
                <a16:creationId xmlns:a16="http://schemas.microsoft.com/office/drawing/2014/main" id="{9E67BBE0-6D45-43F7-AEEA-C387B7BC1A3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4282B6E1-35A8-46A2-A88A-B5F752B139C7}"/>
              </a:ext>
            </a:extLst>
          </p:cNvPr>
          <p:cNvSpPr/>
          <p:nvPr userDrawn="1"/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rgbClr val="006EC7">
              <a:alpha val="65000"/>
            </a:srgbClr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84B89D-2B90-544D-B2A3-8E455AFC5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1216152"/>
            <a:ext cx="8950771" cy="771342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6C0712B-5F70-4847-89F0-600CC2B0C66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33195" y="6684453"/>
            <a:ext cx="364147" cy="17354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75F7862-B7A3-F74D-83DA-A0AE1851597D}"/>
              </a:ext>
            </a:extLst>
          </p:cNvPr>
          <p:cNvSpPr txBox="1"/>
          <p:nvPr userDrawn="1"/>
        </p:nvSpPr>
        <p:spPr bwMode="auto">
          <a:xfrm>
            <a:off x="415752" y="6438125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A41A057-028A-4404-ACCA-5B4CA309785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50391" y="339955"/>
            <a:ext cx="2035075" cy="603319"/>
          </a:xfrm>
          <a:prstGeom prst="rect">
            <a:avLst/>
          </a:prstGeom>
        </p:spPr>
      </p:pic>
      <p:sp>
        <p:nvSpPr>
          <p:cNvPr id="8" name="Footer Placeholder 16">
            <a:extLst>
              <a:ext uri="{FF2B5EF4-FFF2-40B4-BE49-F238E27FC236}">
                <a16:creationId xmlns:a16="http://schemas.microsoft.com/office/drawing/2014/main" id="{00C2EFDD-5091-4044-8303-D3A1ADECE577}"/>
              </a:ext>
            </a:extLst>
          </p:cNvPr>
          <p:cNvSpPr txBox="1">
            <a:spLocks/>
          </p:cNvSpPr>
          <p:nvPr userDrawn="1"/>
        </p:nvSpPr>
        <p:spPr>
          <a:xfrm>
            <a:off x="415751" y="6590069"/>
            <a:ext cx="4090507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9pPr>
          </a:lstStyle>
          <a:p>
            <a:pPr algn="l"/>
            <a:r>
              <a:rPr lang="en-US" sz="700" b="0" cap="small" spc="100" baseline="0">
                <a:solidFill>
                  <a:schemeClr val="bg1"/>
                </a:solidFill>
                <a:latin typeface="+mn-lt"/>
              </a:rPr>
              <a:t>© 2022</a:t>
            </a:r>
            <a:r>
              <a:rPr lang="en-US" sz="700" b="0" cap="none" spc="100" baseline="0">
                <a:solidFill>
                  <a:schemeClr val="bg1"/>
                </a:solidFill>
                <a:latin typeface="+mn-lt"/>
              </a:rPr>
              <a:t> Rapiscan Systems, Inc. | American Science and Engineering, Inc.</a:t>
            </a:r>
          </a:p>
        </p:txBody>
      </p:sp>
    </p:spTree>
    <p:extLst>
      <p:ext uri="{BB962C8B-B14F-4D97-AF65-F5344CB8AC3E}">
        <p14:creationId xmlns:p14="http://schemas.microsoft.com/office/powerpoint/2010/main" val="282665357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73C39425-45CD-4B3A-9B6F-CEC61BEC790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FFD12053-189D-456E-9A3C-02D79C73E89C}"/>
              </a:ext>
            </a:extLst>
          </p:cNvPr>
          <p:cNvSpPr/>
          <p:nvPr userDrawn="1"/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rgbClr val="006EC7">
              <a:alpha val="65000"/>
            </a:srgbClr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84B89D-2B90-544D-B2A3-8E455AFC5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1216152"/>
            <a:ext cx="8950771" cy="771342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6C0712B-5F70-4847-89F0-600CC2B0C66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33195" y="6684453"/>
            <a:ext cx="364147" cy="17354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75F7862-B7A3-F74D-83DA-A0AE1851597D}"/>
              </a:ext>
            </a:extLst>
          </p:cNvPr>
          <p:cNvSpPr txBox="1"/>
          <p:nvPr userDrawn="1"/>
        </p:nvSpPr>
        <p:spPr bwMode="auto">
          <a:xfrm>
            <a:off x="415752" y="6438125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A41A057-028A-4404-ACCA-5B4CA309785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50391" y="339955"/>
            <a:ext cx="2035075" cy="603319"/>
          </a:xfrm>
          <a:prstGeom prst="rect">
            <a:avLst/>
          </a:prstGeom>
        </p:spPr>
      </p:pic>
      <p:sp>
        <p:nvSpPr>
          <p:cNvPr id="8" name="Footer Placeholder 16">
            <a:extLst>
              <a:ext uri="{FF2B5EF4-FFF2-40B4-BE49-F238E27FC236}">
                <a16:creationId xmlns:a16="http://schemas.microsoft.com/office/drawing/2014/main" id="{00C2EFDD-5091-4044-8303-D3A1ADECE577}"/>
              </a:ext>
            </a:extLst>
          </p:cNvPr>
          <p:cNvSpPr txBox="1">
            <a:spLocks/>
          </p:cNvSpPr>
          <p:nvPr userDrawn="1"/>
        </p:nvSpPr>
        <p:spPr>
          <a:xfrm>
            <a:off x="415751" y="6590069"/>
            <a:ext cx="4090507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9pPr>
          </a:lstStyle>
          <a:p>
            <a:pPr algn="l"/>
            <a:r>
              <a:rPr lang="en-US" sz="700" b="0" cap="small" spc="100" baseline="0">
                <a:solidFill>
                  <a:schemeClr val="bg1"/>
                </a:solidFill>
                <a:latin typeface="+mn-lt"/>
              </a:rPr>
              <a:t>© 2022</a:t>
            </a:r>
            <a:r>
              <a:rPr lang="en-US" sz="700" b="0" cap="none" spc="100" baseline="0">
                <a:solidFill>
                  <a:schemeClr val="bg1"/>
                </a:solidFill>
                <a:latin typeface="+mn-lt"/>
              </a:rPr>
              <a:t> Rapiscan Systems, Inc. | American Science and Engineering, Inc.</a:t>
            </a:r>
          </a:p>
        </p:txBody>
      </p:sp>
    </p:spTree>
    <p:extLst>
      <p:ext uri="{BB962C8B-B14F-4D97-AF65-F5344CB8AC3E}">
        <p14:creationId xmlns:p14="http://schemas.microsoft.com/office/powerpoint/2010/main" val="389809677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outdoor, building, water, ship&#10;&#10;Description automatically generated">
            <a:extLst>
              <a:ext uri="{FF2B5EF4-FFF2-40B4-BE49-F238E27FC236}">
                <a16:creationId xmlns:a16="http://schemas.microsoft.com/office/drawing/2014/main" id="{9C7DFE12-FD2D-40A4-9D21-BEC4D559231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17178" t="17178"/>
          <a:stretch/>
        </p:blipFill>
        <p:spPr>
          <a:xfrm>
            <a:off x="0" y="-2"/>
            <a:ext cx="12192000" cy="685800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FFD12053-189D-456E-9A3C-02D79C73E89C}"/>
              </a:ext>
            </a:extLst>
          </p:cNvPr>
          <p:cNvSpPr/>
          <p:nvPr userDrawn="1"/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rgbClr val="006EC7">
              <a:alpha val="14902"/>
            </a:srgbClr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84B89D-2B90-544D-B2A3-8E455AFC5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1216152"/>
            <a:ext cx="8950771" cy="771342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6C0712B-5F70-4847-89F0-600CC2B0C66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33195" y="6684453"/>
            <a:ext cx="364147" cy="17354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75F7862-B7A3-F74D-83DA-A0AE1851597D}"/>
              </a:ext>
            </a:extLst>
          </p:cNvPr>
          <p:cNvSpPr txBox="1"/>
          <p:nvPr userDrawn="1"/>
        </p:nvSpPr>
        <p:spPr bwMode="auto">
          <a:xfrm>
            <a:off x="415752" y="6438125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A41A057-028A-4404-ACCA-5B4CA309785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50391" y="339955"/>
            <a:ext cx="2035075" cy="603319"/>
          </a:xfrm>
          <a:prstGeom prst="rect">
            <a:avLst/>
          </a:prstGeom>
        </p:spPr>
      </p:pic>
      <p:sp>
        <p:nvSpPr>
          <p:cNvPr id="8" name="Footer Placeholder 16">
            <a:extLst>
              <a:ext uri="{FF2B5EF4-FFF2-40B4-BE49-F238E27FC236}">
                <a16:creationId xmlns:a16="http://schemas.microsoft.com/office/drawing/2014/main" id="{00C2EFDD-5091-4044-8303-D3A1ADECE577}"/>
              </a:ext>
            </a:extLst>
          </p:cNvPr>
          <p:cNvSpPr txBox="1">
            <a:spLocks/>
          </p:cNvSpPr>
          <p:nvPr userDrawn="1"/>
        </p:nvSpPr>
        <p:spPr>
          <a:xfrm>
            <a:off x="415751" y="6590069"/>
            <a:ext cx="4090507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9pPr>
          </a:lstStyle>
          <a:p>
            <a:pPr algn="l"/>
            <a:r>
              <a:rPr lang="en-US" sz="700" b="0" cap="small" spc="100" baseline="0">
                <a:solidFill>
                  <a:schemeClr val="bg1"/>
                </a:solidFill>
                <a:latin typeface="+mn-lt"/>
              </a:rPr>
              <a:t>© 2022</a:t>
            </a:r>
            <a:r>
              <a:rPr lang="en-US" sz="700" b="0" cap="none" spc="100" baseline="0">
                <a:solidFill>
                  <a:schemeClr val="bg1"/>
                </a:solidFill>
                <a:latin typeface="+mn-lt"/>
              </a:rPr>
              <a:t> Rapiscan Systems, Inc. | American Science and Engineering, Inc.</a:t>
            </a:r>
          </a:p>
        </p:txBody>
      </p:sp>
    </p:spTree>
    <p:extLst>
      <p:ext uri="{BB962C8B-B14F-4D97-AF65-F5344CB8AC3E}">
        <p14:creationId xmlns:p14="http://schemas.microsoft.com/office/powerpoint/2010/main" val="196443766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1" y="244849"/>
            <a:ext cx="8950771" cy="779079"/>
          </a:xfrm>
        </p:spPr>
        <p:txBody>
          <a:bodyPr/>
          <a:lstStyle>
            <a:lvl1pPr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Thank you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186603" y="6657976"/>
            <a:ext cx="914400" cy="182563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 eaLnBrk="0" fontAlgn="auto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>
                    <a:lumMod val="90000"/>
                    <a:lumOff val="10000"/>
                  </a:schemeClr>
                </a:solidFill>
                <a:latin typeface="Calibri" panose="020F0502020204030204" pitchFamily="34" charset="0"/>
                <a:ea typeface="ＭＳ Ｐゴシック" pitchFamily="-109" charset="-128"/>
                <a:cs typeface="+mn-cs"/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09CA63F-578B-4D4A-A56B-4F2AD416AB30}"/>
              </a:ext>
            </a:extLst>
          </p:cNvPr>
          <p:cNvSpPr/>
          <p:nvPr userDrawn="1"/>
        </p:nvSpPr>
        <p:spPr>
          <a:xfrm>
            <a:off x="3048" y="1034685"/>
            <a:ext cx="12188952" cy="5349240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2334574-A724-D14C-8BF3-9BB3A71A9C8E}"/>
              </a:ext>
            </a:extLst>
          </p:cNvPr>
          <p:cNvSpPr/>
          <p:nvPr userDrawn="1"/>
        </p:nvSpPr>
        <p:spPr>
          <a:xfrm>
            <a:off x="-3048" y="1028432"/>
            <a:ext cx="12192000" cy="5349240"/>
          </a:xfrm>
          <a:prstGeom prst="rect">
            <a:avLst/>
          </a:prstGeom>
          <a:solidFill>
            <a:schemeClr val="bg1">
              <a:alpha val="85000"/>
            </a:schemeClr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B66A8D2-F161-3941-899A-6C378C0B2A27}"/>
              </a:ext>
            </a:extLst>
          </p:cNvPr>
          <p:cNvCxnSpPr/>
          <p:nvPr userDrawn="1"/>
        </p:nvCxnSpPr>
        <p:spPr>
          <a:xfrm>
            <a:off x="6016402" y="1919190"/>
            <a:ext cx="0" cy="3243119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EB05E123-6956-0144-8386-3462BA16155F}"/>
              </a:ext>
            </a:extLst>
          </p:cNvPr>
          <p:cNvSpPr/>
          <p:nvPr userDrawn="1"/>
        </p:nvSpPr>
        <p:spPr>
          <a:xfrm>
            <a:off x="6269326" y="2532300"/>
            <a:ext cx="4140344" cy="2016897"/>
          </a:xfrm>
          <a:prstGeom prst="rect">
            <a:avLst/>
          </a:prstGeom>
        </p:spPr>
        <p:txBody>
          <a:bodyPr numCol="1">
            <a:noAutofit/>
          </a:bodyPr>
          <a:lstStyle/>
          <a:p>
            <a:r>
              <a:rPr lang="en-US" sz="1600" b="0">
                <a:solidFill>
                  <a:schemeClr val="tx1"/>
                </a:solidFill>
                <a:latin typeface="+mn-lt"/>
              </a:rPr>
              <a:t>sales@as-e.com</a:t>
            </a:r>
          </a:p>
          <a:p>
            <a:r>
              <a:rPr lang="en-US" sz="1600" b="0">
                <a:solidFill>
                  <a:schemeClr val="tx1"/>
                </a:solidFill>
                <a:latin typeface="+mn-lt"/>
              </a:rPr>
              <a:t>sales@rapiscansystems.com</a:t>
            </a:r>
            <a:br>
              <a:rPr lang="en-US" sz="1600" b="0">
                <a:solidFill>
                  <a:schemeClr val="tx1"/>
                </a:solidFill>
                <a:latin typeface="+mn-lt"/>
              </a:rPr>
            </a:br>
            <a:r>
              <a:rPr lang="en-US" sz="1600" b="0">
                <a:solidFill>
                  <a:schemeClr val="tx1"/>
                </a:solidFill>
                <a:latin typeface="+mn-lt"/>
              </a:rPr>
              <a:t>service@as-e.com</a:t>
            </a:r>
          </a:p>
          <a:p>
            <a:endParaRPr lang="en-US" sz="1600" b="0">
              <a:solidFill>
                <a:schemeClr val="tx1"/>
              </a:solidFill>
              <a:latin typeface="+mn-lt"/>
            </a:endParaRPr>
          </a:p>
          <a:p>
            <a:r>
              <a:rPr lang="en-US" sz="1600" b="0">
                <a:solidFill>
                  <a:schemeClr val="tx1"/>
                </a:solidFill>
                <a:latin typeface="+mn-lt"/>
              </a:rPr>
              <a:t>+1.978.262.8700 | 1.800.225.1608</a:t>
            </a:r>
          </a:p>
          <a:p>
            <a:endParaRPr lang="en-US" sz="1600" b="0">
              <a:solidFill>
                <a:schemeClr val="tx1"/>
              </a:solidFill>
              <a:latin typeface="+mn-lt"/>
            </a:endParaRPr>
          </a:p>
          <a:p>
            <a:r>
              <a:rPr lang="en-US" sz="1600" b="0">
                <a:solidFill>
                  <a:schemeClr val="tx1"/>
                </a:solidFill>
                <a:latin typeface="+mn-lt"/>
                <a:hlinkClick r:id="rId3"/>
              </a:rPr>
              <a:t>www.rapiscan-ase.com</a:t>
            </a:r>
            <a:r>
              <a:rPr lang="en-US" sz="1600" b="0">
                <a:solidFill>
                  <a:schemeClr val="tx1"/>
                </a:solidFill>
                <a:latin typeface="+mn-lt"/>
              </a:rPr>
              <a:t> </a:t>
            </a:r>
            <a:r>
              <a:rPr lang="en-US" sz="1600" b="0">
                <a:solidFill>
                  <a:schemeClr val="tx1"/>
                </a:solidFill>
                <a:latin typeface="+mn-lt"/>
                <a:hlinkClick r:id="rId4"/>
              </a:rPr>
              <a:t>www.screeningsolution.com</a:t>
            </a:r>
            <a:endParaRPr lang="en-US" sz="1600" b="0">
              <a:solidFill>
                <a:schemeClr val="tx1"/>
              </a:solidFill>
              <a:latin typeface="+mn-lt"/>
            </a:endParaRPr>
          </a:p>
          <a:p>
            <a:endParaRPr lang="en-US" sz="1600" b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D914555-ABA4-4793-BA1A-311B61BF8009}"/>
              </a:ext>
            </a:extLst>
          </p:cNvPr>
          <p:cNvSpPr/>
          <p:nvPr userDrawn="1"/>
        </p:nvSpPr>
        <p:spPr>
          <a:xfrm>
            <a:off x="2206454" y="3287035"/>
            <a:ext cx="3554559" cy="1944392"/>
          </a:xfrm>
          <a:prstGeom prst="rect">
            <a:avLst/>
          </a:prstGeom>
        </p:spPr>
        <p:txBody>
          <a:bodyPr numCol="1">
            <a:noAutofit/>
          </a:bodyPr>
          <a:lstStyle/>
          <a:p>
            <a:pPr algn="r"/>
            <a:r>
              <a:rPr lang="en-US" sz="1800" b="1">
                <a:solidFill>
                  <a:schemeClr val="accent1"/>
                </a:solidFill>
                <a:latin typeface="+mn-lt"/>
              </a:rPr>
              <a:t>US Operations</a:t>
            </a:r>
          </a:p>
          <a:p>
            <a:pPr algn="r">
              <a:spcAft>
                <a:spcPts val="1800"/>
              </a:spcAft>
            </a:pPr>
            <a:r>
              <a:rPr lang="en-US" sz="1800" b="0">
                <a:solidFill>
                  <a:schemeClr val="accent1"/>
                </a:solidFill>
                <a:latin typeface="+mn-lt"/>
              </a:rPr>
              <a:t>829 Middlesex Turnpike</a:t>
            </a:r>
            <a:br>
              <a:rPr lang="en-US" sz="1800" b="0">
                <a:solidFill>
                  <a:schemeClr val="accent1"/>
                </a:solidFill>
                <a:latin typeface="+mn-lt"/>
              </a:rPr>
            </a:br>
            <a:r>
              <a:rPr lang="en-US" sz="1800" b="0">
                <a:solidFill>
                  <a:schemeClr val="accent1"/>
                </a:solidFill>
                <a:latin typeface="+mn-lt"/>
              </a:rPr>
              <a:t>Billerica, MA  01821 </a:t>
            </a:r>
          </a:p>
          <a:p>
            <a:pPr algn="r"/>
            <a:r>
              <a:rPr lang="en-US" sz="1800" b="0">
                <a:solidFill>
                  <a:schemeClr val="accent1"/>
                </a:solidFill>
                <a:latin typeface="+mn-lt"/>
              </a:rPr>
              <a:t>601 Oak Ridge Turnpike</a:t>
            </a:r>
          </a:p>
          <a:p>
            <a:pPr algn="r"/>
            <a:r>
              <a:rPr lang="en-US" sz="1800" b="0">
                <a:solidFill>
                  <a:schemeClr val="accent1"/>
                </a:solidFill>
                <a:latin typeface="+mn-lt"/>
              </a:rPr>
              <a:t>Oak Ridge, TN 37830</a:t>
            </a:r>
          </a:p>
          <a:p>
            <a:pPr algn="r"/>
            <a:endParaRPr lang="en-US" sz="1800" b="0">
              <a:solidFill>
                <a:schemeClr val="accent1"/>
              </a:solidFill>
              <a:latin typeface="+mn-lt"/>
            </a:endParaRPr>
          </a:p>
          <a:p>
            <a:pPr algn="r"/>
            <a:endParaRPr lang="en-US" sz="1800" b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D39CAFA-0645-4E7C-A001-C4F703E6E2C0}"/>
              </a:ext>
            </a:extLst>
          </p:cNvPr>
          <p:cNvSpPr txBox="1"/>
          <p:nvPr userDrawn="1"/>
        </p:nvSpPr>
        <p:spPr bwMode="auto">
          <a:xfrm>
            <a:off x="1399431" y="2070635"/>
            <a:ext cx="4364048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r"/>
            <a:r>
              <a:rPr lang="en-US" sz="1800" b="1">
                <a:solidFill>
                  <a:schemeClr val="accent1"/>
                </a:solidFill>
                <a:latin typeface="+mn-lt"/>
              </a:rPr>
              <a:t>UK Operations</a:t>
            </a:r>
          </a:p>
          <a:p>
            <a:pPr algn="r"/>
            <a:r>
              <a:rPr lang="en-US" sz="1800" b="0">
                <a:solidFill>
                  <a:schemeClr val="accent1"/>
                </a:solidFill>
                <a:latin typeface="+mn-lt"/>
              </a:rPr>
              <a:t>Prospect Way, Victoria Business Park</a:t>
            </a:r>
          </a:p>
          <a:p>
            <a:pPr algn="r"/>
            <a:r>
              <a:rPr lang="en-US" sz="1800" b="0">
                <a:solidFill>
                  <a:schemeClr val="accent1"/>
                </a:solidFill>
                <a:latin typeface="+mn-lt"/>
              </a:rPr>
              <a:t>Biddulph, Stoke-on-Trent  ST8 7PL </a:t>
            </a:r>
          </a:p>
        </p:txBody>
      </p:sp>
    </p:spTree>
    <p:extLst>
      <p:ext uri="{BB962C8B-B14F-4D97-AF65-F5344CB8AC3E}">
        <p14:creationId xmlns:p14="http://schemas.microsoft.com/office/powerpoint/2010/main" val="17881092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solidFill>
          <a:srgbClr val="00188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4F9A8-C5E8-66DA-F239-0CBB1170264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44586" y="2076394"/>
            <a:ext cx="8884255" cy="1743059"/>
          </a:xfrm>
        </p:spPr>
        <p:txBody>
          <a:bodyPr anchor="b"/>
          <a:lstStyle>
            <a:lvl1pPr algn="l">
              <a:defRPr sz="6000" spc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66C5E8-C320-5EF1-94AE-B33ECB6436F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44585" y="4102237"/>
            <a:ext cx="9355595" cy="650608"/>
          </a:xfrm>
        </p:spPr>
        <p:txBody>
          <a:bodyPr>
            <a:normAutofit/>
          </a:bodyPr>
          <a:lstStyle>
            <a:lvl1pPr marL="0" indent="0" algn="l">
              <a:buNone/>
              <a:defRPr sz="1800" spc="3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3737150"/>
      </p:ext>
    </p:extLst>
  </p:cSld>
  <p:clrMapOvr>
    <a:masterClrMapping/>
  </p:clrMapOvr>
  <p:hf hdr="0" ft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Dk Section Header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DFBA7C5-10B7-C25A-8275-06ACA72B849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44586" y="1733512"/>
            <a:ext cx="9144000" cy="2387600"/>
          </a:xfrm>
        </p:spPr>
        <p:txBody>
          <a:bodyPr anchor="b"/>
          <a:lstStyle>
            <a:lvl1pPr algn="l">
              <a:defRPr sz="6000" spc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589E2011-0A3D-3C04-3443-05F9238D158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44586" y="4213187"/>
            <a:ext cx="9144000" cy="1655762"/>
          </a:xfrm>
        </p:spPr>
        <p:txBody>
          <a:bodyPr>
            <a:normAutofit/>
          </a:bodyPr>
          <a:lstStyle>
            <a:lvl1pPr marL="0" indent="0" algn="l">
              <a:buNone/>
              <a:defRPr sz="1800" spc="3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687146"/>
      </p:ext>
    </p:extLst>
  </p:cSld>
  <p:clrMapOvr>
    <a:masterClrMapping/>
  </p:clrMapOvr>
  <p:hf hdr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>
  <p:cSld name="Dk 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C7600-031D-F493-638F-A6BACF1366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5617"/>
      </p:ext>
    </p:extLst>
  </p:cSld>
  <p:clrMapOvr>
    <a:masterClrMapping/>
  </p:clrMapOvr>
  <p:hf hdr="0" ft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>
  <p:cSld name="Dk Two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27000-2AB7-2109-F37A-E9BA2155D96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B4ABB8-8302-B131-C4E1-BA1869642B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560" y="1561609"/>
            <a:ext cx="5038552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62673B-2235-132B-E001-9A2C216436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561609"/>
            <a:ext cx="5758832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31739139"/>
      </p:ext>
    </p:extLst>
  </p:cSld>
  <p:clrMapOvr>
    <a:masterClrMapping/>
  </p:clrMapOvr>
  <p:hf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4926334-CA1B-F540-A121-506BF3E1217A}"/>
              </a:ext>
            </a:extLst>
          </p:cNvPr>
          <p:cNvSpPr/>
          <p:nvPr userDrawn="1"/>
        </p:nvSpPr>
        <p:spPr>
          <a:xfrm>
            <a:off x="-5976" y="1029904"/>
            <a:ext cx="12192000" cy="5351646"/>
          </a:xfrm>
          <a:prstGeom prst="rect">
            <a:avLst/>
          </a:prstGeom>
          <a:solidFill>
            <a:schemeClr val="bg1"/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1" y="255524"/>
            <a:ext cx="8950771" cy="661403"/>
          </a:xfrm>
        </p:spPr>
        <p:txBody>
          <a:bodyPr anchor="ctr"/>
          <a:lstStyle>
            <a:lvl1pPr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57201" y="1520825"/>
            <a:ext cx="4983479" cy="4666614"/>
          </a:xfrm>
        </p:spPr>
        <p:txBody>
          <a:bodyPr>
            <a:normAutofit/>
          </a:bodyPr>
          <a:lstStyle>
            <a:lvl1pPr marL="346075" indent="-342900">
              <a:buClr>
                <a:srgbClr val="006EC7"/>
              </a:buClr>
              <a:buFont typeface="Arial" panose="020B0604020202020204" pitchFamily="34" charset="0"/>
              <a:buChar char="•"/>
              <a:defRPr sz="2000">
                <a:solidFill>
                  <a:srgbClr val="006EC7"/>
                </a:solidFill>
                <a:latin typeface="+mn-lt"/>
              </a:defRPr>
            </a:lvl1pPr>
            <a:lvl2pPr marL="514350" indent="-231775">
              <a:buClr>
                <a:srgbClr val="006EC7"/>
              </a:buClr>
              <a:buFont typeface="Arial" panose="020B0604020202020204" pitchFamily="34" charset="0"/>
              <a:buChar char="•"/>
              <a:defRPr sz="2000">
                <a:solidFill>
                  <a:srgbClr val="006EC7"/>
                </a:solidFill>
                <a:latin typeface="+mn-lt"/>
              </a:defRPr>
            </a:lvl2pPr>
            <a:lvl3pPr marL="1030288" indent="-230188">
              <a:spcBef>
                <a:spcPts val="800"/>
              </a:spcBef>
              <a:buClr>
                <a:srgbClr val="006EC7"/>
              </a:buClr>
              <a:buFont typeface="Arial" panose="020B0604020202020204" pitchFamily="34" charset="0"/>
              <a:buChar char="•"/>
              <a:tabLst/>
              <a:defRPr sz="2000">
                <a:solidFill>
                  <a:srgbClr val="006EC7"/>
                </a:solidFill>
                <a:latin typeface="+mn-lt"/>
              </a:defRPr>
            </a:lvl3pPr>
            <a:lvl4pPr marL="1482725" indent="-284163">
              <a:spcBef>
                <a:spcPts val="800"/>
              </a:spcBef>
              <a:buClr>
                <a:srgbClr val="006EC7"/>
              </a:buClr>
              <a:buSzPct val="90000"/>
              <a:buFont typeface="Arial" panose="020B0604020202020204" pitchFamily="34" charset="0"/>
              <a:buChar char="•"/>
              <a:defRPr sz="2000">
                <a:solidFill>
                  <a:srgbClr val="006EC7"/>
                </a:solidFill>
                <a:latin typeface="+mn-lt"/>
              </a:defRPr>
            </a:lvl4pPr>
            <a:lvl5pPr marL="1944688" indent="-231775">
              <a:spcBef>
                <a:spcPts val="800"/>
              </a:spcBef>
              <a:buClr>
                <a:srgbClr val="006EC7"/>
              </a:buClr>
              <a:buFont typeface="Arial" panose="020B0604020202020204" pitchFamily="34" charset="0"/>
              <a:buChar char="•"/>
              <a:defRPr sz="2000">
                <a:solidFill>
                  <a:srgbClr val="006EC7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186603" y="6657976"/>
            <a:ext cx="914400" cy="182563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 eaLnBrk="0" fontAlgn="auto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>
                    <a:lumMod val="90000"/>
                    <a:lumOff val="10000"/>
                  </a:schemeClr>
                </a:solidFill>
                <a:latin typeface="Calibri" panose="020F0502020204030204" pitchFamily="34" charset="0"/>
                <a:ea typeface="ＭＳ Ｐゴシック" pitchFamily="-109" charset="-128"/>
                <a:cs typeface="+mn-cs"/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569B5C2E-AC50-47F6-BD68-DDCED795BA6D}"/>
              </a:ext>
            </a:extLst>
          </p:cNvPr>
          <p:cNvSpPr/>
          <p:nvPr userDrawn="1"/>
        </p:nvSpPr>
        <p:spPr>
          <a:xfrm>
            <a:off x="5394193" y="1028011"/>
            <a:ext cx="6797808" cy="5356051"/>
          </a:xfrm>
          <a:custGeom>
            <a:avLst/>
            <a:gdLst>
              <a:gd name="connsiteX0" fmla="*/ 3188874 w 6815737"/>
              <a:gd name="connsiteY0" fmla="*/ 7684 h 5378824"/>
              <a:gd name="connsiteX1" fmla="*/ 0 w 6815737"/>
              <a:gd name="connsiteY1" fmla="*/ 5378824 h 5378824"/>
              <a:gd name="connsiteX2" fmla="*/ 6815737 w 6815737"/>
              <a:gd name="connsiteY2" fmla="*/ 5378824 h 5378824"/>
              <a:gd name="connsiteX3" fmla="*/ 6815737 w 6815737"/>
              <a:gd name="connsiteY3" fmla="*/ 0 h 5378824"/>
              <a:gd name="connsiteX4" fmla="*/ 3188874 w 6815737"/>
              <a:gd name="connsiteY4" fmla="*/ 7684 h 5378824"/>
              <a:gd name="connsiteX0" fmla="*/ 3188874 w 6815737"/>
              <a:gd name="connsiteY0" fmla="*/ 0 h 5371140"/>
              <a:gd name="connsiteX1" fmla="*/ 0 w 6815737"/>
              <a:gd name="connsiteY1" fmla="*/ 5371140 h 5371140"/>
              <a:gd name="connsiteX2" fmla="*/ 6815737 w 6815737"/>
              <a:gd name="connsiteY2" fmla="*/ 5371140 h 5371140"/>
              <a:gd name="connsiteX3" fmla="*/ 6815737 w 6815737"/>
              <a:gd name="connsiteY3" fmla="*/ 862 h 5371140"/>
              <a:gd name="connsiteX4" fmla="*/ 3188874 w 6815737"/>
              <a:gd name="connsiteY4" fmla="*/ 0 h 5371140"/>
              <a:gd name="connsiteX0" fmla="*/ 3179821 w 6806684"/>
              <a:gd name="connsiteY0" fmla="*/ 0 h 5371140"/>
              <a:gd name="connsiteX1" fmla="*/ 0 w 6806684"/>
              <a:gd name="connsiteY1" fmla="*/ 5356051 h 5371140"/>
              <a:gd name="connsiteX2" fmla="*/ 6806684 w 6806684"/>
              <a:gd name="connsiteY2" fmla="*/ 5371140 h 5371140"/>
              <a:gd name="connsiteX3" fmla="*/ 6806684 w 6806684"/>
              <a:gd name="connsiteY3" fmla="*/ 862 h 5371140"/>
              <a:gd name="connsiteX4" fmla="*/ 3179821 w 6806684"/>
              <a:gd name="connsiteY4" fmla="*/ 0 h 5371140"/>
              <a:gd name="connsiteX0" fmla="*/ 3188874 w 6815737"/>
              <a:gd name="connsiteY0" fmla="*/ 0 h 5371140"/>
              <a:gd name="connsiteX1" fmla="*/ 0 w 6815737"/>
              <a:gd name="connsiteY1" fmla="*/ 5356051 h 5371140"/>
              <a:gd name="connsiteX2" fmla="*/ 6815737 w 6815737"/>
              <a:gd name="connsiteY2" fmla="*/ 5371140 h 5371140"/>
              <a:gd name="connsiteX3" fmla="*/ 6815737 w 6815737"/>
              <a:gd name="connsiteY3" fmla="*/ 862 h 5371140"/>
              <a:gd name="connsiteX4" fmla="*/ 3188874 w 6815737"/>
              <a:gd name="connsiteY4" fmla="*/ 0 h 5371140"/>
              <a:gd name="connsiteX0" fmla="*/ 3188874 w 6823553"/>
              <a:gd name="connsiteY0" fmla="*/ 0 h 5356051"/>
              <a:gd name="connsiteX1" fmla="*/ 0 w 6823553"/>
              <a:gd name="connsiteY1" fmla="*/ 5356051 h 5356051"/>
              <a:gd name="connsiteX2" fmla="*/ 6823553 w 6823553"/>
              <a:gd name="connsiteY2" fmla="*/ 5355509 h 5356051"/>
              <a:gd name="connsiteX3" fmla="*/ 6815737 w 6823553"/>
              <a:gd name="connsiteY3" fmla="*/ 862 h 5356051"/>
              <a:gd name="connsiteX4" fmla="*/ 3188874 w 6823553"/>
              <a:gd name="connsiteY4" fmla="*/ 0 h 53560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23553" h="5356051">
                <a:moveTo>
                  <a:pt x="3188874" y="0"/>
                </a:moveTo>
                <a:lnTo>
                  <a:pt x="0" y="5356051"/>
                </a:lnTo>
                <a:lnTo>
                  <a:pt x="6823553" y="5355509"/>
                </a:lnTo>
                <a:cubicBezTo>
                  <a:pt x="6820948" y="3570627"/>
                  <a:pt x="6818342" y="1785744"/>
                  <a:pt x="6815737" y="862"/>
                </a:cubicBezTo>
                <a:lnTo>
                  <a:pt x="3188874" y="0"/>
                </a:lnTo>
                <a:close/>
              </a:path>
            </a:pathLst>
          </a:custGeom>
          <a:solidFill>
            <a:schemeClr val="bg1"/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91758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6_Title Slide">
    <p:bg>
      <p:bgPr>
        <a:solidFill>
          <a:srgbClr val="00188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947893B-2207-C393-9627-298A0F2B3B4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88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8FB257-B47A-5340-70CD-9CFEAB60E4C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1489" y="0"/>
            <a:ext cx="12189021" cy="685799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AE2CE4F-F0B9-1E2F-489F-1B74B1DB03BB}"/>
              </a:ext>
            </a:extLst>
          </p:cNvPr>
          <p:cNvSpPr/>
          <p:nvPr/>
        </p:nvSpPr>
        <p:spPr>
          <a:xfrm>
            <a:off x="-2528" y="-1"/>
            <a:ext cx="12192000" cy="6858000"/>
          </a:xfrm>
          <a:prstGeom prst="rect">
            <a:avLst/>
          </a:prstGeom>
          <a:gradFill flip="none" rotWithShape="1">
            <a:gsLst>
              <a:gs pos="65000">
                <a:schemeClr val="bg1">
                  <a:lumMod val="75000"/>
                  <a:alpha val="0"/>
                </a:schemeClr>
              </a:gs>
              <a:gs pos="0">
                <a:schemeClr val="bg1">
                  <a:lumMod val="50000"/>
                  <a:alpha val="40000"/>
                </a:schemeClr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4ECF307-143C-3C55-33E1-BB01E4E757CC}"/>
              </a:ext>
            </a:extLst>
          </p:cNvPr>
          <p:cNvSpPr/>
          <p:nvPr/>
        </p:nvSpPr>
        <p:spPr>
          <a:xfrm>
            <a:off x="52632" y="0"/>
            <a:ext cx="12192000" cy="6858000"/>
          </a:xfrm>
          <a:prstGeom prst="rect">
            <a:avLst/>
          </a:prstGeom>
          <a:gradFill flip="none" rotWithShape="1">
            <a:gsLst>
              <a:gs pos="40000">
                <a:schemeClr val="bg1">
                  <a:lumMod val="75000"/>
                  <a:alpha val="0"/>
                </a:schemeClr>
              </a:gs>
              <a:gs pos="0">
                <a:schemeClr val="bg1">
                  <a:lumMod val="65000"/>
                  <a:alpha val="8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4F9A8-C5E8-66DA-F239-0CBB1170264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44586" y="2076394"/>
            <a:ext cx="8884255" cy="1743059"/>
          </a:xfrm>
        </p:spPr>
        <p:txBody>
          <a:bodyPr anchor="b"/>
          <a:lstStyle>
            <a:lvl1pPr algn="l">
              <a:defRPr sz="6000" spc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66C5E8-C320-5EF1-94AE-B33ECB6436F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44585" y="4102237"/>
            <a:ext cx="9355595" cy="650608"/>
          </a:xfrm>
        </p:spPr>
        <p:txBody>
          <a:bodyPr>
            <a:normAutofit/>
          </a:bodyPr>
          <a:lstStyle>
            <a:lvl1pPr marL="0" indent="0" algn="l">
              <a:buNone/>
              <a:defRPr sz="1800" spc="3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72DCC0-19B8-66FC-F96B-68FED164D62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65975" y="500396"/>
            <a:ext cx="2891463" cy="57028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2E91FB3-8670-39EF-E51F-9EFFB61869C9}"/>
              </a:ext>
            </a:extLst>
          </p:cNvPr>
          <p:cNvSpPr/>
          <p:nvPr/>
        </p:nvSpPr>
        <p:spPr>
          <a:xfrm>
            <a:off x="-1" y="0"/>
            <a:ext cx="12191993" cy="6858000"/>
          </a:xfrm>
          <a:prstGeom prst="rect">
            <a:avLst/>
          </a:prstGeom>
          <a:noFill/>
          <a:ln w="63500">
            <a:solidFill>
              <a:srgbClr val="0071B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7001528C-7F64-C928-833B-C1C9BFFF9826}"/>
              </a:ext>
            </a:extLst>
          </p:cNvPr>
          <p:cNvSpPr/>
          <p:nvPr/>
        </p:nvSpPr>
        <p:spPr>
          <a:xfrm rot="17903622">
            <a:off x="1243159" y="-3193533"/>
            <a:ext cx="5480727" cy="7610823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9">
            <a:extLst>
              <a:ext uri="{FF2B5EF4-FFF2-40B4-BE49-F238E27FC236}">
                <a16:creationId xmlns:a16="http://schemas.microsoft.com/office/drawing/2014/main" id="{EF8A51E7-FF94-822E-FB09-49050047D913}"/>
              </a:ext>
            </a:extLst>
          </p:cNvPr>
          <p:cNvSpPr/>
          <p:nvPr/>
        </p:nvSpPr>
        <p:spPr>
          <a:xfrm rot="17903622" flipH="1" flipV="1">
            <a:off x="5441764" y="2429439"/>
            <a:ext cx="5480727" cy="7667190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3687493"/>
      </p:ext>
    </p:extLst>
  </p:cSld>
  <p:clrMapOvr>
    <a:masterClrMapping/>
  </p:clrMapOvr>
  <p:hf hdr="0" ftr="0" dt="0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Isosceles Triangle 9">
            <a:extLst>
              <a:ext uri="{FF2B5EF4-FFF2-40B4-BE49-F238E27FC236}">
                <a16:creationId xmlns:a16="http://schemas.microsoft.com/office/drawing/2014/main" id="{A627DB46-A819-0482-65CE-B3E7F3AAD346}"/>
              </a:ext>
            </a:extLst>
          </p:cNvPr>
          <p:cNvSpPr/>
          <p:nvPr/>
        </p:nvSpPr>
        <p:spPr>
          <a:xfrm rot="17903622" flipH="1" flipV="1">
            <a:off x="7946539" y="4101022"/>
            <a:ext cx="3443211" cy="4816834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DFBA7C5-10B7-C25A-8275-06ACA72B849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44586" y="1733512"/>
            <a:ext cx="9144000" cy="2387600"/>
          </a:xfrm>
        </p:spPr>
        <p:txBody>
          <a:bodyPr anchor="b"/>
          <a:lstStyle>
            <a:lvl1pPr algn="l">
              <a:defRPr sz="6000" spc="0">
                <a:solidFill>
                  <a:srgbClr val="0071BA"/>
                </a:solidFill>
              </a:defRPr>
            </a:lvl1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589E2011-0A3D-3C04-3443-05F9238D158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44586" y="4213187"/>
            <a:ext cx="9144000" cy="1655762"/>
          </a:xfrm>
        </p:spPr>
        <p:txBody>
          <a:bodyPr>
            <a:normAutofit/>
          </a:bodyPr>
          <a:lstStyle>
            <a:lvl1pPr marL="0" indent="0" algn="l">
              <a:buNone/>
              <a:defRPr sz="1800" spc="300">
                <a:solidFill>
                  <a:srgbClr val="0071BA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4E13E39-EBF6-6EB4-3395-2270CD67C71C}"/>
              </a:ext>
            </a:extLst>
          </p:cNvPr>
          <p:cNvCxnSpPr>
            <a:cxnSpLocks/>
          </p:cNvCxnSpPr>
          <p:nvPr/>
        </p:nvCxnSpPr>
        <p:spPr>
          <a:xfrm flipV="1">
            <a:off x="7002780" y="5928360"/>
            <a:ext cx="5166501" cy="910994"/>
          </a:xfrm>
          <a:prstGeom prst="line">
            <a:avLst/>
          </a:prstGeom>
          <a:ln w="12700">
            <a:solidFill>
              <a:srgbClr val="0073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EEB64B86-100E-77C6-C534-DC841DC70C46}"/>
              </a:ext>
            </a:extLst>
          </p:cNvPr>
          <p:cNvSpPr txBox="1"/>
          <p:nvPr/>
        </p:nvSpPr>
        <p:spPr>
          <a:xfrm>
            <a:off x="8693901" y="6492874"/>
            <a:ext cx="3098800" cy="2462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SOLUTIONS</a:t>
            </a:r>
          </a:p>
          <a:p>
            <a:pPr algn="r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SAFER WORLD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F9800CD-0F10-68F5-CC39-534792923F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67935" y="502453"/>
            <a:ext cx="2889504" cy="57003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1D552A5-3CFB-CD7C-061C-435F65F142DC}"/>
              </a:ext>
            </a:extLst>
          </p:cNvPr>
          <p:cNvSpPr/>
          <p:nvPr/>
        </p:nvSpPr>
        <p:spPr>
          <a:xfrm>
            <a:off x="-1" y="0"/>
            <a:ext cx="12191993" cy="6858000"/>
          </a:xfrm>
          <a:prstGeom prst="rect">
            <a:avLst/>
          </a:prstGeom>
          <a:noFill/>
          <a:ln w="63500">
            <a:solidFill>
              <a:srgbClr val="0071B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C718FEE-53B1-8922-D6CE-F84E57459661}"/>
              </a:ext>
            </a:extLst>
          </p:cNvPr>
          <p:cNvCxnSpPr>
            <a:cxnSpLocks/>
          </p:cNvCxnSpPr>
          <p:nvPr/>
        </p:nvCxnSpPr>
        <p:spPr>
          <a:xfrm>
            <a:off x="11857439" y="6492874"/>
            <a:ext cx="0" cy="402336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6900646"/>
      </p:ext>
    </p:extLst>
  </p:cSld>
  <p:clrMapOvr>
    <a:masterClrMapping/>
  </p:clrMapOvr>
  <p:hf hdr="0" ftr="0" dt="0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23EF8-1994-B71E-B73A-38177057F9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071BA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53953-A14D-59AF-4144-74BF0B07D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9985123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27000-2AB7-2109-F37A-E9BA2155D96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071BA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B4ABB8-8302-B131-C4E1-BA1869642B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560" y="1561609"/>
            <a:ext cx="5038552" cy="4351338"/>
          </a:xfrm>
        </p:spPr>
        <p:txBody>
          <a:bodyPr/>
          <a:lstStyle>
            <a:lvl1pPr>
              <a:defRPr>
                <a:solidFill>
                  <a:srgbClr val="001C2D"/>
                </a:solidFill>
              </a:defRPr>
            </a:lvl1pPr>
            <a:lvl2pPr>
              <a:defRPr>
                <a:solidFill>
                  <a:srgbClr val="001C2D"/>
                </a:solidFill>
              </a:defRPr>
            </a:lvl2pPr>
            <a:lvl3pPr>
              <a:defRPr>
                <a:solidFill>
                  <a:srgbClr val="001C2D"/>
                </a:solidFill>
              </a:defRPr>
            </a:lvl3pPr>
            <a:lvl4pPr>
              <a:defRPr>
                <a:solidFill>
                  <a:srgbClr val="001C2D"/>
                </a:solidFill>
              </a:defRPr>
            </a:lvl4pPr>
            <a:lvl5pPr>
              <a:defRPr>
                <a:solidFill>
                  <a:srgbClr val="001C2D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62673B-2235-132B-E001-9A2C216436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561609"/>
            <a:ext cx="5758832" cy="4351338"/>
          </a:xfrm>
        </p:spPr>
        <p:txBody>
          <a:bodyPr/>
          <a:lstStyle>
            <a:lvl1pPr>
              <a:defRPr>
                <a:solidFill>
                  <a:srgbClr val="001C2D"/>
                </a:solidFill>
              </a:defRPr>
            </a:lvl1pPr>
            <a:lvl2pPr>
              <a:defRPr>
                <a:solidFill>
                  <a:srgbClr val="001C2D"/>
                </a:solidFill>
              </a:defRPr>
            </a:lvl2pPr>
            <a:lvl3pPr>
              <a:defRPr>
                <a:solidFill>
                  <a:srgbClr val="001C2D"/>
                </a:solidFill>
              </a:defRPr>
            </a:lvl3pPr>
            <a:lvl4pPr>
              <a:defRPr>
                <a:solidFill>
                  <a:srgbClr val="001C2D"/>
                </a:solidFill>
              </a:defRPr>
            </a:lvl4pPr>
            <a:lvl5pPr>
              <a:defRPr>
                <a:solidFill>
                  <a:srgbClr val="001C2D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73828464"/>
      </p:ext>
    </p:extLst>
  </p:cSld>
  <p:clrMapOvr>
    <a:masterClrMapping/>
  </p:clrMapOvr>
  <p:hf hdr="0" ftr="0" dt="0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C7600-031D-F493-638F-A6BACF1366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071BA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819578"/>
      </p:ext>
    </p:extLst>
  </p:cSld>
  <p:clrMapOvr>
    <a:masterClrMapping/>
  </p:clrMapOvr>
  <p:hf hdr="0" ftr="0" dt="0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62874919"/>
      </p:ext>
    </p:extLst>
  </p:cSld>
  <p:clrMapOvr>
    <a:masterClrMapping/>
  </p:clrMapOvr>
  <p:hf hdr="0" ftr="0" dt="0"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Dk Title and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">
            <a:extLst>
              <a:ext uri="{FF2B5EF4-FFF2-40B4-BE49-F238E27FC236}">
                <a16:creationId xmlns:a16="http://schemas.microsoft.com/office/drawing/2014/main" id="{5A0EF89F-3DE8-9982-1A68-202FC97E377D}"/>
              </a:ext>
            </a:extLst>
          </p:cNvPr>
          <p:cNvSpPr/>
          <p:nvPr/>
        </p:nvSpPr>
        <p:spPr>
          <a:xfrm>
            <a:off x="197" y="-18645"/>
            <a:ext cx="12200774" cy="6884507"/>
          </a:xfrm>
          <a:custGeom>
            <a:avLst/>
            <a:gdLst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0 w 12191993"/>
              <a:gd name="connsiteY3" fmla="*/ 6858000 h 6858000"/>
              <a:gd name="connsiteX4" fmla="*/ 0 w 12191993"/>
              <a:gd name="connsiteY4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8403466 w 12191993"/>
              <a:gd name="connsiteY3" fmla="*/ 6819364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403466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081494 w 12198432"/>
              <a:gd name="connsiteY3" fmla="*/ 684512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907630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798159 w 12198432"/>
              <a:gd name="connsiteY3" fmla="*/ 6445876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6954593 w 12198432"/>
              <a:gd name="connsiteY3" fmla="*/ 685156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890199 w 12211311"/>
              <a:gd name="connsiteY3" fmla="*/ 661974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30696"/>
              <a:gd name="connsiteY0" fmla="*/ 0 h 6858000"/>
              <a:gd name="connsiteX1" fmla="*/ 12191993 w 12230696"/>
              <a:gd name="connsiteY1" fmla="*/ 0 h 6858000"/>
              <a:gd name="connsiteX2" fmla="*/ 12230696 w 12230696"/>
              <a:gd name="connsiteY2" fmla="*/ 5950040 h 6858000"/>
              <a:gd name="connsiteX3" fmla="*/ 6954593 w 12230696"/>
              <a:gd name="connsiteY3" fmla="*/ 6851561 h 6858000"/>
              <a:gd name="connsiteX4" fmla="*/ 0 w 12230696"/>
              <a:gd name="connsiteY4" fmla="*/ 6858000 h 6858000"/>
              <a:gd name="connsiteX5" fmla="*/ 0 w 12230696"/>
              <a:gd name="connsiteY5" fmla="*/ 0 h 6858000"/>
              <a:gd name="connsiteX0" fmla="*/ 0 w 12230696"/>
              <a:gd name="connsiteY0" fmla="*/ 0 h 6870879"/>
              <a:gd name="connsiteX1" fmla="*/ 12191993 w 12230696"/>
              <a:gd name="connsiteY1" fmla="*/ 0 h 6870879"/>
              <a:gd name="connsiteX2" fmla="*/ 12230696 w 12230696"/>
              <a:gd name="connsiteY2" fmla="*/ 5950040 h 6870879"/>
              <a:gd name="connsiteX3" fmla="*/ 6967517 w 12230696"/>
              <a:gd name="connsiteY3" fmla="*/ 6870879 h 6870879"/>
              <a:gd name="connsiteX4" fmla="*/ 0 w 12230696"/>
              <a:gd name="connsiteY4" fmla="*/ 6858000 h 6870879"/>
              <a:gd name="connsiteX5" fmla="*/ 0 w 12230696"/>
              <a:gd name="connsiteY5" fmla="*/ 0 h 6870879"/>
              <a:gd name="connsiteX0" fmla="*/ 0 w 12230696"/>
              <a:gd name="connsiteY0" fmla="*/ 0 h 6877319"/>
              <a:gd name="connsiteX1" fmla="*/ 12191993 w 12230696"/>
              <a:gd name="connsiteY1" fmla="*/ 0 h 6877319"/>
              <a:gd name="connsiteX2" fmla="*/ 12230696 w 12230696"/>
              <a:gd name="connsiteY2" fmla="*/ 5950040 h 6877319"/>
              <a:gd name="connsiteX3" fmla="*/ 6973978 w 12230696"/>
              <a:gd name="connsiteY3" fmla="*/ 6877319 h 6877319"/>
              <a:gd name="connsiteX4" fmla="*/ 0 w 12230696"/>
              <a:gd name="connsiteY4" fmla="*/ 6858000 h 6877319"/>
              <a:gd name="connsiteX5" fmla="*/ 0 w 12230696"/>
              <a:gd name="connsiteY5" fmla="*/ 0 h 6877319"/>
              <a:gd name="connsiteX0" fmla="*/ 0 w 12230696"/>
              <a:gd name="connsiteY0" fmla="*/ 0 h 6883758"/>
              <a:gd name="connsiteX1" fmla="*/ 12191993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73978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89464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8212"/>
              <a:gd name="connsiteX1" fmla="*/ 12237224 w 12237507"/>
              <a:gd name="connsiteY1" fmla="*/ 0 h 6908212"/>
              <a:gd name="connsiteX2" fmla="*/ 12230696 w 12237507"/>
              <a:gd name="connsiteY2" fmla="*/ 5969358 h 6908212"/>
              <a:gd name="connsiteX3" fmla="*/ 6981722 w 12237507"/>
              <a:gd name="connsiteY3" fmla="*/ 6908212 h 6908212"/>
              <a:gd name="connsiteX4" fmla="*/ 0 w 12237507"/>
              <a:gd name="connsiteY4" fmla="*/ 6903076 h 6908212"/>
              <a:gd name="connsiteX5" fmla="*/ 0 w 12237507"/>
              <a:gd name="connsiteY5" fmla="*/ 19318 h 6908212"/>
              <a:gd name="connsiteX0" fmla="*/ 0 w 12237582"/>
              <a:gd name="connsiteY0" fmla="*/ 19318 h 6908212"/>
              <a:gd name="connsiteX1" fmla="*/ 12237224 w 12237582"/>
              <a:gd name="connsiteY1" fmla="*/ 0 h 6908212"/>
              <a:gd name="connsiteX2" fmla="*/ 12233244 w 12237582"/>
              <a:gd name="connsiteY2" fmla="*/ 5956658 h 6908212"/>
              <a:gd name="connsiteX3" fmla="*/ 6981722 w 12237582"/>
              <a:gd name="connsiteY3" fmla="*/ 6908212 h 6908212"/>
              <a:gd name="connsiteX4" fmla="*/ 0 w 12237582"/>
              <a:gd name="connsiteY4" fmla="*/ 6903076 h 6908212"/>
              <a:gd name="connsiteX5" fmla="*/ 0 w 12237582"/>
              <a:gd name="connsiteY5" fmla="*/ 19318 h 6908212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7004662 w 12237582"/>
              <a:gd name="connsiteY3" fmla="*/ 689043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6681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40234"/>
              <a:gd name="connsiteY0" fmla="*/ 0 h 6883758"/>
              <a:gd name="connsiteX1" fmla="*/ 12239955 w 12240234"/>
              <a:gd name="connsiteY1" fmla="*/ 35110 h 6883758"/>
              <a:gd name="connsiteX2" fmla="*/ 12233244 w 12240234"/>
              <a:gd name="connsiteY2" fmla="*/ 5947500 h 6883758"/>
              <a:gd name="connsiteX3" fmla="*/ 6999565 w 12240234"/>
              <a:gd name="connsiteY3" fmla="*/ 6876194 h 6883758"/>
              <a:gd name="connsiteX4" fmla="*/ 0 w 12240234"/>
              <a:gd name="connsiteY4" fmla="*/ 6883758 h 6883758"/>
              <a:gd name="connsiteX5" fmla="*/ 0 w 12240234"/>
              <a:gd name="connsiteY5" fmla="*/ 0 h 688375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6999565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7278"/>
              <a:gd name="connsiteX1" fmla="*/ 12242685 w 12242913"/>
              <a:gd name="connsiteY1" fmla="*/ 16060 h 6887278"/>
              <a:gd name="connsiteX2" fmla="*/ 12233244 w 12242913"/>
              <a:gd name="connsiteY2" fmla="*/ 5947500 h 6887278"/>
              <a:gd name="connsiteX3" fmla="*/ 7005126 w 12242913"/>
              <a:gd name="connsiteY3" fmla="*/ 6887278 h 6887278"/>
              <a:gd name="connsiteX4" fmla="*/ 0 w 12242913"/>
              <a:gd name="connsiteY4" fmla="*/ 6883758 h 6887278"/>
              <a:gd name="connsiteX5" fmla="*/ 0 w 12242913"/>
              <a:gd name="connsiteY5" fmla="*/ 0 h 688727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7010687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4507"/>
              <a:gd name="connsiteX1" fmla="*/ 12242685 w 12242913"/>
              <a:gd name="connsiteY1" fmla="*/ 16060 h 6884507"/>
              <a:gd name="connsiteX2" fmla="*/ 12233244 w 12242913"/>
              <a:gd name="connsiteY2" fmla="*/ 5947500 h 6884507"/>
              <a:gd name="connsiteX3" fmla="*/ 7010687 w 12242913"/>
              <a:gd name="connsiteY3" fmla="*/ 6884507 h 6884507"/>
              <a:gd name="connsiteX4" fmla="*/ 0 w 12242913"/>
              <a:gd name="connsiteY4" fmla="*/ 6883758 h 6884507"/>
              <a:gd name="connsiteX5" fmla="*/ 0 w 12242913"/>
              <a:gd name="connsiteY5" fmla="*/ 0 h 6884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242913" h="6884507">
                <a:moveTo>
                  <a:pt x="0" y="0"/>
                </a:moveTo>
                <a:lnTo>
                  <a:pt x="12242685" y="16060"/>
                </a:lnTo>
                <a:cubicBezTo>
                  <a:pt x="12244831" y="1992967"/>
                  <a:pt x="12231098" y="3970593"/>
                  <a:pt x="12233244" y="5947500"/>
                </a:cubicBezTo>
                <a:lnTo>
                  <a:pt x="7010687" y="6884507"/>
                </a:lnTo>
                <a:lnTo>
                  <a:pt x="0" y="688375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635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F23EF8-1994-B71E-B73A-38177057F9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53953-A14D-59AF-4144-74BF0B07D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62B003D-BD9C-78FC-732F-63DF5A7550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62601" y="313620"/>
            <a:ext cx="1810472" cy="35708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623A338-DEAB-E400-8CC9-F5A8229983C8}"/>
              </a:ext>
            </a:extLst>
          </p:cNvPr>
          <p:cNvSpPr txBox="1"/>
          <p:nvPr/>
        </p:nvSpPr>
        <p:spPr>
          <a:xfrm>
            <a:off x="8693901" y="6492874"/>
            <a:ext cx="3098800" cy="21544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SOLUTIONS</a:t>
            </a:r>
          </a:p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SAFER WORLD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50585DF-9CCF-7BFF-3853-1F473E720E5C}"/>
              </a:ext>
            </a:extLst>
          </p:cNvPr>
          <p:cNvCxnSpPr>
            <a:cxnSpLocks/>
          </p:cNvCxnSpPr>
          <p:nvPr/>
        </p:nvCxnSpPr>
        <p:spPr>
          <a:xfrm>
            <a:off x="11857439" y="6492874"/>
            <a:ext cx="0" cy="374904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3076872"/>
      </p:ext>
    </p:extLst>
  </p:cSld>
  <p:clrMapOvr>
    <a:masterClrMapping/>
  </p:clrMapOvr>
  <p:hf hdr="0" ftr="0" dt="0"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Dk 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1">
            <a:extLst>
              <a:ext uri="{FF2B5EF4-FFF2-40B4-BE49-F238E27FC236}">
                <a16:creationId xmlns:a16="http://schemas.microsoft.com/office/drawing/2014/main" id="{048C7814-0C70-8F9B-8D3B-A68BAFFA1E79}"/>
              </a:ext>
            </a:extLst>
          </p:cNvPr>
          <p:cNvSpPr/>
          <p:nvPr/>
        </p:nvSpPr>
        <p:spPr>
          <a:xfrm>
            <a:off x="197" y="-18645"/>
            <a:ext cx="12200774" cy="6884507"/>
          </a:xfrm>
          <a:custGeom>
            <a:avLst/>
            <a:gdLst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0 w 12191993"/>
              <a:gd name="connsiteY3" fmla="*/ 6858000 h 6858000"/>
              <a:gd name="connsiteX4" fmla="*/ 0 w 12191993"/>
              <a:gd name="connsiteY4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8403466 w 12191993"/>
              <a:gd name="connsiteY3" fmla="*/ 6819364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403466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081494 w 12198432"/>
              <a:gd name="connsiteY3" fmla="*/ 684512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907630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798159 w 12198432"/>
              <a:gd name="connsiteY3" fmla="*/ 6445876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6954593 w 12198432"/>
              <a:gd name="connsiteY3" fmla="*/ 685156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890199 w 12211311"/>
              <a:gd name="connsiteY3" fmla="*/ 661974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30696"/>
              <a:gd name="connsiteY0" fmla="*/ 0 h 6858000"/>
              <a:gd name="connsiteX1" fmla="*/ 12191993 w 12230696"/>
              <a:gd name="connsiteY1" fmla="*/ 0 h 6858000"/>
              <a:gd name="connsiteX2" fmla="*/ 12230696 w 12230696"/>
              <a:gd name="connsiteY2" fmla="*/ 5950040 h 6858000"/>
              <a:gd name="connsiteX3" fmla="*/ 6954593 w 12230696"/>
              <a:gd name="connsiteY3" fmla="*/ 6851561 h 6858000"/>
              <a:gd name="connsiteX4" fmla="*/ 0 w 12230696"/>
              <a:gd name="connsiteY4" fmla="*/ 6858000 h 6858000"/>
              <a:gd name="connsiteX5" fmla="*/ 0 w 12230696"/>
              <a:gd name="connsiteY5" fmla="*/ 0 h 6858000"/>
              <a:gd name="connsiteX0" fmla="*/ 0 w 12230696"/>
              <a:gd name="connsiteY0" fmla="*/ 0 h 6870879"/>
              <a:gd name="connsiteX1" fmla="*/ 12191993 w 12230696"/>
              <a:gd name="connsiteY1" fmla="*/ 0 h 6870879"/>
              <a:gd name="connsiteX2" fmla="*/ 12230696 w 12230696"/>
              <a:gd name="connsiteY2" fmla="*/ 5950040 h 6870879"/>
              <a:gd name="connsiteX3" fmla="*/ 6967517 w 12230696"/>
              <a:gd name="connsiteY3" fmla="*/ 6870879 h 6870879"/>
              <a:gd name="connsiteX4" fmla="*/ 0 w 12230696"/>
              <a:gd name="connsiteY4" fmla="*/ 6858000 h 6870879"/>
              <a:gd name="connsiteX5" fmla="*/ 0 w 12230696"/>
              <a:gd name="connsiteY5" fmla="*/ 0 h 6870879"/>
              <a:gd name="connsiteX0" fmla="*/ 0 w 12230696"/>
              <a:gd name="connsiteY0" fmla="*/ 0 h 6877319"/>
              <a:gd name="connsiteX1" fmla="*/ 12191993 w 12230696"/>
              <a:gd name="connsiteY1" fmla="*/ 0 h 6877319"/>
              <a:gd name="connsiteX2" fmla="*/ 12230696 w 12230696"/>
              <a:gd name="connsiteY2" fmla="*/ 5950040 h 6877319"/>
              <a:gd name="connsiteX3" fmla="*/ 6973978 w 12230696"/>
              <a:gd name="connsiteY3" fmla="*/ 6877319 h 6877319"/>
              <a:gd name="connsiteX4" fmla="*/ 0 w 12230696"/>
              <a:gd name="connsiteY4" fmla="*/ 6858000 h 6877319"/>
              <a:gd name="connsiteX5" fmla="*/ 0 w 12230696"/>
              <a:gd name="connsiteY5" fmla="*/ 0 h 6877319"/>
              <a:gd name="connsiteX0" fmla="*/ 0 w 12230696"/>
              <a:gd name="connsiteY0" fmla="*/ 0 h 6883758"/>
              <a:gd name="connsiteX1" fmla="*/ 12191993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73978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89464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8212"/>
              <a:gd name="connsiteX1" fmla="*/ 12237224 w 12237507"/>
              <a:gd name="connsiteY1" fmla="*/ 0 h 6908212"/>
              <a:gd name="connsiteX2" fmla="*/ 12230696 w 12237507"/>
              <a:gd name="connsiteY2" fmla="*/ 5969358 h 6908212"/>
              <a:gd name="connsiteX3" fmla="*/ 6981722 w 12237507"/>
              <a:gd name="connsiteY3" fmla="*/ 6908212 h 6908212"/>
              <a:gd name="connsiteX4" fmla="*/ 0 w 12237507"/>
              <a:gd name="connsiteY4" fmla="*/ 6903076 h 6908212"/>
              <a:gd name="connsiteX5" fmla="*/ 0 w 12237507"/>
              <a:gd name="connsiteY5" fmla="*/ 19318 h 6908212"/>
              <a:gd name="connsiteX0" fmla="*/ 0 w 12237582"/>
              <a:gd name="connsiteY0" fmla="*/ 19318 h 6908212"/>
              <a:gd name="connsiteX1" fmla="*/ 12237224 w 12237582"/>
              <a:gd name="connsiteY1" fmla="*/ 0 h 6908212"/>
              <a:gd name="connsiteX2" fmla="*/ 12233244 w 12237582"/>
              <a:gd name="connsiteY2" fmla="*/ 5956658 h 6908212"/>
              <a:gd name="connsiteX3" fmla="*/ 6981722 w 12237582"/>
              <a:gd name="connsiteY3" fmla="*/ 6908212 h 6908212"/>
              <a:gd name="connsiteX4" fmla="*/ 0 w 12237582"/>
              <a:gd name="connsiteY4" fmla="*/ 6903076 h 6908212"/>
              <a:gd name="connsiteX5" fmla="*/ 0 w 12237582"/>
              <a:gd name="connsiteY5" fmla="*/ 19318 h 6908212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7004662 w 12237582"/>
              <a:gd name="connsiteY3" fmla="*/ 689043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6681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40234"/>
              <a:gd name="connsiteY0" fmla="*/ 0 h 6883758"/>
              <a:gd name="connsiteX1" fmla="*/ 12239955 w 12240234"/>
              <a:gd name="connsiteY1" fmla="*/ 35110 h 6883758"/>
              <a:gd name="connsiteX2" fmla="*/ 12233244 w 12240234"/>
              <a:gd name="connsiteY2" fmla="*/ 5947500 h 6883758"/>
              <a:gd name="connsiteX3" fmla="*/ 6999565 w 12240234"/>
              <a:gd name="connsiteY3" fmla="*/ 6876194 h 6883758"/>
              <a:gd name="connsiteX4" fmla="*/ 0 w 12240234"/>
              <a:gd name="connsiteY4" fmla="*/ 6883758 h 6883758"/>
              <a:gd name="connsiteX5" fmla="*/ 0 w 12240234"/>
              <a:gd name="connsiteY5" fmla="*/ 0 h 688375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6999565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7278"/>
              <a:gd name="connsiteX1" fmla="*/ 12242685 w 12242913"/>
              <a:gd name="connsiteY1" fmla="*/ 16060 h 6887278"/>
              <a:gd name="connsiteX2" fmla="*/ 12233244 w 12242913"/>
              <a:gd name="connsiteY2" fmla="*/ 5947500 h 6887278"/>
              <a:gd name="connsiteX3" fmla="*/ 7005126 w 12242913"/>
              <a:gd name="connsiteY3" fmla="*/ 6887278 h 6887278"/>
              <a:gd name="connsiteX4" fmla="*/ 0 w 12242913"/>
              <a:gd name="connsiteY4" fmla="*/ 6883758 h 6887278"/>
              <a:gd name="connsiteX5" fmla="*/ 0 w 12242913"/>
              <a:gd name="connsiteY5" fmla="*/ 0 h 688727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7010687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4507"/>
              <a:gd name="connsiteX1" fmla="*/ 12242685 w 12242913"/>
              <a:gd name="connsiteY1" fmla="*/ 16060 h 6884507"/>
              <a:gd name="connsiteX2" fmla="*/ 12233244 w 12242913"/>
              <a:gd name="connsiteY2" fmla="*/ 5947500 h 6884507"/>
              <a:gd name="connsiteX3" fmla="*/ 7010687 w 12242913"/>
              <a:gd name="connsiteY3" fmla="*/ 6884507 h 6884507"/>
              <a:gd name="connsiteX4" fmla="*/ 0 w 12242913"/>
              <a:gd name="connsiteY4" fmla="*/ 6883758 h 6884507"/>
              <a:gd name="connsiteX5" fmla="*/ 0 w 12242913"/>
              <a:gd name="connsiteY5" fmla="*/ 0 h 6884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242913" h="6884507">
                <a:moveTo>
                  <a:pt x="0" y="0"/>
                </a:moveTo>
                <a:lnTo>
                  <a:pt x="12242685" y="16060"/>
                </a:lnTo>
                <a:cubicBezTo>
                  <a:pt x="12244831" y="1992967"/>
                  <a:pt x="12231098" y="3970593"/>
                  <a:pt x="12233244" y="5947500"/>
                </a:cubicBezTo>
                <a:lnTo>
                  <a:pt x="7010687" y="6884507"/>
                </a:lnTo>
                <a:lnTo>
                  <a:pt x="0" y="688375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635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562F4C-9E1C-2AD6-0727-D96C14634D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62601" y="313620"/>
            <a:ext cx="1810472" cy="3570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BCC7600-031D-F493-638F-A6BACF1366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C80322-3919-815C-EB9C-75395602138C}"/>
              </a:ext>
            </a:extLst>
          </p:cNvPr>
          <p:cNvSpPr txBox="1"/>
          <p:nvPr/>
        </p:nvSpPr>
        <p:spPr>
          <a:xfrm>
            <a:off x="8693901" y="6492874"/>
            <a:ext cx="3098800" cy="21544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SOLUTIONS</a:t>
            </a:r>
          </a:p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SAFER WORLD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FD5496A-50EE-7025-E5B5-BA1AFFAD009C}"/>
              </a:ext>
            </a:extLst>
          </p:cNvPr>
          <p:cNvCxnSpPr>
            <a:cxnSpLocks/>
          </p:cNvCxnSpPr>
          <p:nvPr/>
        </p:nvCxnSpPr>
        <p:spPr>
          <a:xfrm>
            <a:off x="11857439" y="6492874"/>
            <a:ext cx="0" cy="374904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4427511"/>
      </p:ext>
    </p:extLst>
  </p:cSld>
  <p:clrMapOvr>
    <a:masterClrMapping/>
  </p:clrMapOvr>
  <p:hf hdr="0" ftr="0" dt="0"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mage Blue-Text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2">
            <a:extLst>
              <a:ext uri="{FF2B5EF4-FFF2-40B4-BE49-F238E27FC236}">
                <a16:creationId xmlns:a16="http://schemas.microsoft.com/office/drawing/2014/main" id="{0B4ED6C9-52B0-45B6-8EED-3D6334254A95}"/>
              </a:ext>
            </a:extLst>
          </p:cNvPr>
          <p:cNvSpPr/>
          <p:nvPr userDrawn="1"/>
        </p:nvSpPr>
        <p:spPr>
          <a:xfrm>
            <a:off x="-24485" y="6757"/>
            <a:ext cx="5830700" cy="6853496"/>
          </a:xfrm>
          <a:custGeom>
            <a:avLst/>
            <a:gdLst>
              <a:gd name="connsiteX0" fmla="*/ 0 w 1740675"/>
              <a:gd name="connsiteY0" fmla="*/ 0 h 6853496"/>
              <a:gd name="connsiteX1" fmla="*/ 1740675 w 1740675"/>
              <a:gd name="connsiteY1" fmla="*/ 0 h 6853496"/>
              <a:gd name="connsiteX2" fmla="*/ 1740675 w 1740675"/>
              <a:gd name="connsiteY2" fmla="*/ 6853496 h 6853496"/>
              <a:gd name="connsiteX3" fmla="*/ 0 w 1740675"/>
              <a:gd name="connsiteY3" fmla="*/ 6853496 h 6853496"/>
              <a:gd name="connsiteX4" fmla="*/ 0 w 1740675"/>
              <a:gd name="connsiteY4" fmla="*/ 0 h 6853496"/>
              <a:gd name="connsiteX0" fmla="*/ 0 w 5830700"/>
              <a:gd name="connsiteY0" fmla="*/ 0 h 6853496"/>
              <a:gd name="connsiteX1" fmla="*/ 5830700 w 5830700"/>
              <a:gd name="connsiteY1" fmla="*/ 0 h 6853496"/>
              <a:gd name="connsiteX2" fmla="*/ 1740675 w 5830700"/>
              <a:gd name="connsiteY2" fmla="*/ 6853496 h 6853496"/>
              <a:gd name="connsiteX3" fmla="*/ 0 w 5830700"/>
              <a:gd name="connsiteY3" fmla="*/ 6853496 h 6853496"/>
              <a:gd name="connsiteX4" fmla="*/ 0 w 5830700"/>
              <a:gd name="connsiteY4" fmla="*/ 0 h 6853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830700" h="6853496">
                <a:moveTo>
                  <a:pt x="0" y="0"/>
                </a:moveTo>
                <a:lnTo>
                  <a:pt x="5830700" y="0"/>
                </a:lnTo>
                <a:lnTo>
                  <a:pt x="1740675" y="6853496"/>
                </a:lnTo>
                <a:lnTo>
                  <a:pt x="0" y="6853496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1" y="113860"/>
            <a:ext cx="8950771" cy="771342"/>
          </a:xfrm>
        </p:spPr>
        <p:txBody>
          <a:bodyPr/>
          <a:lstStyle>
            <a:lvl1pPr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761085" y="6657976"/>
            <a:ext cx="339918" cy="147537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 eaLnBrk="0" fontAlgn="auto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>
                    <a:lumMod val="90000"/>
                    <a:lumOff val="10000"/>
                  </a:schemeClr>
                </a:solidFill>
                <a:latin typeface="Calibri" panose="020F0502020204030204" pitchFamily="34" charset="0"/>
                <a:ea typeface="ＭＳ Ｐゴシック" pitchFamily="-109" charset="-128"/>
                <a:cs typeface="+mn-cs"/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sp>
        <p:nvSpPr>
          <p:cNvPr id="6" name="Footer Placeholder 16">
            <a:extLst>
              <a:ext uri="{FF2B5EF4-FFF2-40B4-BE49-F238E27FC236}">
                <a16:creationId xmlns:a16="http://schemas.microsoft.com/office/drawing/2014/main" id="{CE14B08B-B269-8245-8095-F7C9A542F819}"/>
              </a:ext>
            </a:extLst>
          </p:cNvPr>
          <p:cNvSpPr txBox="1">
            <a:spLocks/>
          </p:cNvSpPr>
          <p:nvPr userDrawn="1"/>
        </p:nvSpPr>
        <p:spPr>
          <a:xfrm>
            <a:off x="7805271" y="6590069"/>
            <a:ext cx="4041528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9pPr>
          </a:lstStyle>
          <a:p>
            <a:pPr algn="r"/>
            <a:r>
              <a:rPr lang="en-US" sz="700" b="0" cap="small" spc="100" baseline="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</a:rPr>
              <a:t>© 2024</a:t>
            </a:r>
            <a:r>
              <a:rPr lang="en-US" sz="700" b="0" cap="none" spc="100" baseline="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</a:rPr>
              <a:t> Rapiscan Systems, Inc.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77FD57C-F1FF-424E-983B-266C8B483E06}"/>
              </a:ext>
            </a:extLst>
          </p:cNvPr>
          <p:cNvSpPr txBox="1"/>
          <p:nvPr userDrawn="1"/>
        </p:nvSpPr>
        <p:spPr bwMode="auto">
          <a:xfrm>
            <a:off x="6335527" y="6438125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r"/>
            <a:r>
              <a:rPr lang="en-US" sz="800" b="0" spc="30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tx1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F1FC044-C1D1-4ED1-B045-CD5B1BA56B7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72287" y="350969"/>
            <a:ext cx="1988798" cy="436431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0290EF-738F-4808-A3DC-F5A1E5B6C30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531267" y="1216152"/>
            <a:ext cx="6181308" cy="4841759"/>
          </a:xfrm>
        </p:spPr>
        <p:txBody>
          <a:bodyPr/>
          <a:lstStyle>
            <a:lvl1pPr marL="227013" indent="-223838">
              <a:buClr>
                <a:schemeClr val="accent1"/>
              </a:buClr>
              <a:defRPr sz="2000">
                <a:solidFill>
                  <a:schemeClr val="tx2"/>
                </a:solidFill>
              </a:defRPr>
            </a:lvl1pPr>
            <a:lvl2pPr>
              <a:buClr>
                <a:schemeClr val="accent1"/>
              </a:buClr>
              <a:defRPr sz="1800">
                <a:solidFill>
                  <a:schemeClr val="tx2"/>
                </a:solidFill>
              </a:defRPr>
            </a:lvl2pPr>
            <a:lvl3pPr>
              <a:buClr>
                <a:schemeClr val="tx2"/>
              </a:buClr>
              <a:defRPr sz="1600">
                <a:solidFill>
                  <a:schemeClr val="accent1"/>
                </a:solidFill>
              </a:defRPr>
            </a:lvl3pPr>
            <a:lvl4pPr marL="715963" indent="-179388">
              <a:buClr>
                <a:schemeClr val="tx2"/>
              </a:buClr>
              <a:defRPr sz="1600">
                <a:solidFill>
                  <a:schemeClr val="accent1"/>
                </a:solidFill>
              </a:defRPr>
            </a:lvl4pPr>
            <a:lvl5pPr marL="895350" indent="-179388">
              <a:buClr>
                <a:schemeClr val="tx2"/>
              </a:buClr>
              <a:defRPr sz="16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BCB53B2-7C6A-4049-98E7-17B00304515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57199" y="1216152"/>
            <a:ext cx="4620828" cy="4841759"/>
          </a:xfrm>
          <a:ln w="28575">
            <a:solidFill>
              <a:schemeClr val="bg1"/>
            </a:solidFill>
          </a:ln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957479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593">
          <p15:clr>
            <a:srgbClr val="FBAE40"/>
          </p15:clr>
        </p15:guide>
        <p15:guide id="2" pos="7378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Large White 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46FD5380-C361-4FEF-B348-A0D9B4EACA3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6355975"/>
            <a:ext cx="12192000" cy="502023"/>
          </a:xfrm>
          <a:prstGeom prst="rect">
            <a:avLst/>
          </a:prstGeom>
        </p:spPr>
      </p:pic>
      <p:pic>
        <p:nvPicPr>
          <p:cNvPr id="8" name="Picture 7" descr="A close up of a logo&#10;&#10;Description automatically generated">
            <a:extLst>
              <a:ext uri="{FF2B5EF4-FFF2-40B4-BE49-F238E27FC236}">
                <a16:creationId xmlns:a16="http://schemas.microsoft.com/office/drawing/2014/main" id="{F1DE50F2-A29D-1B41-B025-26D1C61E702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4"/>
          <a:stretch/>
        </p:blipFill>
        <p:spPr>
          <a:xfrm>
            <a:off x="0" y="1"/>
            <a:ext cx="12192000" cy="950258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DAE59E0-40D4-4A6D-84AC-3EAAB90764C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sp>
        <p:nvSpPr>
          <p:cNvPr id="13" name="Footer Placeholder 16">
            <a:extLst>
              <a:ext uri="{FF2B5EF4-FFF2-40B4-BE49-F238E27FC236}">
                <a16:creationId xmlns:a16="http://schemas.microsoft.com/office/drawing/2014/main" id="{D6C178A5-321D-4556-874F-793FA048B238}"/>
              </a:ext>
            </a:extLst>
          </p:cNvPr>
          <p:cNvSpPr txBox="1">
            <a:spLocks/>
          </p:cNvSpPr>
          <p:nvPr userDrawn="1"/>
        </p:nvSpPr>
        <p:spPr>
          <a:xfrm>
            <a:off x="415751" y="6590069"/>
            <a:ext cx="4120389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9pPr>
          </a:lstStyle>
          <a:p>
            <a:pPr algn="l"/>
            <a:r>
              <a:rPr lang="en-US" sz="700" b="0" cap="small" spc="100" baseline="0" dirty="0">
                <a:solidFill>
                  <a:schemeClr val="bg1"/>
                </a:solidFill>
                <a:latin typeface="+mn-lt"/>
              </a:rPr>
              <a:t>© 2022</a:t>
            </a:r>
            <a:r>
              <a:rPr lang="en-US" sz="700" b="0" cap="none" spc="100" baseline="0" dirty="0">
                <a:solidFill>
                  <a:schemeClr val="bg1"/>
                </a:solidFill>
                <a:latin typeface="+mn-lt"/>
              </a:rPr>
              <a:t> Rapiscan Systems, Inc. | American Science and Engineering, Inc.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CD1BD6E-EB6C-48DB-9286-56752198E461}"/>
              </a:ext>
            </a:extLst>
          </p:cNvPr>
          <p:cNvSpPr txBox="1"/>
          <p:nvPr userDrawn="1"/>
        </p:nvSpPr>
        <p:spPr bwMode="auto">
          <a:xfrm>
            <a:off x="415752" y="6438125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0A2A8E4-781B-1C47-9CCC-E37B61A1157E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50391" y="339955"/>
            <a:ext cx="2035075" cy="603319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E031CD7D-BB58-204D-95F6-9CA44233B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2" y="118872"/>
            <a:ext cx="7913076" cy="771342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9A2BF0DF-7929-4DA8-9CC0-7BDD2D08B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1" y="1219200"/>
            <a:ext cx="10968567" cy="4968240"/>
          </a:xfrm>
        </p:spPr>
        <p:txBody>
          <a:bodyPr>
            <a:normAutofit/>
          </a:bodyPr>
          <a:lstStyle>
            <a:lvl1pPr marL="3175" indent="0">
              <a:buClr>
                <a:schemeClr val="tx2"/>
              </a:buClr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358775" indent="-179388">
              <a:buClr>
                <a:schemeClr val="tx2"/>
              </a:buClr>
              <a:defRPr sz="1800">
                <a:solidFill>
                  <a:schemeClr val="tx2"/>
                </a:solidFill>
                <a:latin typeface="+mn-lt"/>
              </a:defRPr>
            </a:lvl2pPr>
            <a:lvl3pPr marL="536575" indent="-177800">
              <a:spcBef>
                <a:spcPts val="800"/>
              </a:spcBef>
              <a:buClr>
                <a:schemeClr val="tx2"/>
              </a:buClr>
              <a:tabLst>
                <a:tab pos="536575" algn="l"/>
              </a:tabLst>
              <a:defRPr sz="1600">
                <a:latin typeface="+mn-lt"/>
              </a:defRPr>
            </a:lvl3pPr>
            <a:lvl4pPr marL="715963" indent="-179388">
              <a:spcBef>
                <a:spcPts val="800"/>
              </a:spcBef>
              <a:buClr>
                <a:schemeClr val="tx2"/>
              </a:buClr>
              <a:buSzPct val="90000"/>
              <a:defRPr sz="1600">
                <a:latin typeface="+mn-lt"/>
              </a:defRPr>
            </a:lvl4pPr>
            <a:lvl5pPr marL="895350" indent="-179388">
              <a:spcBef>
                <a:spcPts val="800"/>
              </a:spcBef>
              <a:buClr>
                <a:schemeClr val="tx2"/>
              </a:buClr>
              <a:tabLst>
                <a:tab pos="895350" algn="l"/>
              </a:tabLst>
              <a:defRPr sz="16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97BAC4B-D1E5-4A5D-9904-0D643E330033}"/>
              </a:ext>
            </a:extLst>
          </p:cNvPr>
          <p:cNvSpPr txBox="1"/>
          <p:nvPr userDrawn="1"/>
        </p:nvSpPr>
        <p:spPr bwMode="auto">
          <a:xfrm>
            <a:off x="5231084" y="6593635"/>
            <a:ext cx="2353057" cy="2000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700" b="0" kern="1200" cap="none" spc="100" baseline="0">
                <a:solidFill>
                  <a:schemeClr val="accent1"/>
                </a:solidFill>
                <a:latin typeface="+mn-lt"/>
                <a:ea typeface="ＭＳ Ｐゴシック" pitchFamily="34" charset="-128"/>
                <a:cs typeface="+mn-cs"/>
              </a:rPr>
              <a:t>**Confidential. For Internal Use Only.**</a:t>
            </a:r>
            <a:endParaRPr lang="en-US" sz="700" b="0" baseline="-10000">
              <a:solidFill>
                <a:schemeClr val="accent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33672207"/>
      </p:ext>
    </p:extLst>
  </p:cSld>
  <p:clrMapOvr>
    <a:masterClrMapping/>
  </p:clrMapOvr>
  <p:transition>
    <p:fade/>
  </p:transition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7_Title Slide">
    <p:bg>
      <p:bgPr>
        <a:gradFill flip="none" rotWithShape="1">
          <a:gsLst>
            <a:gs pos="100000">
              <a:schemeClr val="bg1">
                <a:lumMod val="75000"/>
                <a:alpha val="0"/>
              </a:schemeClr>
            </a:gs>
            <a:gs pos="0">
              <a:schemeClr val="bg1">
                <a:lumMod val="50000"/>
                <a:alpha val="75000"/>
              </a:schemeClr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B8FB257-B47A-5340-70CD-9CFEAB60E4C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81" r="3081"/>
          <a:stretch/>
        </p:blipFill>
        <p:spPr>
          <a:xfrm>
            <a:off x="0" y="13063"/>
            <a:ext cx="12192001" cy="6858000"/>
          </a:xfrm>
          <a:prstGeom prst="rect">
            <a:avLst/>
          </a:prstGeom>
          <a:gradFill flip="none" rotWithShape="1">
            <a:gsLst>
              <a:gs pos="80000">
                <a:schemeClr val="bg1">
                  <a:lumMod val="75000"/>
                  <a:alpha val="0"/>
                </a:schemeClr>
              </a:gs>
              <a:gs pos="0">
                <a:schemeClr val="bg1">
                  <a:lumMod val="50000"/>
                  <a:alpha val="60000"/>
                </a:schemeClr>
              </a:gs>
            </a:gsLst>
            <a:lin ang="5400000" scaled="1"/>
            <a:tileRect/>
          </a:gradFill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F1897A2-F01B-E428-3399-8D401AB2DD1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lumMod val="95000"/>
                  <a:alpha val="20000"/>
                </a:schemeClr>
              </a:gs>
              <a:gs pos="59000">
                <a:schemeClr val="bg1">
                  <a:lumMod val="50000"/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4F9A8-C5E8-66DA-F239-0CBB1170264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44586" y="2076394"/>
            <a:ext cx="8884255" cy="1743059"/>
          </a:xfrm>
        </p:spPr>
        <p:txBody>
          <a:bodyPr anchor="b"/>
          <a:lstStyle>
            <a:lvl1pPr algn="l">
              <a:defRPr sz="6000" spc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66C5E8-C320-5EF1-94AE-B33ECB6436F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44585" y="4102237"/>
            <a:ext cx="9355595" cy="650608"/>
          </a:xfrm>
        </p:spPr>
        <p:txBody>
          <a:bodyPr>
            <a:normAutofit/>
          </a:bodyPr>
          <a:lstStyle>
            <a:lvl1pPr marL="0" indent="0" algn="l">
              <a:buNone/>
              <a:defRPr sz="1800" spc="3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72DCC0-19B8-66FC-F96B-68FED164D62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965975" y="500396"/>
            <a:ext cx="2891463" cy="57028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2E91FB3-8670-39EF-E51F-9EFFB61869C9}"/>
              </a:ext>
            </a:extLst>
          </p:cNvPr>
          <p:cNvSpPr/>
          <p:nvPr userDrawn="1"/>
        </p:nvSpPr>
        <p:spPr>
          <a:xfrm>
            <a:off x="-1" y="0"/>
            <a:ext cx="12191993" cy="6858000"/>
          </a:xfrm>
          <a:prstGeom prst="rect">
            <a:avLst/>
          </a:prstGeom>
          <a:noFill/>
          <a:ln w="635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7C80254-EB0A-28A6-59D5-B7137E7EAE57}"/>
              </a:ext>
            </a:extLst>
          </p:cNvPr>
          <p:cNvSpPr txBox="1"/>
          <p:nvPr userDrawn="1"/>
        </p:nvSpPr>
        <p:spPr>
          <a:xfrm>
            <a:off x="334559" y="6492874"/>
            <a:ext cx="3098800" cy="1231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 AND PROPRIETARY</a:t>
            </a:r>
          </a:p>
        </p:txBody>
      </p:sp>
      <p:sp>
        <p:nvSpPr>
          <p:cNvPr id="11" name="Isosceles Triangle 9">
            <a:extLst>
              <a:ext uri="{FF2B5EF4-FFF2-40B4-BE49-F238E27FC236}">
                <a16:creationId xmlns:a16="http://schemas.microsoft.com/office/drawing/2014/main" id="{AB410C59-BA5D-A666-C2BA-22311722F89F}"/>
              </a:ext>
            </a:extLst>
          </p:cNvPr>
          <p:cNvSpPr/>
          <p:nvPr userDrawn="1"/>
        </p:nvSpPr>
        <p:spPr>
          <a:xfrm rot="17903622">
            <a:off x="1297167" y="-3174871"/>
            <a:ext cx="5480727" cy="7610823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9">
            <a:extLst>
              <a:ext uri="{FF2B5EF4-FFF2-40B4-BE49-F238E27FC236}">
                <a16:creationId xmlns:a16="http://schemas.microsoft.com/office/drawing/2014/main" id="{050ADFB5-9D19-E162-91DD-FFA0BAFBA87C}"/>
              </a:ext>
            </a:extLst>
          </p:cNvPr>
          <p:cNvSpPr/>
          <p:nvPr userDrawn="1"/>
        </p:nvSpPr>
        <p:spPr>
          <a:xfrm rot="17903622" flipH="1" flipV="1">
            <a:off x="5445302" y="2432982"/>
            <a:ext cx="5480727" cy="7667190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34B462C-9CA7-173E-B2C5-87DE58051B22}"/>
              </a:ext>
            </a:extLst>
          </p:cNvPr>
          <p:cNvSpPr/>
          <p:nvPr userDrawn="1"/>
        </p:nvSpPr>
        <p:spPr>
          <a:xfrm>
            <a:off x="3543" y="3548"/>
            <a:ext cx="12188450" cy="6858000"/>
          </a:xfrm>
          <a:prstGeom prst="rect">
            <a:avLst/>
          </a:prstGeom>
          <a:noFill/>
          <a:ln w="63500">
            <a:solidFill>
              <a:srgbClr val="0071B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239565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4_Title Slide">
    <p:bg>
      <p:bgPr>
        <a:solidFill>
          <a:srgbClr val="00188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B8FB257-B47A-5340-70CD-9CFEAB60E4C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F1897A2-F01B-E428-3399-8D401AB2DD1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5000">
                <a:srgbClr val="9A9A9A">
                  <a:alpha val="50000"/>
                </a:srgbClr>
              </a:gs>
              <a:gs pos="80000">
                <a:schemeClr val="bg1">
                  <a:lumMod val="75000"/>
                  <a:alpha val="0"/>
                </a:schemeClr>
              </a:gs>
              <a:gs pos="0">
                <a:schemeClr val="bg1">
                  <a:lumMod val="50000"/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4F9A8-C5E8-66DA-F239-0CBB1170264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44586" y="2076394"/>
            <a:ext cx="8884255" cy="1743059"/>
          </a:xfrm>
        </p:spPr>
        <p:txBody>
          <a:bodyPr anchor="b"/>
          <a:lstStyle>
            <a:lvl1pPr algn="l">
              <a:defRPr sz="6000" spc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66C5E8-C320-5EF1-94AE-B33ECB6436F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44585" y="4102237"/>
            <a:ext cx="9355595" cy="650608"/>
          </a:xfrm>
        </p:spPr>
        <p:txBody>
          <a:bodyPr>
            <a:normAutofit/>
          </a:bodyPr>
          <a:lstStyle>
            <a:lvl1pPr marL="0" indent="0" algn="l">
              <a:buNone/>
              <a:defRPr sz="1800" spc="3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72DCC0-19B8-66FC-F96B-68FED164D62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965975" y="500396"/>
            <a:ext cx="2891463" cy="57028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2E91FB3-8670-39EF-E51F-9EFFB61869C9}"/>
              </a:ext>
            </a:extLst>
          </p:cNvPr>
          <p:cNvSpPr/>
          <p:nvPr userDrawn="1"/>
        </p:nvSpPr>
        <p:spPr>
          <a:xfrm>
            <a:off x="-1" y="0"/>
            <a:ext cx="12191993" cy="6858000"/>
          </a:xfrm>
          <a:prstGeom prst="rect">
            <a:avLst/>
          </a:prstGeom>
          <a:noFill/>
          <a:ln w="63500">
            <a:solidFill>
              <a:srgbClr val="0071B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7001528C-7F64-C928-833B-C1C9BFFF9826}"/>
              </a:ext>
            </a:extLst>
          </p:cNvPr>
          <p:cNvSpPr/>
          <p:nvPr userDrawn="1"/>
        </p:nvSpPr>
        <p:spPr>
          <a:xfrm rot="17903622">
            <a:off x="1243159" y="-3193533"/>
            <a:ext cx="5480727" cy="7610823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9">
            <a:extLst>
              <a:ext uri="{FF2B5EF4-FFF2-40B4-BE49-F238E27FC236}">
                <a16:creationId xmlns:a16="http://schemas.microsoft.com/office/drawing/2014/main" id="{EF8A51E7-FF94-822E-FB09-49050047D913}"/>
              </a:ext>
            </a:extLst>
          </p:cNvPr>
          <p:cNvSpPr/>
          <p:nvPr userDrawn="1"/>
        </p:nvSpPr>
        <p:spPr>
          <a:xfrm rot="17903622" flipH="1" flipV="1">
            <a:off x="5441764" y="2429439"/>
            <a:ext cx="5480727" cy="7667190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886228-3507-4F2D-1A49-2FA32827F11B}"/>
              </a:ext>
            </a:extLst>
          </p:cNvPr>
          <p:cNvSpPr txBox="1"/>
          <p:nvPr userDrawn="1"/>
        </p:nvSpPr>
        <p:spPr>
          <a:xfrm>
            <a:off x="334559" y="6492874"/>
            <a:ext cx="3098800" cy="1231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 AND PROPRIETARY</a:t>
            </a:r>
          </a:p>
        </p:txBody>
      </p:sp>
    </p:spTree>
    <p:extLst>
      <p:ext uri="{BB962C8B-B14F-4D97-AF65-F5344CB8AC3E}">
        <p14:creationId xmlns:p14="http://schemas.microsoft.com/office/powerpoint/2010/main" val="75323595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5_Title Slide">
    <p:bg>
      <p:bgPr>
        <a:gradFill flip="none" rotWithShape="1">
          <a:gsLst>
            <a:gs pos="100000">
              <a:schemeClr val="bg1">
                <a:lumMod val="75000"/>
                <a:alpha val="0"/>
              </a:schemeClr>
            </a:gs>
            <a:gs pos="0">
              <a:schemeClr val="bg1">
                <a:lumMod val="50000"/>
                <a:alpha val="75000"/>
              </a:schemeClr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947893B-2207-C393-9627-298A0F2B3B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88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8FB257-B47A-5340-70CD-9CFEAB60E4C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F1897A2-F01B-E428-3399-8D401AB2DD1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46000">
                <a:schemeClr val="bg1">
                  <a:lumMod val="75000"/>
                  <a:alpha val="0"/>
                </a:schemeClr>
              </a:gs>
              <a:gs pos="0">
                <a:schemeClr val="bg1">
                  <a:lumMod val="50000"/>
                  <a:alpha val="75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AA03CC8-F166-D4C3-D02F-C4197C395E1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55000">
                <a:schemeClr val="bg1">
                  <a:lumMod val="75000"/>
                  <a:alpha val="0"/>
                </a:schemeClr>
              </a:gs>
              <a:gs pos="0">
                <a:schemeClr val="bg1">
                  <a:lumMod val="50000"/>
                  <a:alpha val="4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4F9A8-C5E8-66DA-F239-0CBB1170264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44586" y="2076394"/>
            <a:ext cx="8884255" cy="1743059"/>
          </a:xfrm>
        </p:spPr>
        <p:txBody>
          <a:bodyPr anchor="b"/>
          <a:lstStyle>
            <a:lvl1pPr algn="l">
              <a:defRPr sz="6000" spc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66C5E8-C320-5EF1-94AE-B33ECB6436F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44585" y="4102237"/>
            <a:ext cx="9355595" cy="650608"/>
          </a:xfrm>
        </p:spPr>
        <p:txBody>
          <a:bodyPr>
            <a:normAutofit/>
          </a:bodyPr>
          <a:lstStyle>
            <a:lvl1pPr marL="0" indent="0" algn="l">
              <a:buNone/>
              <a:defRPr sz="1800" spc="3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72DCC0-19B8-66FC-F96B-68FED164D62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965975" y="500396"/>
            <a:ext cx="2891463" cy="57028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2E91FB3-8670-39EF-E51F-9EFFB61869C9}"/>
              </a:ext>
            </a:extLst>
          </p:cNvPr>
          <p:cNvSpPr/>
          <p:nvPr userDrawn="1"/>
        </p:nvSpPr>
        <p:spPr>
          <a:xfrm>
            <a:off x="-1" y="0"/>
            <a:ext cx="12191993" cy="6858000"/>
          </a:xfrm>
          <a:prstGeom prst="rect">
            <a:avLst/>
          </a:prstGeom>
          <a:noFill/>
          <a:ln w="63500">
            <a:solidFill>
              <a:srgbClr val="0071B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7001528C-7F64-C928-833B-C1C9BFFF9826}"/>
              </a:ext>
            </a:extLst>
          </p:cNvPr>
          <p:cNvSpPr/>
          <p:nvPr userDrawn="1"/>
        </p:nvSpPr>
        <p:spPr>
          <a:xfrm rot="17903622">
            <a:off x="1243159" y="-3193533"/>
            <a:ext cx="5480727" cy="7610823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9">
            <a:extLst>
              <a:ext uri="{FF2B5EF4-FFF2-40B4-BE49-F238E27FC236}">
                <a16:creationId xmlns:a16="http://schemas.microsoft.com/office/drawing/2014/main" id="{EF8A51E7-FF94-822E-FB09-49050047D913}"/>
              </a:ext>
            </a:extLst>
          </p:cNvPr>
          <p:cNvSpPr/>
          <p:nvPr userDrawn="1"/>
        </p:nvSpPr>
        <p:spPr>
          <a:xfrm rot="17903622" flipH="1" flipV="1">
            <a:off x="5441764" y="2429439"/>
            <a:ext cx="5480727" cy="7667190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B34118-28C6-06DA-EE48-E569F6ED3A2A}"/>
              </a:ext>
            </a:extLst>
          </p:cNvPr>
          <p:cNvSpPr txBox="1"/>
          <p:nvPr userDrawn="1"/>
        </p:nvSpPr>
        <p:spPr>
          <a:xfrm>
            <a:off x="334559" y="6492874"/>
            <a:ext cx="3098800" cy="1231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 AND PROPRIETARY</a:t>
            </a:r>
          </a:p>
        </p:txBody>
      </p:sp>
    </p:spTree>
    <p:extLst>
      <p:ext uri="{BB962C8B-B14F-4D97-AF65-F5344CB8AC3E}">
        <p14:creationId xmlns:p14="http://schemas.microsoft.com/office/powerpoint/2010/main" val="372124785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6_Title Slide">
    <p:bg>
      <p:bgPr>
        <a:solidFill>
          <a:srgbClr val="00188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947893B-2207-C393-9627-298A0F2B3B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88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8FB257-B47A-5340-70CD-9CFEAB60E4C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AE2CE4F-F0B9-1E2F-489F-1B74B1DB03BB}"/>
              </a:ext>
            </a:extLst>
          </p:cNvPr>
          <p:cNvSpPr/>
          <p:nvPr userDrawn="1"/>
        </p:nvSpPr>
        <p:spPr>
          <a:xfrm>
            <a:off x="8698" y="-4356"/>
            <a:ext cx="12192000" cy="6858000"/>
          </a:xfrm>
          <a:prstGeom prst="rect">
            <a:avLst/>
          </a:prstGeom>
          <a:gradFill flip="none" rotWithShape="1">
            <a:gsLst>
              <a:gs pos="65000">
                <a:schemeClr val="bg1">
                  <a:lumMod val="75000"/>
                  <a:alpha val="0"/>
                </a:schemeClr>
              </a:gs>
              <a:gs pos="0">
                <a:schemeClr val="bg1">
                  <a:lumMod val="50000"/>
                  <a:alpha val="40000"/>
                </a:schemeClr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4ECF307-143C-3C55-33E1-BB01E4E757CC}"/>
              </a:ext>
            </a:extLst>
          </p:cNvPr>
          <p:cNvSpPr/>
          <p:nvPr userDrawn="1"/>
        </p:nvSpPr>
        <p:spPr>
          <a:xfrm>
            <a:off x="-9" y="0"/>
            <a:ext cx="12192000" cy="6858000"/>
          </a:xfrm>
          <a:prstGeom prst="rect">
            <a:avLst/>
          </a:prstGeom>
          <a:gradFill flip="none" rotWithShape="1">
            <a:gsLst>
              <a:gs pos="40000">
                <a:schemeClr val="bg1">
                  <a:lumMod val="75000"/>
                  <a:alpha val="0"/>
                </a:schemeClr>
              </a:gs>
              <a:gs pos="0">
                <a:schemeClr val="bg1">
                  <a:lumMod val="65000"/>
                  <a:alpha val="8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4F9A8-C5E8-66DA-F239-0CBB1170264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44586" y="2076394"/>
            <a:ext cx="8884255" cy="1743059"/>
          </a:xfrm>
        </p:spPr>
        <p:txBody>
          <a:bodyPr anchor="b"/>
          <a:lstStyle>
            <a:lvl1pPr algn="l">
              <a:defRPr sz="6000" spc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66C5E8-C320-5EF1-94AE-B33ECB6436F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44585" y="4102237"/>
            <a:ext cx="9355595" cy="650608"/>
          </a:xfrm>
        </p:spPr>
        <p:txBody>
          <a:bodyPr>
            <a:normAutofit/>
          </a:bodyPr>
          <a:lstStyle>
            <a:lvl1pPr marL="0" indent="0" algn="l">
              <a:buNone/>
              <a:defRPr sz="1800" spc="3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72DCC0-19B8-66FC-F96B-68FED164D62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965975" y="500396"/>
            <a:ext cx="2891463" cy="57028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2E91FB3-8670-39EF-E51F-9EFFB61869C9}"/>
              </a:ext>
            </a:extLst>
          </p:cNvPr>
          <p:cNvSpPr/>
          <p:nvPr userDrawn="1"/>
        </p:nvSpPr>
        <p:spPr>
          <a:xfrm>
            <a:off x="-1" y="0"/>
            <a:ext cx="12191993" cy="6858000"/>
          </a:xfrm>
          <a:prstGeom prst="rect">
            <a:avLst/>
          </a:prstGeom>
          <a:noFill/>
          <a:ln w="63500">
            <a:solidFill>
              <a:srgbClr val="0071B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7001528C-7F64-C928-833B-C1C9BFFF9826}"/>
              </a:ext>
            </a:extLst>
          </p:cNvPr>
          <p:cNvSpPr/>
          <p:nvPr userDrawn="1"/>
        </p:nvSpPr>
        <p:spPr>
          <a:xfrm rot="17903622">
            <a:off x="1243159" y="-3193533"/>
            <a:ext cx="5480727" cy="7610823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9">
            <a:extLst>
              <a:ext uri="{FF2B5EF4-FFF2-40B4-BE49-F238E27FC236}">
                <a16:creationId xmlns:a16="http://schemas.microsoft.com/office/drawing/2014/main" id="{EF8A51E7-FF94-822E-FB09-49050047D913}"/>
              </a:ext>
            </a:extLst>
          </p:cNvPr>
          <p:cNvSpPr/>
          <p:nvPr userDrawn="1"/>
        </p:nvSpPr>
        <p:spPr>
          <a:xfrm rot="17903622" flipH="1" flipV="1">
            <a:off x="5441764" y="2429439"/>
            <a:ext cx="5480727" cy="7667190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5D7A0B-E559-4F1A-527A-C5C3FCF5C76C}"/>
              </a:ext>
            </a:extLst>
          </p:cNvPr>
          <p:cNvSpPr txBox="1"/>
          <p:nvPr userDrawn="1"/>
        </p:nvSpPr>
        <p:spPr>
          <a:xfrm>
            <a:off x="334559" y="6492874"/>
            <a:ext cx="3098800" cy="1231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 AND PROPRIETARY</a:t>
            </a:r>
          </a:p>
        </p:txBody>
      </p:sp>
    </p:spTree>
    <p:extLst>
      <p:ext uri="{BB962C8B-B14F-4D97-AF65-F5344CB8AC3E}">
        <p14:creationId xmlns:p14="http://schemas.microsoft.com/office/powerpoint/2010/main" val="40101009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Isosceles Triangle 9">
            <a:extLst>
              <a:ext uri="{FF2B5EF4-FFF2-40B4-BE49-F238E27FC236}">
                <a16:creationId xmlns:a16="http://schemas.microsoft.com/office/drawing/2014/main" id="{A627DB46-A819-0482-65CE-B3E7F3AAD346}"/>
              </a:ext>
            </a:extLst>
          </p:cNvPr>
          <p:cNvSpPr/>
          <p:nvPr userDrawn="1"/>
        </p:nvSpPr>
        <p:spPr>
          <a:xfrm rot="17903622" flipH="1" flipV="1">
            <a:off x="7946539" y="4101022"/>
            <a:ext cx="3443211" cy="4816834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DFBA7C5-10B7-C25A-8275-06ACA72B849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44586" y="1733512"/>
            <a:ext cx="9144000" cy="2387600"/>
          </a:xfrm>
        </p:spPr>
        <p:txBody>
          <a:bodyPr anchor="b"/>
          <a:lstStyle>
            <a:lvl1pPr algn="l">
              <a:defRPr sz="6000" spc="0">
                <a:solidFill>
                  <a:srgbClr val="0071BA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589E2011-0A3D-3C04-3443-05F9238D158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44586" y="4213187"/>
            <a:ext cx="9144000" cy="1655762"/>
          </a:xfrm>
        </p:spPr>
        <p:txBody>
          <a:bodyPr>
            <a:normAutofit/>
          </a:bodyPr>
          <a:lstStyle>
            <a:lvl1pPr marL="0" indent="0" algn="l">
              <a:buNone/>
              <a:defRPr sz="1800" spc="300">
                <a:solidFill>
                  <a:srgbClr val="0071BA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4E13E39-EBF6-6EB4-3395-2270CD67C71C}"/>
              </a:ext>
            </a:extLst>
          </p:cNvPr>
          <p:cNvCxnSpPr>
            <a:cxnSpLocks/>
          </p:cNvCxnSpPr>
          <p:nvPr userDrawn="1"/>
        </p:nvCxnSpPr>
        <p:spPr>
          <a:xfrm flipV="1">
            <a:off x="7002780" y="5928360"/>
            <a:ext cx="5166501" cy="910994"/>
          </a:xfrm>
          <a:prstGeom prst="line">
            <a:avLst/>
          </a:prstGeom>
          <a:ln w="12700">
            <a:solidFill>
              <a:srgbClr val="0073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EEB64B86-100E-77C6-C534-DC841DC70C46}"/>
              </a:ext>
            </a:extLst>
          </p:cNvPr>
          <p:cNvSpPr txBox="1"/>
          <p:nvPr userDrawn="1"/>
        </p:nvSpPr>
        <p:spPr>
          <a:xfrm>
            <a:off x="8693901" y="6492874"/>
            <a:ext cx="3098800" cy="2462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SOLUTIONS</a:t>
            </a:r>
          </a:p>
          <a:p>
            <a:pPr algn="r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SAFER WORLD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084BC4-59DF-9C9A-DD3B-6F606C0E688A}"/>
              </a:ext>
            </a:extLst>
          </p:cNvPr>
          <p:cNvSpPr txBox="1"/>
          <p:nvPr userDrawn="1"/>
        </p:nvSpPr>
        <p:spPr>
          <a:xfrm>
            <a:off x="334559" y="6492874"/>
            <a:ext cx="3098800" cy="1231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800" spc="300">
                <a:solidFill>
                  <a:srgbClr val="CC30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 AND PROPRIETARY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F9800CD-0F10-68F5-CC39-534792923F8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967935" y="502453"/>
            <a:ext cx="2889504" cy="57003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1D552A5-3CFB-CD7C-061C-435F65F142DC}"/>
              </a:ext>
            </a:extLst>
          </p:cNvPr>
          <p:cNvSpPr/>
          <p:nvPr userDrawn="1"/>
        </p:nvSpPr>
        <p:spPr>
          <a:xfrm>
            <a:off x="-1" y="0"/>
            <a:ext cx="12191993" cy="6858000"/>
          </a:xfrm>
          <a:prstGeom prst="rect">
            <a:avLst/>
          </a:prstGeom>
          <a:noFill/>
          <a:ln w="63500">
            <a:solidFill>
              <a:srgbClr val="0071B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C718FEE-53B1-8922-D6CE-F84E57459661}"/>
              </a:ext>
            </a:extLst>
          </p:cNvPr>
          <p:cNvCxnSpPr>
            <a:cxnSpLocks/>
          </p:cNvCxnSpPr>
          <p:nvPr userDrawn="1"/>
        </p:nvCxnSpPr>
        <p:spPr>
          <a:xfrm>
            <a:off x="11857439" y="6492874"/>
            <a:ext cx="0" cy="402336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6463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23EF8-1994-B71E-B73A-38177057F9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071BA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53953-A14D-59AF-4144-74BF0B07D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spcBef>
                <a:spcPts val="1200"/>
              </a:spcBef>
              <a:spcAft>
                <a:spcPts val="0"/>
              </a:spcAft>
              <a:defRPr>
                <a:solidFill>
                  <a:srgbClr val="0071BA"/>
                </a:solidFill>
              </a:defRPr>
            </a:lvl1pPr>
            <a:lvl2pPr>
              <a:spcBef>
                <a:spcPts val="600"/>
              </a:spcBef>
              <a:defRPr>
                <a:solidFill>
                  <a:srgbClr val="006DC7"/>
                </a:solidFill>
              </a:defRPr>
            </a:lvl2pPr>
            <a:lvl3pPr>
              <a:spcBef>
                <a:spcPts val="600"/>
              </a:spcBef>
              <a:defRPr>
                <a:solidFill>
                  <a:srgbClr val="006DC7"/>
                </a:solidFill>
              </a:defRPr>
            </a:lvl3pPr>
            <a:lvl4pPr>
              <a:spcBef>
                <a:spcPts val="600"/>
              </a:spcBef>
              <a:defRPr>
                <a:solidFill>
                  <a:srgbClr val="006DC7"/>
                </a:solidFill>
              </a:defRPr>
            </a:lvl4pPr>
            <a:lvl5pPr>
              <a:spcBef>
                <a:spcPts val="600"/>
              </a:spcBef>
              <a:defRPr>
                <a:solidFill>
                  <a:srgbClr val="006DC7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9557040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23EF8-1994-B71E-B73A-38177057F9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071BA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53953-A14D-59AF-4144-74BF0B07D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0" indent="0">
              <a:spcBef>
                <a:spcPts val="1200"/>
              </a:spcBef>
              <a:spcAft>
                <a:spcPts val="0"/>
              </a:spcAft>
              <a:buNone/>
              <a:defRPr>
                <a:solidFill>
                  <a:srgbClr val="0071BA"/>
                </a:solidFill>
              </a:defRPr>
            </a:lvl1pPr>
            <a:lvl2pPr marL="457200" indent="-225425">
              <a:spcBef>
                <a:spcPts val="600"/>
              </a:spcBef>
              <a:defRPr>
                <a:solidFill>
                  <a:srgbClr val="006DC7"/>
                </a:solidFill>
              </a:defRPr>
            </a:lvl2pPr>
            <a:lvl3pPr marL="914400" indent="-225425">
              <a:spcBef>
                <a:spcPts val="600"/>
              </a:spcBef>
              <a:defRPr>
                <a:solidFill>
                  <a:srgbClr val="006DC7"/>
                </a:solidFill>
              </a:defRPr>
            </a:lvl3pPr>
            <a:lvl4pPr marL="1371600" indent="-225425">
              <a:spcBef>
                <a:spcPts val="600"/>
              </a:spcBef>
              <a:defRPr>
                <a:solidFill>
                  <a:srgbClr val="006DC7"/>
                </a:solidFill>
              </a:defRPr>
            </a:lvl4pPr>
            <a:lvl5pPr marL="1828800" indent="-225425">
              <a:spcBef>
                <a:spcPts val="600"/>
              </a:spcBef>
              <a:defRPr>
                <a:solidFill>
                  <a:srgbClr val="006DC7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8836263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27000-2AB7-2109-F37A-E9BA2155D96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071BA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B4ABB8-8302-B131-C4E1-BA1869642B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560" y="1561609"/>
            <a:ext cx="5650992" cy="4351338"/>
          </a:xfrm>
        </p:spPr>
        <p:txBody>
          <a:bodyPr/>
          <a:lstStyle>
            <a:lvl1pPr>
              <a:defRPr>
                <a:solidFill>
                  <a:srgbClr val="0071BA"/>
                </a:solidFill>
              </a:defRPr>
            </a:lvl1pPr>
            <a:lvl2pPr>
              <a:defRPr>
                <a:solidFill>
                  <a:srgbClr val="0071BA"/>
                </a:solidFill>
              </a:defRPr>
            </a:lvl2pPr>
            <a:lvl3pPr>
              <a:defRPr>
                <a:solidFill>
                  <a:srgbClr val="0071BA"/>
                </a:solidFill>
              </a:defRPr>
            </a:lvl3pPr>
            <a:lvl4pPr>
              <a:defRPr>
                <a:solidFill>
                  <a:srgbClr val="0071BA"/>
                </a:solidFill>
              </a:defRPr>
            </a:lvl4pPr>
            <a:lvl5pPr>
              <a:defRPr>
                <a:solidFill>
                  <a:srgbClr val="0071BA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62673B-2235-132B-E001-9A2C216436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7616" y="1561609"/>
            <a:ext cx="5647215" cy="4351338"/>
          </a:xfrm>
        </p:spPr>
        <p:txBody>
          <a:bodyPr/>
          <a:lstStyle>
            <a:lvl1pPr>
              <a:defRPr>
                <a:solidFill>
                  <a:srgbClr val="0071BA"/>
                </a:solidFill>
              </a:defRPr>
            </a:lvl1pPr>
            <a:lvl2pPr>
              <a:defRPr>
                <a:solidFill>
                  <a:srgbClr val="0071BA"/>
                </a:solidFill>
              </a:defRPr>
            </a:lvl2pPr>
            <a:lvl3pPr>
              <a:defRPr>
                <a:solidFill>
                  <a:srgbClr val="0071BA"/>
                </a:solidFill>
              </a:defRPr>
            </a:lvl3pPr>
            <a:lvl4pPr>
              <a:defRPr>
                <a:solidFill>
                  <a:srgbClr val="0071BA"/>
                </a:solidFill>
              </a:defRPr>
            </a:lvl4pPr>
            <a:lvl5pPr>
              <a:defRPr>
                <a:solidFill>
                  <a:srgbClr val="0071BA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811443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C7600-031D-F493-638F-A6BACF1366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071BA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8258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208756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k Section Header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1D552A5-3CFB-CD7C-061C-435F65F142DC}"/>
              </a:ext>
            </a:extLst>
          </p:cNvPr>
          <p:cNvSpPr/>
          <p:nvPr userDrawn="1"/>
        </p:nvSpPr>
        <p:spPr>
          <a:xfrm>
            <a:off x="197" y="-18645"/>
            <a:ext cx="12200774" cy="6884507"/>
          </a:xfrm>
          <a:custGeom>
            <a:avLst/>
            <a:gdLst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0 w 12191993"/>
              <a:gd name="connsiteY3" fmla="*/ 6858000 h 6858000"/>
              <a:gd name="connsiteX4" fmla="*/ 0 w 12191993"/>
              <a:gd name="connsiteY4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8403466 w 12191993"/>
              <a:gd name="connsiteY3" fmla="*/ 6819364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403466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081494 w 12198432"/>
              <a:gd name="connsiteY3" fmla="*/ 684512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907630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798159 w 12198432"/>
              <a:gd name="connsiteY3" fmla="*/ 6445876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6954593 w 12198432"/>
              <a:gd name="connsiteY3" fmla="*/ 685156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890199 w 12211311"/>
              <a:gd name="connsiteY3" fmla="*/ 661974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30696"/>
              <a:gd name="connsiteY0" fmla="*/ 0 h 6858000"/>
              <a:gd name="connsiteX1" fmla="*/ 12191993 w 12230696"/>
              <a:gd name="connsiteY1" fmla="*/ 0 h 6858000"/>
              <a:gd name="connsiteX2" fmla="*/ 12230696 w 12230696"/>
              <a:gd name="connsiteY2" fmla="*/ 5950040 h 6858000"/>
              <a:gd name="connsiteX3" fmla="*/ 6954593 w 12230696"/>
              <a:gd name="connsiteY3" fmla="*/ 6851561 h 6858000"/>
              <a:gd name="connsiteX4" fmla="*/ 0 w 12230696"/>
              <a:gd name="connsiteY4" fmla="*/ 6858000 h 6858000"/>
              <a:gd name="connsiteX5" fmla="*/ 0 w 12230696"/>
              <a:gd name="connsiteY5" fmla="*/ 0 h 6858000"/>
              <a:gd name="connsiteX0" fmla="*/ 0 w 12230696"/>
              <a:gd name="connsiteY0" fmla="*/ 0 h 6870879"/>
              <a:gd name="connsiteX1" fmla="*/ 12191993 w 12230696"/>
              <a:gd name="connsiteY1" fmla="*/ 0 h 6870879"/>
              <a:gd name="connsiteX2" fmla="*/ 12230696 w 12230696"/>
              <a:gd name="connsiteY2" fmla="*/ 5950040 h 6870879"/>
              <a:gd name="connsiteX3" fmla="*/ 6967517 w 12230696"/>
              <a:gd name="connsiteY3" fmla="*/ 6870879 h 6870879"/>
              <a:gd name="connsiteX4" fmla="*/ 0 w 12230696"/>
              <a:gd name="connsiteY4" fmla="*/ 6858000 h 6870879"/>
              <a:gd name="connsiteX5" fmla="*/ 0 w 12230696"/>
              <a:gd name="connsiteY5" fmla="*/ 0 h 6870879"/>
              <a:gd name="connsiteX0" fmla="*/ 0 w 12230696"/>
              <a:gd name="connsiteY0" fmla="*/ 0 h 6877319"/>
              <a:gd name="connsiteX1" fmla="*/ 12191993 w 12230696"/>
              <a:gd name="connsiteY1" fmla="*/ 0 h 6877319"/>
              <a:gd name="connsiteX2" fmla="*/ 12230696 w 12230696"/>
              <a:gd name="connsiteY2" fmla="*/ 5950040 h 6877319"/>
              <a:gd name="connsiteX3" fmla="*/ 6973978 w 12230696"/>
              <a:gd name="connsiteY3" fmla="*/ 6877319 h 6877319"/>
              <a:gd name="connsiteX4" fmla="*/ 0 w 12230696"/>
              <a:gd name="connsiteY4" fmla="*/ 6858000 h 6877319"/>
              <a:gd name="connsiteX5" fmla="*/ 0 w 12230696"/>
              <a:gd name="connsiteY5" fmla="*/ 0 h 6877319"/>
              <a:gd name="connsiteX0" fmla="*/ 0 w 12230696"/>
              <a:gd name="connsiteY0" fmla="*/ 0 h 6883758"/>
              <a:gd name="connsiteX1" fmla="*/ 12191993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73978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89464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8212"/>
              <a:gd name="connsiteX1" fmla="*/ 12237224 w 12237507"/>
              <a:gd name="connsiteY1" fmla="*/ 0 h 6908212"/>
              <a:gd name="connsiteX2" fmla="*/ 12230696 w 12237507"/>
              <a:gd name="connsiteY2" fmla="*/ 5969358 h 6908212"/>
              <a:gd name="connsiteX3" fmla="*/ 6981722 w 12237507"/>
              <a:gd name="connsiteY3" fmla="*/ 6908212 h 6908212"/>
              <a:gd name="connsiteX4" fmla="*/ 0 w 12237507"/>
              <a:gd name="connsiteY4" fmla="*/ 6903076 h 6908212"/>
              <a:gd name="connsiteX5" fmla="*/ 0 w 12237507"/>
              <a:gd name="connsiteY5" fmla="*/ 19318 h 6908212"/>
              <a:gd name="connsiteX0" fmla="*/ 0 w 12237582"/>
              <a:gd name="connsiteY0" fmla="*/ 19318 h 6908212"/>
              <a:gd name="connsiteX1" fmla="*/ 12237224 w 12237582"/>
              <a:gd name="connsiteY1" fmla="*/ 0 h 6908212"/>
              <a:gd name="connsiteX2" fmla="*/ 12233244 w 12237582"/>
              <a:gd name="connsiteY2" fmla="*/ 5956658 h 6908212"/>
              <a:gd name="connsiteX3" fmla="*/ 6981722 w 12237582"/>
              <a:gd name="connsiteY3" fmla="*/ 6908212 h 6908212"/>
              <a:gd name="connsiteX4" fmla="*/ 0 w 12237582"/>
              <a:gd name="connsiteY4" fmla="*/ 6903076 h 6908212"/>
              <a:gd name="connsiteX5" fmla="*/ 0 w 12237582"/>
              <a:gd name="connsiteY5" fmla="*/ 19318 h 6908212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7004662 w 12237582"/>
              <a:gd name="connsiteY3" fmla="*/ 689043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6681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40234"/>
              <a:gd name="connsiteY0" fmla="*/ 0 h 6883758"/>
              <a:gd name="connsiteX1" fmla="*/ 12239955 w 12240234"/>
              <a:gd name="connsiteY1" fmla="*/ 35110 h 6883758"/>
              <a:gd name="connsiteX2" fmla="*/ 12233244 w 12240234"/>
              <a:gd name="connsiteY2" fmla="*/ 5947500 h 6883758"/>
              <a:gd name="connsiteX3" fmla="*/ 6999565 w 12240234"/>
              <a:gd name="connsiteY3" fmla="*/ 6876194 h 6883758"/>
              <a:gd name="connsiteX4" fmla="*/ 0 w 12240234"/>
              <a:gd name="connsiteY4" fmla="*/ 6883758 h 6883758"/>
              <a:gd name="connsiteX5" fmla="*/ 0 w 12240234"/>
              <a:gd name="connsiteY5" fmla="*/ 0 h 688375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6999565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7278"/>
              <a:gd name="connsiteX1" fmla="*/ 12242685 w 12242913"/>
              <a:gd name="connsiteY1" fmla="*/ 16060 h 6887278"/>
              <a:gd name="connsiteX2" fmla="*/ 12233244 w 12242913"/>
              <a:gd name="connsiteY2" fmla="*/ 5947500 h 6887278"/>
              <a:gd name="connsiteX3" fmla="*/ 7005126 w 12242913"/>
              <a:gd name="connsiteY3" fmla="*/ 6887278 h 6887278"/>
              <a:gd name="connsiteX4" fmla="*/ 0 w 12242913"/>
              <a:gd name="connsiteY4" fmla="*/ 6883758 h 6887278"/>
              <a:gd name="connsiteX5" fmla="*/ 0 w 12242913"/>
              <a:gd name="connsiteY5" fmla="*/ 0 h 688727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7010687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4507"/>
              <a:gd name="connsiteX1" fmla="*/ 12242685 w 12242913"/>
              <a:gd name="connsiteY1" fmla="*/ 16060 h 6884507"/>
              <a:gd name="connsiteX2" fmla="*/ 12233244 w 12242913"/>
              <a:gd name="connsiteY2" fmla="*/ 5947500 h 6884507"/>
              <a:gd name="connsiteX3" fmla="*/ 7010687 w 12242913"/>
              <a:gd name="connsiteY3" fmla="*/ 6884507 h 6884507"/>
              <a:gd name="connsiteX4" fmla="*/ 0 w 12242913"/>
              <a:gd name="connsiteY4" fmla="*/ 6883758 h 6884507"/>
              <a:gd name="connsiteX5" fmla="*/ 0 w 12242913"/>
              <a:gd name="connsiteY5" fmla="*/ 0 h 6884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242913" h="6884507">
                <a:moveTo>
                  <a:pt x="0" y="0"/>
                </a:moveTo>
                <a:lnTo>
                  <a:pt x="12242685" y="16060"/>
                </a:lnTo>
                <a:cubicBezTo>
                  <a:pt x="12244831" y="1992967"/>
                  <a:pt x="12231098" y="3970593"/>
                  <a:pt x="12233244" y="5947500"/>
                </a:cubicBezTo>
                <a:lnTo>
                  <a:pt x="7010687" y="6884507"/>
                </a:lnTo>
                <a:lnTo>
                  <a:pt x="0" y="688375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635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02939AC-3618-61F6-39ED-FEABA186817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965975" y="500396"/>
            <a:ext cx="2891463" cy="570288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9DFBA7C5-10B7-C25A-8275-06ACA72B849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44586" y="1733512"/>
            <a:ext cx="9144000" cy="2387600"/>
          </a:xfrm>
        </p:spPr>
        <p:txBody>
          <a:bodyPr anchor="b"/>
          <a:lstStyle>
            <a:lvl1pPr algn="l">
              <a:defRPr sz="6000" spc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589E2011-0A3D-3C04-3443-05F9238D158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44586" y="4213187"/>
            <a:ext cx="9144000" cy="1655762"/>
          </a:xfrm>
        </p:spPr>
        <p:txBody>
          <a:bodyPr>
            <a:normAutofit/>
          </a:bodyPr>
          <a:lstStyle>
            <a:lvl1pPr marL="0" indent="0" algn="l">
              <a:buNone/>
              <a:defRPr sz="1800" spc="3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B64B86-100E-77C6-C534-DC841DC70C46}"/>
              </a:ext>
            </a:extLst>
          </p:cNvPr>
          <p:cNvSpPr txBox="1"/>
          <p:nvPr userDrawn="1"/>
        </p:nvSpPr>
        <p:spPr>
          <a:xfrm>
            <a:off x="8693901" y="6492874"/>
            <a:ext cx="3098800" cy="21544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SOLUTIONS</a:t>
            </a:r>
          </a:p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SAFER WORLD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084BC4-59DF-9C9A-DD3B-6F606C0E688A}"/>
              </a:ext>
            </a:extLst>
          </p:cNvPr>
          <p:cNvSpPr txBox="1"/>
          <p:nvPr userDrawn="1"/>
        </p:nvSpPr>
        <p:spPr>
          <a:xfrm>
            <a:off x="334559" y="6492874"/>
            <a:ext cx="3098800" cy="1231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 AND PROPRIETARY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C718FEE-53B1-8922-D6CE-F84E57459661}"/>
              </a:ext>
            </a:extLst>
          </p:cNvPr>
          <p:cNvCxnSpPr>
            <a:cxnSpLocks/>
          </p:cNvCxnSpPr>
          <p:nvPr userDrawn="1"/>
        </p:nvCxnSpPr>
        <p:spPr>
          <a:xfrm>
            <a:off x="11857439" y="6492874"/>
            <a:ext cx="0" cy="374904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068721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Dk Title and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">
            <a:extLst>
              <a:ext uri="{FF2B5EF4-FFF2-40B4-BE49-F238E27FC236}">
                <a16:creationId xmlns:a16="http://schemas.microsoft.com/office/drawing/2014/main" id="{5A0EF89F-3DE8-9982-1A68-202FC97E377D}"/>
              </a:ext>
            </a:extLst>
          </p:cNvPr>
          <p:cNvSpPr/>
          <p:nvPr userDrawn="1"/>
        </p:nvSpPr>
        <p:spPr>
          <a:xfrm>
            <a:off x="197" y="-18645"/>
            <a:ext cx="12200774" cy="6884507"/>
          </a:xfrm>
          <a:custGeom>
            <a:avLst/>
            <a:gdLst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0 w 12191993"/>
              <a:gd name="connsiteY3" fmla="*/ 6858000 h 6858000"/>
              <a:gd name="connsiteX4" fmla="*/ 0 w 12191993"/>
              <a:gd name="connsiteY4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8403466 w 12191993"/>
              <a:gd name="connsiteY3" fmla="*/ 6819364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403466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081494 w 12198432"/>
              <a:gd name="connsiteY3" fmla="*/ 684512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907630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798159 w 12198432"/>
              <a:gd name="connsiteY3" fmla="*/ 6445876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6954593 w 12198432"/>
              <a:gd name="connsiteY3" fmla="*/ 685156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890199 w 12211311"/>
              <a:gd name="connsiteY3" fmla="*/ 661974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30696"/>
              <a:gd name="connsiteY0" fmla="*/ 0 h 6858000"/>
              <a:gd name="connsiteX1" fmla="*/ 12191993 w 12230696"/>
              <a:gd name="connsiteY1" fmla="*/ 0 h 6858000"/>
              <a:gd name="connsiteX2" fmla="*/ 12230696 w 12230696"/>
              <a:gd name="connsiteY2" fmla="*/ 5950040 h 6858000"/>
              <a:gd name="connsiteX3" fmla="*/ 6954593 w 12230696"/>
              <a:gd name="connsiteY3" fmla="*/ 6851561 h 6858000"/>
              <a:gd name="connsiteX4" fmla="*/ 0 w 12230696"/>
              <a:gd name="connsiteY4" fmla="*/ 6858000 h 6858000"/>
              <a:gd name="connsiteX5" fmla="*/ 0 w 12230696"/>
              <a:gd name="connsiteY5" fmla="*/ 0 h 6858000"/>
              <a:gd name="connsiteX0" fmla="*/ 0 w 12230696"/>
              <a:gd name="connsiteY0" fmla="*/ 0 h 6870879"/>
              <a:gd name="connsiteX1" fmla="*/ 12191993 w 12230696"/>
              <a:gd name="connsiteY1" fmla="*/ 0 h 6870879"/>
              <a:gd name="connsiteX2" fmla="*/ 12230696 w 12230696"/>
              <a:gd name="connsiteY2" fmla="*/ 5950040 h 6870879"/>
              <a:gd name="connsiteX3" fmla="*/ 6967517 w 12230696"/>
              <a:gd name="connsiteY3" fmla="*/ 6870879 h 6870879"/>
              <a:gd name="connsiteX4" fmla="*/ 0 w 12230696"/>
              <a:gd name="connsiteY4" fmla="*/ 6858000 h 6870879"/>
              <a:gd name="connsiteX5" fmla="*/ 0 w 12230696"/>
              <a:gd name="connsiteY5" fmla="*/ 0 h 6870879"/>
              <a:gd name="connsiteX0" fmla="*/ 0 w 12230696"/>
              <a:gd name="connsiteY0" fmla="*/ 0 h 6877319"/>
              <a:gd name="connsiteX1" fmla="*/ 12191993 w 12230696"/>
              <a:gd name="connsiteY1" fmla="*/ 0 h 6877319"/>
              <a:gd name="connsiteX2" fmla="*/ 12230696 w 12230696"/>
              <a:gd name="connsiteY2" fmla="*/ 5950040 h 6877319"/>
              <a:gd name="connsiteX3" fmla="*/ 6973978 w 12230696"/>
              <a:gd name="connsiteY3" fmla="*/ 6877319 h 6877319"/>
              <a:gd name="connsiteX4" fmla="*/ 0 w 12230696"/>
              <a:gd name="connsiteY4" fmla="*/ 6858000 h 6877319"/>
              <a:gd name="connsiteX5" fmla="*/ 0 w 12230696"/>
              <a:gd name="connsiteY5" fmla="*/ 0 h 6877319"/>
              <a:gd name="connsiteX0" fmla="*/ 0 w 12230696"/>
              <a:gd name="connsiteY0" fmla="*/ 0 h 6883758"/>
              <a:gd name="connsiteX1" fmla="*/ 12191993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73978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89464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8212"/>
              <a:gd name="connsiteX1" fmla="*/ 12237224 w 12237507"/>
              <a:gd name="connsiteY1" fmla="*/ 0 h 6908212"/>
              <a:gd name="connsiteX2" fmla="*/ 12230696 w 12237507"/>
              <a:gd name="connsiteY2" fmla="*/ 5969358 h 6908212"/>
              <a:gd name="connsiteX3" fmla="*/ 6981722 w 12237507"/>
              <a:gd name="connsiteY3" fmla="*/ 6908212 h 6908212"/>
              <a:gd name="connsiteX4" fmla="*/ 0 w 12237507"/>
              <a:gd name="connsiteY4" fmla="*/ 6903076 h 6908212"/>
              <a:gd name="connsiteX5" fmla="*/ 0 w 12237507"/>
              <a:gd name="connsiteY5" fmla="*/ 19318 h 6908212"/>
              <a:gd name="connsiteX0" fmla="*/ 0 w 12237582"/>
              <a:gd name="connsiteY0" fmla="*/ 19318 h 6908212"/>
              <a:gd name="connsiteX1" fmla="*/ 12237224 w 12237582"/>
              <a:gd name="connsiteY1" fmla="*/ 0 h 6908212"/>
              <a:gd name="connsiteX2" fmla="*/ 12233244 w 12237582"/>
              <a:gd name="connsiteY2" fmla="*/ 5956658 h 6908212"/>
              <a:gd name="connsiteX3" fmla="*/ 6981722 w 12237582"/>
              <a:gd name="connsiteY3" fmla="*/ 6908212 h 6908212"/>
              <a:gd name="connsiteX4" fmla="*/ 0 w 12237582"/>
              <a:gd name="connsiteY4" fmla="*/ 6903076 h 6908212"/>
              <a:gd name="connsiteX5" fmla="*/ 0 w 12237582"/>
              <a:gd name="connsiteY5" fmla="*/ 19318 h 6908212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7004662 w 12237582"/>
              <a:gd name="connsiteY3" fmla="*/ 689043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6681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40234"/>
              <a:gd name="connsiteY0" fmla="*/ 0 h 6883758"/>
              <a:gd name="connsiteX1" fmla="*/ 12239955 w 12240234"/>
              <a:gd name="connsiteY1" fmla="*/ 35110 h 6883758"/>
              <a:gd name="connsiteX2" fmla="*/ 12233244 w 12240234"/>
              <a:gd name="connsiteY2" fmla="*/ 5947500 h 6883758"/>
              <a:gd name="connsiteX3" fmla="*/ 6999565 w 12240234"/>
              <a:gd name="connsiteY3" fmla="*/ 6876194 h 6883758"/>
              <a:gd name="connsiteX4" fmla="*/ 0 w 12240234"/>
              <a:gd name="connsiteY4" fmla="*/ 6883758 h 6883758"/>
              <a:gd name="connsiteX5" fmla="*/ 0 w 12240234"/>
              <a:gd name="connsiteY5" fmla="*/ 0 h 688375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6999565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7278"/>
              <a:gd name="connsiteX1" fmla="*/ 12242685 w 12242913"/>
              <a:gd name="connsiteY1" fmla="*/ 16060 h 6887278"/>
              <a:gd name="connsiteX2" fmla="*/ 12233244 w 12242913"/>
              <a:gd name="connsiteY2" fmla="*/ 5947500 h 6887278"/>
              <a:gd name="connsiteX3" fmla="*/ 7005126 w 12242913"/>
              <a:gd name="connsiteY3" fmla="*/ 6887278 h 6887278"/>
              <a:gd name="connsiteX4" fmla="*/ 0 w 12242913"/>
              <a:gd name="connsiteY4" fmla="*/ 6883758 h 6887278"/>
              <a:gd name="connsiteX5" fmla="*/ 0 w 12242913"/>
              <a:gd name="connsiteY5" fmla="*/ 0 h 688727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7010687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4507"/>
              <a:gd name="connsiteX1" fmla="*/ 12242685 w 12242913"/>
              <a:gd name="connsiteY1" fmla="*/ 16060 h 6884507"/>
              <a:gd name="connsiteX2" fmla="*/ 12233244 w 12242913"/>
              <a:gd name="connsiteY2" fmla="*/ 5947500 h 6884507"/>
              <a:gd name="connsiteX3" fmla="*/ 7010687 w 12242913"/>
              <a:gd name="connsiteY3" fmla="*/ 6884507 h 6884507"/>
              <a:gd name="connsiteX4" fmla="*/ 0 w 12242913"/>
              <a:gd name="connsiteY4" fmla="*/ 6883758 h 6884507"/>
              <a:gd name="connsiteX5" fmla="*/ 0 w 12242913"/>
              <a:gd name="connsiteY5" fmla="*/ 0 h 6884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242913" h="6884507">
                <a:moveTo>
                  <a:pt x="0" y="0"/>
                </a:moveTo>
                <a:lnTo>
                  <a:pt x="12242685" y="16060"/>
                </a:lnTo>
                <a:cubicBezTo>
                  <a:pt x="12244831" y="1992967"/>
                  <a:pt x="12231098" y="3970593"/>
                  <a:pt x="12233244" y="5947500"/>
                </a:cubicBezTo>
                <a:lnTo>
                  <a:pt x="7010687" y="6884507"/>
                </a:lnTo>
                <a:lnTo>
                  <a:pt x="0" y="688375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635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F23EF8-1994-B71E-B73A-38177057F9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53953-A14D-59AF-4144-74BF0B07D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spcBef>
                <a:spcPts val="1200"/>
              </a:spcBef>
              <a:spcAft>
                <a:spcPts val="0"/>
              </a:spcAft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62B003D-BD9C-78FC-732F-63DF5A75500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062601" y="313620"/>
            <a:ext cx="1810472" cy="35708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623A338-DEAB-E400-8CC9-F5A8229983C8}"/>
              </a:ext>
            </a:extLst>
          </p:cNvPr>
          <p:cNvSpPr txBox="1"/>
          <p:nvPr userDrawn="1"/>
        </p:nvSpPr>
        <p:spPr>
          <a:xfrm>
            <a:off x="8693901" y="6492874"/>
            <a:ext cx="3098800" cy="21544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SOLUTIONS</a:t>
            </a:r>
          </a:p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SAFER WORLD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50585DF-9CCF-7BFF-3853-1F473E720E5C}"/>
              </a:ext>
            </a:extLst>
          </p:cNvPr>
          <p:cNvCxnSpPr>
            <a:cxnSpLocks/>
          </p:cNvCxnSpPr>
          <p:nvPr userDrawn="1"/>
        </p:nvCxnSpPr>
        <p:spPr>
          <a:xfrm>
            <a:off x="11857439" y="6492874"/>
            <a:ext cx="0" cy="374904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182608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1_Dk Title and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">
            <a:extLst>
              <a:ext uri="{FF2B5EF4-FFF2-40B4-BE49-F238E27FC236}">
                <a16:creationId xmlns:a16="http://schemas.microsoft.com/office/drawing/2014/main" id="{5A0EF89F-3DE8-9982-1A68-202FC97E377D}"/>
              </a:ext>
            </a:extLst>
          </p:cNvPr>
          <p:cNvSpPr/>
          <p:nvPr userDrawn="1"/>
        </p:nvSpPr>
        <p:spPr>
          <a:xfrm>
            <a:off x="197" y="-18645"/>
            <a:ext cx="12200774" cy="6884507"/>
          </a:xfrm>
          <a:custGeom>
            <a:avLst/>
            <a:gdLst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0 w 12191993"/>
              <a:gd name="connsiteY3" fmla="*/ 6858000 h 6858000"/>
              <a:gd name="connsiteX4" fmla="*/ 0 w 12191993"/>
              <a:gd name="connsiteY4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8403466 w 12191993"/>
              <a:gd name="connsiteY3" fmla="*/ 6819364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403466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081494 w 12198432"/>
              <a:gd name="connsiteY3" fmla="*/ 684512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907630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798159 w 12198432"/>
              <a:gd name="connsiteY3" fmla="*/ 6445876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6954593 w 12198432"/>
              <a:gd name="connsiteY3" fmla="*/ 685156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890199 w 12211311"/>
              <a:gd name="connsiteY3" fmla="*/ 661974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30696"/>
              <a:gd name="connsiteY0" fmla="*/ 0 h 6858000"/>
              <a:gd name="connsiteX1" fmla="*/ 12191993 w 12230696"/>
              <a:gd name="connsiteY1" fmla="*/ 0 h 6858000"/>
              <a:gd name="connsiteX2" fmla="*/ 12230696 w 12230696"/>
              <a:gd name="connsiteY2" fmla="*/ 5950040 h 6858000"/>
              <a:gd name="connsiteX3" fmla="*/ 6954593 w 12230696"/>
              <a:gd name="connsiteY3" fmla="*/ 6851561 h 6858000"/>
              <a:gd name="connsiteX4" fmla="*/ 0 w 12230696"/>
              <a:gd name="connsiteY4" fmla="*/ 6858000 h 6858000"/>
              <a:gd name="connsiteX5" fmla="*/ 0 w 12230696"/>
              <a:gd name="connsiteY5" fmla="*/ 0 h 6858000"/>
              <a:gd name="connsiteX0" fmla="*/ 0 w 12230696"/>
              <a:gd name="connsiteY0" fmla="*/ 0 h 6870879"/>
              <a:gd name="connsiteX1" fmla="*/ 12191993 w 12230696"/>
              <a:gd name="connsiteY1" fmla="*/ 0 h 6870879"/>
              <a:gd name="connsiteX2" fmla="*/ 12230696 w 12230696"/>
              <a:gd name="connsiteY2" fmla="*/ 5950040 h 6870879"/>
              <a:gd name="connsiteX3" fmla="*/ 6967517 w 12230696"/>
              <a:gd name="connsiteY3" fmla="*/ 6870879 h 6870879"/>
              <a:gd name="connsiteX4" fmla="*/ 0 w 12230696"/>
              <a:gd name="connsiteY4" fmla="*/ 6858000 h 6870879"/>
              <a:gd name="connsiteX5" fmla="*/ 0 w 12230696"/>
              <a:gd name="connsiteY5" fmla="*/ 0 h 6870879"/>
              <a:gd name="connsiteX0" fmla="*/ 0 w 12230696"/>
              <a:gd name="connsiteY0" fmla="*/ 0 h 6877319"/>
              <a:gd name="connsiteX1" fmla="*/ 12191993 w 12230696"/>
              <a:gd name="connsiteY1" fmla="*/ 0 h 6877319"/>
              <a:gd name="connsiteX2" fmla="*/ 12230696 w 12230696"/>
              <a:gd name="connsiteY2" fmla="*/ 5950040 h 6877319"/>
              <a:gd name="connsiteX3" fmla="*/ 6973978 w 12230696"/>
              <a:gd name="connsiteY3" fmla="*/ 6877319 h 6877319"/>
              <a:gd name="connsiteX4" fmla="*/ 0 w 12230696"/>
              <a:gd name="connsiteY4" fmla="*/ 6858000 h 6877319"/>
              <a:gd name="connsiteX5" fmla="*/ 0 w 12230696"/>
              <a:gd name="connsiteY5" fmla="*/ 0 h 6877319"/>
              <a:gd name="connsiteX0" fmla="*/ 0 w 12230696"/>
              <a:gd name="connsiteY0" fmla="*/ 0 h 6883758"/>
              <a:gd name="connsiteX1" fmla="*/ 12191993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73978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89464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8212"/>
              <a:gd name="connsiteX1" fmla="*/ 12237224 w 12237507"/>
              <a:gd name="connsiteY1" fmla="*/ 0 h 6908212"/>
              <a:gd name="connsiteX2" fmla="*/ 12230696 w 12237507"/>
              <a:gd name="connsiteY2" fmla="*/ 5969358 h 6908212"/>
              <a:gd name="connsiteX3" fmla="*/ 6981722 w 12237507"/>
              <a:gd name="connsiteY3" fmla="*/ 6908212 h 6908212"/>
              <a:gd name="connsiteX4" fmla="*/ 0 w 12237507"/>
              <a:gd name="connsiteY4" fmla="*/ 6903076 h 6908212"/>
              <a:gd name="connsiteX5" fmla="*/ 0 w 12237507"/>
              <a:gd name="connsiteY5" fmla="*/ 19318 h 6908212"/>
              <a:gd name="connsiteX0" fmla="*/ 0 w 12237582"/>
              <a:gd name="connsiteY0" fmla="*/ 19318 h 6908212"/>
              <a:gd name="connsiteX1" fmla="*/ 12237224 w 12237582"/>
              <a:gd name="connsiteY1" fmla="*/ 0 h 6908212"/>
              <a:gd name="connsiteX2" fmla="*/ 12233244 w 12237582"/>
              <a:gd name="connsiteY2" fmla="*/ 5956658 h 6908212"/>
              <a:gd name="connsiteX3" fmla="*/ 6981722 w 12237582"/>
              <a:gd name="connsiteY3" fmla="*/ 6908212 h 6908212"/>
              <a:gd name="connsiteX4" fmla="*/ 0 w 12237582"/>
              <a:gd name="connsiteY4" fmla="*/ 6903076 h 6908212"/>
              <a:gd name="connsiteX5" fmla="*/ 0 w 12237582"/>
              <a:gd name="connsiteY5" fmla="*/ 19318 h 6908212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7004662 w 12237582"/>
              <a:gd name="connsiteY3" fmla="*/ 689043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6681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40234"/>
              <a:gd name="connsiteY0" fmla="*/ 0 h 6883758"/>
              <a:gd name="connsiteX1" fmla="*/ 12239955 w 12240234"/>
              <a:gd name="connsiteY1" fmla="*/ 35110 h 6883758"/>
              <a:gd name="connsiteX2" fmla="*/ 12233244 w 12240234"/>
              <a:gd name="connsiteY2" fmla="*/ 5947500 h 6883758"/>
              <a:gd name="connsiteX3" fmla="*/ 6999565 w 12240234"/>
              <a:gd name="connsiteY3" fmla="*/ 6876194 h 6883758"/>
              <a:gd name="connsiteX4" fmla="*/ 0 w 12240234"/>
              <a:gd name="connsiteY4" fmla="*/ 6883758 h 6883758"/>
              <a:gd name="connsiteX5" fmla="*/ 0 w 12240234"/>
              <a:gd name="connsiteY5" fmla="*/ 0 h 688375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6999565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7278"/>
              <a:gd name="connsiteX1" fmla="*/ 12242685 w 12242913"/>
              <a:gd name="connsiteY1" fmla="*/ 16060 h 6887278"/>
              <a:gd name="connsiteX2" fmla="*/ 12233244 w 12242913"/>
              <a:gd name="connsiteY2" fmla="*/ 5947500 h 6887278"/>
              <a:gd name="connsiteX3" fmla="*/ 7005126 w 12242913"/>
              <a:gd name="connsiteY3" fmla="*/ 6887278 h 6887278"/>
              <a:gd name="connsiteX4" fmla="*/ 0 w 12242913"/>
              <a:gd name="connsiteY4" fmla="*/ 6883758 h 6887278"/>
              <a:gd name="connsiteX5" fmla="*/ 0 w 12242913"/>
              <a:gd name="connsiteY5" fmla="*/ 0 h 688727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7010687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4507"/>
              <a:gd name="connsiteX1" fmla="*/ 12242685 w 12242913"/>
              <a:gd name="connsiteY1" fmla="*/ 16060 h 6884507"/>
              <a:gd name="connsiteX2" fmla="*/ 12233244 w 12242913"/>
              <a:gd name="connsiteY2" fmla="*/ 5947500 h 6884507"/>
              <a:gd name="connsiteX3" fmla="*/ 7010687 w 12242913"/>
              <a:gd name="connsiteY3" fmla="*/ 6884507 h 6884507"/>
              <a:gd name="connsiteX4" fmla="*/ 0 w 12242913"/>
              <a:gd name="connsiteY4" fmla="*/ 6883758 h 6884507"/>
              <a:gd name="connsiteX5" fmla="*/ 0 w 12242913"/>
              <a:gd name="connsiteY5" fmla="*/ 0 h 6884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242913" h="6884507">
                <a:moveTo>
                  <a:pt x="0" y="0"/>
                </a:moveTo>
                <a:lnTo>
                  <a:pt x="12242685" y="16060"/>
                </a:lnTo>
                <a:cubicBezTo>
                  <a:pt x="12244831" y="1992967"/>
                  <a:pt x="12231098" y="3970593"/>
                  <a:pt x="12233244" y="5947500"/>
                </a:cubicBezTo>
                <a:lnTo>
                  <a:pt x="7010687" y="6884507"/>
                </a:lnTo>
                <a:lnTo>
                  <a:pt x="0" y="688375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635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F23EF8-1994-B71E-B73A-38177057F9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53953-A14D-59AF-4144-74BF0B07D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  <a:lvl2pPr marL="457200" indent="-228600">
              <a:defRPr>
                <a:solidFill>
                  <a:schemeClr val="bg1"/>
                </a:solidFill>
              </a:defRPr>
            </a:lvl2pPr>
            <a:lvl3pPr marL="914400" indent="-228600">
              <a:defRPr>
                <a:solidFill>
                  <a:schemeClr val="bg1"/>
                </a:solidFill>
              </a:defRPr>
            </a:lvl3pPr>
            <a:lvl4pPr marL="1371600" indent="-228600">
              <a:defRPr>
                <a:solidFill>
                  <a:schemeClr val="bg1"/>
                </a:solidFill>
              </a:defRPr>
            </a:lvl4pPr>
            <a:lvl5pPr marL="1828800" indent="-228600"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62B003D-BD9C-78FC-732F-63DF5A75500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062601" y="313620"/>
            <a:ext cx="1810472" cy="35708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623A338-DEAB-E400-8CC9-F5A8229983C8}"/>
              </a:ext>
            </a:extLst>
          </p:cNvPr>
          <p:cNvSpPr txBox="1"/>
          <p:nvPr userDrawn="1"/>
        </p:nvSpPr>
        <p:spPr>
          <a:xfrm>
            <a:off x="8693901" y="6492874"/>
            <a:ext cx="3098800" cy="21544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SOLUTIONS</a:t>
            </a:r>
          </a:p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SAFER WORLD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50585DF-9CCF-7BFF-3853-1F473E720E5C}"/>
              </a:ext>
            </a:extLst>
          </p:cNvPr>
          <p:cNvCxnSpPr>
            <a:cxnSpLocks/>
          </p:cNvCxnSpPr>
          <p:nvPr userDrawn="1"/>
        </p:nvCxnSpPr>
        <p:spPr>
          <a:xfrm>
            <a:off x="11857439" y="6492874"/>
            <a:ext cx="0" cy="374904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740557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k Two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">
            <a:extLst>
              <a:ext uri="{FF2B5EF4-FFF2-40B4-BE49-F238E27FC236}">
                <a16:creationId xmlns:a16="http://schemas.microsoft.com/office/drawing/2014/main" id="{BD3B1AFA-7368-5675-5EAB-A6CA0453CBED}"/>
              </a:ext>
            </a:extLst>
          </p:cNvPr>
          <p:cNvSpPr/>
          <p:nvPr userDrawn="1"/>
        </p:nvSpPr>
        <p:spPr>
          <a:xfrm>
            <a:off x="197" y="-18645"/>
            <a:ext cx="12200774" cy="6884507"/>
          </a:xfrm>
          <a:custGeom>
            <a:avLst/>
            <a:gdLst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0 w 12191993"/>
              <a:gd name="connsiteY3" fmla="*/ 6858000 h 6858000"/>
              <a:gd name="connsiteX4" fmla="*/ 0 w 12191993"/>
              <a:gd name="connsiteY4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8403466 w 12191993"/>
              <a:gd name="connsiteY3" fmla="*/ 6819364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403466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081494 w 12198432"/>
              <a:gd name="connsiteY3" fmla="*/ 684512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907630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798159 w 12198432"/>
              <a:gd name="connsiteY3" fmla="*/ 6445876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6954593 w 12198432"/>
              <a:gd name="connsiteY3" fmla="*/ 685156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890199 w 12211311"/>
              <a:gd name="connsiteY3" fmla="*/ 661974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30696"/>
              <a:gd name="connsiteY0" fmla="*/ 0 h 6858000"/>
              <a:gd name="connsiteX1" fmla="*/ 12191993 w 12230696"/>
              <a:gd name="connsiteY1" fmla="*/ 0 h 6858000"/>
              <a:gd name="connsiteX2" fmla="*/ 12230696 w 12230696"/>
              <a:gd name="connsiteY2" fmla="*/ 5950040 h 6858000"/>
              <a:gd name="connsiteX3" fmla="*/ 6954593 w 12230696"/>
              <a:gd name="connsiteY3" fmla="*/ 6851561 h 6858000"/>
              <a:gd name="connsiteX4" fmla="*/ 0 w 12230696"/>
              <a:gd name="connsiteY4" fmla="*/ 6858000 h 6858000"/>
              <a:gd name="connsiteX5" fmla="*/ 0 w 12230696"/>
              <a:gd name="connsiteY5" fmla="*/ 0 h 6858000"/>
              <a:gd name="connsiteX0" fmla="*/ 0 w 12230696"/>
              <a:gd name="connsiteY0" fmla="*/ 0 h 6870879"/>
              <a:gd name="connsiteX1" fmla="*/ 12191993 w 12230696"/>
              <a:gd name="connsiteY1" fmla="*/ 0 h 6870879"/>
              <a:gd name="connsiteX2" fmla="*/ 12230696 w 12230696"/>
              <a:gd name="connsiteY2" fmla="*/ 5950040 h 6870879"/>
              <a:gd name="connsiteX3" fmla="*/ 6967517 w 12230696"/>
              <a:gd name="connsiteY3" fmla="*/ 6870879 h 6870879"/>
              <a:gd name="connsiteX4" fmla="*/ 0 w 12230696"/>
              <a:gd name="connsiteY4" fmla="*/ 6858000 h 6870879"/>
              <a:gd name="connsiteX5" fmla="*/ 0 w 12230696"/>
              <a:gd name="connsiteY5" fmla="*/ 0 h 6870879"/>
              <a:gd name="connsiteX0" fmla="*/ 0 w 12230696"/>
              <a:gd name="connsiteY0" fmla="*/ 0 h 6877319"/>
              <a:gd name="connsiteX1" fmla="*/ 12191993 w 12230696"/>
              <a:gd name="connsiteY1" fmla="*/ 0 h 6877319"/>
              <a:gd name="connsiteX2" fmla="*/ 12230696 w 12230696"/>
              <a:gd name="connsiteY2" fmla="*/ 5950040 h 6877319"/>
              <a:gd name="connsiteX3" fmla="*/ 6973978 w 12230696"/>
              <a:gd name="connsiteY3" fmla="*/ 6877319 h 6877319"/>
              <a:gd name="connsiteX4" fmla="*/ 0 w 12230696"/>
              <a:gd name="connsiteY4" fmla="*/ 6858000 h 6877319"/>
              <a:gd name="connsiteX5" fmla="*/ 0 w 12230696"/>
              <a:gd name="connsiteY5" fmla="*/ 0 h 6877319"/>
              <a:gd name="connsiteX0" fmla="*/ 0 w 12230696"/>
              <a:gd name="connsiteY0" fmla="*/ 0 h 6883758"/>
              <a:gd name="connsiteX1" fmla="*/ 12191993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73978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89464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8212"/>
              <a:gd name="connsiteX1" fmla="*/ 12237224 w 12237507"/>
              <a:gd name="connsiteY1" fmla="*/ 0 h 6908212"/>
              <a:gd name="connsiteX2" fmla="*/ 12230696 w 12237507"/>
              <a:gd name="connsiteY2" fmla="*/ 5969358 h 6908212"/>
              <a:gd name="connsiteX3" fmla="*/ 6981722 w 12237507"/>
              <a:gd name="connsiteY3" fmla="*/ 6908212 h 6908212"/>
              <a:gd name="connsiteX4" fmla="*/ 0 w 12237507"/>
              <a:gd name="connsiteY4" fmla="*/ 6903076 h 6908212"/>
              <a:gd name="connsiteX5" fmla="*/ 0 w 12237507"/>
              <a:gd name="connsiteY5" fmla="*/ 19318 h 6908212"/>
              <a:gd name="connsiteX0" fmla="*/ 0 w 12237582"/>
              <a:gd name="connsiteY0" fmla="*/ 19318 h 6908212"/>
              <a:gd name="connsiteX1" fmla="*/ 12237224 w 12237582"/>
              <a:gd name="connsiteY1" fmla="*/ 0 h 6908212"/>
              <a:gd name="connsiteX2" fmla="*/ 12233244 w 12237582"/>
              <a:gd name="connsiteY2" fmla="*/ 5956658 h 6908212"/>
              <a:gd name="connsiteX3" fmla="*/ 6981722 w 12237582"/>
              <a:gd name="connsiteY3" fmla="*/ 6908212 h 6908212"/>
              <a:gd name="connsiteX4" fmla="*/ 0 w 12237582"/>
              <a:gd name="connsiteY4" fmla="*/ 6903076 h 6908212"/>
              <a:gd name="connsiteX5" fmla="*/ 0 w 12237582"/>
              <a:gd name="connsiteY5" fmla="*/ 19318 h 6908212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7004662 w 12237582"/>
              <a:gd name="connsiteY3" fmla="*/ 689043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6681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40234"/>
              <a:gd name="connsiteY0" fmla="*/ 0 h 6883758"/>
              <a:gd name="connsiteX1" fmla="*/ 12239955 w 12240234"/>
              <a:gd name="connsiteY1" fmla="*/ 35110 h 6883758"/>
              <a:gd name="connsiteX2" fmla="*/ 12233244 w 12240234"/>
              <a:gd name="connsiteY2" fmla="*/ 5947500 h 6883758"/>
              <a:gd name="connsiteX3" fmla="*/ 6999565 w 12240234"/>
              <a:gd name="connsiteY3" fmla="*/ 6876194 h 6883758"/>
              <a:gd name="connsiteX4" fmla="*/ 0 w 12240234"/>
              <a:gd name="connsiteY4" fmla="*/ 6883758 h 6883758"/>
              <a:gd name="connsiteX5" fmla="*/ 0 w 12240234"/>
              <a:gd name="connsiteY5" fmla="*/ 0 h 688375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6999565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7278"/>
              <a:gd name="connsiteX1" fmla="*/ 12242685 w 12242913"/>
              <a:gd name="connsiteY1" fmla="*/ 16060 h 6887278"/>
              <a:gd name="connsiteX2" fmla="*/ 12233244 w 12242913"/>
              <a:gd name="connsiteY2" fmla="*/ 5947500 h 6887278"/>
              <a:gd name="connsiteX3" fmla="*/ 7005126 w 12242913"/>
              <a:gd name="connsiteY3" fmla="*/ 6887278 h 6887278"/>
              <a:gd name="connsiteX4" fmla="*/ 0 w 12242913"/>
              <a:gd name="connsiteY4" fmla="*/ 6883758 h 6887278"/>
              <a:gd name="connsiteX5" fmla="*/ 0 w 12242913"/>
              <a:gd name="connsiteY5" fmla="*/ 0 h 688727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7010687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4507"/>
              <a:gd name="connsiteX1" fmla="*/ 12242685 w 12242913"/>
              <a:gd name="connsiteY1" fmla="*/ 16060 h 6884507"/>
              <a:gd name="connsiteX2" fmla="*/ 12233244 w 12242913"/>
              <a:gd name="connsiteY2" fmla="*/ 5947500 h 6884507"/>
              <a:gd name="connsiteX3" fmla="*/ 7010687 w 12242913"/>
              <a:gd name="connsiteY3" fmla="*/ 6884507 h 6884507"/>
              <a:gd name="connsiteX4" fmla="*/ 0 w 12242913"/>
              <a:gd name="connsiteY4" fmla="*/ 6883758 h 6884507"/>
              <a:gd name="connsiteX5" fmla="*/ 0 w 12242913"/>
              <a:gd name="connsiteY5" fmla="*/ 0 h 6884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242913" h="6884507">
                <a:moveTo>
                  <a:pt x="0" y="0"/>
                </a:moveTo>
                <a:lnTo>
                  <a:pt x="12242685" y="16060"/>
                </a:lnTo>
                <a:cubicBezTo>
                  <a:pt x="12244831" y="1992967"/>
                  <a:pt x="12231098" y="3970593"/>
                  <a:pt x="12233244" y="5947500"/>
                </a:cubicBezTo>
                <a:lnTo>
                  <a:pt x="7010687" y="6884507"/>
                </a:lnTo>
                <a:lnTo>
                  <a:pt x="0" y="688375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635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BAA1884-E8DD-C8AB-0EFA-BAE277B1C72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062601" y="313620"/>
            <a:ext cx="1810472" cy="3570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827000-2AB7-2109-F37A-E9BA2155D96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B4ABB8-8302-B131-C4E1-BA1869642B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560" y="1561609"/>
            <a:ext cx="5650992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62673B-2235-132B-E001-9A2C216436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838" y="1561609"/>
            <a:ext cx="5650993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1A9DF46-688B-7494-DEC1-6CED23523B16}"/>
              </a:ext>
            </a:extLst>
          </p:cNvPr>
          <p:cNvSpPr txBox="1"/>
          <p:nvPr userDrawn="1"/>
        </p:nvSpPr>
        <p:spPr>
          <a:xfrm>
            <a:off x="8693901" y="6492874"/>
            <a:ext cx="3098800" cy="21544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SOLUTIONS</a:t>
            </a:r>
          </a:p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SAFER WORLD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B0A7DEE-4BE7-04B4-47DB-1D73E3892074}"/>
              </a:ext>
            </a:extLst>
          </p:cNvPr>
          <p:cNvCxnSpPr>
            <a:cxnSpLocks/>
          </p:cNvCxnSpPr>
          <p:nvPr userDrawn="1"/>
        </p:nvCxnSpPr>
        <p:spPr>
          <a:xfrm>
            <a:off x="11857439" y="6492874"/>
            <a:ext cx="0" cy="374904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920787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Dk 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1">
            <a:extLst>
              <a:ext uri="{FF2B5EF4-FFF2-40B4-BE49-F238E27FC236}">
                <a16:creationId xmlns:a16="http://schemas.microsoft.com/office/drawing/2014/main" id="{048C7814-0C70-8F9B-8D3B-A68BAFFA1E79}"/>
              </a:ext>
            </a:extLst>
          </p:cNvPr>
          <p:cNvSpPr/>
          <p:nvPr userDrawn="1"/>
        </p:nvSpPr>
        <p:spPr>
          <a:xfrm>
            <a:off x="197" y="-18645"/>
            <a:ext cx="12200774" cy="6884507"/>
          </a:xfrm>
          <a:custGeom>
            <a:avLst/>
            <a:gdLst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0 w 12191993"/>
              <a:gd name="connsiteY3" fmla="*/ 6858000 h 6858000"/>
              <a:gd name="connsiteX4" fmla="*/ 0 w 12191993"/>
              <a:gd name="connsiteY4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8403466 w 12191993"/>
              <a:gd name="connsiteY3" fmla="*/ 6819364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403466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081494 w 12198432"/>
              <a:gd name="connsiteY3" fmla="*/ 684512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907630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798159 w 12198432"/>
              <a:gd name="connsiteY3" fmla="*/ 6445876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6954593 w 12198432"/>
              <a:gd name="connsiteY3" fmla="*/ 685156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890199 w 12211311"/>
              <a:gd name="connsiteY3" fmla="*/ 661974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30696"/>
              <a:gd name="connsiteY0" fmla="*/ 0 h 6858000"/>
              <a:gd name="connsiteX1" fmla="*/ 12191993 w 12230696"/>
              <a:gd name="connsiteY1" fmla="*/ 0 h 6858000"/>
              <a:gd name="connsiteX2" fmla="*/ 12230696 w 12230696"/>
              <a:gd name="connsiteY2" fmla="*/ 5950040 h 6858000"/>
              <a:gd name="connsiteX3" fmla="*/ 6954593 w 12230696"/>
              <a:gd name="connsiteY3" fmla="*/ 6851561 h 6858000"/>
              <a:gd name="connsiteX4" fmla="*/ 0 w 12230696"/>
              <a:gd name="connsiteY4" fmla="*/ 6858000 h 6858000"/>
              <a:gd name="connsiteX5" fmla="*/ 0 w 12230696"/>
              <a:gd name="connsiteY5" fmla="*/ 0 h 6858000"/>
              <a:gd name="connsiteX0" fmla="*/ 0 w 12230696"/>
              <a:gd name="connsiteY0" fmla="*/ 0 h 6870879"/>
              <a:gd name="connsiteX1" fmla="*/ 12191993 w 12230696"/>
              <a:gd name="connsiteY1" fmla="*/ 0 h 6870879"/>
              <a:gd name="connsiteX2" fmla="*/ 12230696 w 12230696"/>
              <a:gd name="connsiteY2" fmla="*/ 5950040 h 6870879"/>
              <a:gd name="connsiteX3" fmla="*/ 6967517 w 12230696"/>
              <a:gd name="connsiteY3" fmla="*/ 6870879 h 6870879"/>
              <a:gd name="connsiteX4" fmla="*/ 0 w 12230696"/>
              <a:gd name="connsiteY4" fmla="*/ 6858000 h 6870879"/>
              <a:gd name="connsiteX5" fmla="*/ 0 w 12230696"/>
              <a:gd name="connsiteY5" fmla="*/ 0 h 6870879"/>
              <a:gd name="connsiteX0" fmla="*/ 0 w 12230696"/>
              <a:gd name="connsiteY0" fmla="*/ 0 h 6877319"/>
              <a:gd name="connsiteX1" fmla="*/ 12191993 w 12230696"/>
              <a:gd name="connsiteY1" fmla="*/ 0 h 6877319"/>
              <a:gd name="connsiteX2" fmla="*/ 12230696 w 12230696"/>
              <a:gd name="connsiteY2" fmla="*/ 5950040 h 6877319"/>
              <a:gd name="connsiteX3" fmla="*/ 6973978 w 12230696"/>
              <a:gd name="connsiteY3" fmla="*/ 6877319 h 6877319"/>
              <a:gd name="connsiteX4" fmla="*/ 0 w 12230696"/>
              <a:gd name="connsiteY4" fmla="*/ 6858000 h 6877319"/>
              <a:gd name="connsiteX5" fmla="*/ 0 w 12230696"/>
              <a:gd name="connsiteY5" fmla="*/ 0 h 6877319"/>
              <a:gd name="connsiteX0" fmla="*/ 0 w 12230696"/>
              <a:gd name="connsiteY0" fmla="*/ 0 h 6883758"/>
              <a:gd name="connsiteX1" fmla="*/ 12191993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73978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89464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8212"/>
              <a:gd name="connsiteX1" fmla="*/ 12237224 w 12237507"/>
              <a:gd name="connsiteY1" fmla="*/ 0 h 6908212"/>
              <a:gd name="connsiteX2" fmla="*/ 12230696 w 12237507"/>
              <a:gd name="connsiteY2" fmla="*/ 5969358 h 6908212"/>
              <a:gd name="connsiteX3" fmla="*/ 6981722 w 12237507"/>
              <a:gd name="connsiteY3" fmla="*/ 6908212 h 6908212"/>
              <a:gd name="connsiteX4" fmla="*/ 0 w 12237507"/>
              <a:gd name="connsiteY4" fmla="*/ 6903076 h 6908212"/>
              <a:gd name="connsiteX5" fmla="*/ 0 w 12237507"/>
              <a:gd name="connsiteY5" fmla="*/ 19318 h 6908212"/>
              <a:gd name="connsiteX0" fmla="*/ 0 w 12237582"/>
              <a:gd name="connsiteY0" fmla="*/ 19318 h 6908212"/>
              <a:gd name="connsiteX1" fmla="*/ 12237224 w 12237582"/>
              <a:gd name="connsiteY1" fmla="*/ 0 h 6908212"/>
              <a:gd name="connsiteX2" fmla="*/ 12233244 w 12237582"/>
              <a:gd name="connsiteY2" fmla="*/ 5956658 h 6908212"/>
              <a:gd name="connsiteX3" fmla="*/ 6981722 w 12237582"/>
              <a:gd name="connsiteY3" fmla="*/ 6908212 h 6908212"/>
              <a:gd name="connsiteX4" fmla="*/ 0 w 12237582"/>
              <a:gd name="connsiteY4" fmla="*/ 6903076 h 6908212"/>
              <a:gd name="connsiteX5" fmla="*/ 0 w 12237582"/>
              <a:gd name="connsiteY5" fmla="*/ 19318 h 6908212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7004662 w 12237582"/>
              <a:gd name="connsiteY3" fmla="*/ 689043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6681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40234"/>
              <a:gd name="connsiteY0" fmla="*/ 0 h 6883758"/>
              <a:gd name="connsiteX1" fmla="*/ 12239955 w 12240234"/>
              <a:gd name="connsiteY1" fmla="*/ 35110 h 6883758"/>
              <a:gd name="connsiteX2" fmla="*/ 12233244 w 12240234"/>
              <a:gd name="connsiteY2" fmla="*/ 5947500 h 6883758"/>
              <a:gd name="connsiteX3" fmla="*/ 6999565 w 12240234"/>
              <a:gd name="connsiteY3" fmla="*/ 6876194 h 6883758"/>
              <a:gd name="connsiteX4" fmla="*/ 0 w 12240234"/>
              <a:gd name="connsiteY4" fmla="*/ 6883758 h 6883758"/>
              <a:gd name="connsiteX5" fmla="*/ 0 w 12240234"/>
              <a:gd name="connsiteY5" fmla="*/ 0 h 688375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6999565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7278"/>
              <a:gd name="connsiteX1" fmla="*/ 12242685 w 12242913"/>
              <a:gd name="connsiteY1" fmla="*/ 16060 h 6887278"/>
              <a:gd name="connsiteX2" fmla="*/ 12233244 w 12242913"/>
              <a:gd name="connsiteY2" fmla="*/ 5947500 h 6887278"/>
              <a:gd name="connsiteX3" fmla="*/ 7005126 w 12242913"/>
              <a:gd name="connsiteY3" fmla="*/ 6887278 h 6887278"/>
              <a:gd name="connsiteX4" fmla="*/ 0 w 12242913"/>
              <a:gd name="connsiteY4" fmla="*/ 6883758 h 6887278"/>
              <a:gd name="connsiteX5" fmla="*/ 0 w 12242913"/>
              <a:gd name="connsiteY5" fmla="*/ 0 h 688727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7010687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4507"/>
              <a:gd name="connsiteX1" fmla="*/ 12242685 w 12242913"/>
              <a:gd name="connsiteY1" fmla="*/ 16060 h 6884507"/>
              <a:gd name="connsiteX2" fmla="*/ 12233244 w 12242913"/>
              <a:gd name="connsiteY2" fmla="*/ 5947500 h 6884507"/>
              <a:gd name="connsiteX3" fmla="*/ 7010687 w 12242913"/>
              <a:gd name="connsiteY3" fmla="*/ 6884507 h 6884507"/>
              <a:gd name="connsiteX4" fmla="*/ 0 w 12242913"/>
              <a:gd name="connsiteY4" fmla="*/ 6883758 h 6884507"/>
              <a:gd name="connsiteX5" fmla="*/ 0 w 12242913"/>
              <a:gd name="connsiteY5" fmla="*/ 0 h 6884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242913" h="6884507">
                <a:moveTo>
                  <a:pt x="0" y="0"/>
                </a:moveTo>
                <a:lnTo>
                  <a:pt x="12242685" y="16060"/>
                </a:lnTo>
                <a:cubicBezTo>
                  <a:pt x="12244831" y="1992967"/>
                  <a:pt x="12231098" y="3970593"/>
                  <a:pt x="12233244" y="5947500"/>
                </a:cubicBezTo>
                <a:lnTo>
                  <a:pt x="7010687" y="6884507"/>
                </a:lnTo>
                <a:lnTo>
                  <a:pt x="0" y="688375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635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562F4C-9E1C-2AD6-0727-D96C14634D7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062601" y="313620"/>
            <a:ext cx="1810472" cy="3570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BCC7600-031D-F493-638F-A6BACF1366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C80322-3919-815C-EB9C-75395602138C}"/>
              </a:ext>
            </a:extLst>
          </p:cNvPr>
          <p:cNvSpPr txBox="1"/>
          <p:nvPr userDrawn="1"/>
        </p:nvSpPr>
        <p:spPr>
          <a:xfrm>
            <a:off x="8693901" y="6492874"/>
            <a:ext cx="3098800" cy="21544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SOLUTIONS</a:t>
            </a:r>
          </a:p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SAFER WORLD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FD5496A-50EE-7025-E5B5-BA1AFFAD009C}"/>
              </a:ext>
            </a:extLst>
          </p:cNvPr>
          <p:cNvCxnSpPr>
            <a:cxnSpLocks/>
          </p:cNvCxnSpPr>
          <p:nvPr userDrawn="1"/>
        </p:nvCxnSpPr>
        <p:spPr>
          <a:xfrm>
            <a:off x="11857439" y="6492874"/>
            <a:ext cx="0" cy="374904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24551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k Blank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1">
            <a:extLst>
              <a:ext uri="{FF2B5EF4-FFF2-40B4-BE49-F238E27FC236}">
                <a16:creationId xmlns:a16="http://schemas.microsoft.com/office/drawing/2014/main" id="{38291929-C55D-FA79-7497-9EBC5EA385F5}"/>
              </a:ext>
            </a:extLst>
          </p:cNvPr>
          <p:cNvSpPr/>
          <p:nvPr userDrawn="1"/>
        </p:nvSpPr>
        <p:spPr>
          <a:xfrm>
            <a:off x="197" y="-18645"/>
            <a:ext cx="12200774" cy="6884507"/>
          </a:xfrm>
          <a:custGeom>
            <a:avLst/>
            <a:gdLst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0 w 12191993"/>
              <a:gd name="connsiteY3" fmla="*/ 6858000 h 6858000"/>
              <a:gd name="connsiteX4" fmla="*/ 0 w 12191993"/>
              <a:gd name="connsiteY4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8403466 w 12191993"/>
              <a:gd name="connsiteY3" fmla="*/ 6819364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403466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081494 w 12198432"/>
              <a:gd name="connsiteY3" fmla="*/ 684512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907630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798159 w 12198432"/>
              <a:gd name="connsiteY3" fmla="*/ 6445876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6954593 w 12198432"/>
              <a:gd name="connsiteY3" fmla="*/ 685156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890199 w 12211311"/>
              <a:gd name="connsiteY3" fmla="*/ 661974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30696"/>
              <a:gd name="connsiteY0" fmla="*/ 0 h 6858000"/>
              <a:gd name="connsiteX1" fmla="*/ 12191993 w 12230696"/>
              <a:gd name="connsiteY1" fmla="*/ 0 h 6858000"/>
              <a:gd name="connsiteX2" fmla="*/ 12230696 w 12230696"/>
              <a:gd name="connsiteY2" fmla="*/ 5950040 h 6858000"/>
              <a:gd name="connsiteX3" fmla="*/ 6954593 w 12230696"/>
              <a:gd name="connsiteY3" fmla="*/ 6851561 h 6858000"/>
              <a:gd name="connsiteX4" fmla="*/ 0 w 12230696"/>
              <a:gd name="connsiteY4" fmla="*/ 6858000 h 6858000"/>
              <a:gd name="connsiteX5" fmla="*/ 0 w 12230696"/>
              <a:gd name="connsiteY5" fmla="*/ 0 h 6858000"/>
              <a:gd name="connsiteX0" fmla="*/ 0 w 12230696"/>
              <a:gd name="connsiteY0" fmla="*/ 0 h 6870879"/>
              <a:gd name="connsiteX1" fmla="*/ 12191993 w 12230696"/>
              <a:gd name="connsiteY1" fmla="*/ 0 h 6870879"/>
              <a:gd name="connsiteX2" fmla="*/ 12230696 w 12230696"/>
              <a:gd name="connsiteY2" fmla="*/ 5950040 h 6870879"/>
              <a:gd name="connsiteX3" fmla="*/ 6967517 w 12230696"/>
              <a:gd name="connsiteY3" fmla="*/ 6870879 h 6870879"/>
              <a:gd name="connsiteX4" fmla="*/ 0 w 12230696"/>
              <a:gd name="connsiteY4" fmla="*/ 6858000 h 6870879"/>
              <a:gd name="connsiteX5" fmla="*/ 0 w 12230696"/>
              <a:gd name="connsiteY5" fmla="*/ 0 h 6870879"/>
              <a:gd name="connsiteX0" fmla="*/ 0 w 12230696"/>
              <a:gd name="connsiteY0" fmla="*/ 0 h 6877319"/>
              <a:gd name="connsiteX1" fmla="*/ 12191993 w 12230696"/>
              <a:gd name="connsiteY1" fmla="*/ 0 h 6877319"/>
              <a:gd name="connsiteX2" fmla="*/ 12230696 w 12230696"/>
              <a:gd name="connsiteY2" fmla="*/ 5950040 h 6877319"/>
              <a:gd name="connsiteX3" fmla="*/ 6973978 w 12230696"/>
              <a:gd name="connsiteY3" fmla="*/ 6877319 h 6877319"/>
              <a:gd name="connsiteX4" fmla="*/ 0 w 12230696"/>
              <a:gd name="connsiteY4" fmla="*/ 6858000 h 6877319"/>
              <a:gd name="connsiteX5" fmla="*/ 0 w 12230696"/>
              <a:gd name="connsiteY5" fmla="*/ 0 h 6877319"/>
              <a:gd name="connsiteX0" fmla="*/ 0 w 12230696"/>
              <a:gd name="connsiteY0" fmla="*/ 0 h 6883758"/>
              <a:gd name="connsiteX1" fmla="*/ 12191993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73978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89464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8212"/>
              <a:gd name="connsiteX1" fmla="*/ 12237224 w 12237507"/>
              <a:gd name="connsiteY1" fmla="*/ 0 h 6908212"/>
              <a:gd name="connsiteX2" fmla="*/ 12230696 w 12237507"/>
              <a:gd name="connsiteY2" fmla="*/ 5969358 h 6908212"/>
              <a:gd name="connsiteX3" fmla="*/ 6981722 w 12237507"/>
              <a:gd name="connsiteY3" fmla="*/ 6908212 h 6908212"/>
              <a:gd name="connsiteX4" fmla="*/ 0 w 12237507"/>
              <a:gd name="connsiteY4" fmla="*/ 6903076 h 6908212"/>
              <a:gd name="connsiteX5" fmla="*/ 0 w 12237507"/>
              <a:gd name="connsiteY5" fmla="*/ 19318 h 6908212"/>
              <a:gd name="connsiteX0" fmla="*/ 0 w 12237582"/>
              <a:gd name="connsiteY0" fmla="*/ 19318 h 6908212"/>
              <a:gd name="connsiteX1" fmla="*/ 12237224 w 12237582"/>
              <a:gd name="connsiteY1" fmla="*/ 0 h 6908212"/>
              <a:gd name="connsiteX2" fmla="*/ 12233244 w 12237582"/>
              <a:gd name="connsiteY2" fmla="*/ 5956658 h 6908212"/>
              <a:gd name="connsiteX3" fmla="*/ 6981722 w 12237582"/>
              <a:gd name="connsiteY3" fmla="*/ 6908212 h 6908212"/>
              <a:gd name="connsiteX4" fmla="*/ 0 w 12237582"/>
              <a:gd name="connsiteY4" fmla="*/ 6903076 h 6908212"/>
              <a:gd name="connsiteX5" fmla="*/ 0 w 12237582"/>
              <a:gd name="connsiteY5" fmla="*/ 19318 h 6908212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7004662 w 12237582"/>
              <a:gd name="connsiteY3" fmla="*/ 689043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6681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40234"/>
              <a:gd name="connsiteY0" fmla="*/ 0 h 6883758"/>
              <a:gd name="connsiteX1" fmla="*/ 12239955 w 12240234"/>
              <a:gd name="connsiteY1" fmla="*/ 35110 h 6883758"/>
              <a:gd name="connsiteX2" fmla="*/ 12233244 w 12240234"/>
              <a:gd name="connsiteY2" fmla="*/ 5947500 h 6883758"/>
              <a:gd name="connsiteX3" fmla="*/ 6999565 w 12240234"/>
              <a:gd name="connsiteY3" fmla="*/ 6876194 h 6883758"/>
              <a:gd name="connsiteX4" fmla="*/ 0 w 12240234"/>
              <a:gd name="connsiteY4" fmla="*/ 6883758 h 6883758"/>
              <a:gd name="connsiteX5" fmla="*/ 0 w 12240234"/>
              <a:gd name="connsiteY5" fmla="*/ 0 h 688375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6999565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7278"/>
              <a:gd name="connsiteX1" fmla="*/ 12242685 w 12242913"/>
              <a:gd name="connsiteY1" fmla="*/ 16060 h 6887278"/>
              <a:gd name="connsiteX2" fmla="*/ 12233244 w 12242913"/>
              <a:gd name="connsiteY2" fmla="*/ 5947500 h 6887278"/>
              <a:gd name="connsiteX3" fmla="*/ 7005126 w 12242913"/>
              <a:gd name="connsiteY3" fmla="*/ 6887278 h 6887278"/>
              <a:gd name="connsiteX4" fmla="*/ 0 w 12242913"/>
              <a:gd name="connsiteY4" fmla="*/ 6883758 h 6887278"/>
              <a:gd name="connsiteX5" fmla="*/ 0 w 12242913"/>
              <a:gd name="connsiteY5" fmla="*/ 0 h 688727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7010687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4507"/>
              <a:gd name="connsiteX1" fmla="*/ 12242685 w 12242913"/>
              <a:gd name="connsiteY1" fmla="*/ 16060 h 6884507"/>
              <a:gd name="connsiteX2" fmla="*/ 12233244 w 12242913"/>
              <a:gd name="connsiteY2" fmla="*/ 5947500 h 6884507"/>
              <a:gd name="connsiteX3" fmla="*/ 7010687 w 12242913"/>
              <a:gd name="connsiteY3" fmla="*/ 6884507 h 6884507"/>
              <a:gd name="connsiteX4" fmla="*/ 0 w 12242913"/>
              <a:gd name="connsiteY4" fmla="*/ 6883758 h 6884507"/>
              <a:gd name="connsiteX5" fmla="*/ 0 w 12242913"/>
              <a:gd name="connsiteY5" fmla="*/ 0 h 6884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242913" h="6884507">
                <a:moveTo>
                  <a:pt x="0" y="0"/>
                </a:moveTo>
                <a:lnTo>
                  <a:pt x="12242685" y="16060"/>
                </a:lnTo>
                <a:cubicBezTo>
                  <a:pt x="12244831" y="1992967"/>
                  <a:pt x="12231098" y="3970593"/>
                  <a:pt x="12233244" y="5947500"/>
                </a:cubicBezTo>
                <a:lnTo>
                  <a:pt x="7010687" y="6884507"/>
                </a:lnTo>
                <a:lnTo>
                  <a:pt x="0" y="688375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635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562F4C-9E1C-2AD6-0727-D96C14634D7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062601" y="313620"/>
            <a:ext cx="1810472" cy="35708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5347C73-938F-795B-FB1F-2CEE94CF7C67}"/>
              </a:ext>
            </a:extLst>
          </p:cNvPr>
          <p:cNvSpPr txBox="1"/>
          <p:nvPr userDrawn="1"/>
        </p:nvSpPr>
        <p:spPr>
          <a:xfrm>
            <a:off x="8693901" y="6492874"/>
            <a:ext cx="3098800" cy="21544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SOLUTIONS</a:t>
            </a:r>
          </a:p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SAFER WORLD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A49E610-DB00-D0F9-505A-C3179F0B02ED}"/>
              </a:ext>
            </a:extLst>
          </p:cNvPr>
          <p:cNvCxnSpPr>
            <a:cxnSpLocks/>
          </p:cNvCxnSpPr>
          <p:nvPr userDrawn="1"/>
        </p:nvCxnSpPr>
        <p:spPr>
          <a:xfrm>
            <a:off x="11857439" y="6492874"/>
            <a:ext cx="0" cy="374904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33538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aster 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1" y="113233"/>
            <a:ext cx="8950771" cy="768096"/>
          </a:xfrm>
        </p:spPr>
        <p:txBody>
          <a:bodyPr/>
          <a:lstStyle>
            <a:lvl1pPr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186603" y="6657976"/>
            <a:ext cx="914400" cy="182563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 eaLnBrk="0" fontAlgn="auto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>
                    <a:lumMod val="90000"/>
                    <a:lumOff val="10000"/>
                  </a:schemeClr>
                </a:solidFill>
                <a:latin typeface="Calibri" panose="020F0502020204030204" pitchFamily="34" charset="0"/>
                <a:ea typeface="ＭＳ Ｐゴシック" pitchFamily="-109" charset="-128"/>
                <a:cs typeface="+mn-cs"/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1096C5-B7E1-40E0-AD05-FD1DE29EE8D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57201" y="1216152"/>
            <a:ext cx="11328400" cy="4859337"/>
          </a:xfrm>
        </p:spPr>
        <p:txBody>
          <a:bodyPr/>
          <a:lstStyle>
            <a:lvl1pPr marL="179388" indent="-176213">
              <a:buFont typeface="Arial" panose="020B0604020202020204" pitchFamily="34" charset="0"/>
              <a:buChar char="•"/>
              <a:defRPr sz="2000"/>
            </a:lvl1pPr>
            <a:lvl2pPr>
              <a:buClr>
                <a:schemeClr val="tx2"/>
              </a:buClr>
              <a:defRPr sz="1800">
                <a:solidFill>
                  <a:schemeClr val="tx2"/>
                </a:solidFill>
              </a:defRPr>
            </a:lvl2pPr>
            <a:lvl3pPr>
              <a:defRPr sz="1600"/>
            </a:lvl3pPr>
            <a:lvl4pPr marL="715963" indent="-179388">
              <a:defRPr sz="1600"/>
            </a:lvl4pPr>
            <a:lvl5pPr marL="895350" indent="-179388">
              <a:defRPr sz="16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3616299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1" y="115062"/>
            <a:ext cx="8950771" cy="768096"/>
          </a:xfrm>
        </p:spPr>
        <p:txBody>
          <a:bodyPr/>
          <a:lstStyle>
            <a:lvl1pPr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186603" y="6657976"/>
            <a:ext cx="914400" cy="182563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 eaLnBrk="0" fontAlgn="auto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>
                    <a:lumMod val="90000"/>
                    <a:lumOff val="10000"/>
                  </a:schemeClr>
                </a:solidFill>
                <a:latin typeface="Calibri" panose="020F0502020204030204" pitchFamily="34" charset="0"/>
                <a:ea typeface="ＭＳ Ｐゴシック" pitchFamily="-109" charset="-128"/>
                <a:cs typeface="+mn-cs"/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304194265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Title Slid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blue, indoor, sitting, table&#10;&#10;Description automatically generated">
            <a:extLst>
              <a:ext uri="{FF2B5EF4-FFF2-40B4-BE49-F238E27FC236}">
                <a16:creationId xmlns:a16="http://schemas.microsoft.com/office/drawing/2014/main" id="{AC918460-3828-473B-AC58-5A251183F485}"/>
              </a:ext>
            </a:extLst>
          </p:cNvPr>
          <p:cNvPicPr>
            <a:picLocks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0" y="-1872"/>
            <a:ext cx="12192000" cy="68580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1AB87080-2951-43C2-B58A-C67D868C627F}"/>
              </a:ext>
            </a:extLst>
          </p:cNvPr>
          <p:cNvGrpSpPr/>
          <p:nvPr/>
        </p:nvGrpSpPr>
        <p:grpSpPr>
          <a:xfrm>
            <a:off x="-9710" y="-13829"/>
            <a:ext cx="12219511" cy="6883438"/>
            <a:chOff x="-9710" y="-13829"/>
            <a:chExt cx="12219511" cy="6883438"/>
          </a:xfrm>
        </p:grpSpPr>
        <p:sp>
          <p:nvSpPr>
            <p:cNvPr id="5" name="Rectangle 36">
              <a:extLst>
                <a:ext uri="{FF2B5EF4-FFF2-40B4-BE49-F238E27FC236}">
                  <a16:creationId xmlns:a16="http://schemas.microsoft.com/office/drawing/2014/main" id="{EFD169ED-C1EA-4A7C-8786-7894C7C86F9E}"/>
                </a:ext>
              </a:extLst>
            </p:cNvPr>
            <p:cNvSpPr/>
            <p:nvPr userDrawn="1"/>
          </p:nvSpPr>
          <p:spPr>
            <a:xfrm rot="10800000">
              <a:off x="-9710" y="-13829"/>
              <a:ext cx="9227556" cy="6883438"/>
            </a:xfrm>
            <a:custGeom>
              <a:avLst/>
              <a:gdLst>
                <a:gd name="connsiteX0" fmla="*/ 0 w 7126382"/>
                <a:gd name="connsiteY0" fmla="*/ 0 h 6866963"/>
                <a:gd name="connsiteX1" fmla="*/ 7126382 w 7126382"/>
                <a:gd name="connsiteY1" fmla="*/ 0 h 6866963"/>
                <a:gd name="connsiteX2" fmla="*/ 7126382 w 7126382"/>
                <a:gd name="connsiteY2" fmla="*/ 6866963 h 6866963"/>
                <a:gd name="connsiteX3" fmla="*/ 0 w 7126382"/>
                <a:gd name="connsiteY3" fmla="*/ 6866963 h 6866963"/>
                <a:gd name="connsiteX4" fmla="*/ 0 w 7126382"/>
                <a:gd name="connsiteY4" fmla="*/ 0 h 6866963"/>
                <a:gd name="connsiteX0" fmla="*/ 2773082 w 7126382"/>
                <a:gd name="connsiteY0" fmla="*/ 0 h 6872939"/>
                <a:gd name="connsiteX1" fmla="*/ 7126382 w 7126382"/>
                <a:gd name="connsiteY1" fmla="*/ 5976 h 6872939"/>
                <a:gd name="connsiteX2" fmla="*/ 7126382 w 7126382"/>
                <a:gd name="connsiteY2" fmla="*/ 6872939 h 6872939"/>
                <a:gd name="connsiteX3" fmla="*/ 0 w 7126382"/>
                <a:gd name="connsiteY3" fmla="*/ 6872939 h 6872939"/>
                <a:gd name="connsiteX4" fmla="*/ 2773082 w 7126382"/>
                <a:gd name="connsiteY4" fmla="*/ 0 h 6872939"/>
                <a:gd name="connsiteX0" fmla="*/ 2928471 w 7126382"/>
                <a:gd name="connsiteY0" fmla="*/ 0 h 6908798"/>
                <a:gd name="connsiteX1" fmla="*/ 7126382 w 7126382"/>
                <a:gd name="connsiteY1" fmla="*/ 41835 h 6908798"/>
                <a:gd name="connsiteX2" fmla="*/ 7126382 w 7126382"/>
                <a:gd name="connsiteY2" fmla="*/ 6908798 h 6908798"/>
                <a:gd name="connsiteX3" fmla="*/ 0 w 7126382"/>
                <a:gd name="connsiteY3" fmla="*/ 6908798 h 6908798"/>
                <a:gd name="connsiteX4" fmla="*/ 2928471 w 7126382"/>
                <a:gd name="connsiteY4" fmla="*/ 0 h 6908798"/>
                <a:gd name="connsiteX0" fmla="*/ 3143624 w 7126382"/>
                <a:gd name="connsiteY0" fmla="*/ 0 h 6878915"/>
                <a:gd name="connsiteX1" fmla="*/ 7126382 w 7126382"/>
                <a:gd name="connsiteY1" fmla="*/ 11952 h 6878915"/>
                <a:gd name="connsiteX2" fmla="*/ 7126382 w 7126382"/>
                <a:gd name="connsiteY2" fmla="*/ 6878915 h 6878915"/>
                <a:gd name="connsiteX3" fmla="*/ 0 w 7126382"/>
                <a:gd name="connsiteY3" fmla="*/ 6878915 h 6878915"/>
                <a:gd name="connsiteX4" fmla="*/ 3143624 w 7126382"/>
                <a:gd name="connsiteY4" fmla="*/ 0 h 6878915"/>
                <a:gd name="connsiteX0" fmla="*/ 3556000 w 7126382"/>
                <a:gd name="connsiteY0" fmla="*/ 11954 h 6866963"/>
                <a:gd name="connsiteX1" fmla="*/ 7126382 w 7126382"/>
                <a:gd name="connsiteY1" fmla="*/ 0 h 6866963"/>
                <a:gd name="connsiteX2" fmla="*/ 7126382 w 7126382"/>
                <a:gd name="connsiteY2" fmla="*/ 6866963 h 6866963"/>
                <a:gd name="connsiteX3" fmla="*/ 0 w 7126382"/>
                <a:gd name="connsiteY3" fmla="*/ 6866963 h 6866963"/>
                <a:gd name="connsiteX4" fmla="*/ 3556000 w 7126382"/>
                <a:gd name="connsiteY4" fmla="*/ 11954 h 6866963"/>
                <a:gd name="connsiteX0" fmla="*/ 4129742 w 7126382"/>
                <a:gd name="connsiteY0" fmla="*/ 1 h 6866963"/>
                <a:gd name="connsiteX1" fmla="*/ 7126382 w 7126382"/>
                <a:gd name="connsiteY1" fmla="*/ 0 h 6866963"/>
                <a:gd name="connsiteX2" fmla="*/ 7126382 w 7126382"/>
                <a:gd name="connsiteY2" fmla="*/ 6866963 h 6866963"/>
                <a:gd name="connsiteX3" fmla="*/ 0 w 7126382"/>
                <a:gd name="connsiteY3" fmla="*/ 6866963 h 6866963"/>
                <a:gd name="connsiteX4" fmla="*/ 4129742 w 7126382"/>
                <a:gd name="connsiteY4" fmla="*/ 1 h 6866963"/>
                <a:gd name="connsiteX0" fmla="*/ 4129742 w 9227556"/>
                <a:gd name="connsiteY0" fmla="*/ 9729 h 6876691"/>
                <a:gd name="connsiteX1" fmla="*/ 9227556 w 9227556"/>
                <a:gd name="connsiteY1" fmla="*/ 0 h 6876691"/>
                <a:gd name="connsiteX2" fmla="*/ 7126382 w 9227556"/>
                <a:gd name="connsiteY2" fmla="*/ 6876691 h 6876691"/>
                <a:gd name="connsiteX3" fmla="*/ 0 w 9227556"/>
                <a:gd name="connsiteY3" fmla="*/ 6876691 h 6876691"/>
                <a:gd name="connsiteX4" fmla="*/ 4129742 w 9227556"/>
                <a:gd name="connsiteY4" fmla="*/ 9729 h 6876691"/>
                <a:gd name="connsiteX0" fmla="*/ 4129742 w 9227556"/>
                <a:gd name="connsiteY0" fmla="*/ 9729 h 6876691"/>
                <a:gd name="connsiteX1" fmla="*/ 9227556 w 9227556"/>
                <a:gd name="connsiteY1" fmla="*/ 0 h 6876691"/>
                <a:gd name="connsiteX2" fmla="*/ 9217828 w 9227556"/>
                <a:gd name="connsiteY2" fmla="*/ 6866964 h 6876691"/>
                <a:gd name="connsiteX3" fmla="*/ 0 w 9227556"/>
                <a:gd name="connsiteY3" fmla="*/ 6876691 h 6876691"/>
                <a:gd name="connsiteX4" fmla="*/ 4129742 w 9227556"/>
                <a:gd name="connsiteY4" fmla="*/ 9729 h 6876691"/>
                <a:gd name="connsiteX0" fmla="*/ 4129742 w 9227556"/>
                <a:gd name="connsiteY0" fmla="*/ 9729 h 6876691"/>
                <a:gd name="connsiteX1" fmla="*/ 9227556 w 9227556"/>
                <a:gd name="connsiteY1" fmla="*/ 0 h 6876691"/>
                <a:gd name="connsiteX2" fmla="*/ 6706448 w 9227556"/>
                <a:gd name="connsiteY2" fmla="*/ 6854085 h 6876691"/>
                <a:gd name="connsiteX3" fmla="*/ 0 w 9227556"/>
                <a:gd name="connsiteY3" fmla="*/ 6876691 h 6876691"/>
                <a:gd name="connsiteX4" fmla="*/ 4129742 w 9227556"/>
                <a:gd name="connsiteY4" fmla="*/ 9729 h 6876691"/>
                <a:gd name="connsiteX0" fmla="*/ 4129742 w 9227556"/>
                <a:gd name="connsiteY0" fmla="*/ 9729 h 6876691"/>
                <a:gd name="connsiteX1" fmla="*/ 9227556 w 9227556"/>
                <a:gd name="connsiteY1" fmla="*/ 0 h 6876691"/>
                <a:gd name="connsiteX2" fmla="*/ 6706448 w 9227556"/>
                <a:gd name="connsiteY2" fmla="*/ 6854085 h 6876691"/>
                <a:gd name="connsiteX3" fmla="*/ 0 w 9227556"/>
                <a:gd name="connsiteY3" fmla="*/ 6876691 h 6876691"/>
                <a:gd name="connsiteX4" fmla="*/ 4129742 w 9227556"/>
                <a:gd name="connsiteY4" fmla="*/ 9729 h 6876691"/>
                <a:gd name="connsiteX0" fmla="*/ 4129742 w 9227556"/>
                <a:gd name="connsiteY0" fmla="*/ 9729 h 6876691"/>
                <a:gd name="connsiteX1" fmla="*/ 9227556 w 9227556"/>
                <a:gd name="connsiteY1" fmla="*/ 0 h 6876691"/>
                <a:gd name="connsiteX2" fmla="*/ 6674251 w 9227556"/>
                <a:gd name="connsiteY2" fmla="*/ 6860525 h 6876691"/>
                <a:gd name="connsiteX3" fmla="*/ 0 w 9227556"/>
                <a:gd name="connsiteY3" fmla="*/ 6876691 h 6876691"/>
                <a:gd name="connsiteX4" fmla="*/ 4129742 w 9227556"/>
                <a:gd name="connsiteY4" fmla="*/ 9729 h 6876691"/>
                <a:gd name="connsiteX0" fmla="*/ 4129742 w 9229072"/>
                <a:gd name="connsiteY0" fmla="*/ 9729 h 6876691"/>
                <a:gd name="connsiteX1" fmla="*/ 9227556 w 9229072"/>
                <a:gd name="connsiteY1" fmla="*/ 0 h 6876691"/>
                <a:gd name="connsiteX2" fmla="*/ 6674251 w 9229072"/>
                <a:gd name="connsiteY2" fmla="*/ 6860525 h 6876691"/>
                <a:gd name="connsiteX3" fmla="*/ 9229072 w 9229072"/>
                <a:gd name="connsiteY3" fmla="*/ 2297300 h 6876691"/>
                <a:gd name="connsiteX4" fmla="*/ 0 w 9229072"/>
                <a:gd name="connsiteY4" fmla="*/ 6876691 h 6876691"/>
                <a:gd name="connsiteX5" fmla="*/ 4129742 w 9229072"/>
                <a:gd name="connsiteY5" fmla="*/ 9729 h 6876691"/>
                <a:gd name="connsiteX0" fmla="*/ 4129742 w 9227556"/>
                <a:gd name="connsiteY0" fmla="*/ 9729 h 6876691"/>
                <a:gd name="connsiteX1" fmla="*/ 9227556 w 9227556"/>
                <a:gd name="connsiteY1" fmla="*/ 0 h 6876691"/>
                <a:gd name="connsiteX2" fmla="*/ 6674251 w 9227556"/>
                <a:gd name="connsiteY2" fmla="*/ 6860525 h 6876691"/>
                <a:gd name="connsiteX3" fmla="*/ 6550266 w 9227556"/>
                <a:gd name="connsiteY3" fmla="*/ 6862860 h 6876691"/>
                <a:gd name="connsiteX4" fmla="*/ 0 w 9227556"/>
                <a:gd name="connsiteY4" fmla="*/ 6876691 h 6876691"/>
                <a:gd name="connsiteX5" fmla="*/ 4129742 w 9227556"/>
                <a:gd name="connsiteY5" fmla="*/ 9729 h 6876691"/>
                <a:gd name="connsiteX0" fmla="*/ 4129742 w 10391625"/>
                <a:gd name="connsiteY0" fmla="*/ 9729 h 6876691"/>
                <a:gd name="connsiteX1" fmla="*/ 9227556 w 10391625"/>
                <a:gd name="connsiteY1" fmla="*/ 0 h 6876691"/>
                <a:gd name="connsiteX2" fmla="*/ 9237146 w 10391625"/>
                <a:gd name="connsiteY2" fmla="*/ 2700649 h 6876691"/>
                <a:gd name="connsiteX3" fmla="*/ 6550266 w 10391625"/>
                <a:gd name="connsiteY3" fmla="*/ 6862860 h 6876691"/>
                <a:gd name="connsiteX4" fmla="*/ 0 w 10391625"/>
                <a:gd name="connsiteY4" fmla="*/ 6876691 h 6876691"/>
                <a:gd name="connsiteX5" fmla="*/ 4129742 w 10391625"/>
                <a:gd name="connsiteY5" fmla="*/ 9729 h 6876691"/>
                <a:gd name="connsiteX0" fmla="*/ 4129742 w 10377310"/>
                <a:gd name="connsiteY0" fmla="*/ 9729 h 6876691"/>
                <a:gd name="connsiteX1" fmla="*/ 9227556 w 10377310"/>
                <a:gd name="connsiteY1" fmla="*/ 0 h 6876691"/>
                <a:gd name="connsiteX2" fmla="*/ 9217828 w 10377310"/>
                <a:gd name="connsiteY2" fmla="*/ 2642694 h 6876691"/>
                <a:gd name="connsiteX3" fmla="*/ 6550266 w 10377310"/>
                <a:gd name="connsiteY3" fmla="*/ 6862860 h 6876691"/>
                <a:gd name="connsiteX4" fmla="*/ 0 w 10377310"/>
                <a:gd name="connsiteY4" fmla="*/ 6876691 h 6876691"/>
                <a:gd name="connsiteX5" fmla="*/ 4129742 w 10377310"/>
                <a:gd name="connsiteY5" fmla="*/ 9729 h 6876691"/>
                <a:gd name="connsiteX0" fmla="*/ 4129742 w 9227556"/>
                <a:gd name="connsiteY0" fmla="*/ 9729 h 6876691"/>
                <a:gd name="connsiteX1" fmla="*/ 9227556 w 9227556"/>
                <a:gd name="connsiteY1" fmla="*/ 0 h 6876691"/>
                <a:gd name="connsiteX2" fmla="*/ 9217828 w 9227556"/>
                <a:gd name="connsiteY2" fmla="*/ 2642694 h 6876691"/>
                <a:gd name="connsiteX3" fmla="*/ 6550266 w 9227556"/>
                <a:gd name="connsiteY3" fmla="*/ 6862860 h 6876691"/>
                <a:gd name="connsiteX4" fmla="*/ 0 w 9227556"/>
                <a:gd name="connsiteY4" fmla="*/ 6876691 h 6876691"/>
                <a:gd name="connsiteX5" fmla="*/ 4129742 w 9227556"/>
                <a:gd name="connsiteY5" fmla="*/ 9729 h 6876691"/>
                <a:gd name="connsiteX0" fmla="*/ 4129742 w 9227556"/>
                <a:gd name="connsiteY0" fmla="*/ 9729 h 6876691"/>
                <a:gd name="connsiteX1" fmla="*/ 9227556 w 9227556"/>
                <a:gd name="connsiteY1" fmla="*/ 0 h 6876691"/>
                <a:gd name="connsiteX2" fmla="*/ 9217828 w 9227556"/>
                <a:gd name="connsiteY2" fmla="*/ 2642694 h 6876691"/>
                <a:gd name="connsiteX3" fmla="*/ 6659737 w 9227556"/>
                <a:gd name="connsiteY3" fmla="*/ 6875739 h 6876691"/>
                <a:gd name="connsiteX4" fmla="*/ 0 w 9227556"/>
                <a:gd name="connsiteY4" fmla="*/ 6876691 h 6876691"/>
                <a:gd name="connsiteX5" fmla="*/ 4129742 w 9227556"/>
                <a:gd name="connsiteY5" fmla="*/ 9729 h 6876691"/>
                <a:gd name="connsiteX0" fmla="*/ 4142099 w 9227556"/>
                <a:gd name="connsiteY0" fmla="*/ 5610 h 6876691"/>
                <a:gd name="connsiteX1" fmla="*/ 9227556 w 9227556"/>
                <a:gd name="connsiteY1" fmla="*/ 0 h 6876691"/>
                <a:gd name="connsiteX2" fmla="*/ 9217828 w 9227556"/>
                <a:gd name="connsiteY2" fmla="*/ 2642694 h 6876691"/>
                <a:gd name="connsiteX3" fmla="*/ 6659737 w 9227556"/>
                <a:gd name="connsiteY3" fmla="*/ 6875739 h 6876691"/>
                <a:gd name="connsiteX4" fmla="*/ 0 w 9227556"/>
                <a:gd name="connsiteY4" fmla="*/ 6876691 h 6876691"/>
                <a:gd name="connsiteX5" fmla="*/ 4142099 w 9227556"/>
                <a:gd name="connsiteY5" fmla="*/ 5610 h 6876691"/>
                <a:gd name="connsiteX0" fmla="*/ 4129742 w 9227556"/>
                <a:gd name="connsiteY0" fmla="*/ 5610 h 6876691"/>
                <a:gd name="connsiteX1" fmla="*/ 9227556 w 9227556"/>
                <a:gd name="connsiteY1" fmla="*/ 0 h 6876691"/>
                <a:gd name="connsiteX2" fmla="*/ 9217828 w 9227556"/>
                <a:gd name="connsiteY2" fmla="*/ 2642694 h 6876691"/>
                <a:gd name="connsiteX3" fmla="*/ 6659737 w 9227556"/>
                <a:gd name="connsiteY3" fmla="*/ 6875739 h 6876691"/>
                <a:gd name="connsiteX4" fmla="*/ 0 w 9227556"/>
                <a:gd name="connsiteY4" fmla="*/ 6876691 h 6876691"/>
                <a:gd name="connsiteX5" fmla="*/ 4129742 w 9227556"/>
                <a:gd name="connsiteY5" fmla="*/ 5610 h 6876691"/>
                <a:gd name="connsiteX0" fmla="*/ 4133861 w 9227556"/>
                <a:gd name="connsiteY0" fmla="*/ 0 h 6883438"/>
                <a:gd name="connsiteX1" fmla="*/ 9227556 w 9227556"/>
                <a:gd name="connsiteY1" fmla="*/ 6747 h 6883438"/>
                <a:gd name="connsiteX2" fmla="*/ 9217828 w 9227556"/>
                <a:gd name="connsiteY2" fmla="*/ 2649441 h 6883438"/>
                <a:gd name="connsiteX3" fmla="*/ 6659737 w 9227556"/>
                <a:gd name="connsiteY3" fmla="*/ 6882486 h 6883438"/>
                <a:gd name="connsiteX4" fmla="*/ 0 w 9227556"/>
                <a:gd name="connsiteY4" fmla="*/ 6883438 h 6883438"/>
                <a:gd name="connsiteX5" fmla="*/ 4133861 w 9227556"/>
                <a:gd name="connsiteY5" fmla="*/ 0 h 6883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227556" h="6883438">
                  <a:moveTo>
                    <a:pt x="4133861" y="0"/>
                  </a:moveTo>
                  <a:lnTo>
                    <a:pt x="9227556" y="6747"/>
                  </a:lnTo>
                  <a:cubicBezTo>
                    <a:pt x="9224313" y="2295735"/>
                    <a:pt x="9227510" y="1146064"/>
                    <a:pt x="9217828" y="2649441"/>
                  </a:cubicBezTo>
                  <a:lnTo>
                    <a:pt x="6659737" y="6882486"/>
                  </a:lnTo>
                  <a:lnTo>
                    <a:pt x="0" y="6883438"/>
                  </a:lnTo>
                  <a:lnTo>
                    <a:pt x="4133861" y="0"/>
                  </a:lnTo>
                  <a:close/>
                </a:path>
              </a:pathLst>
            </a:custGeom>
            <a:solidFill>
              <a:schemeClr val="bg1">
                <a:alpha val="82000"/>
              </a:schemeClr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" name="Rectangle 36">
              <a:extLst>
                <a:ext uri="{FF2B5EF4-FFF2-40B4-BE49-F238E27FC236}">
                  <a16:creationId xmlns:a16="http://schemas.microsoft.com/office/drawing/2014/main" id="{9BAC0435-7DDA-4BA6-A07F-6AE22E91C8D2}"/>
                </a:ext>
              </a:extLst>
            </p:cNvPr>
            <p:cNvSpPr/>
            <p:nvPr userDrawn="1"/>
          </p:nvSpPr>
          <p:spPr>
            <a:xfrm flipH="1" flipV="1">
              <a:off x="-3647" y="-11182"/>
              <a:ext cx="2562367" cy="4230326"/>
            </a:xfrm>
            <a:custGeom>
              <a:avLst/>
              <a:gdLst>
                <a:gd name="connsiteX0" fmla="*/ 0 w 7126382"/>
                <a:gd name="connsiteY0" fmla="*/ 0 h 6866963"/>
                <a:gd name="connsiteX1" fmla="*/ 7126382 w 7126382"/>
                <a:gd name="connsiteY1" fmla="*/ 0 h 6866963"/>
                <a:gd name="connsiteX2" fmla="*/ 7126382 w 7126382"/>
                <a:gd name="connsiteY2" fmla="*/ 6866963 h 6866963"/>
                <a:gd name="connsiteX3" fmla="*/ 0 w 7126382"/>
                <a:gd name="connsiteY3" fmla="*/ 6866963 h 6866963"/>
                <a:gd name="connsiteX4" fmla="*/ 0 w 7126382"/>
                <a:gd name="connsiteY4" fmla="*/ 0 h 6866963"/>
                <a:gd name="connsiteX0" fmla="*/ 2773082 w 7126382"/>
                <a:gd name="connsiteY0" fmla="*/ 0 h 6872939"/>
                <a:gd name="connsiteX1" fmla="*/ 7126382 w 7126382"/>
                <a:gd name="connsiteY1" fmla="*/ 5976 h 6872939"/>
                <a:gd name="connsiteX2" fmla="*/ 7126382 w 7126382"/>
                <a:gd name="connsiteY2" fmla="*/ 6872939 h 6872939"/>
                <a:gd name="connsiteX3" fmla="*/ 0 w 7126382"/>
                <a:gd name="connsiteY3" fmla="*/ 6872939 h 6872939"/>
                <a:gd name="connsiteX4" fmla="*/ 2773082 w 7126382"/>
                <a:gd name="connsiteY4" fmla="*/ 0 h 6872939"/>
                <a:gd name="connsiteX0" fmla="*/ 2928471 w 7126382"/>
                <a:gd name="connsiteY0" fmla="*/ 0 h 6908798"/>
                <a:gd name="connsiteX1" fmla="*/ 7126382 w 7126382"/>
                <a:gd name="connsiteY1" fmla="*/ 41835 h 6908798"/>
                <a:gd name="connsiteX2" fmla="*/ 7126382 w 7126382"/>
                <a:gd name="connsiteY2" fmla="*/ 6908798 h 6908798"/>
                <a:gd name="connsiteX3" fmla="*/ 0 w 7126382"/>
                <a:gd name="connsiteY3" fmla="*/ 6908798 h 6908798"/>
                <a:gd name="connsiteX4" fmla="*/ 2928471 w 7126382"/>
                <a:gd name="connsiteY4" fmla="*/ 0 h 6908798"/>
                <a:gd name="connsiteX0" fmla="*/ 3143624 w 7126382"/>
                <a:gd name="connsiteY0" fmla="*/ 0 h 6878915"/>
                <a:gd name="connsiteX1" fmla="*/ 7126382 w 7126382"/>
                <a:gd name="connsiteY1" fmla="*/ 11952 h 6878915"/>
                <a:gd name="connsiteX2" fmla="*/ 7126382 w 7126382"/>
                <a:gd name="connsiteY2" fmla="*/ 6878915 h 6878915"/>
                <a:gd name="connsiteX3" fmla="*/ 0 w 7126382"/>
                <a:gd name="connsiteY3" fmla="*/ 6878915 h 6878915"/>
                <a:gd name="connsiteX4" fmla="*/ 3143624 w 7126382"/>
                <a:gd name="connsiteY4" fmla="*/ 0 h 6878915"/>
                <a:gd name="connsiteX0" fmla="*/ 3556000 w 7126382"/>
                <a:gd name="connsiteY0" fmla="*/ 11954 h 6866963"/>
                <a:gd name="connsiteX1" fmla="*/ 7126382 w 7126382"/>
                <a:gd name="connsiteY1" fmla="*/ 0 h 6866963"/>
                <a:gd name="connsiteX2" fmla="*/ 7126382 w 7126382"/>
                <a:gd name="connsiteY2" fmla="*/ 6866963 h 6866963"/>
                <a:gd name="connsiteX3" fmla="*/ 0 w 7126382"/>
                <a:gd name="connsiteY3" fmla="*/ 6866963 h 6866963"/>
                <a:gd name="connsiteX4" fmla="*/ 3556000 w 7126382"/>
                <a:gd name="connsiteY4" fmla="*/ 11954 h 6866963"/>
                <a:gd name="connsiteX0" fmla="*/ 4129742 w 7126382"/>
                <a:gd name="connsiteY0" fmla="*/ 1 h 6866963"/>
                <a:gd name="connsiteX1" fmla="*/ 7126382 w 7126382"/>
                <a:gd name="connsiteY1" fmla="*/ 0 h 6866963"/>
                <a:gd name="connsiteX2" fmla="*/ 7126382 w 7126382"/>
                <a:gd name="connsiteY2" fmla="*/ 6866963 h 6866963"/>
                <a:gd name="connsiteX3" fmla="*/ 0 w 7126382"/>
                <a:gd name="connsiteY3" fmla="*/ 6866963 h 6866963"/>
                <a:gd name="connsiteX4" fmla="*/ 4129742 w 7126382"/>
                <a:gd name="connsiteY4" fmla="*/ 1 h 6866963"/>
                <a:gd name="connsiteX0" fmla="*/ 4129742 w 7126382"/>
                <a:gd name="connsiteY0" fmla="*/ 1 h 6866963"/>
                <a:gd name="connsiteX1" fmla="*/ 7126382 w 7126382"/>
                <a:gd name="connsiteY1" fmla="*/ 0 h 6866963"/>
                <a:gd name="connsiteX2" fmla="*/ 5055210 w 7126382"/>
                <a:gd name="connsiteY2" fmla="*/ 6866963 h 6866963"/>
                <a:gd name="connsiteX3" fmla="*/ 0 w 7126382"/>
                <a:gd name="connsiteY3" fmla="*/ 6866963 h 6866963"/>
                <a:gd name="connsiteX4" fmla="*/ 4129742 w 7126382"/>
                <a:gd name="connsiteY4" fmla="*/ 1 h 6866963"/>
                <a:gd name="connsiteX0" fmla="*/ 4129742 w 7126382"/>
                <a:gd name="connsiteY0" fmla="*/ 1 h 6866963"/>
                <a:gd name="connsiteX1" fmla="*/ 7126382 w 7126382"/>
                <a:gd name="connsiteY1" fmla="*/ 0 h 6866963"/>
                <a:gd name="connsiteX2" fmla="*/ 4140810 w 7126382"/>
                <a:gd name="connsiteY2" fmla="*/ 6855946 h 6866963"/>
                <a:gd name="connsiteX3" fmla="*/ 0 w 7126382"/>
                <a:gd name="connsiteY3" fmla="*/ 6866963 h 6866963"/>
                <a:gd name="connsiteX4" fmla="*/ 4129742 w 7126382"/>
                <a:gd name="connsiteY4" fmla="*/ 1 h 6866963"/>
                <a:gd name="connsiteX0" fmla="*/ 4129742 w 4140810"/>
                <a:gd name="connsiteY0" fmla="*/ 0 h 6866962"/>
                <a:gd name="connsiteX1" fmla="*/ 4140810 w 4140810"/>
                <a:gd name="connsiteY1" fmla="*/ 6855945 h 6866962"/>
                <a:gd name="connsiteX2" fmla="*/ 0 w 4140810"/>
                <a:gd name="connsiteY2" fmla="*/ 6866962 h 6866962"/>
                <a:gd name="connsiteX3" fmla="*/ 4129742 w 4140810"/>
                <a:gd name="connsiteY3" fmla="*/ 0 h 6866962"/>
                <a:gd name="connsiteX0" fmla="*/ 4129742 w 4129931"/>
                <a:gd name="connsiteY0" fmla="*/ 0 h 6888995"/>
                <a:gd name="connsiteX1" fmla="*/ 4085726 w 4129931"/>
                <a:gd name="connsiteY1" fmla="*/ 6888995 h 6888995"/>
                <a:gd name="connsiteX2" fmla="*/ 0 w 4129931"/>
                <a:gd name="connsiteY2" fmla="*/ 6866962 h 6888995"/>
                <a:gd name="connsiteX3" fmla="*/ 4129742 w 4129931"/>
                <a:gd name="connsiteY3" fmla="*/ 0 h 6888995"/>
                <a:gd name="connsiteX0" fmla="*/ 4129742 w 4130812"/>
                <a:gd name="connsiteY0" fmla="*/ 0 h 6888995"/>
                <a:gd name="connsiteX1" fmla="*/ 4129793 w 4130812"/>
                <a:gd name="connsiteY1" fmla="*/ 6888995 h 6888995"/>
                <a:gd name="connsiteX2" fmla="*/ 0 w 4130812"/>
                <a:gd name="connsiteY2" fmla="*/ 6866962 h 6888995"/>
                <a:gd name="connsiteX3" fmla="*/ 4129742 w 4130812"/>
                <a:gd name="connsiteY3" fmla="*/ 0 h 6888995"/>
                <a:gd name="connsiteX0" fmla="*/ 4153271 w 4154341"/>
                <a:gd name="connsiteY0" fmla="*/ 0 h 6896714"/>
                <a:gd name="connsiteX1" fmla="*/ 4153322 w 4154341"/>
                <a:gd name="connsiteY1" fmla="*/ 6888995 h 6896714"/>
                <a:gd name="connsiteX2" fmla="*/ 0 w 4154341"/>
                <a:gd name="connsiteY2" fmla="*/ 6896714 h 6896714"/>
                <a:gd name="connsiteX3" fmla="*/ 4153271 w 4154341"/>
                <a:gd name="connsiteY3" fmla="*/ 0 h 6896714"/>
                <a:gd name="connsiteX0" fmla="*/ 4153270 w 4154339"/>
                <a:gd name="connsiteY0" fmla="*/ 0 h 6909552"/>
                <a:gd name="connsiteX1" fmla="*/ 4153322 w 4154339"/>
                <a:gd name="connsiteY1" fmla="*/ 6901833 h 6909552"/>
                <a:gd name="connsiteX2" fmla="*/ 0 w 4154339"/>
                <a:gd name="connsiteY2" fmla="*/ 6909552 h 6909552"/>
                <a:gd name="connsiteX3" fmla="*/ 4153270 w 4154339"/>
                <a:gd name="connsiteY3" fmla="*/ 0 h 6909552"/>
                <a:gd name="connsiteX0" fmla="*/ 4136348 w 4137419"/>
                <a:gd name="connsiteY0" fmla="*/ 0 h 6909552"/>
                <a:gd name="connsiteX1" fmla="*/ 4136400 w 4137419"/>
                <a:gd name="connsiteY1" fmla="*/ 6901833 h 6909552"/>
                <a:gd name="connsiteX2" fmla="*/ 0 w 4137419"/>
                <a:gd name="connsiteY2" fmla="*/ 6909552 h 6909552"/>
                <a:gd name="connsiteX3" fmla="*/ 4136348 w 4137419"/>
                <a:gd name="connsiteY3" fmla="*/ 0 h 6909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37419" h="6909552">
                  <a:moveTo>
                    <a:pt x="4136348" y="0"/>
                  </a:moveTo>
                  <a:cubicBezTo>
                    <a:pt x="4140037" y="2285315"/>
                    <a:pt x="4132711" y="4616518"/>
                    <a:pt x="4136400" y="6901833"/>
                  </a:cubicBezTo>
                  <a:lnTo>
                    <a:pt x="0" y="6909552"/>
                  </a:lnTo>
                  <a:lnTo>
                    <a:pt x="4136348" y="0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" name="Rectangle 36">
              <a:extLst>
                <a:ext uri="{FF2B5EF4-FFF2-40B4-BE49-F238E27FC236}">
                  <a16:creationId xmlns:a16="http://schemas.microsoft.com/office/drawing/2014/main" id="{9D713DC1-16E2-41AB-B9E4-CAB7DF77EAE8}"/>
                </a:ext>
              </a:extLst>
            </p:cNvPr>
            <p:cNvSpPr/>
            <p:nvPr userDrawn="1"/>
          </p:nvSpPr>
          <p:spPr>
            <a:xfrm>
              <a:off x="5083419" y="-2813"/>
              <a:ext cx="7126382" cy="6866963"/>
            </a:xfrm>
            <a:custGeom>
              <a:avLst/>
              <a:gdLst>
                <a:gd name="connsiteX0" fmla="*/ 0 w 7126382"/>
                <a:gd name="connsiteY0" fmla="*/ 0 h 6866963"/>
                <a:gd name="connsiteX1" fmla="*/ 7126382 w 7126382"/>
                <a:gd name="connsiteY1" fmla="*/ 0 h 6866963"/>
                <a:gd name="connsiteX2" fmla="*/ 7126382 w 7126382"/>
                <a:gd name="connsiteY2" fmla="*/ 6866963 h 6866963"/>
                <a:gd name="connsiteX3" fmla="*/ 0 w 7126382"/>
                <a:gd name="connsiteY3" fmla="*/ 6866963 h 6866963"/>
                <a:gd name="connsiteX4" fmla="*/ 0 w 7126382"/>
                <a:gd name="connsiteY4" fmla="*/ 0 h 6866963"/>
                <a:gd name="connsiteX0" fmla="*/ 2773082 w 7126382"/>
                <a:gd name="connsiteY0" fmla="*/ 0 h 6872939"/>
                <a:gd name="connsiteX1" fmla="*/ 7126382 w 7126382"/>
                <a:gd name="connsiteY1" fmla="*/ 5976 h 6872939"/>
                <a:gd name="connsiteX2" fmla="*/ 7126382 w 7126382"/>
                <a:gd name="connsiteY2" fmla="*/ 6872939 h 6872939"/>
                <a:gd name="connsiteX3" fmla="*/ 0 w 7126382"/>
                <a:gd name="connsiteY3" fmla="*/ 6872939 h 6872939"/>
                <a:gd name="connsiteX4" fmla="*/ 2773082 w 7126382"/>
                <a:gd name="connsiteY4" fmla="*/ 0 h 6872939"/>
                <a:gd name="connsiteX0" fmla="*/ 2928471 w 7126382"/>
                <a:gd name="connsiteY0" fmla="*/ 0 h 6908798"/>
                <a:gd name="connsiteX1" fmla="*/ 7126382 w 7126382"/>
                <a:gd name="connsiteY1" fmla="*/ 41835 h 6908798"/>
                <a:gd name="connsiteX2" fmla="*/ 7126382 w 7126382"/>
                <a:gd name="connsiteY2" fmla="*/ 6908798 h 6908798"/>
                <a:gd name="connsiteX3" fmla="*/ 0 w 7126382"/>
                <a:gd name="connsiteY3" fmla="*/ 6908798 h 6908798"/>
                <a:gd name="connsiteX4" fmla="*/ 2928471 w 7126382"/>
                <a:gd name="connsiteY4" fmla="*/ 0 h 6908798"/>
                <a:gd name="connsiteX0" fmla="*/ 3143624 w 7126382"/>
                <a:gd name="connsiteY0" fmla="*/ 0 h 6878915"/>
                <a:gd name="connsiteX1" fmla="*/ 7126382 w 7126382"/>
                <a:gd name="connsiteY1" fmla="*/ 11952 h 6878915"/>
                <a:gd name="connsiteX2" fmla="*/ 7126382 w 7126382"/>
                <a:gd name="connsiteY2" fmla="*/ 6878915 h 6878915"/>
                <a:gd name="connsiteX3" fmla="*/ 0 w 7126382"/>
                <a:gd name="connsiteY3" fmla="*/ 6878915 h 6878915"/>
                <a:gd name="connsiteX4" fmla="*/ 3143624 w 7126382"/>
                <a:gd name="connsiteY4" fmla="*/ 0 h 6878915"/>
                <a:gd name="connsiteX0" fmla="*/ 3556000 w 7126382"/>
                <a:gd name="connsiteY0" fmla="*/ 11954 h 6866963"/>
                <a:gd name="connsiteX1" fmla="*/ 7126382 w 7126382"/>
                <a:gd name="connsiteY1" fmla="*/ 0 h 6866963"/>
                <a:gd name="connsiteX2" fmla="*/ 7126382 w 7126382"/>
                <a:gd name="connsiteY2" fmla="*/ 6866963 h 6866963"/>
                <a:gd name="connsiteX3" fmla="*/ 0 w 7126382"/>
                <a:gd name="connsiteY3" fmla="*/ 6866963 h 6866963"/>
                <a:gd name="connsiteX4" fmla="*/ 3556000 w 7126382"/>
                <a:gd name="connsiteY4" fmla="*/ 11954 h 6866963"/>
                <a:gd name="connsiteX0" fmla="*/ 4129742 w 7126382"/>
                <a:gd name="connsiteY0" fmla="*/ 1 h 6866963"/>
                <a:gd name="connsiteX1" fmla="*/ 7126382 w 7126382"/>
                <a:gd name="connsiteY1" fmla="*/ 0 h 6866963"/>
                <a:gd name="connsiteX2" fmla="*/ 7126382 w 7126382"/>
                <a:gd name="connsiteY2" fmla="*/ 6866963 h 6866963"/>
                <a:gd name="connsiteX3" fmla="*/ 0 w 7126382"/>
                <a:gd name="connsiteY3" fmla="*/ 6866963 h 6866963"/>
                <a:gd name="connsiteX4" fmla="*/ 4129742 w 7126382"/>
                <a:gd name="connsiteY4" fmla="*/ 1 h 6866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26382" h="6866963">
                  <a:moveTo>
                    <a:pt x="4129742" y="1"/>
                  </a:moveTo>
                  <a:lnTo>
                    <a:pt x="7126382" y="0"/>
                  </a:lnTo>
                  <a:lnTo>
                    <a:pt x="7126382" y="6866963"/>
                  </a:lnTo>
                  <a:lnTo>
                    <a:pt x="0" y="6866963"/>
                  </a:lnTo>
                  <a:lnTo>
                    <a:pt x="4129742" y="1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3B5451E-194B-4A93-A720-3EFE282D678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1A7B2-A5E0-4AEB-B044-A2ED8A4C6AA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7CB9671F-3F50-492F-83DE-1741CD36331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75317" y="4576443"/>
            <a:ext cx="5918479" cy="860568"/>
          </a:xfrm>
        </p:spPr>
        <p:txBody>
          <a:bodyPr anchor="t">
            <a:normAutofit/>
          </a:bodyPr>
          <a:lstStyle>
            <a:lvl1pPr marL="0" indent="0" algn="l">
              <a:spcBef>
                <a:spcPts val="300"/>
              </a:spcBef>
              <a:buNone/>
              <a:defRPr sz="2000" b="0" spc="0" baseline="0">
                <a:solidFill>
                  <a:schemeClr val="tx2"/>
                </a:solidFill>
                <a:latin typeface="+mn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656B82-872E-46B2-8537-99218275AD25}"/>
              </a:ext>
            </a:extLst>
          </p:cNvPr>
          <p:cNvSpPr txBox="1"/>
          <p:nvPr/>
        </p:nvSpPr>
        <p:spPr bwMode="auto">
          <a:xfrm>
            <a:off x="6491397" y="6601984"/>
            <a:ext cx="5343776" cy="2000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00" b="0" i="0" u="none" strike="noStrike" kern="1200" cap="none" spc="10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ＭＳ Ｐゴシック" pitchFamily="34" charset="-128"/>
                <a:cs typeface="+mn-cs"/>
              </a:rPr>
              <a:t>RAPISCAN SYSTEMS | AS&amp;E — PART OF THE OSI SYSTEMS FAMILY OF SECURITY COMPANIES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A811272-E833-4351-ACCB-EAF7138F1446}"/>
              </a:ext>
            </a:extLst>
          </p:cNvPr>
          <p:cNvSpPr txBox="1"/>
          <p:nvPr/>
        </p:nvSpPr>
        <p:spPr bwMode="auto">
          <a:xfrm>
            <a:off x="6350661" y="6395628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r"/>
            <a:r>
              <a:rPr lang="en-US" sz="800" b="0" spc="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1DD9E04-D111-405E-ADEB-661444BCF4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14632" y="3898095"/>
            <a:ext cx="2461793" cy="729824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36B6EE3C-AA0F-46B6-8604-DEAC2B90B8DE}"/>
              </a:ext>
            </a:extLst>
          </p:cNvPr>
          <p:cNvGrpSpPr>
            <a:grpSpLocks noChangeAspect="1"/>
          </p:cNvGrpSpPr>
          <p:nvPr/>
        </p:nvGrpSpPr>
        <p:grpSpPr>
          <a:xfrm>
            <a:off x="406874" y="1270024"/>
            <a:ext cx="11430000" cy="2275956"/>
            <a:chOff x="384840" y="1497673"/>
            <a:chExt cx="10026100" cy="1996410"/>
          </a:xfrm>
          <a:solidFill>
            <a:schemeClr val="bg1"/>
          </a:solidFill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B302476-1DC6-4DA5-83B7-E556CFEDDDDB}"/>
                </a:ext>
              </a:extLst>
            </p:cNvPr>
            <p:cNvSpPr/>
            <p:nvPr userDrawn="1"/>
          </p:nvSpPr>
          <p:spPr>
            <a:xfrm>
              <a:off x="384840" y="1497673"/>
              <a:ext cx="10026100" cy="1996410"/>
            </a:xfrm>
            <a:prstGeom prst="rect">
              <a:avLst/>
            </a:prstGeom>
            <a:solidFill>
              <a:schemeClr val="bg1">
                <a:alpha val="98000"/>
              </a:schemeClr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89CDBC2B-FCEB-4FC1-AEE9-D48794568693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934775" y="1571024"/>
              <a:ext cx="2437900" cy="1861263"/>
            </a:xfrm>
            <a:prstGeom prst="rect">
              <a:avLst/>
            </a:prstGeom>
            <a:grpFill/>
          </p:spPr>
        </p:pic>
        <p:pic>
          <p:nvPicPr>
            <p:cNvPr id="18" name="Picture 17" descr="A car parked on the side of a road&#10;&#10;Description automatically generated">
              <a:extLst>
                <a:ext uri="{FF2B5EF4-FFF2-40B4-BE49-F238E27FC236}">
                  <a16:creationId xmlns:a16="http://schemas.microsoft.com/office/drawing/2014/main" id="{E9975047-9E16-41FE-9474-68768D7277BD}"/>
                </a:ext>
              </a:extLst>
            </p:cNvPr>
            <p:cNvPicPr>
              <a:picLocks/>
            </p:cNvPicPr>
            <p:nvPr userDrawn="1"/>
          </p:nvPicPr>
          <p:blipFill rotWithShape="1">
            <a:blip r:embed="rId5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49088" y="1574568"/>
              <a:ext cx="2404872" cy="884314"/>
            </a:xfrm>
            <a:prstGeom prst="rect">
              <a:avLst/>
            </a:prstGeom>
            <a:grpFill/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4F0AF31F-8F87-49B7-B77B-CC32268CEE7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69717" y="1571914"/>
              <a:ext cx="2390178" cy="886968"/>
            </a:xfrm>
            <a:prstGeom prst="rect">
              <a:avLst/>
            </a:prstGeom>
            <a:grpFill/>
            <a:ln w="6350">
              <a:solidFill>
                <a:schemeClr val="bg1">
                  <a:lumMod val="65000"/>
                </a:schemeClr>
              </a:solidFill>
            </a:ln>
          </p:spPr>
        </p:pic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6367CFF2-B34A-4F39-B09F-54679EA971FE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446107" y="2525596"/>
              <a:ext cx="2400965" cy="905256"/>
            </a:xfrm>
            <a:prstGeom prst="rect">
              <a:avLst/>
            </a:prstGeom>
            <a:grpFill/>
          </p:spPr>
        </p:pic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3C48EEAE-F5BE-45FD-94B3-9195EB1EB650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926914" y="1572332"/>
              <a:ext cx="2404872" cy="1861263"/>
            </a:xfrm>
            <a:prstGeom prst="rect">
              <a:avLst/>
            </a:prstGeom>
            <a:grpFill/>
          </p:spPr>
        </p:pic>
      </p:grpSp>
      <p:sp>
        <p:nvSpPr>
          <p:cNvPr id="22" name="Title 21">
            <a:extLst>
              <a:ext uri="{FF2B5EF4-FFF2-40B4-BE49-F238E27FC236}">
                <a16:creationId xmlns:a16="http://schemas.microsoft.com/office/drawing/2014/main" id="{491411AA-1F11-4371-AFF9-7E717058D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994" y="3743309"/>
            <a:ext cx="5914802" cy="771342"/>
          </a:xfrm>
        </p:spPr>
        <p:txBody>
          <a:bodyPr/>
          <a:lstStyle>
            <a:lvl1pPr>
              <a:defRPr sz="2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10" name="Picture 9" descr="A picture containing outdoor, street, sitting, front&#10;&#10;Description automatically generated">
            <a:extLst>
              <a:ext uri="{FF2B5EF4-FFF2-40B4-BE49-F238E27FC236}">
                <a16:creationId xmlns:a16="http://schemas.microsoft.com/office/drawing/2014/main" id="{D9781F38-9B0A-4794-9635-8DD3DD4CA312}"/>
              </a:ext>
            </a:extLst>
          </p:cNvPr>
          <p:cNvPicPr>
            <a:picLocks/>
          </p:cNvPicPr>
          <p:nvPr/>
        </p:nvPicPr>
        <p:blipFill rotWithShape="1"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0908" y="2463792"/>
            <a:ext cx="2734056" cy="1005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270488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pos="7392">
          <p15:clr>
            <a:srgbClr val="FBAE40"/>
          </p15:clr>
        </p15:guide>
      </p15:sldGuideLst>
    </p:ext>
  </p:extLs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947893B-2207-C393-9627-298A0F2B3B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88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tall metal tower in a city&#10;&#10;Description automatically generated">
            <a:extLst>
              <a:ext uri="{FF2B5EF4-FFF2-40B4-BE49-F238E27FC236}">
                <a16:creationId xmlns:a16="http://schemas.microsoft.com/office/drawing/2014/main" id="{3B8FB257-B47A-5340-70CD-9CFEAB60E4C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t="7812" b="7812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F1897A2-F01B-E428-3399-8D401AB2DD1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C2D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4F9A8-C5E8-66DA-F239-0CBB1170264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44586" y="2076394"/>
            <a:ext cx="8884255" cy="1743059"/>
          </a:xfrm>
        </p:spPr>
        <p:txBody>
          <a:bodyPr anchor="b"/>
          <a:lstStyle>
            <a:lvl1pPr algn="l">
              <a:defRPr sz="6000" spc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66C5E8-C320-5EF1-94AE-B33ECB6436F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44585" y="4102237"/>
            <a:ext cx="9355595" cy="650608"/>
          </a:xfrm>
        </p:spPr>
        <p:txBody>
          <a:bodyPr>
            <a:normAutofit/>
          </a:bodyPr>
          <a:lstStyle>
            <a:lvl1pPr marL="0" indent="0" algn="l">
              <a:buNone/>
              <a:defRPr sz="1800" spc="3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EE324E2-3EC0-5476-F588-2F9561F4A62A}"/>
              </a:ext>
            </a:extLst>
          </p:cNvPr>
          <p:cNvSpPr txBox="1"/>
          <p:nvPr userDrawn="1"/>
        </p:nvSpPr>
        <p:spPr>
          <a:xfrm>
            <a:off x="334559" y="6492874"/>
            <a:ext cx="3098800" cy="1231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 AND PROPRIETARY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72DCC0-19B8-66FC-F96B-68FED164D62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8965975" y="500396"/>
            <a:ext cx="2891463" cy="57028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2E91FB3-8670-39EF-E51F-9EFFB61869C9}"/>
              </a:ext>
            </a:extLst>
          </p:cNvPr>
          <p:cNvSpPr/>
          <p:nvPr userDrawn="1"/>
        </p:nvSpPr>
        <p:spPr>
          <a:xfrm>
            <a:off x="-1" y="0"/>
            <a:ext cx="12191993" cy="6858000"/>
          </a:xfrm>
          <a:prstGeom prst="rect">
            <a:avLst/>
          </a:prstGeom>
          <a:noFill/>
          <a:ln w="63500">
            <a:solidFill>
              <a:srgbClr val="0071B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7001528C-7F64-C928-833B-C1C9BFFF9826}"/>
              </a:ext>
            </a:extLst>
          </p:cNvPr>
          <p:cNvSpPr/>
          <p:nvPr userDrawn="1"/>
        </p:nvSpPr>
        <p:spPr>
          <a:xfrm rot="17903622">
            <a:off x="1243159" y="-3193533"/>
            <a:ext cx="5480727" cy="7610823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9">
            <a:extLst>
              <a:ext uri="{FF2B5EF4-FFF2-40B4-BE49-F238E27FC236}">
                <a16:creationId xmlns:a16="http://schemas.microsoft.com/office/drawing/2014/main" id="{EF8A51E7-FF94-822E-FB09-49050047D913}"/>
              </a:ext>
            </a:extLst>
          </p:cNvPr>
          <p:cNvSpPr/>
          <p:nvPr userDrawn="1"/>
        </p:nvSpPr>
        <p:spPr>
          <a:xfrm rot="17903622" flipH="1" flipV="1">
            <a:off x="5441764" y="2429439"/>
            <a:ext cx="5480727" cy="7667190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326576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947893B-2207-C393-9627-298A0F2B3B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88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building with a tower&#10;&#10;Description automatically generated">
            <a:extLst>
              <a:ext uri="{FF2B5EF4-FFF2-40B4-BE49-F238E27FC236}">
                <a16:creationId xmlns:a16="http://schemas.microsoft.com/office/drawing/2014/main" id="{578FC7BD-220A-E0CF-D570-026BC8B4F69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1" t="27616" r="128" b="27195"/>
          <a:stretch/>
        </p:blipFill>
        <p:spPr>
          <a:xfrm>
            <a:off x="41030" y="0"/>
            <a:ext cx="12125228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F1897A2-F01B-E428-3399-8D401AB2DD13}"/>
              </a:ext>
            </a:extLst>
          </p:cNvPr>
          <p:cNvSpPr/>
          <p:nvPr userDrawn="1"/>
        </p:nvSpPr>
        <p:spPr>
          <a:xfrm>
            <a:off x="41030" y="0"/>
            <a:ext cx="12192000" cy="6858000"/>
          </a:xfrm>
          <a:prstGeom prst="rect">
            <a:avLst/>
          </a:prstGeom>
          <a:solidFill>
            <a:srgbClr val="001C2D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4F9A8-C5E8-66DA-F239-0CBB1170264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44586" y="2076394"/>
            <a:ext cx="8884255" cy="1743059"/>
          </a:xfrm>
        </p:spPr>
        <p:txBody>
          <a:bodyPr anchor="b"/>
          <a:lstStyle>
            <a:lvl1pPr algn="l">
              <a:defRPr sz="6000" spc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66C5E8-C320-5EF1-94AE-B33ECB6436F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44585" y="4102237"/>
            <a:ext cx="9355595" cy="650608"/>
          </a:xfrm>
        </p:spPr>
        <p:txBody>
          <a:bodyPr>
            <a:normAutofit/>
          </a:bodyPr>
          <a:lstStyle>
            <a:lvl1pPr marL="0" indent="0" algn="l">
              <a:buNone/>
              <a:defRPr sz="1800" spc="3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EE324E2-3EC0-5476-F588-2F9561F4A62A}"/>
              </a:ext>
            </a:extLst>
          </p:cNvPr>
          <p:cNvSpPr txBox="1"/>
          <p:nvPr userDrawn="1"/>
        </p:nvSpPr>
        <p:spPr>
          <a:xfrm>
            <a:off x="334559" y="6492874"/>
            <a:ext cx="3098800" cy="1231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 AND PROPRIETARY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72DCC0-19B8-66FC-F96B-68FED164D62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8965975" y="500396"/>
            <a:ext cx="2891463" cy="57028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2E91FB3-8670-39EF-E51F-9EFFB61869C9}"/>
              </a:ext>
            </a:extLst>
          </p:cNvPr>
          <p:cNvSpPr/>
          <p:nvPr userDrawn="1"/>
        </p:nvSpPr>
        <p:spPr>
          <a:xfrm>
            <a:off x="-1" y="0"/>
            <a:ext cx="12191993" cy="6858000"/>
          </a:xfrm>
          <a:prstGeom prst="rect">
            <a:avLst/>
          </a:prstGeom>
          <a:noFill/>
          <a:ln w="63500">
            <a:solidFill>
              <a:srgbClr val="0071B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7001528C-7F64-C928-833B-C1C9BFFF9826}"/>
              </a:ext>
            </a:extLst>
          </p:cNvPr>
          <p:cNvSpPr/>
          <p:nvPr userDrawn="1"/>
        </p:nvSpPr>
        <p:spPr>
          <a:xfrm rot="17903622">
            <a:off x="1243159" y="-3193533"/>
            <a:ext cx="5480727" cy="7610823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9">
            <a:extLst>
              <a:ext uri="{FF2B5EF4-FFF2-40B4-BE49-F238E27FC236}">
                <a16:creationId xmlns:a16="http://schemas.microsoft.com/office/drawing/2014/main" id="{EF8A51E7-FF94-822E-FB09-49050047D913}"/>
              </a:ext>
            </a:extLst>
          </p:cNvPr>
          <p:cNvSpPr/>
          <p:nvPr userDrawn="1"/>
        </p:nvSpPr>
        <p:spPr>
          <a:xfrm rot="17903622" flipH="1" flipV="1">
            <a:off x="5441764" y="2429439"/>
            <a:ext cx="5480727" cy="7667190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04509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7_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947893B-2207-C393-9627-298A0F2B3B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88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large room with a large machine&#10;&#10;Description automatically generated with medium confidence">
            <a:extLst>
              <a:ext uri="{FF2B5EF4-FFF2-40B4-BE49-F238E27FC236}">
                <a16:creationId xmlns:a16="http://schemas.microsoft.com/office/drawing/2014/main" id="{426C219A-D84C-6C75-5661-8148FE55AE9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1" b="13963"/>
          <a:stretch/>
        </p:blipFill>
        <p:spPr>
          <a:xfrm>
            <a:off x="0" y="47552"/>
            <a:ext cx="13472063" cy="678829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F1897A2-F01B-E428-3399-8D401AB2DD13}"/>
              </a:ext>
            </a:extLst>
          </p:cNvPr>
          <p:cNvSpPr/>
          <p:nvPr userDrawn="1"/>
        </p:nvSpPr>
        <p:spPr>
          <a:xfrm>
            <a:off x="0" y="47552"/>
            <a:ext cx="12192000" cy="6858000"/>
          </a:xfrm>
          <a:prstGeom prst="rect">
            <a:avLst/>
          </a:prstGeom>
          <a:solidFill>
            <a:srgbClr val="001C2D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4F9A8-C5E8-66DA-F239-0CBB1170264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44586" y="2076394"/>
            <a:ext cx="8884255" cy="1743059"/>
          </a:xfrm>
        </p:spPr>
        <p:txBody>
          <a:bodyPr anchor="b"/>
          <a:lstStyle>
            <a:lvl1pPr algn="l">
              <a:defRPr sz="6000" spc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66C5E8-C320-5EF1-94AE-B33ECB6436F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44585" y="4102237"/>
            <a:ext cx="9355595" cy="650608"/>
          </a:xfrm>
        </p:spPr>
        <p:txBody>
          <a:bodyPr>
            <a:normAutofit/>
          </a:bodyPr>
          <a:lstStyle>
            <a:lvl1pPr marL="0" indent="0" algn="l">
              <a:buNone/>
              <a:defRPr sz="1800" spc="3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EE324E2-3EC0-5476-F588-2F9561F4A62A}"/>
              </a:ext>
            </a:extLst>
          </p:cNvPr>
          <p:cNvSpPr txBox="1"/>
          <p:nvPr userDrawn="1"/>
        </p:nvSpPr>
        <p:spPr>
          <a:xfrm>
            <a:off x="334559" y="6492874"/>
            <a:ext cx="3098800" cy="1231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 AND PROPRIETARY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72DCC0-19B8-66FC-F96B-68FED164D62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8965975" y="500396"/>
            <a:ext cx="2891463" cy="57028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2E91FB3-8670-39EF-E51F-9EFFB61869C9}"/>
              </a:ext>
            </a:extLst>
          </p:cNvPr>
          <p:cNvSpPr/>
          <p:nvPr userDrawn="1"/>
        </p:nvSpPr>
        <p:spPr>
          <a:xfrm>
            <a:off x="-1" y="0"/>
            <a:ext cx="12191993" cy="6858000"/>
          </a:xfrm>
          <a:prstGeom prst="rect">
            <a:avLst/>
          </a:prstGeom>
          <a:noFill/>
          <a:ln w="63500">
            <a:solidFill>
              <a:srgbClr val="0071B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7001528C-7F64-C928-833B-C1C9BFFF9826}"/>
              </a:ext>
            </a:extLst>
          </p:cNvPr>
          <p:cNvSpPr/>
          <p:nvPr userDrawn="1"/>
        </p:nvSpPr>
        <p:spPr>
          <a:xfrm rot="17903622">
            <a:off x="1243159" y="-3193533"/>
            <a:ext cx="5480727" cy="7610823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9">
            <a:extLst>
              <a:ext uri="{FF2B5EF4-FFF2-40B4-BE49-F238E27FC236}">
                <a16:creationId xmlns:a16="http://schemas.microsoft.com/office/drawing/2014/main" id="{EF8A51E7-FF94-822E-FB09-49050047D913}"/>
              </a:ext>
            </a:extLst>
          </p:cNvPr>
          <p:cNvSpPr/>
          <p:nvPr userDrawn="1"/>
        </p:nvSpPr>
        <p:spPr>
          <a:xfrm rot="17903622" flipH="1" flipV="1">
            <a:off x="5441764" y="2429439"/>
            <a:ext cx="5480727" cy="7667190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90392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2_Title Slide">
    <p:bg>
      <p:bgPr>
        <a:solidFill>
          <a:srgbClr val="00188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947893B-2207-C393-9627-298A0F2B3B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88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tall metal tower in a city&#10;&#10;Description automatically generated">
            <a:extLst>
              <a:ext uri="{FF2B5EF4-FFF2-40B4-BE49-F238E27FC236}">
                <a16:creationId xmlns:a16="http://schemas.microsoft.com/office/drawing/2014/main" id="{3B8FB257-B47A-5340-70CD-9CFEAB60E4C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t="7812" b="7812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F1897A2-F01B-E428-3399-8D401AB2DD1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C2D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4F9A8-C5E8-66DA-F239-0CBB1170264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44586" y="2076394"/>
            <a:ext cx="8884255" cy="1743059"/>
          </a:xfrm>
        </p:spPr>
        <p:txBody>
          <a:bodyPr anchor="b"/>
          <a:lstStyle>
            <a:lvl1pPr algn="l">
              <a:defRPr sz="6000" spc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66C5E8-C320-5EF1-94AE-B33ECB6436F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44585" y="4102237"/>
            <a:ext cx="9355595" cy="650608"/>
          </a:xfrm>
        </p:spPr>
        <p:txBody>
          <a:bodyPr>
            <a:normAutofit/>
          </a:bodyPr>
          <a:lstStyle>
            <a:lvl1pPr marL="0" indent="0" algn="l">
              <a:buNone/>
              <a:defRPr sz="1800" spc="3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EE324E2-3EC0-5476-F588-2F9561F4A62A}"/>
              </a:ext>
            </a:extLst>
          </p:cNvPr>
          <p:cNvSpPr txBox="1"/>
          <p:nvPr userDrawn="1"/>
        </p:nvSpPr>
        <p:spPr>
          <a:xfrm>
            <a:off x="334559" y="6492874"/>
            <a:ext cx="3098800" cy="1231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 AND PROPRIETARY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72DCC0-19B8-66FC-F96B-68FED164D62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8965975" y="500396"/>
            <a:ext cx="2891463" cy="57028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2E91FB3-8670-39EF-E51F-9EFFB61869C9}"/>
              </a:ext>
            </a:extLst>
          </p:cNvPr>
          <p:cNvSpPr/>
          <p:nvPr userDrawn="1"/>
        </p:nvSpPr>
        <p:spPr>
          <a:xfrm>
            <a:off x="-1" y="0"/>
            <a:ext cx="12191993" cy="6858000"/>
          </a:xfrm>
          <a:prstGeom prst="rect">
            <a:avLst/>
          </a:prstGeom>
          <a:noFill/>
          <a:ln w="635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Isosceles Triangle 9">
            <a:extLst>
              <a:ext uri="{FF2B5EF4-FFF2-40B4-BE49-F238E27FC236}">
                <a16:creationId xmlns:a16="http://schemas.microsoft.com/office/drawing/2014/main" id="{45B4A87B-F530-67E6-6CC1-F36FB14B6784}"/>
              </a:ext>
            </a:extLst>
          </p:cNvPr>
          <p:cNvSpPr/>
          <p:nvPr userDrawn="1"/>
        </p:nvSpPr>
        <p:spPr>
          <a:xfrm rot="17903622">
            <a:off x="1243159" y="-3193533"/>
            <a:ext cx="5480727" cy="7610823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BFB73115-09A7-AD67-0AE8-37BA0B2864DA}"/>
              </a:ext>
            </a:extLst>
          </p:cNvPr>
          <p:cNvSpPr/>
          <p:nvPr userDrawn="1"/>
        </p:nvSpPr>
        <p:spPr>
          <a:xfrm rot="17903622" flipH="1" flipV="1">
            <a:off x="5441764" y="2429439"/>
            <a:ext cx="5480727" cy="7667190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137986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gradFill flip="none" rotWithShape="1">
          <a:gsLst>
            <a:gs pos="100000">
              <a:schemeClr val="bg1">
                <a:lumMod val="75000"/>
                <a:alpha val="0"/>
              </a:schemeClr>
            </a:gs>
            <a:gs pos="0">
              <a:schemeClr val="bg1">
                <a:lumMod val="50000"/>
                <a:alpha val="75000"/>
              </a:schemeClr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B8FB257-B47A-5340-70CD-9CFEAB60E4C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t="3081" r="3081"/>
          <a:stretch/>
        </p:blipFill>
        <p:spPr>
          <a:xfrm>
            <a:off x="0" y="13063"/>
            <a:ext cx="12192001" cy="6858000"/>
          </a:xfrm>
          <a:prstGeom prst="rect">
            <a:avLst/>
          </a:prstGeom>
          <a:gradFill flip="none" rotWithShape="1">
            <a:gsLst>
              <a:gs pos="80000">
                <a:schemeClr val="bg1">
                  <a:lumMod val="75000"/>
                  <a:alpha val="0"/>
                </a:schemeClr>
              </a:gs>
              <a:gs pos="0">
                <a:schemeClr val="bg1">
                  <a:lumMod val="50000"/>
                  <a:alpha val="60000"/>
                </a:schemeClr>
              </a:gs>
            </a:gsLst>
            <a:lin ang="5400000" scaled="1"/>
            <a:tileRect/>
          </a:gradFill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F1897A2-F01B-E428-3399-8D401AB2DD1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lumMod val="95000"/>
                  <a:alpha val="20000"/>
                </a:schemeClr>
              </a:gs>
              <a:gs pos="59000">
                <a:schemeClr val="bg1">
                  <a:lumMod val="50000"/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4F9A8-C5E8-66DA-F239-0CBB1170264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44586" y="2076394"/>
            <a:ext cx="8884255" cy="1743059"/>
          </a:xfrm>
        </p:spPr>
        <p:txBody>
          <a:bodyPr anchor="b"/>
          <a:lstStyle>
            <a:lvl1pPr algn="l">
              <a:defRPr sz="6000" spc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66C5E8-C320-5EF1-94AE-B33ECB6436F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44585" y="4102237"/>
            <a:ext cx="9355595" cy="650608"/>
          </a:xfrm>
        </p:spPr>
        <p:txBody>
          <a:bodyPr>
            <a:normAutofit/>
          </a:bodyPr>
          <a:lstStyle>
            <a:lvl1pPr marL="0" indent="0" algn="l">
              <a:buNone/>
              <a:defRPr sz="1800" spc="3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72DCC0-19B8-66FC-F96B-68FED164D62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8965975" y="500396"/>
            <a:ext cx="2891463" cy="57028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2E91FB3-8670-39EF-E51F-9EFFB61869C9}"/>
              </a:ext>
            </a:extLst>
          </p:cNvPr>
          <p:cNvSpPr/>
          <p:nvPr userDrawn="1"/>
        </p:nvSpPr>
        <p:spPr>
          <a:xfrm>
            <a:off x="-1" y="0"/>
            <a:ext cx="12191993" cy="6858000"/>
          </a:xfrm>
          <a:prstGeom prst="rect">
            <a:avLst/>
          </a:prstGeom>
          <a:noFill/>
          <a:ln w="635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Isosceles Triangle 9">
            <a:extLst>
              <a:ext uri="{FF2B5EF4-FFF2-40B4-BE49-F238E27FC236}">
                <a16:creationId xmlns:a16="http://schemas.microsoft.com/office/drawing/2014/main" id="{45B4A87B-F530-67E6-6CC1-F36FB14B6784}"/>
              </a:ext>
            </a:extLst>
          </p:cNvPr>
          <p:cNvSpPr/>
          <p:nvPr userDrawn="1"/>
        </p:nvSpPr>
        <p:spPr>
          <a:xfrm rot="17903622">
            <a:off x="1243159" y="-3193533"/>
            <a:ext cx="5480727" cy="7610823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BFB73115-09A7-AD67-0AE8-37BA0B2864DA}"/>
              </a:ext>
            </a:extLst>
          </p:cNvPr>
          <p:cNvSpPr/>
          <p:nvPr userDrawn="1"/>
        </p:nvSpPr>
        <p:spPr>
          <a:xfrm rot="17903622" flipH="1" flipV="1">
            <a:off x="5441764" y="2429439"/>
            <a:ext cx="5480727" cy="7667190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7C80254-EB0A-28A6-59D5-B7137E7EAE57}"/>
              </a:ext>
            </a:extLst>
          </p:cNvPr>
          <p:cNvSpPr txBox="1"/>
          <p:nvPr userDrawn="1"/>
        </p:nvSpPr>
        <p:spPr>
          <a:xfrm>
            <a:off x="334559" y="6492874"/>
            <a:ext cx="3098800" cy="1231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 AND PROPRIETARY</a:t>
            </a:r>
          </a:p>
        </p:txBody>
      </p:sp>
    </p:spTree>
    <p:extLst>
      <p:ext uri="{BB962C8B-B14F-4D97-AF65-F5344CB8AC3E}">
        <p14:creationId xmlns:p14="http://schemas.microsoft.com/office/powerpoint/2010/main" val="126660271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4_Title Slide">
    <p:bg>
      <p:bgPr>
        <a:solidFill>
          <a:srgbClr val="00188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B8FB257-B47A-5340-70CD-9CFEAB60E4C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F1897A2-F01B-E428-3399-8D401AB2DD1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5000">
                <a:srgbClr val="9A9A9A">
                  <a:alpha val="50000"/>
                </a:srgbClr>
              </a:gs>
              <a:gs pos="80000">
                <a:schemeClr val="bg1">
                  <a:lumMod val="75000"/>
                  <a:alpha val="0"/>
                </a:schemeClr>
              </a:gs>
              <a:gs pos="0">
                <a:schemeClr val="bg1">
                  <a:lumMod val="50000"/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4F9A8-C5E8-66DA-F239-0CBB1170264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44586" y="2076394"/>
            <a:ext cx="8884255" cy="1743059"/>
          </a:xfrm>
        </p:spPr>
        <p:txBody>
          <a:bodyPr anchor="b"/>
          <a:lstStyle>
            <a:lvl1pPr algn="l">
              <a:defRPr sz="6000" spc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66C5E8-C320-5EF1-94AE-B33ECB6436F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44585" y="4102237"/>
            <a:ext cx="9355595" cy="650608"/>
          </a:xfrm>
        </p:spPr>
        <p:txBody>
          <a:bodyPr>
            <a:normAutofit/>
          </a:bodyPr>
          <a:lstStyle>
            <a:lvl1pPr marL="0" indent="0" algn="l">
              <a:buNone/>
              <a:defRPr sz="1800" spc="3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72DCC0-19B8-66FC-F96B-68FED164D62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8965975" y="500396"/>
            <a:ext cx="2891463" cy="57028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2E91FB3-8670-39EF-E51F-9EFFB61869C9}"/>
              </a:ext>
            </a:extLst>
          </p:cNvPr>
          <p:cNvSpPr/>
          <p:nvPr userDrawn="1"/>
        </p:nvSpPr>
        <p:spPr>
          <a:xfrm>
            <a:off x="-1" y="0"/>
            <a:ext cx="12191993" cy="6858000"/>
          </a:xfrm>
          <a:prstGeom prst="rect">
            <a:avLst/>
          </a:prstGeom>
          <a:noFill/>
          <a:ln w="63500">
            <a:solidFill>
              <a:srgbClr val="0071B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7001528C-7F64-C928-833B-C1C9BFFF9826}"/>
              </a:ext>
            </a:extLst>
          </p:cNvPr>
          <p:cNvSpPr/>
          <p:nvPr userDrawn="1"/>
        </p:nvSpPr>
        <p:spPr>
          <a:xfrm rot="17903622">
            <a:off x="1243159" y="-3193533"/>
            <a:ext cx="5480727" cy="7610823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9">
            <a:extLst>
              <a:ext uri="{FF2B5EF4-FFF2-40B4-BE49-F238E27FC236}">
                <a16:creationId xmlns:a16="http://schemas.microsoft.com/office/drawing/2014/main" id="{EF8A51E7-FF94-822E-FB09-49050047D913}"/>
              </a:ext>
            </a:extLst>
          </p:cNvPr>
          <p:cNvSpPr/>
          <p:nvPr userDrawn="1"/>
        </p:nvSpPr>
        <p:spPr>
          <a:xfrm rot="17903622" flipH="1" flipV="1">
            <a:off x="5441764" y="2429439"/>
            <a:ext cx="5480727" cy="7667190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886228-3507-4F2D-1A49-2FA32827F11B}"/>
              </a:ext>
            </a:extLst>
          </p:cNvPr>
          <p:cNvSpPr txBox="1"/>
          <p:nvPr userDrawn="1"/>
        </p:nvSpPr>
        <p:spPr>
          <a:xfrm>
            <a:off x="334559" y="6492874"/>
            <a:ext cx="3098800" cy="1231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 AND PROPRIETARY</a:t>
            </a:r>
          </a:p>
        </p:txBody>
      </p:sp>
    </p:spTree>
    <p:extLst>
      <p:ext uri="{BB962C8B-B14F-4D97-AF65-F5344CB8AC3E}">
        <p14:creationId xmlns:p14="http://schemas.microsoft.com/office/powerpoint/2010/main" val="426461001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5_Title Slide">
    <p:bg>
      <p:bgPr>
        <a:gradFill flip="none" rotWithShape="1">
          <a:gsLst>
            <a:gs pos="100000">
              <a:schemeClr val="bg1">
                <a:lumMod val="75000"/>
                <a:alpha val="0"/>
              </a:schemeClr>
            </a:gs>
            <a:gs pos="0">
              <a:schemeClr val="bg1">
                <a:lumMod val="50000"/>
                <a:alpha val="75000"/>
              </a:schemeClr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947893B-2207-C393-9627-298A0F2B3B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88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8FB257-B47A-5340-70CD-9CFEAB60E4C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F1897A2-F01B-E428-3399-8D401AB2DD1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46000">
                <a:schemeClr val="bg1">
                  <a:lumMod val="75000"/>
                  <a:alpha val="0"/>
                </a:schemeClr>
              </a:gs>
              <a:gs pos="0">
                <a:schemeClr val="bg1">
                  <a:lumMod val="50000"/>
                  <a:alpha val="75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AA03CC8-F166-D4C3-D02F-C4197C395E1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55000">
                <a:schemeClr val="bg1">
                  <a:lumMod val="75000"/>
                  <a:alpha val="0"/>
                </a:schemeClr>
              </a:gs>
              <a:gs pos="0">
                <a:schemeClr val="bg1">
                  <a:lumMod val="50000"/>
                  <a:alpha val="4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4F9A8-C5E8-66DA-F239-0CBB1170264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44586" y="2076394"/>
            <a:ext cx="8884255" cy="1743059"/>
          </a:xfrm>
        </p:spPr>
        <p:txBody>
          <a:bodyPr anchor="b"/>
          <a:lstStyle>
            <a:lvl1pPr algn="l">
              <a:defRPr sz="6000" spc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66C5E8-C320-5EF1-94AE-B33ECB6436F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44585" y="4102237"/>
            <a:ext cx="9355595" cy="650608"/>
          </a:xfrm>
        </p:spPr>
        <p:txBody>
          <a:bodyPr>
            <a:normAutofit/>
          </a:bodyPr>
          <a:lstStyle>
            <a:lvl1pPr marL="0" indent="0" algn="l">
              <a:buNone/>
              <a:defRPr sz="1800" spc="3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72DCC0-19B8-66FC-F96B-68FED164D62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8965975" y="500396"/>
            <a:ext cx="2891463" cy="57028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2E91FB3-8670-39EF-E51F-9EFFB61869C9}"/>
              </a:ext>
            </a:extLst>
          </p:cNvPr>
          <p:cNvSpPr/>
          <p:nvPr userDrawn="1"/>
        </p:nvSpPr>
        <p:spPr>
          <a:xfrm>
            <a:off x="-1" y="0"/>
            <a:ext cx="12191993" cy="6858000"/>
          </a:xfrm>
          <a:prstGeom prst="rect">
            <a:avLst/>
          </a:prstGeom>
          <a:noFill/>
          <a:ln w="63500">
            <a:solidFill>
              <a:srgbClr val="0071B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7001528C-7F64-C928-833B-C1C9BFFF9826}"/>
              </a:ext>
            </a:extLst>
          </p:cNvPr>
          <p:cNvSpPr/>
          <p:nvPr userDrawn="1"/>
        </p:nvSpPr>
        <p:spPr>
          <a:xfrm rot="17903622">
            <a:off x="1243159" y="-3193533"/>
            <a:ext cx="5480727" cy="7610823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9">
            <a:extLst>
              <a:ext uri="{FF2B5EF4-FFF2-40B4-BE49-F238E27FC236}">
                <a16:creationId xmlns:a16="http://schemas.microsoft.com/office/drawing/2014/main" id="{EF8A51E7-FF94-822E-FB09-49050047D913}"/>
              </a:ext>
            </a:extLst>
          </p:cNvPr>
          <p:cNvSpPr/>
          <p:nvPr userDrawn="1"/>
        </p:nvSpPr>
        <p:spPr>
          <a:xfrm rot="17903622" flipH="1" flipV="1">
            <a:off x="5441764" y="2429439"/>
            <a:ext cx="5480727" cy="7667190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B34118-28C6-06DA-EE48-E569F6ED3A2A}"/>
              </a:ext>
            </a:extLst>
          </p:cNvPr>
          <p:cNvSpPr txBox="1"/>
          <p:nvPr userDrawn="1"/>
        </p:nvSpPr>
        <p:spPr>
          <a:xfrm>
            <a:off x="334559" y="6492874"/>
            <a:ext cx="3098800" cy="1231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 AND PROPRIETARY</a:t>
            </a:r>
          </a:p>
        </p:txBody>
      </p:sp>
    </p:spTree>
    <p:extLst>
      <p:ext uri="{BB962C8B-B14F-4D97-AF65-F5344CB8AC3E}">
        <p14:creationId xmlns:p14="http://schemas.microsoft.com/office/powerpoint/2010/main" val="278583285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6_Title Slide">
    <p:bg>
      <p:bgPr>
        <a:solidFill>
          <a:srgbClr val="00188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947893B-2207-C393-9627-298A0F2B3B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88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8FB257-B47A-5340-70CD-9CFEAB60E4C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AE2CE4F-F0B9-1E2F-489F-1B74B1DB03BB}"/>
              </a:ext>
            </a:extLst>
          </p:cNvPr>
          <p:cNvSpPr/>
          <p:nvPr userDrawn="1"/>
        </p:nvSpPr>
        <p:spPr>
          <a:xfrm>
            <a:off x="8698" y="-4356"/>
            <a:ext cx="12192000" cy="6858000"/>
          </a:xfrm>
          <a:prstGeom prst="rect">
            <a:avLst/>
          </a:prstGeom>
          <a:gradFill flip="none" rotWithShape="1">
            <a:gsLst>
              <a:gs pos="65000">
                <a:schemeClr val="bg1">
                  <a:lumMod val="75000"/>
                  <a:alpha val="0"/>
                </a:schemeClr>
              </a:gs>
              <a:gs pos="0">
                <a:schemeClr val="bg1">
                  <a:lumMod val="50000"/>
                  <a:alpha val="40000"/>
                </a:schemeClr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4ECF307-143C-3C55-33E1-BB01E4E757CC}"/>
              </a:ext>
            </a:extLst>
          </p:cNvPr>
          <p:cNvSpPr/>
          <p:nvPr userDrawn="1"/>
        </p:nvSpPr>
        <p:spPr>
          <a:xfrm>
            <a:off x="-9" y="0"/>
            <a:ext cx="12192000" cy="6858000"/>
          </a:xfrm>
          <a:prstGeom prst="rect">
            <a:avLst/>
          </a:prstGeom>
          <a:gradFill flip="none" rotWithShape="1">
            <a:gsLst>
              <a:gs pos="40000">
                <a:schemeClr val="bg1">
                  <a:lumMod val="75000"/>
                  <a:alpha val="0"/>
                </a:schemeClr>
              </a:gs>
              <a:gs pos="0">
                <a:schemeClr val="bg1">
                  <a:lumMod val="65000"/>
                  <a:alpha val="8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4F9A8-C5E8-66DA-F239-0CBB1170264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44586" y="2076394"/>
            <a:ext cx="8884255" cy="1743059"/>
          </a:xfrm>
        </p:spPr>
        <p:txBody>
          <a:bodyPr anchor="b"/>
          <a:lstStyle>
            <a:lvl1pPr algn="l">
              <a:defRPr sz="6000" spc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66C5E8-C320-5EF1-94AE-B33ECB6436F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44585" y="4102237"/>
            <a:ext cx="9355595" cy="650608"/>
          </a:xfrm>
        </p:spPr>
        <p:txBody>
          <a:bodyPr>
            <a:normAutofit/>
          </a:bodyPr>
          <a:lstStyle>
            <a:lvl1pPr marL="0" indent="0" algn="l">
              <a:buNone/>
              <a:defRPr sz="1800" spc="3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72DCC0-19B8-66FC-F96B-68FED164D62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8965975" y="500396"/>
            <a:ext cx="2891463" cy="57028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2E91FB3-8670-39EF-E51F-9EFFB61869C9}"/>
              </a:ext>
            </a:extLst>
          </p:cNvPr>
          <p:cNvSpPr/>
          <p:nvPr userDrawn="1"/>
        </p:nvSpPr>
        <p:spPr>
          <a:xfrm>
            <a:off x="-1" y="0"/>
            <a:ext cx="12191993" cy="6858000"/>
          </a:xfrm>
          <a:prstGeom prst="rect">
            <a:avLst/>
          </a:prstGeom>
          <a:noFill/>
          <a:ln w="63500">
            <a:solidFill>
              <a:srgbClr val="0071B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7001528C-7F64-C928-833B-C1C9BFFF9826}"/>
              </a:ext>
            </a:extLst>
          </p:cNvPr>
          <p:cNvSpPr/>
          <p:nvPr userDrawn="1"/>
        </p:nvSpPr>
        <p:spPr>
          <a:xfrm rot="17903622">
            <a:off x="1243159" y="-3193533"/>
            <a:ext cx="5480727" cy="7610823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9">
            <a:extLst>
              <a:ext uri="{FF2B5EF4-FFF2-40B4-BE49-F238E27FC236}">
                <a16:creationId xmlns:a16="http://schemas.microsoft.com/office/drawing/2014/main" id="{EF8A51E7-FF94-822E-FB09-49050047D913}"/>
              </a:ext>
            </a:extLst>
          </p:cNvPr>
          <p:cNvSpPr/>
          <p:nvPr userDrawn="1"/>
        </p:nvSpPr>
        <p:spPr>
          <a:xfrm rot="17903622" flipH="1" flipV="1">
            <a:off x="5441764" y="2429439"/>
            <a:ext cx="5480727" cy="7667190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5D7A0B-E559-4F1A-527A-C5C3FCF5C76C}"/>
              </a:ext>
            </a:extLst>
          </p:cNvPr>
          <p:cNvSpPr txBox="1"/>
          <p:nvPr userDrawn="1"/>
        </p:nvSpPr>
        <p:spPr>
          <a:xfrm>
            <a:off x="334559" y="6492874"/>
            <a:ext cx="3098800" cy="1231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 AND PROPRIETARY</a:t>
            </a:r>
          </a:p>
        </p:txBody>
      </p:sp>
    </p:spTree>
    <p:extLst>
      <p:ext uri="{BB962C8B-B14F-4D97-AF65-F5344CB8AC3E}">
        <p14:creationId xmlns:p14="http://schemas.microsoft.com/office/powerpoint/2010/main" val="107089584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Isosceles Triangle 9">
            <a:extLst>
              <a:ext uri="{FF2B5EF4-FFF2-40B4-BE49-F238E27FC236}">
                <a16:creationId xmlns:a16="http://schemas.microsoft.com/office/drawing/2014/main" id="{A627DB46-A819-0482-65CE-B3E7F3AAD346}"/>
              </a:ext>
            </a:extLst>
          </p:cNvPr>
          <p:cNvSpPr/>
          <p:nvPr userDrawn="1"/>
        </p:nvSpPr>
        <p:spPr>
          <a:xfrm rot="17903622" flipH="1" flipV="1">
            <a:off x="7946539" y="4101022"/>
            <a:ext cx="3443211" cy="4816834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DFBA7C5-10B7-C25A-8275-06ACA72B849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44586" y="1733512"/>
            <a:ext cx="9144000" cy="2387600"/>
          </a:xfrm>
        </p:spPr>
        <p:txBody>
          <a:bodyPr anchor="b"/>
          <a:lstStyle>
            <a:lvl1pPr algn="l">
              <a:defRPr sz="6000" spc="0">
                <a:solidFill>
                  <a:srgbClr val="0071BA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589E2011-0A3D-3C04-3443-05F9238D158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44586" y="4213187"/>
            <a:ext cx="9144000" cy="1655762"/>
          </a:xfrm>
        </p:spPr>
        <p:txBody>
          <a:bodyPr>
            <a:normAutofit/>
          </a:bodyPr>
          <a:lstStyle>
            <a:lvl1pPr marL="0" indent="0" algn="l">
              <a:buNone/>
              <a:defRPr sz="1800" spc="300">
                <a:solidFill>
                  <a:srgbClr val="0071BA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4E13E39-EBF6-6EB4-3395-2270CD67C71C}"/>
              </a:ext>
            </a:extLst>
          </p:cNvPr>
          <p:cNvCxnSpPr>
            <a:cxnSpLocks/>
          </p:cNvCxnSpPr>
          <p:nvPr userDrawn="1"/>
        </p:nvCxnSpPr>
        <p:spPr>
          <a:xfrm flipV="1">
            <a:off x="7002780" y="5928360"/>
            <a:ext cx="5166501" cy="910994"/>
          </a:xfrm>
          <a:prstGeom prst="line">
            <a:avLst/>
          </a:prstGeom>
          <a:ln w="12700">
            <a:solidFill>
              <a:srgbClr val="0073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EEB64B86-100E-77C6-C534-DC841DC70C46}"/>
              </a:ext>
            </a:extLst>
          </p:cNvPr>
          <p:cNvSpPr txBox="1"/>
          <p:nvPr userDrawn="1"/>
        </p:nvSpPr>
        <p:spPr>
          <a:xfrm>
            <a:off x="8693901" y="6492874"/>
            <a:ext cx="3098800" cy="2462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SOLUTIONS</a:t>
            </a:r>
          </a:p>
          <a:p>
            <a:pPr algn="r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SAFER WORLD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084BC4-59DF-9C9A-DD3B-6F606C0E688A}"/>
              </a:ext>
            </a:extLst>
          </p:cNvPr>
          <p:cNvSpPr txBox="1"/>
          <p:nvPr userDrawn="1"/>
        </p:nvSpPr>
        <p:spPr>
          <a:xfrm>
            <a:off x="334559" y="6492874"/>
            <a:ext cx="3098800" cy="1231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800" spc="300">
                <a:solidFill>
                  <a:srgbClr val="CC30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 AND PROPRIETARY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F9800CD-0F10-68F5-CC39-534792923F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8967935" y="502453"/>
            <a:ext cx="2889504" cy="57003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1D552A5-3CFB-CD7C-061C-435F65F142DC}"/>
              </a:ext>
            </a:extLst>
          </p:cNvPr>
          <p:cNvSpPr/>
          <p:nvPr userDrawn="1"/>
        </p:nvSpPr>
        <p:spPr>
          <a:xfrm>
            <a:off x="-1" y="0"/>
            <a:ext cx="12191993" cy="6858000"/>
          </a:xfrm>
          <a:prstGeom prst="rect">
            <a:avLst/>
          </a:prstGeom>
          <a:noFill/>
          <a:ln w="63500">
            <a:solidFill>
              <a:srgbClr val="0071B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C718FEE-53B1-8922-D6CE-F84E57459661}"/>
              </a:ext>
            </a:extLst>
          </p:cNvPr>
          <p:cNvCxnSpPr>
            <a:cxnSpLocks/>
          </p:cNvCxnSpPr>
          <p:nvPr userDrawn="1"/>
        </p:nvCxnSpPr>
        <p:spPr>
          <a:xfrm>
            <a:off x="11857439" y="6492874"/>
            <a:ext cx="0" cy="402336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913562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23EF8-1994-B71E-B73A-38177057F9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071BA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53953-A14D-59AF-4144-74BF0B07D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646895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27000-2AB7-2109-F37A-E9BA2155D96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071BA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B4ABB8-8302-B131-C4E1-BA1869642B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560" y="1561609"/>
            <a:ext cx="5038552" cy="4351338"/>
          </a:xfrm>
        </p:spPr>
        <p:txBody>
          <a:bodyPr/>
          <a:lstStyle>
            <a:lvl1pPr>
              <a:defRPr>
                <a:solidFill>
                  <a:srgbClr val="001C2D"/>
                </a:solidFill>
              </a:defRPr>
            </a:lvl1pPr>
            <a:lvl2pPr>
              <a:defRPr>
                <a:solidFill>
                  <a:srgbClr val="001C2D"/>
                </a:solidFill>
              </a:defRPr>
            </a:lvl2pPr>
            <a:lvl3pPr>
              <a:defRPr>
                <a:solidFill>
                  <a:srgbClr val="001C2D"/>
                </a:solidFill>
              </a:defRPr>
            </a:lvl3pPr>
            <a:lvl4pPr>
              <a:defRPr>
                <a:solidFill>
                  <a:srgbClr val="001C2D"/>
                </a:solidFill>
              </a:defRPr>
            </a:lvl4pPr>
            <a:lvl5pPr>
              <a:defRPr>
                <a:solidFill>
                  <a:srgbClr val="001C2D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62673B-2235-132B-E001-9A2C216436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561609"/>
            <a:ext cx="5758832" cy="4351338"/>
          </a:xfrm>
        </p:spPr>
        <p:txBody>
          <a:bodyPr/>
          <a:lstStyle>
            <a:lvl1pPr>
              <a:defRPr>
                <a:solidFill>
                  <a:srgbClr val="001C2D"/>
                </a:solidFill>
              </a:defRPr>
            </a:lvl1pPr>
            <a:lvl2pPr>
              <a:defRPr>
                <a:solidFill>
                  <a:srgbClr val="001C2D"/>
                </a:solidFill>
              </a:defRPr>
            </a:lvl2pPr>
            <a:lvl3pPr>
              <a:defRPr>
                <a:solidFill>
                  <a:srgbClr val="001C2D"/>
                </a:solidFill>
              </a:defRPr>
            </a:lvl3pPr>
            <a:lvl4pPr>
              <a:defRPr>
                <a:solidFill>
                  <a:srgbClr val="001C2D"/>
                </a:solidFill>
              </a:defRPr>
            </a:lvl4pPr>
            <a:lvl5pPr>
              <a:defRPr>
                <a:solidFill>
                  <a:srgbClr val="001C2D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86891027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C7600-031D-F493-638F-A6BACF1366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071BA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4910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81721640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k Section Header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1D552A5-3CFB-CD7C-061C-435F65F142DC}"/>
              </a:ext>
            </a:extLst>
          </p:cNvPr>
          <p:cNvSpPr/>
          <p:nvPr userDrawn="1"/>
        </p:nvSpPr>
        <p:spPr>
          <a:xfrm>
            <a:off x="197" y="-18645"/>
            <a:ext cx="12200774" cy="6884507"/>
          </a:xfrm>
          <a:custGeom>
            <a:avLst/>
            <a:gdLst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0 w 12191993"/>
              <a:gd name="connsiteY3" fmla="*/ 6858000 h 6858000"/>
              <a:gd name="connsiteX4" fmla="*/ 0 w 12191993"/>
              <a:gd name="connsiteY4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8403466 w 12191993"/>
              <a:gd name="connsiteY3" fmla="*/ 6819364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403466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081494 w 12198432"/>
              <a:gd name="connsiteY3" fmla="*/ 684512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907630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798159 w 12198432"/>
              <a:gd name="connsiteY3" fmla="*/ 6445876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6954593 w 12198432"/>
              <a:gd name="connsiteY3" fmla="*/ 685156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890199 w 12211311"/>
              <a:gd name="connsiteY3" fmla="*/ 661974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30696"/>
              <a:gd name="connsiteY0" fmla="*/ 0 h 6858000"/>
              <a:gd name="connsiteX1" fmla="*/ 12191993 w 12230696"/>
              <a:gd name="connsiteY1" fmla="*/ 0 h 6858000"/>
              <a:gd name="connsiteX2" fmla="*/ 12230696 w 12230696"/>
              <a:gd name="connsiteY2" fmla="*/ 5950040 h 6858000"/>
              <a:gd name="connsiteX3" fmla="*/ 6954593 w 12230696"/>
              <a:gd name="connsiteY3" fmla="*/ 6851561 h 6858000"/>
              <a:gd name="connsiteX4" fmla="*/ 0 w 12230696"/>
              <a:gd name="connsiteY4" fmla="*/ 6858000 h 6858000"/>
              <a:gd name="connsiteX5" fmla="*/ 0 w 12230696"/>
              <a:gd name="connsiteY5" fmla="*/ 0 h 6858000"/>
              <a:gd name="connsiteX0" fmla="*/ 0 w 12230696"/>
              <a:gd name="connsiteY0" fmla="*/ 0 h 6870879"/>
              <a:gd name="connsiteX1" fmla="*/ 12191993 w 12230696"/>
              <a:gd name="connsiteY1" fmla="*/ 0 h 6870879"/>
              <a:gd name="connsiteX2" fmla="*/ 12230696 w 12230696"/>
              <a:gd name="connsiteY2" fmla="*/ 5950040 h 6870879"/>
              <a:gd name="connsiteX3" fmla="*/ 6967517 w 12230696"/>
              <a:gd name="connsiteY3" fmla="*/ 6870879 h 6870879"/>
              <a:gd name="connsiteX4" fmla="*/ 0 w 12230696"/>
              <a:gd name="connsiteY4" fmla="*/ 6858000 h 6870879"/>
              <a:gd name="connsiteX5" fmla="*/ 0 w 12230696"/>
              <a:gd name="connsiteY5" fmla="*/ 0 h 6870879"/>
              <a:gd name="connsiteX0" fmla="*/ 0 w 12230696"/>
              <a:gd name="connsiteY0" fmla="*/ 0 h 6877319"/>
              <a:gd name="connsiteX1" fmla="*/ 12191993 w 12230696"/>
              <a:gd name="connsiteY1" fmla="*/ 0 h 6877319"/>
              <a:gd name="connsiteX2" fmla="*/ 12230696 w 12230696"/>
              <a:gd name="connsiteY2" fmla="*/ 5950040 h 6877319"/>
              <a:gd name="connsiteX3" fmla="*/ 6973978 w 12230696"/>
              <a:gd name="connsiteY3" fmla="*/ 6877319 h 6877319"/>
              <a:gd name="connsiteX4" fmla="*/ 0 w 12230696"/>
              <a:gd name="connsiteY4" fmla="*/ 6858000 h 6877319"/>
              <a:gd name="connsiteX5" fmla="*/ 0 w 12230696"/>
              <a:gd name="connsiteY5" fmla="*/ 0 h 6877319"/>
              <a:gd name="connsiteX0" fmla="*/ 0 w 12230696"/>
              <a:gd name="connsiteY0" fmla="*/ 0 h 6883758"/>
              <a:gd name="connsiteX1" fmla="*/ 12191993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73978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89464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8212"/>
              <a:gd name="connsiteX1" fmla="*/ 12237224 w 12237507"/>
              <a:gd name="connsiteY1" fmla="*/ 0 h 6908212"/>
              <a:gd name="connsiteX2" fmla="*/ 12230696 w 12237507"/>
              <a:gd name="connsiteY2" fmla="*/ 5969358 h 6908212"/>
              <a:gd name="connsiteX3" fmla="*/ 6981722 w 12237507"/>
              <a:gd name="connsiteY3" fmla="*/ 6908212 h 6908212"/>
              <a:gd name="connsiteX4" fmla="*/ 0 w 12237507"/>
              <a:gd name="connsiteY4" fmla="*/ 6903076 h 6908212"/>
              <a:gd name="connsiteX5" fmla="*/ 0 w 12237507"/>
              <a:gd name="connsiteY5" fmla="*/ 19318 h 6908212"/>
              <a:gd name="connsiteX0" fmla="*/ 0 w 12237582"/>
              <a:gd name="connsiteY0" fmla="*/ 19318 h 6908212"/>
              <a:gd name="connsiteX1" fmla="*/ 12237224 w 12237582"/>
              <a:gd name="connsiteY1" fmla="*/ 0 h 6908212"/>
              <a:gd name="connsiteX2" fmla="*/ 12233244 w 12237582"/>
              <a:gd name="connsiteY2" fmla="*/ 5956658 h 6908212"/>
              <a:gd name="connsiteX3" fmla="*/ 6981722 w 12237582"/>
              <a:gd name="connsiteY3" fmla="*/ 6908212 h 6908212"/>
              <a:gd name="connsiteX4" fmla="*/ 0 w 12237582"/>
              <a:gd name="connsiteY4" fmla="*/ 6903076 h 6908212"/>
              <a:gd name="connsiteX5" fmla="*/ 0 w 12237582"/>
              <a:gd name="connsiteY5" fmla="*/ 19318 h 6908212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7004662 w 12237582"/>
              <a:gd name="connsiteY3" fmla="*/ 689043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6681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40234"/>
              <a:gd name="connsiteY0" fmla="*/ 0 h 6883758"/>
              <a:gd name="connsiteX1" fmla="*/ 12239955 w 12240234"/>
              <a:gd name="connsiteY1" fmla="*/ 35110 h 6883758"/>
              <a:gd name="connsiteX2" fmla="*/ 12233244 w 12240234"/>
              <a:gd name="connsiteY2" fmla="*/ 5947500 h 6883758"/>
              <a:gd name="connsiteX3" fmla="*/ 6999565 w 12240234"/>
              <a:gd name="connsiteY3" fmla="*/ 6876194 h 6883758"/>
              <a:gd name="connsiteX4" fmla="*/ 0 w 12240234"/>
              <a:gd name="connsiteY4" fmla="*/ 6883758 h 6883758"/>
              <a:gd name="connsiteX5" fmla="*/ 0 w 12240234"/>
              <a:gd name="connsiteY5" fmla="*/ 0 h 688375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6999565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7278"/>
              <a:gd name="connsiteX1" fmla="*/ 12242685 w 12242913"/>
              <a:gd name="connsiteY1" fmla="*/ 16060 h 6887278"/>
              <a:gd name="connsiteX2" fmla="*/ 12233244 w 12242913"/>
              <a:gd name="connsiteY2" fmla="*/ 5947500 h 6887278"/>
              <a:gd name="connsiteX3" fmla="*/ 7005126 w 12242913"/>
              <a:gd name="connsiteY3" fmla="*/ 6887278 h 6887278"/>
              <a:gd name="connsiteX4" fmla="*/ 0 w 12242913"/>
              <a:gd name="connsiteY4" fmla="*/ 6883758 h 6887278"/>
              <a:gd name="connsiteX5" fmla="*/ 0 w 12242913"/>
              <a:gd name="connsiteY5" fmla="*/ 0 h 688727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7010687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4507"/>
              <a:gd name="connsiteX1" fmla="*/ 12242685 w 12242913"/>
              <a:gd name="connsiteY1" fmla="*/ 16060 h 6884507"/>
              <a:gd name="connsiteX2" fmla="*/ 12233244 w 12242913"/>
              <a:gd name="connsiteY2" fmla="*/ 5947500 h 6884507"/>
              <a:gd name="connsiteX3" fmla="*/ 7010687 w 12242913"/>
              <a:gd name="connsiteY3" fmla="*/ 6884507 h 6884507"/>
              <a:gd name="connsiteX4" fmla="*/ 0 w 12242913"/>
              <a:gd name="connsiteY4" fmla="*/ 6883758 h 6884507"/>
              <a:gd name="connsiteX5" fmla="*/ 0 w 12242913"/>
              <a:gd name="connsiteY5" fmla="*/ 0 h 6884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242913" h="6884507">
                <a:moveTo>
                  <a:pt x="0" y="0"/>
                </a:moveTo>
                <a:lnTo>
                  <a:pt x="12242685" y="16060"/>
                </a:lnTo>
                <a:cubicBezTo>
                  <a:pt x="12244831" y="1992967"/>
                  <a:pt x="12231098" y="3970593"/>
                  <a:pt x="12233244" y="5947500"/>
                </a:cubicBezTo>
                <a:lnTo>
                  <a:pt x="7010687" y="6884507"/>
                </a:lnTo>
                <a:lnTo>
                  <a:pt x="0" y="688375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635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02939AC-3618-61F6-39ED-FEABA186817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8965975" y="500396"/>
            <a:ext cx="2891463" cy="570288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9DFBA7C5-10B7-C25A-8275-06ACA72B849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44586" y="1733512"/>
            <a:ext cx="9144000" cy="2387600"/>
          </a:xfrm>
        </p:spPr>
        <p:txBody>
          <a:bodyPr anchor="b"/>
          <a:lstStyle>
            <a:lvl1pPr algn="l">
              <a:defRPr sz="6000" spc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589E2011-0A3D-3C04-3443-05F9238D158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44586" y="4213187"/>
            <a:ext cx="9144000" cy="1655762"/>
          </a:xfrm>
        </p:spPr>
        <p:txBody>
          <a:bodyPr>
            <a:normAutofit/>
          </a:bodyPr>
          <a:lstStyle>
            <a:lvl1pPr marL="0" indent="0" algn="l">
              <a:buNone/>
              <a:defRPr sz="1800" spc="3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B64B86-100E-77C6-C534-DC841DC70C46}"/>
              </a:ext>
            </a:extLst>
          </p:cNvPr>
          <p:cNvSpPr txBox="1"/>
          <p:nvPr userDrawn="1"/>
        </p:nvSpPr>
        <p:spPr>
          <a:xfrm>
            <a:off x="8693901" y="6492874"/>
            <a:ext cx="3098800" cy="21544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SOLUTIONS</a:t>
            </a:r>
          </a:p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SAFER WORLD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084BC4-59DF-9C9A-DD3B-6F606C0E688A}"/>
              </a:ext>
            </a:extLst>
          </p:cNvPr>
          <p:cNvSpPr txBox="1"/>
          <p:nvPr userDrawn="1"/>
        </p:nvSpPr>
        <p:spPr>
          <a:xfrm>
            <a:off x="334559" y="6492874"/>
            <a:ext cx="3098800" cy="1231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 AND PROPRIETARY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C718FEE-53B1-8922-D6CE-F84E57459661}"/>
              </a:ext>
            </a:extLst>
          </p:cNvPr>
          <p:cNvCxnSpPr>
            <a:cxnSpLocks/>
          </p:cNvCxnSpPr>
          <p:nvPr userDrawn="1"/>
        </p:nvCxnSpPr>
        <p:spPr>
          <a:xfrm>
            <a:off x="11857439" y="6492874"/>
            <a:ext cx="0" cy="374904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6040332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Dk Title and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">
            <a:extLst>
              <a:ext uri="{FF2B5EF4-FFF2-40B4-BE49-F238E27FC236}">
                <a16:creationId xmlns:a16="http://schemas.microsoft.com/office/drawing/2014/main" id="{5A0EF89F-3DE8-9982-1A68-202FC97E377D}"/>
              </a:ext>
            </a:extLst>
          </p:cNvPr>
          <p:cNvSpPr/>
          <p:nvPr userDrawn="1"/>
        </p:nvSpPr>
        <p:spPr>
          <a:xfrm>
            <a:off x="197" y="-18645"/>
            <a:ext cx="12200774" cy="6884507"/>
          </a:xfrm>
          <a:custGeom>
            <a:avLst/>
            <a:gdLst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0 w 12191993"/>
              <a:gd name="connsiteY3" fmla="*/ 6858000 h 6858000"/>
              <a:gd name="connsiteX4" fmla="*/ 0 w 12191993"/>
              <a:gd name="connsiteY4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8403466 w 12191993"/>
              <a:gd name="connsiteY3" fmla="*/ 6819364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403466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081494 w 12198432"/>
              <a:gd name="connsiteY3" fmla="*/ 684512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907630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798159 w 12198432"/>
              <a:gd name="connsiteY3" fmla="*/ 6445876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6954593 w 12198432"/>
              <a:gd name="connsiteY3" fmla="*/ 685156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890199 w 12211311"/>
              <a:gd name="connsiteY3" fmla="*/ 661974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30696"/>
              <a:gd name="connsiteY0" fmla="*/ 0 h 6858000"/>
              <a:gd name="connsiteX1" fmla="*/ 12191993 w 12230696"/>
              <a:gd name="connsiteY1" fmla="*/ 0 h 6858000"/>
              <a:gd name="connsiteX2" fmla="*/ 12230696 w 12230696"/>
              <a:gd name="connsiteY2" fmla="*/ 5950040 h 6858000"/>
              <a:gd name="connsiteX3" fmla="*/ 6954593 w 12230696"/>
              <a:gd name="connsiteY3" fmla="*/ 6851561 h 6858000"/>
              <a:gd name="connsiteX4" fmla="*/ 0 w 12230696"/>
              <a:gd name="connsiteY4" fmla="*/ 6858000 h 6858000"/>
              <a:gd name="connsiteX5" fmla="*/ 0 w 12230696"/>
              <a:gd name="connsiteY5" fmla="*/ 0 h 6858000"/>
              <a:gd name="connsiteX0" fmla="*/ 0 w 12230696"/>
              <a:gd name="connsiteY0" fmla="*/ 0 h 6870879"/>
              <a:gd name="connsiteX1" fmla="*/ 12191993 w 12230696"/>
              <a:gd name="connsiteY1" fmla="*/ 0 h 6870879"/>
              <a:gd name="connsiteX2" fmla="*/ 12230696 w 12230696"/>
              <a:gd name="connsiteY2" fmla="*/ 5950040 h 6870879"/>
              <a:gd name="connsiteX3" fmla="*/ 6967517 w 12230696"/>
              <a:gd name="connsiteY3" fmla="*/ 6870879 h 6870879"/>
              <a:gd name="connsiteX4" fmla="*/ 0 w 12230696"/>
              <a:gd name="connsiteY4" fmla="*/ 6858000 h 6870879"/>
              <a:gd name="connsiteX5" fmla="*/ 0 w 12230696"/>
              <a:gd name="connsiteY5" fmla="*/ 0 h 6870879"/>
              <a:gd name="connsiteX0" fmla="*/ 0 w 12230696"/>
              <a:gd name="connsiteY0" fmla="*/ 0 h 6877319"/>
              <a:gd name="connsiteX1" fmla="*/ 12191993 w 12230696"/>
              <a:gd name="connsiteY1" fmla="*/ 0 h 6877319"/>
              <a:gd name="connsiteX2" fmla="*/ 12230696 w 12230696"/>
              <a:gd name="connsiteY2" fmla="*/ 5950040 h 6877319"/>
              <a:gd name="connsiteX3" fmla="*/ 6973978 w 12230696"/>
              <a:gd name="connsiteY3" fmla="*/ 6877319 h 6877319"/>
              <a:gd name="connsiteX4" fmla="*/ 0 w 12230696"/>
              <a:gd name="connsiteY4" fmla="*/ 6858000 h 6877319"/>
              <a:gd name="connsiteX5" fmla="*/ 0 w 12230696"/>
              <a:gd name="connsiteY5" fmla="*/ 0 h 6877319"/>
              <a:gd name="connsiteX0" fmla="*/ 0 w 12230696"/>
              <a:gd name="connsiteY0" fmla="*/ 0 h 6883758"/>
              <a:gd name="connsiteX1" fmla="*/ 12191993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73978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89464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8212"/>
              <a:gd name="connsiteX1" fmla="*/ 12237224 w 12237507"/>
              <a:gd name="connsiteY1" fmla="*/ 0 h 6908212"/>
              <a:gd name="connsiteX2" fmla="*/ 12230696 w 12237507"/>
              <a:gd name="connsiteY2" fmla="*/ 5969358 h 6908212"/>
              <a:gd name="connsiteX3" fmla="*/ 6981722 w 12237507"/>
              <a:gd name="connsiteY3" fmla="*/ 6908212 h 6908212"/>
              <a:gd name="connsiteX4" fmla="*/ 0 w 12237507"/>
              <a:gd name="connsiteY4" fmla="*/ 6903076 h 6908212"/>
              <a:gd name="connsiteX5" fmla="*/ 0 w 12237507"/>
              <a:gd name="connsiteY5" fmla="*/ 19318 h 6908212"/>
              <a:gd name="connsiteX0" fmla="*/ 0 w 12237582"/>
              <a:gd name="connsiteY0" fmla="*/ 19318 h 6908212"/>
              <a:gd name="connsiteX1" fmla="*/ 12237224 w 12237582"/>
              <a:gd name="connsiteY1" fmla="*/ 0 h 6908212"/>
              <a:gd name="connsiteX2" fmla="*/ 12233244 w 12237582"/>
              <a:gd name="connsiteY2" fmla="*/ 5956658 h 6908212"/>
              <a:gd name="connsiteX3" fmla="*/ 6981722 w 12237582"/>
              <a:gd name="connsiteY3" fmla="*/ 6908212 h 6908212"/>
              <a:gd name="connsiteX4" fmla="*/ 0 w 12237582"/>
              <a:gd name="connsiteY4" fmla="*/ 6903076 h 6908212"/>
              <a:gd name="connsiteX5" fmla="*/ 0 w 12237582"/>
              <a:gd name="connsiteY5" fmla="*/ 19318 h 6908212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7004662 w 12237582"/>
              <a:gd name="connsiteY3" fmla="*/ 689043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6681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40234"/>
              <a:gd name="connsiteY0" fmla="*/ 0 h 6883758"/>
              <a:gd name="connsiteX1" fmla="*/ 12239955 w 12240234"/>
              <a:gd name="connsiteY1" fmla="*/ 35110 h 6883758"/>
              <a:gd name="connsiteX2" fmla="*/ 12233244 w 12240234"/>
              <a:gd name="connsiteY2" fmla="*/ 5947500 h 6883758"/>
              <a:gd name="connsiteX3" fmla="*/ 6999565 w 12240234"/>
              <a:gd name="connsiteY3" fmla="*/ 6876194 h 6883758"/>
              <a:gd name="connsiteX4" fmla="*/ 0 w 12240234"/>
              <a:gd name="connsiteY4" fmla="*/ 6883758 h 6883758"/>
              <a:gd name="connsiteX5" fmla="*/ 0 w 12240234"/>
              <a:gd name="connsiteY5" fmla="*/ 0 h 688375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6999565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7278"/>
              <a:gd name="connsiteX1" fmla="*/ 12242685 w 12242913"/>
              <a:gd name="connsiteY1" fmla="*/ 16060 h 6887278"/>
              <a:gd name="connsiteX2" fmla="*/ 12233244 w 12242913"/>
              <a:gd name="connsiteY2" fmla="*/ 5947500 h 6887278"/>
              <a:gd name="connsiteX3" fmla="*/ 7005126 w 12242913"/>
              <a:gd name="connsiteY3" fmla="*/ 6887278 h 6887278"/>
              <a:gd name="connsiteX4" fmla="*/ 0 w 12242913"/>
              <a:gd name="connsiteY4" fmla="*/ 6883758 h 6887278"/>
              <a:gd name="connsiteX5" fmla="*/ 0 w 12242913"/>
              <a:gd name="connsiteY5" fmla="*/ 0 h 688727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7010687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4507"/>
              <a:gd name="connsiteX1" fmla="*/ 12242685 w 12242913"/>
              <a:gd name="connsiteY1" fmla="*/ 16060 h 6884507"/>
              <a:gd name="connsiteX2" fmla="*/ 12233244 w 12242913"/>
              <a:gd name="connsiteY2" fmla="*/ 5947500 h 6884507"/>
              <a:gd name="connsiteX3" fmla="*/ 7010687 w 12242913"/>
              <a:gd name="connsiteY3" fmla="*/ 6884507 h 6884507"/>
              <a:gd name="connsiteX4" fmla="*/ 0 w 12242913"/>
              <a:gd name="connsiteY4" fmla="*/ 6883758 h 6884507"/>
              <a:gd name="connsiteX5" fmla="*/ 0 w 12242913"/>
              <a:gd name="connsiteY5" fmla="*/ 0 h 6884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242913" h="6884507">
                <a:moveTo>
                  <a:pt x="0" y="0"/>
                </a:moveTo>
                <a:lnTo>
                  <a:pt x="12242685" y="16060"/>
                </a:lnTo>
                <a:cubicBezTo>
                  <a:pt x="12244831" y="1992967"/>
                  <a:pt x="12231098" y="3970593"/>
                  <a:pt x="12233244" y="5947500"/>
                </a:cubicBezTo>
                <a:lnTo>
                  <a:pt x="7010687" y="6884507"/>
                </a:lnTo>
                <a:lnTo>
                  <a:pt x="0" y="688375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635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F23EF8-1994-B71E-B73A-38177057F9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53953-A14D-59AF-4144-74BF0B07D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62B003D-BD9C-78FC-732F-63DF5A7550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0062601" y="313620"/>
            <a:ext cx="1810472" cy="35708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623A338-DEAB-E400-8CC9-F5A8229983C8}"/>
              </a:ext>
            </a:extLst>
          </p:cNvPr>
          <p:cNvSpPr txBox="1"/>
          <p:nvPr userDrawn="1"/>
        </p:nvSpPr>
        <p:spPr>
          <a:xfrm>
            <a:off x="8693901" y="6492874"/>
            <a:ext cx="3098800" cy="21544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SOLUTIONS</a:t>
            </a:r>
          </a:p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SAFER WORLD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50585DF-9CCF-7BFF-3853-1F473E720E5C}"/>
              </a:ext>
            </a:extLst>
          </p:cNvPr>
          <p:cNvCxnSpPr>
            <a:cxnSpLocks/>
          </p:cNvCxnSpPr>
          <p:nvPr userDrawn="1"/>
        </p:nvCxnSpPr>
        <p:spPr>
          <a:xfrm>
            <a:off x="11857439" y="6492874"/>
            <a:ext cx="0" cy="374904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667009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k Two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">
            <a:extLst>
              <a:ext uri="{FF2B5EF4-FFF2-40B4-BE49-F238E27FC236}">
                <a16:creationId xmlns:a16="http://schemas.microsoft.com/office/drawing/2014/main" id="{BD3B1AFA-7368-5675-5EAB-A6CA0453CBED}"/>
              </a:ext>
            </a:extLst>
          </p:cNvPr>
          <p:cNvSpPr/>
          <p:nvPr userDrawn="1"/>
        </p:nvSpPr>
        <p:spPr>
          <a:xfrm>
            <a:off x="197" y="-18645"/>
            <a:ext cx="12200774" cy="6884507"/>
          </a:xfrm>
          <a:custGeom>
            <a:avLst/>
            <a:gdLst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0 w 12191993"/>
              <a:gd name="connsiteY3" fmla="*/ 6858000 h 6858000"/>
              <a:gd name="connsiteX4" fmla="*/ 0 w 12191993"/>
              <a:gd name="connsiteY4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8403466 w 12191993"/>
              <a:gd name="connsiteY3" fmla="*/ 6819364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403466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081494 w 12198432"/>
              <a:gd name="connsiteY3" fmla="*/ 684512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907630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798159 w 12198432"/>
              <a:gd name="connsiteY3" fmla="*/ 6445876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6954593 w 12198432"/>
              <a:gd name="connsiteY3" fmla="*/ 685156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890199 w 12211311"/>
              <a:gd name="connsiteY3" fmla="*/ 661974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30696"/>
              <a:gd name="connsiteY0" fmla="*/ 0 h 6858000"/>
              <a:gd name="connsiteX1" fmla="*/ 12191993 w 12230696"/>
              <a:gd name="connsiteY1" fmla="*/ 0 h 6858000"/>
              <a:gd name="connsiteX2" fmla="*/ 12230696 w 12230696"/>
              <a:gd name="connsiteY2" fmla="*/ 5950040 h 6858000"/>
              <a:gd name="connsiteX3" fmla="*/ 6954593 w 12230696"/>
              <a:gd name="connsiteY3" fmla="*/ 6851561 h 6858000"/>
              <a:gd name="connsiteX4" fmla="*/ 0 w 12230696"/>
              <a:gd name="connsiteY4" fmla="*/ 6858000 h 6858000"/>
              <a:gd name="connsiteX5" fmla="*/ 0 w 12230696"/>
              <a:gd name="connsiteY5" fmla="*/ 0 h 6858000"/>
              <a:gd name="connsiteX0" fmla="*/ 0 w 12230696"/>
              <a:gd name="connsiteY0" fmla="*/ 0 h 6870879"/>
              <a:gd name="connsiteX1" fmla="*/ 12191993 w 12230696"/>
              <a:gd name="connsiteY1" fmla="*/ 0 h 6870879"/>
              <a:gd name="connsiteX2" fmla="*/ 12230696 w 12230696"/>
              <a:gd name="connsiteY2" fmla="*/ 5950040 h 6870879"/>
              <a:gd name="connsiteX3" fmla="*/ 6967517 w 12230696"/>
              <a:gd name="connsiteY3" fmla="*/ 6870879 h 6870879"/>
              <a:gd name="connsiteX4" fmla="*/ 0 w 12230696"/>
              <a:gd name="connsiteY4" fmla="*/ 6858000 h 6870879"/>
              <a:gd name="connsiteX5" fmla="*/ 0 w 12230696"/>
              <a:gd name="connsiteY5" fmla="*/ 0 h 6870879"/>
              <a:gd name="connsiteX0" fmla="*/ 0 w 12230696"/>
              <a:gd name="connsiteY0" fmla="*/ 0 h 6877319"/>
              <a:gd name="connsiteX1" fmla="*/ 12191993 w 12230696"/>
              <a:gd name="connsiteY1" fmla="*/ 0 h 6877319"/>
              <a:gd name="connsiteX2" fmla="*/ 12230696 w 12230696"/>
              <a:gd name="connsiteY2" fmla="*/ 5950040 h 6877319"/>
              <a:gd name="connsiteX3" fmla="*/ 6973978 w 12230696"/>
              <a:gd name="connsiteY3" fmla="*/ 6877319 h 6877319"/>
              <a:gd name="connsiteX4" fmla="*/ 0 w 12230696"/>
              <a:gd name="connsiteY4" fmla="*/ 6858000 h 6877319"/>
              <a:gd name="connsiteX5" fmla="*/ 0 w 12230696"/>
              <a:gd name="connsiteY5" fmla="*/ 0 h 6877319"/>
              <a:gd name="connsiteX0" fmla="*/ 0 w 12230696"/>
              <a:gd name="connsiteY0" fmla="*/ 0 h 6883758"/>
              <a:gd name="connsiteX1" fmla="*/ 12191993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73978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89464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8212"/>
              <a:gd name="connsiteX1" fmla="*/ 12237224 w 12237507"/>
              <a:gd name="connsiteY1" fmla="*/ 0 h 6908212"/>
              <a:gd name="connsiteX2" fmla="*/ 12230696 w 12237507"/>
              <a:gd name="connsiteY2" fmla="*/ 5969358 h 6908212"/>
              <a:gd name="connsiteX3" fmla="*/ 6981722 w 12237507"/>
              <a:gd name="connsiteY3" fmla="*/ 6908212 h 6908212"/>
              <a:gd name="connsiteX4" fmla="*/ 0 w 12237507"/>
              <a:gd name="connsiteY4" fmla="*/ 6903076 h 6908212"/>
              <a:gd name="connsiteX5" fmla="*/ 0 w 12237507"/>
              <a:gd name="connsiteY5" fmla="*/ 19318 h 6908212"/>
              <a:gd name="connsiteX0" fmla="*/ 0 w 12237582"/>
              <a:gd name="connsiteY0" fmla="*/ 19318 h 6908212"/>
              <a:gd name="connsiteX1" fmla="*/ 12237224 w 12237582"/>
              <a:gd name="connsiteY1" fmla="*/ 0 h 6908212"/>
              <a:gd name="connsiteX2" fmla="*/ 12233244 w 12237582"/>
              <a:gd name="connsiteY2" fmla="*/ 5956658 h 6908212"/>
              <a:gd name="connsiteX3" fmla="*/ 6981722 w 12237582"/>
              <a:gd name="connsiteY3" fmla="*/ 6908212 h 6908212"/>
              <a:gd name="connsiteX4" fmla="*/ 0 w 12237582"/>
              <a:gd name="connsiteY4" fmla="*/ 6903076 h 6908212"/>
              <a:gd name="connsiteX5" fmla="*/ 0 w 12237582"/>
              <a:gd name="connsiteY5" fmla="*/ 19318 h 6908212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7004662 w 12237582"/>
              <a:gd name="connsiteY3" fmla="*/ 689043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6681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40234"/>
              <a:gd name="connsiteY0" fmla="*/ 0 h 6883758"/>
              <a:gd name="connsiteX1" fmla="*/ 12239955 w 12240234"/>
              <a:gd name="connsiteY1" fmla="*/ 35110 h 6883758"/>
              <a:gd name="connsiteX2" fmla="*/ 12233244 w 12240234"/>
              <a:gd name="connsiteY2" fmla="*/ 5947500 h 6883758"/>
              <a:gd name="connsiteX3" fmla="*/ 6999565 w 12240234"/>
              <a:gd name="connsiteY3" fmla="*/ 6876194 h 6883758"/>
              <a:gd name="connsiteX4" fmla="*/ 0 w 12240234"/>
              <a:gd name="connsiteY4" fmla="*/ 6883758 h 6883758"/>
              <a:gd name="connsiteX5" fmla="*/ 0 w 12240234"/>
              <a:gd name="connsiteY5" fmla="*/ 0 h 688375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6999565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7278"/>
              <a:gd name="connsiteX1" fmla="*/ 12242685 w 12242913"/>
              <a:gd name="connsiteY1" fmla="*/ 16060 h 6887278"/>
              <a:gd name="connsiteX2" fmla="*/ 12233244 w 12242913"/>
              <a:gd name="connsiteY2" fmla="*/ 5947500 h 6887278"/>
              <a:gd name="connsiteX3" fmla="*/ 7005126 w 12242913"/>
              <a:gd name="connsiteY3" fmla="*/ 6887278 h 6887278"/>
              <a:gd name="connsiteX4" fmla="*/ 0 w 12242913"/>
              <a:gd name="connsiteY4" fmla="*/ 6883758 h 6887278"/>
              <a:gd name="connsiteX5" fmla="*/ 0 w 12242913"/>
              <a:gd name="connsiteY5" fmla="*/ 0 h 688727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7010687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4507"/>
              <a:gd name="connsiteX1" fmla="*/ 12242685 w 12242913"/>
              <a:gd name="connsiteY1" fmla="*/ 16060 h 6884507"/>
              <a:gd name="connsiteX2" fmla="*/ 12233244 w 12242913"/>
              <a:gd name="connsiteY2" fmla="*/ 5947500 h 6884507"/>
              <a:gd name="connsiteX3" fmla="*/ 7010687 w 12242913"/>
              <a:gd name="connsiteY3" fmla="*/ 6884507 h 6884507"/>
              <a:gd name="connsiteX4" fmla="*/ 0 w 12242913"/>
              <a:gd name="connsiteY4" fmla="*/ 6883758 h 6884507"/>
              <a:gd name="connsiteX5" fmla="*/ 0 w 12242913"/>
              <a:gd name="connsiteY5" fmla="*/ 0 h 6884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242913" h="6884507">
                <a:moveTo>
                  <a:pt x="0" y="0"/>
                </a:moveTo>
                <a:lnTo>
                  <a:pt x="12242685" y="16060"/>
                </a:lnTo>
                <a:cubicBezTo>
                  <a:pt x="12244831" y="1992967"/>
                  <a:pt x="12231098" y="3970593"/>
                  <a:pt x="12233244" y="5947500"/>
                </a:cubicBezTo>
                <a:lnTo>
                  <a:pt x="7010687" y="6884507"/>
                </a:lnTo>
                <a:lnTo>
                  <a:pt x="0" y="688375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635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BAA1884-E8DD-C8AB-0EFA-BAE277B1C7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0062601" y="313620"/>
            <a:ext cx="1810472" cy="3570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827000-2AB7-2109-F37A-E9BA2155D96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B4ABB8-8302-B131-C4E1-BA1869642B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560" y="1561609"/>
            <a:ext cx="5038552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62673B-2235-132B-E001-9A2C216436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561609"/>
            <a:ext cx="5758832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1A9DF46-688B-7494-DEC1-6CED23523B16}"/>
              </a:ext>
            </a:extLst>
          </p:cNvPr>
          <p:cNvSpPr txBox="1"/>
          <p:nvPr userDrawn="1"/>
        </p:nvSpPr>
        <p:spPr>
          <a:xfrm>
            <a:off x="8693901" y="6492874"/>
            <a:ext cx="3098800" cy="21544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SOLUTIONS</a:t>
            </a:r>
          </a:p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SAFER WORLD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B0A7DEE-4BE7-04B4-47DB-1D73E3892074}"/>
              </a:ext>
            </a:extLst>
          </p:cNvPr>
          <p:cNvCxnSpPr>
            <a:cxnSpLocks/>
          </p:cNvCxnSpPr>
          <p:nvPr userDrawn="1"/>
        </p:nvCxnSpPr>
        <p:spPr>
          <a:xfrm>
            <a:off x="11857439" y="6492874"/>
            <a:ext cx="0" cy="374904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3922065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Dk 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1">
            <a:extLst>
              <a:ext uri="{FF2B5EF4-FFF2-40B4-BE49-F238E27FC236}">
                <a16:creationId xmlns:a16="http://schemas.microsoft.com/office/drawing/2014/main" id="{048C7814-0C70-8F9B-8D3B-A68BAFFA1E79}"/>
              </a:ext>
            </a:extLst>
          </p:cNvPr>
          <p:cNvSpPr/>
          <p:nvPr userDrawn="1"/>
        </p:nvSpPr>
        <p:spPr>
          <a:xfrm>
            <a:off x="197" y="-18645"/>
            <a:ext cx="12200774" cy="6884507"/>
          </a:xfrm>
          <a:custGeom>
            <a:avLst/>
            <a:gdLst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0 w 12191993"/>
              <a:gd name="connsiteY3" fmla="*/ 6858000 h 6858000"/>
              <a:gd name="connsiteX4" fmla="*/ 0 w 12191993"/>
              <a:gd name="connsiteY4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8403466 w 12191993"/>
              <a:gd name="connsiteY3" fmla="*/ 6819364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403466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081494 w 12198432"/>
              <a:gd name="connsiteY3" fmla="*/ 684512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907630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798159 w 12198432"/>
              <a:gd name="connsiteY3" fmla="*/ 6445876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6954593 w 12198432"/>
              <a:gd name="connsiteY3" fmla="*/ 685156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890199 w 12211311"/>
              <a:gd name="connsiteY3" fmla="*/ 661974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30696"/>
              <a:gd name="connsiteY0" fmla="*/ 0 h 6858000"/>
              <a:gd name="connsiteX1" fmla="*/ 12191993 w 12230696"/>
              <a:gd name="connsiteY1" fmla="*/ 0 h 6858000"/>
              <a:gd name="connsiteX2" fmla="*/ 12230696 w 12230696"/>
              <a:gd name="connsiteY2" fmla="*/ 5950040 h 6858000"/>
              <a:gd name="connsiteX3" fmla="*/ 6954593 w 12230696"/>
              <a:gd name="connsiteY3" fmla="*/ 6851561 h 6858000"/>
              <a:gd name="connsiteX4" fmla="*/ 0 w 12230696"/>
              <a:gd name="connsiteY4" fmla="*/ 6858000 h 6858000"/>
              <a:gd name="connsiteX5" fmla="*/ 0 w 12230696"/>
              <a:gd name="connsiteY5" fmla="*/ 0 h 6858000"/>
              <a:gd name="connsiteX0" fmla="*/ 0 w 12230696"/>
              <a:gd name="connsiteY0" fmla="*/ 0 h 6870879"/>
              <a:gd name="connsiteX1" fmla="*/ 12191993 w 12230696"/>
              <a:gd name="connsiteY1" fmla="*/ 0 h 6870879"/>
              <a:gd name="connsiteX2" fmla="*/ 12230696 w 12230696"/>
              <a:gd name="connsiteY2" fmla="*/ 5950040 h 6870879"/>
              <a:gd name="connsiteX3" fmla="*/ 6967517 w 12230696"/>
              <a:gd name="connsiteY3" fmla="*/ 6870879 h 6870879"/>
              <a:gd name="connsiteX4" fmla="*/ 0 w 12230696"/>
              <a:gd name="connsiteY4" fmla="*/ 6858000 h 6870879"/>
              <a:gd name="connsiteX5" fmla="*/ 0 w 12230696"/>
              <a:gd name="connsiteY5" fmla="*/ 0 h 6870879"/>
              <a:gd name="connsiteX0" fmla="*/ 0 w 12230696"/>
              <a:gd name="connsiteY0" fmla="*/ 0 h 6877319"/>
              <a:gd name="connsiteX1" fmla="*/ 12191993 w 12230696"/>
              <a:gd name="connsiteY1" fmla="*/ 0 h 6877319"/>
              <a:gd name="connsiteX2" fmla="*/ 12230696 w 12230696"/>
              <a:gd name="connsiteY2" fmla="*/ 5950040 h 6877319"/>
              <a:gd name="connsiteX3" fmla="*/ 6973978 w 12230696"/>
              <a:gd name="connsiteY3" fmla="*/ 6877319 h 6877319"/>
              <a:gd name="connsiteX4" fmla="*/ 0 w 12230696"/>
              <a:gd name="connsiteY4" fmla="*/ 6858000 h 6877319"/>
              <a:gd name="connsiteX5" fmla="*/ 0 w 12230696"/>
              <a:gd name="connsiteY5" fmla="*/ 0 h 6877319"/>
              <a:gd name="connsiteX0" fmla="*/ 0 w 12230696"/>
              <a:gd name="connsiteY0" fmla="*/ 0 h 6883758"/>
              <a:gd name="connsiteX1" fmla="*/ 12191993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73978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89464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8212"/>
              <a:gd name="connsiteX1" fmla="*/ 12237224 w 12237507"/>
              <a:gd name="connsiteY1" fmla="*/ 0 h 6908212"/>
              <a:gd name="connsiteX2" fmla="*/ 12230696 w 12237507"/>
              <a:gd name="connsiteY2" fmla="*/ 5969358 h 6908212"/>
              <a:gd name="connsiteX3" fmla="*/ 6981722 w 12237507"/>
              <a:gd name="connsiteY3" fmla="*/ 6908212 h 6908212"/>
              <a:gd name="connsiteX4" fmla="*/ 0 w 12237507"/>
              <a:gd name="connsiteY4" fmla="*/ 6903076 h 6908212"/>
              <a:gd name="connsiteX5" fmla="*/ 0 w 12237507"/>
              <a:gd name="connsiteY5" fmla="*/ 19318 h 6908212"/>
              <a:gd name="connsiteX0" fmla="*/ 0 w 12237582"/>
              <a:gd name="connsiteY0" fmla="*/ 19318 h 6908212"/>
              <a:gd name="connsiteX1" fmla="*/ 12237224 w 12237582"/>
              <a:gd name="connsiteY1" fmla="*/ 0 h 6908212"/>
              <a:gd name="connsiteX2" fmla="*/ 12233244 w 12237582"/>
              <a:gd name="connsiteY2" fmla="*/ 5956658 h 6908212"/>
              <a:gd name="connsiteX3" fmla="*/ 6981722 w 12237582"/>
              <a:gd name="connsiteY3" fmla="*/ 6908212 h 6908212"/>
              <a:gd name="connsiteX4" fmla="*/ 0 w 12237582"/>
              <a:gd name="connsiteY4" fmla="*/ 6903076 h 6908212"/>
              <a:gd name="connsiteX5" fmla="*/ 0 w 12237582"/>
              <a:gd name="connsiteY5" fmla="*/ 19318 h 6908212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7004662 w 12237582"/>
              <a:gd name="connsiteY3" fmla="*/ 689043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6681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40234"/>
              <a:gd name="connsiteY0" fmla="*/ 0 h 6883758"/>
              <a:gd name="connsiteX1" fmla="*/ 12239955 w 12240234"/>
              <a:gd name="connsiteY1" fmla="*/ 35110 h 6883758"/>
              <a:gd name="connsiteX2" fmla="*/ 12233244 w 12240234"/>
              <a:gd name="connsiteY2" fmla="*/ 5947500 h 6883758"/>
              <a:gd name="connsiteX3" fmla="*/ 6999565 w 12240234"/>
              <a:gd name="connsiteY3" fmla="*/ 6876194 h 6883758"/>
              <a:gd name="connsiteX4" fmla="*/ 0 w 12240234"/>
              <a:gd name="connsiteY4" fmla="*/ 6883758 h 6883758"/>
              <a:gd name="connsiteX5" fmla="*/ 0 w 12240234"/>
              <a:gd name="connsiteY5" fmla="*/ 0 h 688375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6999565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7278"/>
              <a:gd name="connsiteX1" fmla="*/ 12242685 w 12242913"/>
              <a:gd name="connsiteY1" fmla="*/ 16060 h 6887278"/>
              <a:gd name="connsiteX2" fmla="*/ 12233244 w 12242913"/>
              <a:gd name="connsiteY2" fmla="*/ 5947500 h 6887278"/>
              <a:gd name="connsiteX3" fmla="*/ 7005126 w 12242913"/>
              <a:gd name="connsiteY3" fmla="*/ 6887278 h 6887278"/>
              <a:gd name="connsiteX4" fmla="*/ 0 w 12242913"/>
              <a:gd name="connsiteY4" fmla="*/ 6883758 h 6887278"/>
              <a:gd name="connsiteX5" fmla="*/ 0 w 12242913"/>
              <a:gd name="connsiteY5" fmla="*/ 0 h 688727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7010687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4507"/>
              <a:gd name="connsiteX1" fmla="*/ 12242685 w 12242913"/>
              <a:gd name="connsiteY1" fmla="*/ 16060 h 6884507"/>
              <a:gd name="connsiteX2" fmla="*/ 12233244 w 12242913"/>
              <a:gd name="connsiteY2" fmla="*/ 5947500 h 6884507"/>
              <a:gd name="connsiteX3" fmla="*/ 7010687 w 12242913"/>
              <a:gd name="connsiteY3" fmla="*/ 6884507 h 6884507"/>
              <a:gd name="connsiteX4" fmla="*/ 0 w 12242913"/>
              <a:gd name="connsiteY4" fmla="*/ 6883758 h 6884507"/>
              <a:gd name="connsiteX5" fmla="*/ 0 w 12242913"/>
              <a:gd name="connsiteY5" fmla="*/ 0 h 6884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242913" h="6884507">
                <a:moveTo>
                  <a:pt x="0" y="0"/>
                </a:moveTo>
                <a:lnTo>
                  <a:pt x="12242685" y="16060"/>
                </a:lnTo>
                <a:cubicBezTo>
                  <a:pt x="12244831" y="1992967"/>
                  <a:pt x="12231098" y="3970593"/>
                  <a:pt x="12233244" y="5947500"/>
                </a:cubicBezTo>
                <a:lnTo>
                  <a:pt x="7010687" y="6884507"/>
                </a:lnTo>
                <a:lnTo>
                  <a:pt x="0" y="688375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635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562F4C-9E1C-2AD6-0727-D96C14634D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0062601" y="313620"/>
            <a:ext cx="1810472" cy="3570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BCC7600-031D-F493-638F-A6BACF1366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C80322-3919-815C-EB9C-75395602138C}"/>
              </a:ext>
            </a:extLst>
          </p:cNvPr>
          <p:cNvSpPr txBox="1"/>
          <p:nvPr userDrawn="1"/>
        </p:nvSpPr>
        <p:spPr>
          <a:xfrm>
            <a:off x="8693901" y="6492874"/>
            <a:ext cx="3098800" cy="21544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SOLUTIONS</a:t>
            </a:r>
          </a:p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SAFER WORLD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FD5496A-50EE-7025-E5B5-BA1AFFAD009C}"/>
              </a:ext>
            </a:extLst>
          </p:cNvPr>
          <p:cNvCxnSpPr>
            <a:cxnSpLocks/>
          </p:cNvCxnSpPr>
          <p:nvPr userDrawn="1"/>
        </p:nvCxnSpPr>
        <p:spPr>
          <a:xfrm>
            <a:off x="11857439" y="6492874"/>
            <a:ext cx="0" cy="374904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9526759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k Blank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1">
            <a:extLst>
              <a:ext uri="{FF2B5EF4-FFF2-40B4-BE49-F238E27FC236}">
                <a16:creationId xmlns:a16="http://schemas.microsoft.com/office/drawing/2014/main" id="{38291929-C55D-FA79-7497-9EBC5EA385F5}"/>
              </a:ext>
            </a:extLst>
          </p:cNvPr>
          <p:cNvSpPr/>
          <p:nvPr userDrawn="1"/>
        </p:nvSpPr>
        <p:spPr>
          <a:xfrm>
            <a:off x="197" y="-18645"/>
            <a:ext cx="12200774" cy="6884507"/>
          </a:xfrm>
          <a:custGeom>
            <a:avLst/>
            <a:gdLst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0 w 12191993"/>
              <a:gd name="connsiteY3" fmla="*/ 6858000 h 6858000"/>
              <a:gd name="connsiteX4" fmla="*/ 0 w 12191993"/>
              <a:gd name="connsiteY4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8403466 w 12191993"/>
              <a:gd name="connsiteY3" fmla="*/ 6819364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403466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081494 w 12198432"/>
              <a:gd name="connsiteY3" fmla="*/ 684512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907630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798159 w 12198432"/>
              <a:gd name="connsiteY3" fmla="*/ 6445876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6954593 w 12198432"/>
              <a:gd name="connsiteY3" fmla="*/ 685156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890199 w 12211311"/>
              <a:gd name="connsiteY3" fmla="*/ 661974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30696"/>
              <a:gd name="connsiteY0" fmla="*/ 0 h 6858000"/>
              <a:gd name="connsiteX1" fmla="*/ 12191993 w 12230696"/>
              <a:gd name="connsiteY1" fmla="*/ 0 h 6858000"/>
              <a:gd name="connsiteX2" fmla="*/ 12230696 w 12230696"/>
              <a:gd name="connsiteY2" fmla="*/ 5950040 h 6858000"/>
              <a:gd name="connsiteX3" fmla="*/ 6954593 w 12230696"/>
              <a:gd name="connsiteY3" fmla="*/ 6851561 h 6858000"/>
              <a:gd name="connsiteX4" fmla="*/ 0 w 12230696"/>
              <a:gd name="connsiteY4" fmla="*/ 6858000 h 6858000"/>
              <a:gd name="connsiteX5" fmla="*/ 0 w 12230696"/>
              <a:gd name="connsiteY5" fmla="*/ 0 h 6858000"/>
              <a:gd name="connsiteX0" fmla="*/ 0 w 12230696"/>
              <a:gd name="connsiteY0" fmla="*/ 0 h 6870879"/>
              <a:gd name="connsiteX1" fmla="*/ 12191993 w 12230696"/>
              <a:gd name="connsiteY1" fmla="*/ 0 h 6870879"/>
              <a:gd name="connsiteX2" fmla="*/ 12230696 w 12230696"/>
              <a:gd name="connsiteY2" fmla="*/ 5950040 h 6870879"/>
              <a:gd name="connsiteX3" fmla="*/ 6967517 w 12230696"/>
              <a:gd name="connsiteY3" fmla="*/ 6870879 h 6870879"/>
              <a:gd name="connsiteX4" fmla="*/ 0 w 12230696"/>
              <a:gd name="connsiteY4" fmla="*/ 6858000 h 6870879"/>
              <a:gd name="connsiteX5" fmla="*/ 0 w 12230696"/>
              <a:gd name="connsiteY5" fmla="*/ 0 h 6870879"/>
              <a:gd name="connsiteX0" fmla="*/ 0 w 12230696"/>
              <a:gd name="connsiteY0" fmla="*/ 0 h 6877319"/>
              <a:gd name="connsiteX1" fmla="*/ 12191993 w 12230696"/>
              <a:gd name="connsiteY1" fmla="*/ 0 h 6877319"/>
              <a:gd name="connsiteX2" fmla="*/ 12230696 w 12230696"/>
              <a:gd name="connsiteY2" fmla="*/ 5950040 h 6877319"/>
              <a:gd name="connsiteX3" fmla="*/ 6973978 w 12230696"/>
              <a:gd name="connsiteY3" fmla="*/ 6877319 h 6877319"/>
              <a:gd name="connsiteX4" fmla="*/ 0 w 12230696"/>
              <a:gd name="connsiteY4" fmla="*/ 6858000 h 6877319"/>
              <a:gd name="connsiteX5" fmla="*/ 0 w 12230696"/>
              <a:gd name="connsiteY5" fmla="*/ 0 h 6877319"/>
              <a:gd name="connsiteX0" fmla="*/ 0 w 12230696"/>
              <a:gd name="connsiteY0" fmla="*/ 0 h 6883758"/>
              <a:gd name="connsiteX1" fmla="*/ 12191993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73978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89464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8212"/>
              <a:gd name="connsiteX1" fmla="*/ 12237224 w 12237507"/>
              <a:gd name="connsiteY1" fmla="*/ 0 h 6908212"/>
              <a:gd name="connsiteX2" fmla="*/ 12230696 w 12237507"/>
              <a:gd name="connsiteY2" fmla="*/ 5969358 h 6908212"/>
              <a:gd name="connsiteX3" fmla="*/ 6981722 w 12237507"/>
              <a:gd name="connsiteY3" fmla="*/ 6908212 h 6908212"/>
              <a:gd name="connsiteX4" fmla="*/ 0 w 12237507"/>
              <a:gd name="connsiteY4" fmla="*/ 6903076 h 6908212"/>
              <a:gd name="connsiteX5" fmla="*/ 0 w 12237507"/>
              <a:gd name="connsiteY5" fmla="*/ 19318 h 6908212"/>
              <a:gd name="connsiteX0" fmla="*/ 0 w 12237582"/>
              <a:gd name="connsiteY0" fmla="*/ 19318 h 6908212"/>
              <a:gd name="connsiteX1" fmla="*/ 12237224 w 12237582"/>
              <a:gd name="connsiteY1" fmla="*/ 0 h 6908212"/>
              <a:gd name="connsiteX2" fmla="*/ 12233244 w 12237582"/>
              <a:gd name="connsiteY2" fmla="*/ 5956658 h 6908212"/>
              <a:gd name="connsiteX3" fmla="*/ 6981722 w 12237582"/>
              <a:gd name="connsiteY3" fmla="*/ 6908212 h 6908212"/>
              <a:gd name="connsiteX4" fmla="*/ 0 w 12237582"/>
              <a:gd name="connsiteY4" fmla="*/ 6903076 h 6908212"/>
              <a:gd name="connsiteX5" fmla="*/ 0 w 12237582"/>
              <a:gd name="connsiteY5" fmla="*/ 19318 h 6908212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7004662 w 12237582"/>
              <a:gd name="connsiteY3" fmla="*/ 689043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6681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40234"/>
              <a:gd name="connsiteY0" fmla="*/ 0 h 6883758"/>
              <a:gd name="connsiteX1" fmla="*/ 12239955 w 12240234"/>
              <a:gd name="connsiteY1" fmla="*/ 35110 h 6883758"/>
              <a:gd name="connsiteX2" fmla="*/ 12233244 w 12240234"/>
              <a:gd name="connsiteY2" fmla="*/ 5947500 h 6883758"/>
              <a:gd name="connsiteX3" fmla="*/ 6999565 w 12240234"/>
              <a:gd name="connsiteY3" fmla="*/ 6876194 h 6883758"/>
              <a:gd name="connsiteX4" fmla="*/ 0 w 12240234"/>
              <a:gd name="connsiteY4" fmla="*/ 6883758 h 6883758"/>
              <a:gd name="connsiteX5" fmla="*/ 0 w 12240234"/>
              <a:gd name="connsiteY5" fmla="*/ 0 h 688375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6999565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7278"/>
              <a:gd name="connsiteX1" fmla="*/ 12242685 w 12242913"/>
              <a:gd name="connsiteY1" fmla="*/ 16060 h 6887278"/>
              <a:gd name="connsiteX2" fmla="*/ 12233244 w 12242913"/>
              <a:gd name="connsiteY2" fmla="*/ 5947500 h 6887278"/>
              <a:gd name="connsiteX3" fmla="*/ 7005126 w 12242913"/>
              <a:gd name="connsiteY3" fmla="*/ 6887278 h 6887278"/>
              <a:gd name="connsiteX4" fmla="*/ 0 w 12242913"/>
              <a:gd name="connsiteY4" fmla="*/ 6883758 h 6887278"/>
              <a:gd name="connsiteX5" fmla="*/ 0 w 12242913"/>
              <a:gd name="connsiteY5" fmla="*/ 0 h 688727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7010687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4507"/>
              <a:gd name="connsiteX1" fmla="*/ 12242685 w 12242913"/>
              <a:gd name="connsiteY1" fmla="*/ 16060 h 6884507"/>
              <a:gd name="connsiteX2" fmla="*/ 12233244 w 12242913"/>
              <a:gd name="connsiteY2" fmla="*/ 5947500 h 6884507"/>
              <a:gd name="connsiteX3" fmla="*/ 7010687 w 12242913"/>
              <a:gd name="connsiteY3" fmla="*/ 6884507 h 6884507"/>
              <a:gd name="connsiteX4" fmla="*/ 0 w 12242913"/>
              <a:gd name="connsiteY4" fmla="*/ 6883758 h 6884507"/>
              <a:gd name="connsiteX5" fmla="*/ 0 w 12242913"/>
              <a:gd name="connsiteY5" fmla="*/ 0 h 6884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242913" h="6884507">
                <a:moveTo>
                  <a:pt x="0" y="0"/>
                </a:moveTo>
                <a:lnTo>
                  <a:pt x="12242685" y="16060"/>
                </a:lnTo>
                <a:cubicBezTo>
                  <a:pt x="12244831" y="1992967"/>
                  <a:pt x="12231098" y="3970593"/>
                  <a:pt x="12233244" y="5947500"/>
                </a:cubicBezTo>
                <a:lnTo>
                  <a:pt x="7010687" y="6884507"/>
                </a:lnTo>
                <a:lnTo>
                  <a:pt x="0" y="688375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635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562F4C-9E1C-2AD6-0727-D96C14634D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0062601" y="313620"/>
            <a:ext cx="1810472" cy="35708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5347C73-938F-795B-FB1F-2CEE94CF7C67}"/>
              </a:ext>
            </a:extLst>
          </p:cNvPr>
          <p:cNvSpPr txBox="1"/>
          <p:nvPr userDrawn="1"/>
        </p:nvSpPr>
        <p:spPr>
          <a:xfrm>
            <a:off x="8693901" y="6492874"/>
            <a:ext cx="3098800" cy="21544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SOLUTIONS</a:t>
            </a:r>
          </a:p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SAFER WORLD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A49E610-DB00-D0F9-505A-C3179F0B02ED}"/>
              </a:ext>
            </a:extLst>
          </p:cNvPr>
          <p:cNvCxnSpPr>
            <a:cxnSpLocks/>
          </p:cNvCxnSpPr>
          <p:nvPr userDrawn="1"/>
        </p:nvCxnSpPr>
        <p:spPr>
          <a:xfrm>
            <a:off x="11857439" y="6492874"/>
            <a:ext cx="0" cy="374904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3950876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Dk Blank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4D64728-EC5A-058D-369F-1B4738089B68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06FB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CF3DD8-BD83-2672-937B-48C0343CCEC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3789129" y="2519025"/>
            <a:ext cx="4613742" cy="909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452086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Dk Blank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83781550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1" y="115062"/>
            <a:ext cx="8950771" cy="768096"/>
          </a:xfrm>
        </p:spPr>
        <p:txBody>
          <a:bodyPr/>
          <a:lstStyle>
            <a:lvl1pPr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186603" y="6657976"/>
            <a:ext cx="914400" cy="182563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 eaLnBrk="0" fontAlgn="auto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>
                    <a:lumMod val="90000"/>
                    <a:lumOff val="10000"/>
                  </a:schemeClr>
                </a:solidFill>
                <a:latin typeface="Calibri" panose="020F0502020204030204" pitchFamily="34" charset="0"/>
                <a:ea typeface="ＭＳ Ｐゴシック" pitchFamily="-109" charset="-128"/>
                <a:cs typeface="+mn-cs"/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142278239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Text on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32C6B4B1-FC75-8B41-8E88-12DAD832860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229584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1" y="120164"/>
            <a:ext cx="8950771" cy="768096"/>
          </a:xfrm>
        </p:spPr>
        <p:txBody>
          <a:bodyPr/>
          <a:lstStyle>
            <a:lvl1pPr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186603" y="6657976"/>
            <a:ext cx="914400" cy="182563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 eaLnBrk="0" fontAlgn="auto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>
                    <a:lumMod val="90000"/>
                    <a:lumOff val="10000"/>
                  </a:schemeClr>
                </a:solidFill>
                <a:latin typeface="Calibri" panose="020F0502020204030204" pitchFamily="34" charset="0"/>
                <a:ea typeface="ＭＳ Ｐゴシック" pitchFamily="-109" charset="-128"/>
                <a:cs typeface="+mn-cs"/>
              </a:defRPr>
            </a:lvl1pPr>
          </a:lstStyle>
          <a:p>
            <a:fld id="{9E71A7B2-A5E0-4AEB-B044-A2ED8A4C6AAA}" type="slidenum">
              <a:rPr lang="en-GB" smtClean="0"/>
              <a:t>‹#›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DAA0B6-A50C-4BB7-B3DF-E56A7B0A452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57200" y="1216151"/>
            <a:ext cx="11232776" cy="4937760"/>
          </a:xfrm>
        </p:spPr>
        <p:txBody>
          <a:bodyPr/>
          <a:lstStyle>
            <a:lvl1pPr>
              <a:buClr>
                <a:schemeClr val="bg1"/>
              </a:buClr>
              <a:defRPr sz="2000">
                <a:solidFill>
                  <a:schemeClr val="bg1"/>
                </a:solidFill>
              </a:defRPr>
            </a:lvl1pPr>
            <a:lvl2pPr>
              <a:buClr>
                <a:schemeClr val="bg1"/>
              </a:buClr>
              <a:defRPr sz="1800">
                <a:solidFill>
                  <a:schemeClr val="bg1"/>
                </a:solidFill>
              </a:defRPr>
            </a:lvl2pPr>
            <a:lvl3pPr>
              <a:buClr>
                <a:schemeClr val="bg1"/>
              </a:buClr>
              <a:defRPr sz="1600">
                <a:solidFill>
                  <a:schemeClr val="bg1"/>
                </a:solidFill>
              </a:defRPr>
            </a:lvl3pPr>
            <a:lvl4pPr marL="715963" indent="-179388">
              <a:buClr>
                <a:schemeClr val="bg1"/>
              </a:buClr>
              <a:defRPr sz="1600">
                <a:solidFill>
                  <a:schemeClr val="bg1"/>
                </a:solidFill>
              </a:defRPr>
            </a:lvl4pPr>
            <a:lvl5pPr marL="895350" indent="-179388">
              <a:buClr>
                <a:schemeClr val="bg1"/>
              </a:buClr>
              <a:tabLst>
                <a:tab pos="895350" algn="l"/>
              </a:tabLst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ooter Placeholder 16">
            <a:extLst>
              <a:ext uri="{FF2B5EF4-FFF2-40B4-BE49-F238E27FC236}">
                <a16:creationId xmlns:a16="http://schemas.microsoft.com/office/drawing/2014/main" id="{DD4125AD-C55C-4BF3-B9D3-F9A1F28A75D9}"/>
              </a:ext>
            </a:extLst>
          </p:cNvPr>
          <p:cNvSpPr txBox="1">
            <a:spLocks/>
          </p:cNvSpPr>
          <p:nvPr/>
        </p:nvSpPr>
        <p:spPr>
          <a:xfrm>
            <a:off x="415752" y="6590069"/>
            <a:ext cx="4060624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9pPr>
          </a:lstStyle>
          <a:p>
            <a:pPr algn="l"/>
            <a:r>
              <a:rPr lang="en-US" sz="700" b="0" cap="small" spc="100" baseline="0">
                <a:solidFill>
                  <a:schemeClr val="bg1"/>
                </a:solidFill>
                <a:latin typeface="+mn-lt"/>
              </a:rPr>
              <a:t>© 2020</a:t>
            </a:r>
            <a:r>
              <a:rPr lang="en-US" sz="700" b="0" cap="none" spc="100" baseline="0">
                <a:solidFill>
                  <a:schemeClr val="bg1"/>
                </a:solidFill>
                <a:latin typeface="+mn-lt"/>
              </a:rPr>
              <a:t> Rapiscan Systems, Inc. | American Science and Engineering, Inc.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8498175-8147-4E1D-8A93-D6C55766359C}"/>
              </a:ext>
            </a:extLst>
          </p:cNvPr>
          <p:cNvSpPr txBox="1"/>
          <p:nvPr/>
        </p:nvSpPr>
        <p:spPr bwMode="auto">
          <a:xfrm>
            <a:off x="415752" y="6438125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9BEDACC-56FF-5C41-A9E0-E72F133F9707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72287" y="350969"/>
            <a:ext cx="1988798" cy="43643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3A1EF9F-1D1D-43F1-ACAF-9F6E2CF8FFEE}"/>
              </a:ext>
            </a:extLst>
          </p:cNvPr>
          <p:cNvSpPr txBox="1"/>
          <p:nvPr/>
        </p:nvSpPr>
        <p:spPr bwMode="auto">
          <a:xfrm>
            <a:off x="5231084" y="6593635"/>
            <a:ext cx="2353057" cy="2000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700" b="0" kern="1200" cap="none" spc="100" baseline="0">
                <a:solidFill>
                  <a:schemeClr val="accent1"/>
                </a:solidFill>
                <a:latin typeface="+mn-lt"/>
                <a:ea typeface="ＭＳ Ｐゴシック" pitchFamily="34" charset="-128"/>
                <a:cs typeface="+mn-cs"/>
              </a:rPr>
              <a:t>**Confidential. For Internal Use Only.**</a:t>
            </a:r>
            <a:endParaRPr lang="en-US" sz="700" b="0" baseline="-10000">
              <a:solidFill>
                <a:schemeClr val="accent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17555214"/>
      </p:ext>
    </p:extLst>
  </p:cSld>
  <p:clrMapOvr>
    <a:masterClrMapping/>
  </p:clrMapOvr>
  <p:transition>
    <p:fade/>
  </p:transition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4926334-CA1B-F540-A121-506BF3E1217A}"/>
              </a:ext>
            </a:extLst>
          </p:cNvPr>
          <p:cNvSpPr/>
          <p:nvPr/>
        </p:nvSpPr>
        <p:spPr>
          <a:xfrm>
            <a:off x="-5976" y="1029904"/>
            <a:ext cx="12192000" cy="5351646"/>
          </a:xfrm>
          <a:prstGeom prst="rect">
            <a:avLst/>
          </a:prstGeom>
          <a:solidFill>
            <a:schemeClr val="bg1"/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1" y="255524"/>
            <a:ext cx="8950771" cy="661403"/>
          </a:xfrm>
        </p:spPr>
        <p:txBody>
          <a:bodyPr anchor="ctr"/>
          <a:lstStyle>
            <a:lvl1pPr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57201" y="1520825"/>
            <a:ext cx="4983479" cy="4666614"/>
          </a:xfrm>
        </p:spPr>
        <p:txBody>
          <a:bodyPr>
            <a:normAutofit/>
          </a:bodyPr>
          <a:lstStyle>
            <a:lvl1pPr marL="346075" indent="-342900">
              <a:buClr>
                <a:srgbClr val="006EC7"/>
              </a:buClr>
              <a:buFont typeface="Arial" panose="020B0604020202020204" pitchFamily="34" charset="0"/>
              <a:buChar char="•"/>
              <a:defRPr sz="2000">
                <a:solidFill>
                  <a:srgbClr val="006EC7"/>
                </a:solidFill>
                <a:latin typeface="+mn-lt"/>
              </a:defRPr>
            </a:lvl1pPr>
            <a:lvl2pPr marL="514350" indent="-231775">
              <a:buClr>
                <a:srgbClr val="006EC7"/>
              </a:buClr>
              <a:buFont typeface="Arial" panose="020B0604020202020204" pitchFamily="34" charset="0"/>
              <a:buChar char="•"/>
              <a:defRPr sz="2000">
                <a:solidFill>
                  <a:srgbClr val="006EC7"/>
                </a:solidFill>
                <a:latin typeface="+mn-lt"/>
              </a:defRPr>
            </a:lvl2pPr>
            <a:lvl3pPr marL="1030288" indent="-230188">
              <a:spcBef>
                <a:spcPts val="800"/>
              </a:spcBef>
              <a:buClr>
                <a:srgbClr val="006EC7"/>
              </a:buClr>
              <a:buFont typeface="Arial" panose="020B0604020202020204" pitchFamily="34" charset="0"/>
              <a:buChar char="•"/>
              <a:tabLst/>
              <a:defRPr sz="2000">
                <a:solidFill>
                  <a:srgbClr val="006EC7"/>
                </a:solidFill>
                <a:latin typeface="+mn-lt"/>
              </a:defRPr>
            </a:lvl3pPr>
            <a:lvl4pPr marL="1482725" indent="-284163">
              <a:spcBef>
                <a:spcPts val="800"/>
              </a:spcBef>
              <a:buClr>
                <a:srgbClr val="006EC7"/>
              </a:buClr>
              <a:buSzPct val="90000"/>
              <a:buFont typeface="Arial" panose="020B0604020202020204" pitchFamily="34" charset="0"/>
              <a:buChar char="•"/>
              <a:defRPr sz="2000">
                <a:solidFill>
                  <a:srgbClr val="006EC7"/>
                </a:solidFill>
                <a:latin typeface="+mn-lt"/>
              </a:defRPr>
            </a:lvl4pPr>
            <a:lvl5pPr marL="1944688" indent="-231775">
              <a:spcBef>
                <a:spcPts val="800"/>
              </a:spcBef>
              <a:buClr>
                <a:srgbClr val="006EC7"/>
              </a:buClr>
              <a:buFont typeface="Arial" panose="020B0604020202020204" pitchFamily="34" charset="0"/>
              <a:buChar char="•"/>
              <a:defRPr sz="2000">
                <a:solidFill>
                  <a:srgbClr val="006EC7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186603" y="6657976"/>
            <a:ext cx="914400" cy="182563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 eaLnBrk="0" fontAlgn="auto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>
                    <a:lumMod val="90000"/>
                    <a:lumOff val="10000"/>
                  </a:schemeClr>
                </a:solidFill>
                <a:latin typeface="Calibri" panose="020F0502020204030204" pitchFamily="34" charset="0"/>
                <a:ea typeface="ＭＳ Ｐゴシック" pitchFamily="-109" charset="-128"/>
                <a:cs typeface="+mn-cs"/>
              </a:defRPr>
            </a:lvl1pPr>
          </a:lstStyle>
          <a:p>
            <a:fld id="{9E71A7B2-A5E0-4AEB-B044-A2ED8A4C6AA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569B5C2E-AC50-47F6-BD68-DDCED795BA6D}"/>
              </a:ext>
            </a:extLst>
          </p:cNvPr>
          <p:cNvSpPr/>
          <p:nvPr/>
        </p:nvSpPr>
        <p:spPr>
          <a:xfrm>
            <a:off x="5394193" y="1028011"/>
            <a:ext cx="6797808" cy="5356051"/>
          </a:xfrm>
          <a:custGeom>
            <a:avLst/>
            <a:gdLst>
              <a:gd name="connsiteX0" fmla="*/ 3188874 w 6815737"/>
              <a:gd name="connsiteY0" fmla="*/ 7684 h 5378824"/>
              <a:gd name="connsiteX1" fmla="*/ 0 w 6815737"/>
              <a:gd name="connsiteY1" fmla="*/ 5378824 h 5378824"/>
              <a:gd name="connsiteX2" fmla="*/ 6815737 w 6815737"/>
              <a:gd name="connsiteY2" fmla="*/ 5378824 h 5378824"/>
              <a:gd name="connsiteX3" fmla="*/ 6815737 w 6815737"/>
              <a:gd name="connsiteY3" fmla="*/ 0 h 5378824"/>
              <a:gd name="connsiteX4" fmla="*/ 3188874 w 6815737"/>
              <a:gd name="connsiteY4" fmla="*/ 7684 h 5378824"/>
              <a:gd name="connsiteX0" fmla="*/ 3188874 w 6815737"/>
              <a:gd name="connsiteY0" fmla="*/ 0 h 5371140"/>
              <a:gd name="connsiteX1" fmla="*/ 0 w 6815737"/>
              <a:gd name="connsiteY1" fmla="*/ 5371140 h 5371140"/>
              <a:gd name="connsiteX2" fmla="*/ 6815737 w 6815737"/>
              <a:gd name="connsiteY2" fmla="*/ 5371140 h 5371140"/>
              <a:gd name="connsiteX3" fmla="*/ 6815737 w 6815737"/>
              <a:gd name="connsiteY3" fmla="*/ 862 h 5371140"/>
              <a:gd name="connsiteX4" fmla="*/ 3188874 w 6815737"/>
              <a:gd name="connsiteY4" fmla="*/ 0 h 5371140"/>
              <a:gd name="connsiteX0" fmla="*/ 3179821 w 6806684"/>
              <a:gd name="connsiteY0" fmla="*/ 0 h 5371140"/>
              <a:gd name="connsiteX1" fmla="*/ 0 w 6806684"/>
              <a:gd name="connsiteY1" fmla="*/ 5356051 h 5371140"/>
              <a:gd name="connsiteX2" fmla="*/ 6806684 w 6806684"/>
              <a:gd name="connsiteY2" fmla="*/ 5371140 h 5371140"/>
              <a:gd name="connsiteX3" fmla="*/ 6806684 w 6806684"/>
              <a:gd name="connsiteY3" fmla="*/ 862 h 5371140"/>
              <a:gd name="connsiteX4" fmla="*/ 3179821 w 6806684"/>
              <a:gd name="connsiteY4" fmla="*/ 0 h 5371140"/>
              <a:gd name="connsiteX0" fmla="*/ 3188874 w 6815737"/>
              <a:gd name="connsiteY0" fmla="*/ 0 h 5371140"/>
              <a:gd name="connsiteX1" fmla="*/ 0 w 6815737"/>
              <a:gd name="connsiteY1" fmla="*/ 5356051 h 5371140"/>
              <a:gd name="connsiteX2" fmla="*/ 6815737 w 6815737"/>
              <a:gd name="connsiteY2" fmla="*/ 5371140 h 5371140"/>
              <a:gd name="connsiteX3" fmla="*/ 6815737 w 6815737"/>
              <a:gd name="connsiteY3" fmla="*/ 862 h 5371140"/>
              <a:gd name="connsiteX4" fmla="*/ 3188874 w 6815737"/>
              <a:gd name="connsiteY4" fmla="*/ 0 h 5371140"/>
              <a:gd name="connsiteX0" fmla="*/ 3188874 w 6823553"/>
              <a:gd name="connsiteY0" fmla="*/ 0 h 5356051"/>
              <a:gd name="connsiteX1" fmla="*/ 0 w 6823553"/>
              <a:gd name="connsiteY1" fmla="*/ 5356051 h 5356051"/>
              <a:gd name="connsiteX2" fmla="*/ 6823553 w 6823553"/>
              <a:gd name="connsiteY2" fmla="*/ 5355509 h 5356051"/>
              <a:gd name="connsiteX3" fmla="*/ 6815737 w 6823553"/>
              <a:gd name="connsiteY3" fmla="*/ 862 h 5356051"/>
              <a:gd name="connsiteX4" fmla="*/ 3188874 w 6823553"/>
              <a:gd name="connsiteY4" fmla="*/ 0 h 53560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23553" h="5356051">
                <a:moveTo>
                  <a:pt x="3188874" y="0"/>
                </a:moveTo>
                <a:lnTo>
                  <a:pt x="0" y="5356051"/>
                </a:lnTo>
                <a:lnTo>
                  <a:pt x="6823553" y="5355509"/>
                </a:lnTo>
                <a:cubicBezTo>
                  <a:pt x="6820948" y="3570627"/>
                  <a:pt x="6818342" y="1785744"/>
                  <a:pt x="6815737" y="862"/>
                </a:cubicBezTo>
                <a:lnTo>
                  <a:pt x="3188874" y="0"/>
                </a:lnTo>
                <a:close/>
              </a:path>
            </a:pathLst>
          </a:custGeom>
          <a:solidFill>
            <a:schemeClr val="bg1"/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551949"/>
      </p:ext>
    </p:extLst>
  </p:cSld>
  <p:clrMapOvr>
    <a:masterClrMapping/>
  </p:clrMapOvr>
  <p:transition>
    <p:fade/>
  </p:transition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Image Blue-Text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2">
            <a:extLst>
              <a:ext uri="{FF2B5EF4-FFF2-40B4-BE49-F238E27FC236}">
                <a16:creationId xmlns:a16="http://schemas.microsoft.com/office/drawing/2014/main" id="{0B4ED6C9-52B0-45B6-8EED-3D6334254A95}"/>
              </a:ext>
            </a:extLst>
          </p:cNvPr>
          <p:cNvSpPr/>
          <p:nvPr userDrawn="1"/>
        </p:nvSpPr>
        <p:spPr>
          <a:xfrm>
            <a:off x="-24485" y="6757"/>
            <a:ext cx="5830700" cy="6853496"/>
          </a:xfrm>
          <a:custGeom>
            <a:avLst/>
            <a:gdLst>
              <a:gd name="connsiteX0" fmla="*/ 0 w 1740675"/>
              <a:gd name="connsiteY0" fmla="*/ 0 h 6853496"/>
              <a:gd name="connsiteX1" fmla="*/ 1740675 w 1740675"/>
              <a:gd name="connsiteY1" fmla="*/ 0 h 6853496"/>
              <a:gd name="connsiteX2" fmla="*/ 1740675 w 1740675"/>
              <a:gd name="connsiteY2" fmla="*/ 6853496 h 6853496"/>
              <a:gd name="connsiteX3" fmla="*/ 0 w 1740675"/>
              <a:gd name="connsiteY3" fmla="*/ 6853496 h 6853496"/>
              <a:gd name="connsiteX4" fmla="*/ 0 w 1740675"/>
              <a:gd name="connsiteY4" fmla="*/ 0 h 6853496"/>
              <a:gd name="connsiteX0" fmla="*/ 0 w 5830700"/>
              <a:gd name="connsiteY0" fmla="*/ 0 h 6853496"/>
              <a:gd name="connsiteX1" fmla="*/ 5830700 w 5830700"/>
              <a:gd name="connsiteY1" fmla="*/ 0 h 6853496"/>
              <a:gd name="connsiteX2" fmla="*/ 1740675 w 5830700"/>
              <a:gd name="connsiteY2" fmla="*/ 6853496 h 6853496"/>
              <a:gd name="connsiteX3" fmla="*/ 0 w 5830700"/>
              <a:gd name="connsiteY3" fmla="*/ 6853496 h 6853496"/>
              <a:gd name="connsiteX4" fmla="*/ 0 w 5830700"/>
              <a:gd name="connsiteY4" fmla="*/ 0 h 6853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830700" h="6853496">
                <a:moveTo>
                  <a:pt x="0" y="0"/>
                </a:moveTo>
                <a:lnTo>
                  <a:pt x="5830700" y="0"/>
                </a:lnTo>
                <a:lnTo>
                  <a:pt x="1740675" y="6853496"/>
                </a:lnTo>
                <a:lnTo>
                  <a:pt x="0" y="6853496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2" y="113860"/>
            <a:ext cx="8092214" cy="771342"/>
          </a:xfrm>
        </p:spPr>
        <p:txBody>
          <a:bodyPr/>
          <a:lstStyle>
            <a:lvl1pPr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0290EF-738F-4808-A3DC-F5A1E5B6C30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531267" y="1216152"/>
            <a:ext cx="6181308" cy="4841759"/>
          </a:xfrm>
        </p:spPr>
        <p:txBody>
          <a:bodyPr/>
          <a:lstStyle>
            <a:lvl1pPr marL="227013" indent="-223838">
              <a:buClr>
                <a:schemeClr val="accent1"/>
              </a:buClr>
              <a:defRPr sz="2000">
                <a:solidFill>
                  <a:schemeClr val="tx2"/>
                </a:solidFill>
              </a:defRPr>
            </a:lvl1pPr>
            <a:lvl2pPr>
              <a:buClr>
                <a:schemeClr val="accent1"/>
              </a:buClr>
              <a:defRPr sz="1800">
                <a:solidFill>
                  <a:schemeClr val="tx2"/>
                </a:solidFill>
              </a:defRPr>
            </a:lvl2pPr>
            <a:lvl3pPr>
              <a:buClr>
                <a:schemeClr val="tx2"/>
              </a:buClr>
              <a:defRPr sz="1600">
                <a:solidFill>
                  <a:schemeClr val="accent1"/>
                </a:solidFill>
              </a:defRPr>
            </a:lvl3pPr>
            <a:lvl4pPr marL="715963" indent="-179388">
              <a:buClr>
                <a:schemeClr val="tx2"/>
              </a:buClr>
              <a:defRPr sz="1600">
                <a:solidFill>
                  <a:schemeClr val="accent1"/>
                </a:solidFill>
              </a:defRPr>
            </a:lvl4pPr>
            <a:lvl5pPr marL="895350" indent="-179388">
              <a:buClr>
                <a:schemeClr val="tx2"/>
              </a:buClr>
              <a:defRPr sz="16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BCB53B2-7C6A-4049-98E7-17B00304515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57199" y="1216152"/>
            <a:ext cx="4620828" cy="4841759"/>
          </a:xfrm>
          <a:ln w="28575">
            <a:solidFill>
              <a:schemeClr val="bg1"/>
            </a:solidFill>
          </a:ln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Slide Number Placeholder 5">
            <a:extLst>
              <a:ext uri="{FF2B5EF4-FFF2-40B4-BE49-F238E27FC236}">
                <a16:creationId xmlns:a16="http://schemas.microsoft.com/office/drawing/2014/main" id="{DDFD557F-AFBB-F12C-C198-3310A82773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82943" y="6627670"/>
            <a:ext cx="914400" cy="182563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en-US" sz="700" b="0" kern="1200" cap="small" baseline="0" smtClean="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ＭＳ Ｐゴシック" pitchFamily="34" charset="-128"/>
                <a:cs typeface="+mn-cs"/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D8635314-D60D-C000-7FD2-C71CEC1903E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29030" y="387835"/>
            <a:ext cx="1526086" cy="301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301830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1593">
          <p15:clr>
            <a:srgbClr val="FBAE40"/>
          </p15:clr>
        </p15:guide>
        <p15:guide id="2" pos="7378">
          <p15:clr>
            <a:srgbClr val="FBAE40"/>
          </p15:clr>
        </p15:guide>
      </p15:sldGuideLst>
    </p:ext>
  </p:extLst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bg>
      <p:bgPr>
        <a:solidFill>
          <a:srgbClr val="00188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947893B-2207-C393-9627-298A0F2B3B4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88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8FB257-B47A-5340-70CD-9CFEAB60E4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0AF60DD-8A94-2CC3-D660-4984722825B7}"/>
              </a:ext>
            </a:extLst>
          </p:cNvPr>
          <p:cNvSpPr/>
          <p:nvPr/>
        </p:nvSpPr>
        <p:spPr>
          <a:xfrm>
            <a:off x="26380" y="26385"/>
            <a:ext cx="12192000" cy="6858000"/>
          </a:xfrm>
          <a:prstGeom prst="rect">
            <a:avLst/>
          </a:prstGeom>
          <a:solidFill>
            <a:srgbClr val="001C2D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4F9A8-C5E8-66DA-F239-0CBB1170264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44586" y="2076394"/>
            <a:ext cx="8884255" cy="1743059"/>
          </a:xfrm>
        </p:spPr>
        <p:txBody>
          <a:bodyPr anchor="b"/>
          <a:lstStyle>
            <a:lvl1pPr algn="l">
              <a:defRPr sz="6000" spc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66C5E8-C320-5EF1-94AE-B33ECB6436F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44585" y="4102237"/>
            <a:ext cx="9355595" cy="650608"/>
          </a:xfrm>
        </p:spPr>
        <p:txBody>
          <a:bodyPr>
            <a:normAutofit/>
          </a:bodyPr>
          <a:lstStyle>
            <a:lvl1pPr marL="0" indent="0" algn="l">
              <a:buNone/>
              <a:defRPr sz="1800" spc="3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72DCC0-19B8-66FC-F96B-68FED164D6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65975" y="500396"/>
            <a:ext cx="2891463" cy="57028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2E91FB3-8670-39EF-E51F-9EFFB61869C9}"/>
              </a:ext>
            </a:extLst>
          </p:cNvPr>
          <p:cNvSpPr/>
          <p:nvPr/>
        </p:nvSpPr>
        <p:spPr>
          <a:xfrm>
            <a:off x="-1" y="0"/>
            <a:ext cx="12191993" cy="6858000"/>
          </a:xfrm>
          <a:prstGeom prst="rect">
            <a:avLst/>
          </a:prstGeom>
          <a:noFill/>
          <a:ln w="63500">
            <a:solidFill>
              <a:srgbClr val="0071B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7001528C-7F64-C928-833B-C1C9BFFF9826}"/>
              </a:ext>
            </a:extLst>
          </p:cNvPr>
          <p:cNvSpPr/>
          <p:nvPr/>
        </p:nvSpPr>
        <p:spPr>
          <a:xfrm rot="17903622">
            <a:off x="1243159" y="-3193533"/>
            <a:ext cx="5480727" cy="7610823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9">
            <a:extLst>
              <a:ext uri="{FF2B5EF4-FFF2-40B4-BE49-F238E27FC236}">
                <a16:creationId xmlns:a16="http://schemas.microsoft.com/office/drawing/2014/main" id="{EF8A51E7-FF94-822E-FB09-49050047D913}"/>
              </a:ext>
            </a:extLst>
          </p:cNvPr>
          <p:cNvSpPr/>
          <p:nvPr/>
        </p:nvSpPr>
        <p:spPr>
          <a:xfrm rot="17903622" flipH="1" flipV="1">
            <a:off x="5441764" y="2429439"/>
            <a:ext cx="5480727" cy="7667190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200052"/>
      </p:ext>
    </p:extLst>
  </p:cSld>
  <p:clrMapOvr>
    <a:masterClrMapping/>
  </p:clrMapOvr>
  <p:hf hdr="0" ftr="0" dt="0"/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2_Title Slide">
    <p:bg>
      <p:bgPr>
        <a:solidFill>
          <a:srgbClr val="00188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947893B-2207-C393-9627-298A0F2B3B4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88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8FB257-B47A-5340-70CD-9CFEAB60E4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0AF60DD-8A94-2CC3-D660-4984722825B7}"/>
              </a:ext>
            </a:extLst>
          </p:cNvPr>
          <p:cNvSpPr>
            <a:spLocks/>
          </p:cNvSpPr>
          <p:nvPr/>
        </p:nvSpPr>
        <p:spPr>
          <a:xfrm>
            <a:off x="26380" y="-20500"/>
            <a:ext cx="12192000" cy="6858000"/>
          </a:xfrm>
          <a:prstGeom prst="rect">
            <a:avLst/>
          </a:prstGeom>
          <a:solidFill>
            <a:srgbClr val="001C2D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4F9A8-C5E8-66DA-F239-0CBB1170264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44586" y="2076394"/>
            <a:ext cx="8884255" cy="1743059"/>
          </a:xfrm>
        </p:spPr>
        <p:txBody>
          <a:bodyPr anchor="b"/>
          <a:lstStyle>
            <a:lvl1pPr algn="l">
              <a:defRPr sz="6000" spc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66C5E8-C320-5EF1-94AE-B33ECB6436F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44585" y="4102237"/>
            <a:ext cx="9355595" cy="650608"/>
          </a:xfrm>
        </p:spPr>
        <p:txBody>
          <a:bodyPr>
            <a:normAutofit/>
          </a:bodyPr>
          <a:lstStyle>
            <a:lvl1pPr marL="0" indent="0" algn="l">
              <a:buNone/>
              <a:defRPr sz="1800" spc="3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72DCC0-19B8-66FC-F96B-68FED164D6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65975" y="500396"/>
            <a:ext cx="2891463" cy="57028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2E91FB3-8670-39EF-E51F-9EFFB61869C9}"/>
              </a:ext>
            </a:extLst>
          </p:cNvPr>
          <p:cNvSpPr/>
          <p:nvPr/>
        </p:nvSpPr>
        <p:spPr>
          <a:xfrm>
            <a:off x="-1" y="0"/>
            <a:ext cx="12191993" cy="6858000"/>
          </a:xfrm>
          <a:prstGeom prst="rect">
            <a:avLst/>
          </a:prstGeom>
          <a:noFill/>
          <a:ln w="63500">
            <a:solidFill>
              <a:srgbClr val="0071B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7001528C-7F64-C928-833B-C1C9BFFF9826}"/>
              </a:ext>
            </a:extLst>
          </p:cNvPr>
          <p:cNvSpPr/>
          <p:nvPr/>
        </p:nvSpPr>
        <p:spPr>
          <a:xfrm rot="17903622">
            <a:off x="1243159" y="-3193533"/>
            <a:ext cx="5480727" cy="7610823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9">
            <a:extLst>
              <a:ext uri="{FF2B5EF4-FFF2-40B4-BE49-F238E27FC236}">
                <a16:creationId xmlns:a16="http://schemas.microsoft.com/office/drawing/2014/main" id="{EF8A51E7-FF94-822E-FB09-49050047D913}"/>
              </a:ext>
            </a:extLst>
          </p:cNvPr>
          <p:cNvSpPr/>
          <p:nvPr/>
        </p:nvSpPr>
        <p:spPr>
          <a:xfrm rot="17903622" flipH="1" flipV="1">
            <a:off x="5441764" y="2429439"/>
            <a:ext cx="5480727" cy="7667190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480344"/>
      </p:ext>
    </p:extLst>
  </p:cSld>
  <p:clrMapOvr>
    <a:masterClrMapping/>
  </p:clrMapOvr>
  <p:hf hdr="0" ftr="0" dt="0"/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Isosceles Triangle 9">
            <a:extLst>
              <a:ext uri="{FF2B5EF4-FFF2-40B4-BE49-F238E27FC236}">
                <a16:creationId xmlns:a16="http://schemas.microsoft.com/office/drawing/2014/main" id="{A627DB46-A819-0482-65CE-B3E7F3AAD346}"/>
              </a:ext>
            </a:extLst>
          </p:cNvPr>
          <p:cNvSpPr/>
          <p:nvPr/>
        </p:nvSpPr>
        <p:spPr>
          <a:xfrm rot="17903622" flipH="1" flipV="1">
            <a:off x="7946539" y="4101022"/>
            <a:ext cx="3443211" cy="4816834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DFBA7C5-10B7-C25A-8275-06ACA72B849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44586" y="1733512"/>
            <a:ext cx="9144000" cy="2387600"/>
          </a:xfrm>
        </p:spPr>
        <p:txBody>
          <a:bodyPr anchor="b"/>
          <a:lstStyle>
            <a:lvl1pPr algn="l">
              <a:defRPr sz="6000" spc="0">
                <a:solidFill>
                  <a:srgbClr val="0071BA"/>
                </a:solidFill>
              </a:defRPr>
            </a:lvl1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589E2011-0A3D-3C04-3443-05F9238D158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44586" y="4213187"/>
            <a:ext cx="9144000" cy="1655762"/>
          </a:xfrm>
        </p:spPr>
        <p:txBody>
          <a:bodyPr>
            <a:normAutofit/>
          </a:bodyPr>
          <a:lstStyle>
            <a:lvl1pPr marL="0" indent="0" algn="l">
              <a:buNone/>
              <a:defRPr sz="1800" spc="300">
                <a:solidFill>
                  <a:srgbClr val="0071BA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4E13E39-EBF6-6EB4-3395-2270CD67C71C}"/>
              </a:ext>
            </a:extLst>
          </p:cNvPr>
          <p:cNvCxnSpPr>
            <a:cxnSpLocks/>
          </p:cNvCxnSpPr>
          <p:nvPr/>
        </p:nvCxnSpPr>
        <p:spPr>
          <a:xfrm flipV="1">
            <a:off x="7002780" y="5928360"/>
            <a:ext cx="5166501" cy="910994"/>
          </a:xfrm>
          <a:prstGeom prst="line">
            <a:avLst/>
          </a:prstGeom>
          <a:ln w="12700">
            <a:solidFill>
              <a:srgbClr val="0073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EEB64B86-100E-77C6-C534-DC841DC70C46}"/>
              </a:ext>
            </a:extLst>
          </p:cNvPr>
          <p:cNvSpPr txBox="1"/>
          <p:nvPr/>
        </p:nvSpPr>
        <p:spPr>
          <a:xfrm>
            <a:off x="8693901" y="6492874"/>
            <a:ext cx="3098800" cy="2462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SOLUTIONS</a:t>
            </a:r>
          </a:p>
          <a:p>
            <a:pPr algn="r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SAFER WORLD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F9800CD-0F10-68F5-CC39-534792923F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67935" y="502453"/>
            <a:ext cx="2889504" cy="57003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1D552A5-3CFB-CD7C-061C-435F65F142DC}"/>
              </a:ext>
            </a:extLst>
          </p:cNvPr>
          <p:cNvSpPr/>
          <p:nvPr/>
        </p:nvSpPr>
        <p:spPr>
          <a:xfrm>
            <a:off x="-1" y="0"/>
            <a:ext cx="12191993" cy="6858000"/>
          </a:xfrm>
          <a:prstGeom prst="rect">
            <a:avLst/>
          </a:prstGeom>
          <a:noFill/>
          <a:ln w="63500">
            <a:solidFill>
              <a:srgbClr val="0071B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C718FEE-53B1-8922-D6CE-F84E57459661}"/>
              </a:ext>
            </a:extLst>
          </p:cNvPr>
          <p:cNvCxnSpPr>
            <a:cxnSpLocks/>
          </p:cNvCxnSpPr>
          <p:nvPr/>
        </p:nvCxnSpPr>
        <p:spPr>
          <a:xfrm>
            <a:off x="11857439" y="6492874"/>
            <a:ext cx="0" cy="402336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4086417"/>
      </p:ext>
    </p:extLst>
  </p:cSld>
  <p:clrMapOvr>
    <a:masterClrMapping/>
  </p:clrMapOvr>
  <p:hf hdr="0" ftr="0" dt="0"/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23EF8-1994-B71E-B73A-38177057F9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071BA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53953-A14D-59AF-4144-74BF0B07D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36766007"/>
      </p:ext>
    </p:extLst>
  </p:cSld>
  <p:clrMapOvr>
    <a:masterClrMapping/>
  </p:clrMapOvr>
  <p:transition>
    <p:fade/>
  </p:transition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23EF8-1994-B71E-B73A-38177057F9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071BA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53953-A14D-59AF-4144-74BF0B07D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0" indent="0">
              <a:buNone/>
              <a:defRPr/>
            </a:lvl1pPr>
            <a:lvl2pPr marL="457200" indent="-228600">
              <a:defRPr/>
            </a:lvl2pPr>
            <a:lvl3pPr marL="796925" indent="-228600">
              <a:defRPr/>
            </a:lvl3pPr>
            <a:lvl4pPr marL="1147763" indent="-228600">
              <a:defRPr/>
            </a:lvl4pPr>
            <a:lvl5pPr marL="1423988" indent="-22860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6212534"/>
      </p:ext>
    </p:extLst>
  </p:cSld>
  <p:clrMapOvr>
    <a:masterClrMapping/>
  </p:clrMapOvr>
  <p:transition>
    <p:fade/>
  </p:transition>
  <p:hf hdr="0" ftr="0" dt="0"/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27000-2AB7-2109-F37A-E9BA2155D96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071BA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B4ABB8-8302-B131-C4E1-BA1869642B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560" y="1561609"/>
            <a:ext cx="5038552" cy="435133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62673B-2235-132B-E001-9A2C216436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561609"/>
            <a:ext cx="5758832" cy="435133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3896458"/>
      </p:ext>
    </p:extLst>
  </p:cSld>
  <p:clrMapOvr>
    <a:masterClrMapping/>
  </p:clrMapOvr>
  <p:hf hdr="0" ftr="0" dt="0"/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27000-2AB7-2109-F37A-E9BA2155D96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071BA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B4ABB8-8302-B131-C4E1-BA1869642B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560" y="1561609"/>
            <a:ext cx="5609040" cy="4351338"/>
          </a:xfrm>
        </p:spPr>
        <p:txBody>
          <a:bodyPr/>
          <a:lstStyle>
            <a:lvl1pPr marL="0" indent="0">
              <a:buNone/>
              <a:defRPr>
                <a:solidFill>
                  <a:schemeClr val="accent1"/>
                </a:solidFill>
              </a:defRPr>
            </a:lvl1pPr>
            <a:lvl2pPr marL="457200" indent="-228600">
              <a:defRPr>
                <a:solidFill>
                  <a:schemeClr val="accent1"/>
                </a:solidFill>
              </a:defRPr>
            </a:lvl2pPr>
            <a:lvl3pPr marL="796925" indent="-228600">
              <a:defRPr>
                <a:solidFill>
                  <a:schemeClr val="accent1"/>
                </a:solidFill>
              </a:defRPr>
            </a:lvl3pPr>
            <a:lvl4pPr marL="1147763" indent="-228600">
              <a:defRPr>
                <a:solidFill>
                  <a:schemeClr val="accent1"/>
                </a:solidFill>
              </a:defRPr>
            </a:lvl4pPr>
            <a:lvl5pPr marL="1489075" indent="-228600"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64CD00F-9D83-CA2B-9279-6B846F662A5B}"/>
              </a:ext>
            </a:extLst>
          </p:cNvPr>
          <p:cNvSpPr>
            <a:spLocks noGrp="1"/>
          </p:cNvSpPr>
          <p:nvPr>
            <p:ph sz="half" idx="10"/>
          </p:nvPr>
        </p:nvSpPr>
        <p:spPr>
          <a:xfrm>
            <a:off x="6120809" y="1561609"/>
            <a:ext cx="5609040" cy="4351338"/>
          </a:xfrm>
        </p:spPr>
        <p:txBody>
          <a:bodyPr/>
          <a:lstStyle>
            <a:lvl1pPr marL="0" indent="0">
              <a:buNone/>
              <a:defRPr>
                <a:solidFill>
                  <a:schemeClr val="accent1"/>
                </a:solidFill>
              </a:defRPr>
            </a:lvl1pPr>
            <a:lvl2pPr marL="457200" indent="-228600">
              <a:defRPr>
                <a:solidFill>
                  <a:schemeClr val="accent1"/>
                </a:solidFill>
              </a:defRPr>
            </a:lvl2pPr>
            <a:lvl3pPr marL="796925" indent="-228600">
              <a:defRPr>
                <a:solidFill>
                  <a:schemeClr val="accent1"/>
                </a:solidFill>
              </a:defRPr>
            </a:lvl3pPr>
            <a:lvl4pPr marL="1147763" indent="-228600">
              <a:defRPr>
                <a:solidFill>
                  <a:schemeClr val="accent1"/>
                </a:solidFill>
              </a:defRPr>
            </a:lvl4pPr>
            <a:lvl5pPr marL="1489075" indent="-228600"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55769413"/>
      </p:ext>
    </p:extLst>
  </p:cSld>
  <p:clrMapOvr>
    <a:masterClrMapping/>
  </p:clrMapOvr>
  <p:hf hdr="0" ftr="0" dt="0"/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C7600-031D-F493-638F-A6BACF1366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071BA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307303"/>
      </p:ext>
    </p:extLst>
  </p:cSld>
  <p:clrMapOvr>
    <a:masterClrMapping/>
  </p:clrMapOvr>
  <p:hf hdr="0" ftr="0" dt="0"/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32018291"/>
      </p:ext>
    </p:extLst>
  </p:cSld>
  <p:clrMapOvr>
    <a:masterClrMapping/>
  </p:clrMapOvr>
  <p:hf hdr="0" ftr="0" dt="0"/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Dk Section Header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1D552A5-3CFB-CD7C-061C-435F65F142DC}"/>
              </a:ext>
            </a:extLst>
          </p:cNvPr>
          <p:cNvSpPr/>
          <p:nvPr/>
        </p:nvSpPr>
        <p:spPr>
          <a:xfrm>
            <a:off x="197" y="-18645"/>
            <a:ext cx="12200774" cy="6884507"/>
          </a:xfrm>
          <a:custGeom>
            <a:avLst/>
            <a:gdLst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0 w 12191993"/>
              <a:gd name="connsiteY3" fmla="*/ 6858000 h 6858000"/>
              <a:gd name="connsiteX4" fmla="*/ 0 w 12191993"/>
              <a:gd name="connsiteY4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8403466 w 12191993"/>
              <a:gd name="connsiteY3" fmla="*/ 6819364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403466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081494 w 12198432"/>
              <a:gd name="connsiteY3" fmla="*/ 684512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907630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798159 w 12198432"/>
              <a:gd name="connsiteY3" fmla="*/ 6445876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6954593 w 12198432"/>
              <a:gd name="connsiteY3" fmla="*/ 685156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890199 w 12211311"/>
              <a:gd name="connsiteY3" fmla="*/ 661974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30696"/>
              <a:gd name="connsiteY0" fmla="*/ 0 h 6858000"/>
              <a:gd name="connsiteX1" fmla="*/ 12191993 w 12230696"/>
              <a:gd name="connsiteY1" fmla="*/ 0 h 6858000"/>
              <a:gd name="connsiteX2" fmla="*/ 12230696 w 12230696"/>
              <a:gd name="connsiteY2" fmla="*/ 5950040 h 6858000"/>
              <a:gd name="connsiteX3" fmla="*/ 6954593 w 12230696"/>
              <a:gd name="connsiteY3" fmla="*/ 6851561 h 6858000"/>
              <a:gd name="connsiteX4" fmla="*/ 0 w 12230696"/>
              <a:gd name="connsiteY4" fmla="*/ 6858000 h 6858000"/>
              <a:gd name="connsiteX5" fmla="*/ 0 w 12230696"/>
              <a:gd name="connsiteY5" fmla="*/ 0 h 6858000"/>
              <a:gd name="connsiteX0" fmla="*/ 0 w 12230696"/>
              <a:gd name="connsiteY0" fmla="*/ 0 h 6870879"/>
              <a:gd name="connsiteX1" fmla="*/ 12191993 w 12230696"/>
              <a:gd name="connsiteY1" fmla="*/ 0 h 6870879"/>
              <a:gd name="connsiteX2" fmla="*/ 12230696 w 12230696"/>
              <a:gd name="connsiteY2" fmla="*/ 5950040 h 6870879"/>
              <a:gd name="connsiteX3" fmla="*/ 6967517 w 12230696"/>
              <a:gd name="connsiteY3" fmla="*/ 6870879 h 6870879"/>
              <a:gd name="connsiteX4" fmla="*/ 0 w 12230696"/>
              <a:gd name="connsiteY4" fmla="*/ 6858000 h 6870879"/>
              <a:gd name="connsiteX5" fmla="*/ 0 w 12230696"/>
              <a:gd name="connsiteY5" fmla="*/ 0 h 6870879"/>
              <a:gd name="connsiteX0" fmla="*/ 0 w 12230696"/>
              <a:gd name="connsiteY0" fmla="*/ 0 h 6877319"/>
              <a:gd name="connsiteX1" fmla="*/ 12191993 w 12230696"/>
              <a:gd name="connsiteY1" fmla="*/ 0 h 6877319"/>
              <a:gd name="connsiteX2" fmla="*/ 12230696 w 12230696"/>
              <a:gd name="connsiteY2" fmla="*/ 5950040 h 6877319"/>
              <a:gd name="connsiteX3" fmla="*/ 6973978 w 12230696"/>
              <a:gd name="connsiteY3" fmla="*/ 6877319 h 6877319"/>
              <a:gd name="connsiteX4" fmla="*/ 0 w 12230696"/>
              <a:gd name="connsiteY4" fmla="*/ 6858000 h 6877319"/>
              <a:gd name="connsiteX5" fmla="*/ 0 w 12230696"/>
              <a:gd name="connsiteY5" fmla="*/ 0 h 6877319"/>
              <a:gd name="connsiteX0" fmla="*/ 0 w 12230696"/>
              <a:gd name="connsiteY0" fmla="*/ 0 h 6883758"/>
              <a:gd name="connsiteX1" fmla="*/ 12191993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73978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89464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8212"/>
              <a:gd name="connsiteX1" fmla="*/ 12237224 w 12237507"/>
              <a:gd name="connsiteY1" fmla="*/ 0 h 6908212"/>
              <a:gd name="connsiteX2" fmla="*/ 12230696 w 12237507"/>
              <a:gd name="connsiteY2" fmla="*/ 5969358 h 6908212"/>
              <a:gd name="connsiteX3" fmla="*/ 6981722 w 12237507"/>
              <a:gd name="connsiteY3" fmla="*/ 6908212 h 6908212"/>
              <a:gd name="connsiteX4" fmla="*/ 0 w 12237507"/>
              <a:gd name="connsiteY4" fmla="*/ 6903076 h 6908212"/>
              <a:gd name="connsiteX5" fmla="*/ 0 w 12237507"/>
              <a:gd name="connsiteY5" fmla="*/ 19318 h 6908212"/>
              <a:gd name="connsiteX0" fmla="*/ 0 w 12237582"/>
              <a:gd name="connsiteY0" fmla="*/ 19318 h 6908212"/>
              <a:gd name="connsiteX1" fmla="*/ 12237224 w 12237582"/>
              <a:gd name="connsiteY1" fmla="*/ 0 h 6908212"/>
              <a:gd name="connsiteX2" fmla="*/ 12233244 w 12237582"/>
              <a:gd name="connsiteY2" fmla="*/ 5956658 h 6908212"/>
              <a:gd name="connsiteX3" fmla="*/ 6981722 w 12237582"/>
              <a:gd name="connsiteY3" fmla="*/ 6908212 h 6908212"/>
              <a:gd name="connsiteX4" fmla="*/ 0 w 12237582"/>
              <a:gd name="connsiteY4" fmla="*/ 6903076 h 6908212"/>
              <a:gd name="connsiteX5" fmla="*/ 0 w 12237582"/>
              <a:gd name="connsiteY5" fmla="*/ 19318 h 6908212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7004662 w 12237582"/>
              <a:gd name="connsiteY3" fmla="*/ 689043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6681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40234"/>
              <a:gd name="connsiteY0" fmla="*/ 0 h 6883758"/>
              <a:gd name="connsiteX1" fmla="*/ 12239955 w 12240234"/>
              <a:gd name="connsiteY1" fmla="*/ 35110 h 6883758"/>
              <a:gd name="connsiteX2" fmla="*/ 12233244 w 12240234"/>
              <a:gd name="connsiteY2" fmla="*/ 5947500 h 6883758"/>
              <a:gd name="connsiteX3" fmla="*/ 6999565 w 12240234"/>
              <a:gd name="connsiteY3" fmla="*/ 6876194 h 6883758"/>
              <a:gd name="connsiteX4" fmla="*/ 0 w 12240234"/>
              <a:gd name="connsiteY4" fmla="*/ 6883758 h 6883758"/>
              <a:gd name="connsiteX5" fmla="*/ 0 w 12240234"/>
              <a:gd name="connsiteY5" fmla="*/ 0 h 688375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6999565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7278"/>
              <a:gd name="connsiteX1" fmla="*/ 12242685 w 12242913"/>
              <a:gd name="connsiteY1" fmla="*/ 16060 h 6887278"/>
              <a:gd name="connsiteX2" fmla="*/ 12233244 w 12242913"/>
              <a:gd name="connsiteY2" fmla="*/ 5947500 h 6887278"/>
              <a:gd name="connsiteX3" fmla="*/ 7005126 w 12242913"/>
              <a:gd name="connsiteY3" fmla="*/ 6887278 h 6887278"/>
              <a:gd name="connsiteX4" fmla="*/ 0 w 12242913"/>
              <a:gd name="connsiteY4" fmla="*/ 6883758 h 6887278"/>
              <a:gd name="connsiteX5" fmla="*/ 0 w 12242913"/>
              <a:gd name="connsiteY5" fmla="*/ 0 h 688727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7010687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4507"/>
              <a:gd name="connsiteX1" fmla="*/ 12242685 w 12242913"/>
              <a:gd name="connsiteY1" fmla="*/ 16060 h 6884507"/>
              <a:gd name="connsiteX2" fmla="*/ 12233244 w 12242913"/>
              <a:gd name="connsiteY2" fmla="*/ 5947500 h 6884507"/>
              <a:gd name="connsiteX3" fmla="*/ 7010687 w 12242913"/>
              <a:gd name="connsiteY3" fmla="*/ 6884507 h 6884507"/>
              <a:gd name="connsiteX4" fmla="*/ 0 w 12242913"/>
              <a:gd name="connsiteY4" fmla="*/ 6883758 h 6884507"/>
              <a:gd name="connsiteX5" fmla="*/ 0 w 12242913"/>
              <a:gd name="connsiteY5" fmla="*/ 0 h 6884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242913" h="6884507">
                <a:moveTo>
                  <a:pt x="0" y="0"/>
                </a:moveTo>
                <a:lnTo>
                  <a:pt x="12242685" y="16060"/>
                </a:lnTo>
                <a:cubicBezTo>
                  <a:pt x="12244831" y="1992967"/>
                  <a:pt x="12231098" y="3970593"/>
                  <a:pt x="12233244" y="5947500"/>
                </a:cubicBezTo>
                <a:lnTo>
                  <a:pt x="7010687" y="6884507"/>
                </a:lnTo>
                <a:lnTo>
                  <a:pt x="0" y="688375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635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02939AC-3618-61F6-39ED-FEABA18681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65975" y="500396"/>
            <a:ext cx="2891463" cy="570288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9DFBA7C5-10B7-C25A-8275-06ACA72B849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44586" y="1733512"/>
            <a:ext cx="9144000" cy="2387600"/>
          </a:xfrm>
        </p:spPr>
        <p:txBody>
          <a:bodyPr anchor="b"/>
          <a:lstStyle>
            <a:lvl1pPr algn="l">
              <a:defRPr sz="6000" spc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589E2011-0A3D-3C04-3443-05F9238D158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44586" y="4213187"/>
            <a:ext cx="9144000" cy="1655762"/>
          </a:xfrm>
        </p:spPr>
        <p:txBody>
          <a:bodyPr>
            <a:normAutofit/>
          </a:bodyPr>
          <a:lstStyle>
            <a:lvl1pPr marL="0" indent="0" algn="l">
              <a:buNone/>
              <a:defRPr sz="1800" spc="3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B64B86-100E-77C6-C534-DC841DC70C46}"/>
              </a:ext>
            </a:extLst>
          </p:cNvPr>
          <p:cNvSpPr txBox="1"/>
          <p:nvPr/>
        </p:nvSpPr>
        <p:spPr>
          <a:xfrm>
            <a:off x="8693901" y="6492874"/>
            <a:ext cx="3098800" cy="21544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SOLUTIONS</a:t>
            </a:r>
          </a:p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SAFER WORLD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C718FEE-53B1-8922-D6CE-F84E57459661}"/>
              </a:ext>
            </a:extLst>
          </p:cNvPr>
          <p:cNvCxnSpPr>
            <a:cxnSpLocks/>
          </p:cNvCxnSpPr>
          <p:nvPr/>
        </p:nvCxnSpPr>
        <p:spPr>
          <a:xfrm>
            <a:off x="11857439" y="6492874"/>
            <a:ext cx="0" cy="374904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7511548"/>
      </p:ext>
    </p:extLst>
  </p:cSld>
  <p:clrMapOvr>
    <a:masterClrMapping/>
  </p:clrMapOvr>
  <p:hf hdr="0" ftr="0" dt="0"/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Dk Title and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">
            <a:extLst>
              <a:ext uri="{FF2B5EF4-FFF2-40B4-BE49-F238E27FC236}">
                <a16:creationId xmlns:a16="http://schemas.microsoft.com/office/drawing/2014/main" id="{5A0EF89F-3DE8-9982-1A68-202FC97E377D}"/>
              </a:ext>
            </a:extLst>
          </p:cNvPr>
          <p:cNvSpPr/>
          <p:nvPr/>
        </p:nvSpPr>
        <p:spPr>
          <a:xfrm>
            <a:off x="197" y="-18645"/>
            <a:ext cx="12200774" cy="6884507"/>
          </a:xfrm>
          <a:custGeom>
            <a:avLst/>
            <a:gdLst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0 w 12191993"/>
              <a:gd name="connsiteY3" fmla="*/ 6858000 h 6858000"/>
              <a:gd name="connsiteX4" fmla="*/ 0 w 12191993"/>
              <a:gd name="connsiteY4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8403466 w 12191993"/>
              <a:gd name="connsiteY3" fmla="*/ 6819364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403466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081494 w 12198432"/>
              <a:gd name="connsiteY3" fmla="*/ 684512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907630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798159 w 12198432"/>
              <a:gd name="connsiteY3" fmla="*/ 6445876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6954593 w 12198432"/>
              <a:gd name="connsiteY3" fmla="*/ 685156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890199 w 12211311"/>
              <a:gd name="connsiteY3" fmla="*/ 661974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30696"/>
              <a:gd name="connsiteY0" fmla="*/ 0 h 6858000"/>
              <a:gd name="connsiteX1" fmla="*/ 12191993 w 12230696"/>
              <a:gd name="connsiteY1" fmla="*/ 0 h 6858000"/>
              <a:gd name="connsiteX2" fmla="*/ 12230696 w 12230696"/>
              <a:gd name="connsiteY2" fmla="*/ 5950040 h 6858000"/>
              <a:gd name="connsiteX3" fmla="*/ 6954593 w 12230696"/>
              <a:gd name="connsiteY3" fmla="*/ 6851561 h 6858000"/>
              <a:gd name="connsiteX4" fmla="*/ 0 w 12230696"/>
              <a:gd name="connsiteY4" fmla="*/ 6858000 h 6858000"/>
              <a:gd name="connsiteX5" fmla="*/ 0 w 12230696"/>
              <a:gd name="connsiteY5" fmla="*/ 0 h 6858000"/>
              <a:gd name="connsiteX0" fmla="*/ 0 w 12230696"/>
              <a:gd name="connsiteY0" fmla="*/ 0 h 6870879"/>
              <a:gd name="connsiteX1" fmla="*/ 12191993 w 12230696"/>
              <a:gd name="connsiteY1" fmla="*/ 0 h 6870879"/>
              <a:gd name="connsiteX2" fmla="*/ 12230696 w 12230696"/>
              <a:gd name="connsiteY2" fmla="*/ 5950040 h 6870879"/>
              <a:gd name="connsiteX3" fmla="*/ 6967517 w 12230696"/>
              <a:gd name="connsiteY3" fmla="*/ 6870879 h 6870879"/>
              <a:gd name="connsiteX4" fmla="*/ 0 w 12230696"/>
              <a:gd name="connsiteY4" fmla="*/ 6858000 h 6870879"/>
              <a:gd name="connsiteX5" fmla="*/ 0 w 12230696"/>
              <a:gd name="connsiteY5" fmla="*/ 0 h 6870879"/>
              <a:gd name="connsiteX0" fmla="*/ 0 w 12230696"/>
              <a:gd name="connsiteY0" fmla="*/ 0 h 6877319"/>
              <a:gd name="connsiteX1" fmla="*/ 12191993 w 12230696"/>
              <a:gd name="connsiteY1" fmla="*/ 0 h 6877319"/>
              <a:gd name="connsiteX2" fmla="*/ 12230696 w 12230696"/>
              <a:gd name="connsiteY2" fmla="*/ 5950040 h 6877319"/>
              <a:gd name="connsiteX3" fmla="*/ 6973978 w 12230696"/>
              <a:gd name="connsiteY3" fmla="*/ 6877319 h 6877319"/>
              <a:gd name="connsiteX4" fmla="*/ 0 w 12230696"/>
              <a:gd name="connsiteY4" fmla="*/ 6858000 h 6877319"/>
              <a:gd name="connsiteX5" fmla="*/ 0 w 12230696"/>
              <a:gd name="connsiteY5" fmla="*/ 0 h 6877319"/>
              <a:gd name="connsiteX0" fmla="*/ 0 w 12230696"/>
              <a:gd name="connsiteY0" fmla="*/ 0 h 6883758"/>
              <a:gd name="connsiteX1" fmla="*/ 12191993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73978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89464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8212"/>
              <a:gd name="connsiteX1" fmla="*/ 12237224 w 12237507"/>
              <a:gd name="connsiteY1" fmla="*/ 0 h 6908212"/>
              <a:gd name="connsiteX2" fmla="*/ 12230696 w 12237507"/>
              <a:gd name="connsiteY2" fmla="*/ 5969358 h 6908212"/>
              <a:gd name="connsiteX3" fmla="*/ 6981722 w 12237507"/>
              <a:gd name="connsiteY3" fmla="*/ 6908212 h 6908212"/>
              <a:gd name="connsiteX4" fmla="*/ 0 w 12237507"/>
              <a:gd name="connsiteY4" fmla="*/ 6903076 h 6908212"/>
              <a:gd name="connsiteX5" fmla="*/ 0 w 12237507"/>
              <a:gd name="connsiteY5" fmla="*/ 19318 h 6908212"/>
              <a:gd name="connsiteX0" fmla="*/ 0 w 12237582"/>
              <a:gd name="connsiteY0" fmla="*/ 19318 h 6908212"/>
              <a:gd name="connsiteX1" fmla="*/ 12237224 w 12237582"/>
              <a:gd name="connsiteY1" fmla="*/ 0 h 6908212"/>
              <a:gd name="connsiteX2" fmla="*/ 12233244 w 12237582"/>
              <a:gd name="connsiteY2" fmla="*/ 5956658 h 6908212"/>
              <a:gd name="connsiteX3" fmla="*/ 6981722 w 12237582"/>
              <a:gd name="connsiteY3" fmla="*/ 6908212 h 6908212"/>
              <a:gd name="connsiteX4" fmla="*/ 0 w 12237582"/>
              <a:gd name="connsiteY4" fmla="*/ 6903076 h 6908212"/>
              <a:gd name="connsiteX5" fmla="*/ 0 w 12237582"/>
              <a:gd name="connsiteY5" fmla="*/ 19318 h 6908212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7004662 w 12237582"/>
              <a:gd name="connsiteY3" fmla="*/ 689043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6681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40234"/>
              <a:gd name="connsiteY0" fmla="*/ 0 h 6883758"/>
              <a:gd name="connsiteX1" fmla="*/ 12239955 w 12240234"/>
              <a:gd name="connsiteY1" fmla="*/ 35110 h 6883758"/>
              <a:gd name="connsiteX2" fmla="*/ 12233244 w 12240234"/>
              <a:gd name="connsiteY2" fmla="*/ 5947500 h 6883758"/>
              <a:gd name="connsiteX3" fmla="*/ 6999565 w 12240234"/>
              <a:gd name="connsiteY3" fmla="*/ 6876194 h 6883758"/>
              <a:gd name="connsiteX4" fmla="*/ 0 w 12240234"/>
              <a:gd name="connsiteY4" fmla="*/ 6883758 h 6883758"/>
              <a:gd name="connsiteX5" fmla="*/ 0 w 12240234"/>
              <a:gd name="connsiteY5" fmla="*/ 0 h 688375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6999565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7278"/>
              <a:gd name="connsiteX1" fmla="*/ 12242685 w 12242913"/>
              <a:gd name="connsiteY1" fmla="*/ 16060 h 6887278"/>
              <a:gd name="connsiteX2" fmla="*/ 12233244 w 12242913"/>
              <a:gd name="connsiteY2" fmla="*/ 5947500 h 6887278"/>
              <a:gd name="connsiteX3" fmla="*/ 7005126 w 12242913"/>
              <a:gd name="connsiteY3" fmla="*/ 6887278 h 6887278"/>
              <a:gd name="connsiteX4" fmla="*/ 0 w 12242913"/>
              <a:gd name="connsiteY4" fmla="*/ 6883758 h 6887278"/>
              <a:gd name="connsiteX5" fmla="*/ 0 w 12242913"/>
              <a:gd name="connsiteY5" fmla="*/ 0 h 688727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7010687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4507"/>
              <a:gd name="connsiteX1" fmla="*/ 12242685 w 12242913"/>
              <a:gd name="connsiteY1" fmla="*/ 16060 h 6884507"/>
              <a:gd name="connsiteX2" fmla="*/ 12233244 w 12242913"/>
              <a:gd name="connsiteY2" fmla="*/ 5947500 h 6884507"/>
              <a:gd name="connsiteX3" fmla="*/ 7010687 w 12242913"/>
              <a:gd name="connsiteY3" fmla="*/ 6884507 h 6884507"/>
              <a:gd name="connsiteX4" fmla="*/ 0 w 12242913"/>
              <a:gd name="connsiteY4" fmla="*/ 6883758 h 6884507"/>
              <a:gd name="connsiteX5" fmla="*/ 0 w 12242913"/>
              <a:gd name="connsiteY5" fmla="*/ 0 h 6884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242913" h="6884507">
                <a:moveTo>
                  <a:pt x="0" y="0"/>
                </a:moveTo>
                <a:lnTo>
                  <a:pt x="12242685" y="16060"/>
                </a:lnTo>
                <a:cubicBezTo>
                  <a:pt x="12244831" y="1992967"/>
                  <a:pt x="12231098" y="3970593"/>
                  <a:pt x="12233244" y="5947500"/>
                </a:cubicBezTo>
                <a:lnTo>
                  <a:pt x="7010687" y="6884507"/>
                </a:lnTo>
                <a:lnTo>
                  <a:pt x="0" y="688375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635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F23EF8-1994-B71E-B73A-38177057F9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53953-A14D-59AF-4144-74BF0B07D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62B003D-BD9C-78FC-732F-63DF5A7550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62601" y="313620"/>
            <a:ext cx="1810472" cy="35708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623A338-DEAB-E400-8CC9-F5A8229983C8}"/>
              </a:ext>
            </a:extLst>
          </p:cNvPr>
          <p:cNvSpPr txBox="1"/>
          <p:nvPr/>
        </p:nvSpPr>
        <p:spPr>
          <a:xfrm>
            <a:off x="8693901" y="6492874"/>
            <a:ext cx="3098800" cy="21544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SOLUTIONS</a:t>
            </a:r>
          </a:p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SAFER WORLD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50585DF-9CCF-7BFF-3853-1F473E720E5C}"/>
              </a:ext>
            </a:extLst>
          </p:cNvPr>
          <p:cNvCxnSpPr>
            <a:cxnSpLocks/>
          </p:cNvCxnSpPr>
          <p:nvPr/>
        </p:nvCxnSpPr>
        <p:spPr>
          <a:xfrm>
            <a:off x="11857439" y="6492874"/>
            <a:ext cx="0" cy="374904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5015935"/>
      </p:ext>
    </p:extLst>
  </p:cSld>
  <p:clrMapOvr>
    <a:masterClrMapping/>
  </p:clrMapOvr>
  <p:hf hdr="0" ftr="0" dt="0"/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k Two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">
            <a:extLst>
              <a:ext uri="{FF2B5EF4-FFF2-40B4-BE49-F238E27FC236}">
                <a16:creationId xmlns:a16="http://schemas.microsoft.com/office/drawing/2014/main" id="{BD3B1AFA-7368-5675-5EAB-A6CA0453CBED}"/>
              </a:ext>
            </a:extLst>
          </p:cNvPr>
          <p:cNvSpPr/>
          <p:nvPr/>
        </p:nvSpPr>
        <p:spPr>
          <a:xfrm>
            <a:off x="197" y="-18645"/>
            <a:ext cx="12200774" cy="6884507"/>
          </a:xfrm>
          <a:custGeom>
            <a:avLst/>
            <a:gdLst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0 w 12191993"/>
              <a:gd name="connsiteY3" fmla="*/ 6858000 h 6858000"/>
              <a:gd name="connsiteX4" fmla="*/ 0 w 12191993"/>
              <a:gd name="connsiteY4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8403466 w 12191993"/>
              <a:gd name="connsiteY3" fmla="*/ 6819364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403466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081494 w 12198432"/>
              <a:gd name="connsiteY3" fmla="*/ 684512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907630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798159 w 12198432"/>
              <a:gd name="connsiteY3" fmla="*/ 6445876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6954593 w 12198432"/>
              <a:gd name="connsiteY3" fmla="*/ 685156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890199 w 12211311"/>
              <a:gd name="connsiteY3" fmla="*/ 661974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30696"/>
              <a:gd name="connsiteY0" fmla="*/ 0 h 6858000"/>
              <a:gd name="connsiteX1" fmla="*/ 12191993 w 12230696"/>
              <a:gd name="connsiteY1" fmla="*/ 0 h 6858000"/>
              <a:gd name="connsiteX2" fmla="*/ 12230696 w 12230696"/>
              <a:gd name="connsiteY2" fmla="*/ 5950040 h 6858000"/>
              <a:gd name="connsiteX3" fmla="*/ 6954593 w 12230696"/>
              <a:gd name="connsiteY3" fmla="*/ 6851561 h 6858000"/>
              <a:gd name="connsiteX4" fmla="*/ 0 w 12230696"/>
              <a:gd name="connsiteY4" fmla="*/ 6858000 h 6858000"/>
              <a:gd name="connsiteX5" fmla="*/ 0 w 12230696"/>
              <a:gd name="connsiteY5" fmla="*/ 0 h 6858000"/>
              <a:gd name="connsiteX0" fmla="*/ 0 w 12230696"/>
              <a:gd name="connsiteY0" fmla="*/ 0 h 6870879"/>
              <a:gd name="connsiteX1" fmla="*/ 12191993 w 12230696"/>
              <a:gd name="connsiteY1" fmla="*/ 0 h 6870879"/>
              <a:gd name="connsiteX2" fmla="*/ 12230696 w 12230696"/>
              <a:gd name="connsiteY2" fmla="*/ 5950040 h 6870879"/>
              <a:gd name="connsiteX3" fmla="*/ 6967517 w 12230696"/>
              <a:gd name="connsiteY3" fmla="*/ 6870879 h 6870879"/>
              <a:gd name="connsiteX4" fmla="*/ 0 w 12230696"/>
              <a:gd name="connsiteY4" fmla="*/ 6858000 h 6870879"/>
              <a:gd name="connsiteX5" fmla="*/ 0 w 12230696"/>
              <a:gd name="connsiteY5" fmla="*/ 0 h 6870879"/>
              <a:gd name="connsiteX0" fmla="*/ 0 w 12230696"/>
              <a:gd name="connsiteY0" fmla="*/ 0 h 6877319"/>
              <a:gd name="connsiteX1" fmla="*/ 12191993 w 12230696"/>
              <a:gd name="connsiteY1" fmla="*/ 0 h 6877319"/>
              <a:gd name="connsiteX2" fmla="*/ 12230696 w 12230696"/>
              <a:gd name="connsiteY2" fmla="*/ 5950040 h 6877319"/>
              <a:gd name="connsiteX3" fmla="*/ 6973978 w 12230696"/>
              <a:gd name="connsiteY3" fmla="*/ 6877319 h 6877319"/>
              <a:gd name="connsiteX4" fmla="*/ 0 w 12230696"/>
              <a:gd name="connsiteY4" fmla="*/ 6858000 h 6877319"/>
              <a:gd name="connsiteX5" fmla="*/ 0 w 12230696"/>
              <a:gd name="connsiteY5" fmla="*/ 0 h 6877319"/>
              <a:gd name="connsiteX0" fmla="*/ 0 w 12230696"/>
              <a:gd name="connsiteY0" fmla="*/ 0 h 6883758"/>
              <a:gd name="connsiteX1" fmla="*/ 12191993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73978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89464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8212"/>
              <a:gd name="connsiteX1" fmla="*/ 12237224 w 12237507"/>
              <a:gd name="connsiteY1" fmla="*/ 0 h 6908212"/>
              <a:gd name="connsiteX2" fmla="*/ 12230696 w 12237507"/>
              <a:gd name="connsiteY2" fmla="*/ 5969358 h 6908212"/>
              <a:gd name="connsiteX3" fmla="*/ 6981722 w 12237507"/>
              <a:gd name="connsiteY3" fmla="*/ 6908212 h 6908212"/>
              <a:gd name="connsiteX4" fmla="*/ 0 w 12237507"/>
              <a:gd name="connsiteY4" fmla="*/ 6903076 h 6908212"/>
              <a:gd name="connsiteX5" fmla="*/ 0 w 12237507"/>
              <a:gd name="connsiteY5" fmla="*/ 19318 h 6908212"/>
              <a:gd name="connsiteX0" fmla="*/ 0 w 12237582"/>
              <a:gd name="connsiteY0" fmla="*/ 19318 h 6908212"/>
              <a:gd name="connsiteX1" fmla="*/ 12237224 w 12237582"/>
              <a:gd name="connsiteY1" fmla="*/ 0 h 6908212"/>
              <a:gd name="connsiteX2" fmla="*/ 12233244 w 12237582"/>
              <a:gd name="connsiteY2" fmla="*/ 5956658 h 6908212"/>
              <a:gd name="connsiteX3" fmla="*/ 6981722 w 12237582"/>
              <a:gd name="connsiteY3" fmla="*/ 6908212 h 6908212"/>
              <a:gd name="connsiteX4" fmla="*/ 0 w 12237582"/>
              <a:gd name="connsiteY4" fmla="*/ 6903076 h 6908212"/>
              <a:gd name="connsiteX5" fmla="*/ 0 w 12237582"/>
              <a:gd name="connsiteY5" fmla="*/ 19318 h 6908212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7004662 w 12237582"/>
              <a:gd name="connsiteY3" fmla="*/ 689043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6681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40234"/>
              <a:gd name="connsiteY0" fmla="*/ 0 h 6883758"/>
              <a:gd name="connsiteX1" fmla="*/ 12239955 w 12240234"/>
              <a:gd name="connsiteY1" fmla="*/ 35110 h 6883758"/>
              <a:gd name="connsiteX2" fmla="*/ 12233244 w 12240234"/>
              <a:gd name="connsiteY2" fmla="*/ 5947500 h 6883758"/>
              <a:gd name="connsiteX3" fmla="*/ 6999565 w 12240234"/>
              <a:gd name="connsiteY3" fmla="*/ 6876194 h 6883758"/>
              <a:gd name="connsiteX4" fmla="*/ 0 w 12240234"/>
              <a:gd name="connsiteY4" fmla="*/ 6883758 h 6883758"/>
              <a:gd name="connsiteX5" fmla="*/ 0 w 12240234"/>
              <a:gd name="connsiteY5" fmla="*/ 0 h 688375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6999565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7278"/>
              <a:gd name="connsiteX1" fmla="*/ 12242685 w 12242913"/>
              <a:gd name="connsiteY1" fmla="*/ 16060 h 6887278"/>
              <a:gd name="connsiteX2" fmla="*/ 12233244 w 12242913"/>
              <a:gd name="connsiteY2" fmla="*/ 5947500 h 6887278"/>
              <a:gd name="connsiteX3" fmla="*/ 7005126 w 12242913"/>
              <a:gd name="connsiteY3" fmla="*/ 6887278 h 6887278"/>
              <a:gd name="connsiteX4" fmla="*/ 0 w 12242913"/>
              <a:gd name="connsiteY4" fmla="*/ 6883758 h 6887278"/>
              <a:gd name="connsiteX5" fmla="*/ 0 w 12242913"/>
              <a:gd name="connsiteY5" fmla="*/ 0 h 688727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7010687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4507"/>
              <a:gd name="connsiteX1" fmla="*/ 12242685 w 12242913"/>
              <a:gd name="connsiteY1" fmla="*/ 16060 h 6884507"/>
              <a:gd name="connsiteX2" fmla="*/ 12233244 w 12242913"/>
              <a:gd name="connsiteY2" fmla="*/ 5947500 h 6884507"/>
              <a:gd name="connsiteX3" fmla="*/ 7010687 w 12242913"/>
              <a:gd name="connsiteY3" fmla="*/ 6884507 h 6884507"/>
              <a:gd name="connsiteX4" fmla="*/ 0 w 12242913"/>
              <a:gd name="connsiteY4" fmla="*/ 6883758 h 6884507"/>
              <a:gd name="connsiteX5" fmla="*/ 0 w 12242913"/>
              <a:gd name="connsiteY5" fmla="*/ 0 h 6884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242913" h="6884507">
                <a:moveTo>
                  <a:pt x="0" y="0"/>
                </a:moveTo>
                <a:lnTo>
                  <a:pt x="12242685" y="16060"/>
                </a:lnTo>
                <a:cubicBezTo>
                  <a:pt x="12244831" y="1992967"/>
                  <a:pt x="12231098" y="3970593"/>
                  <a:pt x="12233244" y="5947500"/>
                </a:cubicBezTo>
                <a:lnTo>
                  <a:pt x="7010687" y="6884507"/>
                </a:lnTo>
                <a:lnTo>
                  <a:pt x="0" y="688375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635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BAA1884-E8DD-C8AB-0EFA-BAE277B1C7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62601" y="313620"/>
            <a:ext cx="1810472" cy="3570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827000-2AB7-2109-F37A-E9BA2155D96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B4ABB8-8302-B131-C4E1-BA1869642B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560" y="1561609"/>
            <a:ext cx="5038552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62673B-2235-132B-E001-9A2C216436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561609"/>
            <a:ext cx="5758832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1A9DF46-688B-7494-DEC1-6CED23523B16}"/>
              </a:ext>
            </a:extLst>
          </p:cNvPr>
          <p:cNvSpPr txBox="1"/>
          <p:nvPr/>
        </p:nvSpPr>
        <p:spPr>
          <a:xfrm>
            <a:off x="8693901" y="6492874"/>
            <a:ext cx="3098800" cy="21544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SOLUTIONS</a:t>
            </a:r>
          </a:p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SAFER WORLD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B0A7DEE-4BE7-04B4-47DB-1D73E3892074}"/>
              </a:ext>
            </a:extLst>
          </p:cNvPr>
          <p:cNvCxnSpPr>
            <a:cxnSpLocks/>
          </p:cNvCxnSpPr>
          <p:nvPr/>
        </p:nvCxnSpPr>
        <p:spPr>
          <a:xfrm>
            <a:off x="11857439" y="6492874"/>
            <a:ext cx="0" cy="374904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3829700"/>
      </p:ext>
    </p:extLst>
  </p:cSld>
  <p:clrMapOvr>
    <a:masterClrMapping/>
  </p:clrMapOvr>
  <p:hf hdr="0" ftr="0" dt="0"/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Dk 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1">
            <a:extLst>
              <a:ext uri="{FF2B5EF4-FFF2-40B4-BE49-F238E27FC236}">
                <a16:creationId xmlns:a16="http://schemas.microsoft.com/office/drawing/2014/main" id="{048C7814-0C70-8F9B-8D3B-A68BAFFA1E79}"/>
              </a:ext>
            </a:extLst>
          </p:cNvPr>
          <p:cNvSpPr/>
          <p:nvPr/>
        </p:nvSpPr>
        <p:spPr>
          <a:xfrm>
            <a:off x="197" y="-18645"/>
            <a:ext cx="12200774" cy="6884507"/>
          </a:xfrm>
          <a:custGeom>
            <a:avLst/>
            <a:gdLst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0 w 12191993"/>
              <a:gd name="connsiteY3" fmla="*/ 6858000 h 6858000"/>
              <a:gd name="connsiteX4" fmla="*/ 0 w 12191993"/>
              <a:gd name="connsiteY4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8403466 w 12191993"/>
              <a:gd name="connsiteY3" fmla="*/ 6819364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403466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081494 w 12198432"/>
              <a:gd name="connsiteY3" fmla="*/ 684512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907630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798159 w 12198432"/>
              <a:gd name="connsiteY3" fmla="*/ 6445876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6954593 w 12198432"/>
              <a:gd name="connsiteY3" fmla="*/ 685156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890199 w 12211311"/>
              <a:gd name="connsiteY3" fmla="*/ 661974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30696"/>
              <a:gd name="connsiteY0" fmla="*/ 0 h 6858000"/>
              <a:gd name="connsiteX1" fmla="*/ 12191993 w 12230696"/>
              <a:gd name="connsiteY1" fmla="*/ 0 h 6858000"/>
              <a:gd name="connsiteX2" fmla="*/ 12230696 w 12230696"/>
              <a:gd name="connsiteY2" fmla="*/ 5950040 h 6858000"/>
              <a:gd name="connsiteX3" fmla="*/ 6954593 w 12230696"/>
              <a:gd name="connsiteY3" fmla="*/ 6851561 h 6858000"/>
              <a:gd name="connsiteX4" fmla="*/ 0 w 12230696"/>
              <a:gd name="connsiteY4" fmla="*/ 6858000 h 6858000"/>
              <a:gd name="connsiteX5" fmla="*/ 0 w 12230696"/>
              <a:gd name="connsiteY5" fmla="*/ 0 h 6858000"/>
              <a:gd name="connsiteX0" fmla="*/ 0 w 12230696"/>
              <a:gd name="connsiteY0" fmla="*/ 0 h 6870879"/>
              <a:gd name="connsiteX1" fmla="*/ 12191993 w 12230696"/>
              <a:gd name="connsiteY1" fmla="*/ 0 h 6870879"/>
              <a:gd name="connsiteX2" fmla="*/ 12230696 w 12230696"/>
              <a:gd name="connsiteY2" fmla="*/ 5950040 h 6870879"/>
              <a:gd name="connsiteX3" fmla="*/ 6967517 w 12230696"/>
              <a:gd name="connsiteY3" fmla="*/ 6870879 h 6870879"/>
              <a:gd name="connsiteX4" fmla="*/ 0 w 12230696"/>
              <a:gd name="connsiteY4" fmla="*/ 6858000 h 6870879"/>
              <a:gd name="connsiteX5" fmla="*/ 0 w 12230696"/>
              <a:gd name="connsiteY5" fmla="*/ 0 h 6870879"/>
              <a:gd name="connsiteX0" fmla="*/ 0 w 12230696"/>
              <a:gd name="connsiteY0" fmla="*/ 0 h 6877319"/>
              <a:gd name="connsiteX1" fmla="*/ 12191993 w 12230696"/>
              <a:gd name="connsiteY1" fmla="*/ 0 h 6877319"/>
              <a:gd name="connsiteX2" fmla="*/ 12230696 w 12230696"/>
              <a:gd name="connsiteY2" fmla="*/ 5950040 h 6877319"/>
              <a:gd name="connsiteX3" fmla="*/ 6973978 w 12230696"/>
              <a:gd name="connsiteY3" fmla="*/ 6877319 h 6877319"/>
              <a:gd name="connsiteX4" fmla="*/ 0 w 12230696"/>
              <a:gd name="connsiteY4" fmla="*/ 6858000 h 6877319"/>
              <a:gd name="connsiteX5" fmla="*/ 0 w 12230696"/>
              <a:gd name="connsiteY5" fmla="*/ 0 h 6877319"/>
              <a:gd name="connsiteX0" fmla="*/ 0 w 12230696"/>
              <a:gd name="connsiteY0" fmla="*/ 0 h 6883758"/>
              <a:gd name="connsiteX1" fmla="*/ 12191993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73978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89464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8212"/>
              <a:gd name="connsiteX1" fmla="*/ 12237224 w 12237507"/>
              <a:gd name="connsiteY1" fmla="*/ 0 h 6908212"/>
              <a:gd name="connsiteX2" fmla="*/ 12230696 w 12237507"/>
              <a:gd name="connsiteY2" fmla="*/ 5969358 h 6908212"/>
              <a:gd name="connsiteX3" fmla="*/ 6981722 w 12237507"/>
              <a:gd name="connsiteY3" fmla="*/ 6908212 h 6908212"/>
              <a:gd name="connsiteX4" fmla="*/ 0 w 12237507"/>
              <a:gd name="connsiteY4" fmla="*/ 6903076 h 6908212"/>
              <a:gd name="connsiteX5" fmla="*/ 0 w 12237507"/>
              <a:gd name="connsiteY5" fmla="*/ 19318 h 6908212"/>
              <a:gd name="connsiteX0" fmla="*/ 0 w 12237582"/>
              <a:gd name="connsiteY0" fmla="*/ 19318 h 6908212"/>
              <a:gd name="connsiteX1" fmla="*/ 12237224 w 12237582"/>
              <a:gd name="connsiteY1" fmla="*/ 0 h 6908212"/>
              <a:gd name="connsiteX2" fmla="*/ 12233244 w 12237582"/>
              <a:gd name="connsiteY2" fmla="*/ 5956658 h 6908212"/>
              <a:gd name="connsiteX3" fmla="*/ 6981722 w 12237582"/>
              <a:gd name="connsiteY3" fmla="*/ 6908212 h 6908212"/>
              <a:gd name="connsiteX4" fmla="*/ 0 w 12237582"/>
              <a:gd name="connsiteY4" fmla="*/ 6903076 h 6908212"/>
              <a:gd name="connsiteX5" fmla="*/ 0 w 12237582"/>
              <a:gd name="connsiteY5" fmla="*/ 19318 h 6908212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7004662 w 12237582"/>
              <a:gd name="connsiteY3" fmla="*/ 689043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6681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40234"/>
              <a:gd name="connsiteY0" fmla="*/ 0 h 6883758"/>
              <a:gd name="connsiteX1" fmla="*/ 12239955 w 12240234"/>
              <a:gd name="connsiteY1" fmla="*/ 35110 h 6883758"/>
              <a:gd name="connsiteX2" fmla="*/ 12233244 w 12240234"/>
              <a:gd name="connsiteY2" fmla="*/ 5947500 h 6883758"/>
              <a:gd name="connsiteX3" fmla="*/ 6999565 w 12240234"/>
              <a:gd name="connsiteY3" fmla="*/ 6876194 h 6883758"/>
              <a:gd name="connsiteX4" fmla="*/ 0 w 12240234"/>
              <a:gd name="connsiteY4" fmla="*/ 6883758 h 6883758"/>
              <a:gd name="connsiteX5" fmla="*/ 0 w 12240234"/>
              <a:gd name="connsiteY5" fmla="*/ 0 h 688375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6999565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7278"/>
              <a:gd name="connsiteX1" fmla="*/ 12242685 w 12242913"/>
              <a:gd name="connsiteY1" fmla="*/ 16060 h 6887278"/>
              <a:gd name="connsiteX2" fmla="*/ 12233244 w 12242913"/>
              <a:gd name="connsiteY2" fmla="*/ 5947500 h 6887278"/>
              <a:gd name="connsiteX3" fmla="*/ 7005126 w 12242913"/>
              <a:gd name="connsiteY3" fmla="*/ 6887278 h 6887278"/>
              <a:gd name="connsiteX4" fmla="*/ 0 w 12242913"/>
              <a:gd name="connsiteY4" fmla="*/ 6883758 h 6887278"/>
              <a:gd name="connsiteX5" fmla="*/ 0 w 12242913"/>
              <a:gd name="connsiteY5" fmla="*/ 0 h 688727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7010687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4507"/>
              <a:gd name="connsiteX1" fmla="*/ 12242685 w 12242913"/>
              <a:gd name="connsiteY1" fmla="*/ 16060 h 6884507"/>
              <a:gd name="connsiteX2" fmla="*/ 12233244 w 12242913"/>
              <a:gd name="connsiteY2" fmla="*/ 5947500 h 6884507"/>
              <a:gd name="connsiteX3" fmla="*/ 7010687 w 12242913"/>
              <a:gd name="connsiteY3" fmla="*/ 6884507 h 6884507"/>
              <a:gd name="connsiteX4" fmla="*/ 0 w 12242913"/>
              <a:gd name="connsiteY4" fmla="*/ 6883758 h 6884507"/>
              <a:gd name="connsiteX5" fmla="*/ 0 w 12242913"/>
              <a:gd name="connsiteY5" fmla="*/ 0 h 6884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242913" h="6884507">
                <a:moveTo>
                  <a:pt x="0" y="0"/>
                </a:moveTo>
                <a:lnTo>
                  <a:pt x="12242685" y="16060"/>
                </a:lnTo>
                <a:cubicBezTo>
                  <a:pt x="12244831" y="1992967"/>
                  <a:pt x="12231098" y="3970593"/>
                  <a:pt x="12233244" y="5947500"/>
                </a:cubicBezTo>
                <a:lnTo>
                  <a:pt x="7010687" y="6884507"/>
                </a:lnTo>
                <a:lnTo>
                  <a:pt x="0" y="688375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635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562F4C-9E1C-2AD6-0727-D96C14634D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62601" y="313620"/>
            <a:ext cx="1810472" cy="3570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BCC7600-031D-F493-638F-A6BACF1366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C80322-3919-815C-EB9C-75395602138C}"/>
              </a:ext>
            </a:extLst>
          </p:cNvPr>
          <p:cNvSpPr txBox="1"/>
          <p:nvPr/>
        </p:nvSpPr>
        <p:spPr>
          <a:xfrm>
            <a:off x="8693901" y="6492874"/>
            <a:ext cx="3098800" cy="21544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SOLUTIONS</a:t>
            </a:r>
          </a:p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SAFER WORLD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FD5496A-50EE-7025-E5B5-BA1AFFAD009C}"/>
              </a:ext>
            </a:extLst>
          </p:cNvPr>
          <p:cNvCxnSpPr>
            <a:cxnSpLocks/>
          </p:cNvCxnSpPr>
          <p:nvPr/>
        </p:nvCxnSpPr>
        <p:spPr>
          <a:xfrm>
            <a:off x="11857439" y="6492874"/>
            <a:ext cx="0" cy="374904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7165287"/>
      </p:ext>
    </p:extLst>
  </p:cSld>
  <p:clrMapOvr>
    <a:masterClrMapping/>
  </p:clrMapOvr>
  <p:hf hdr="0" ftr="0" dt="0"/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Dk Blank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1">
            <a:extLst>
              <a:ext uri="{FF2B5EF4-FFF2-40B4-BE49-F238E27FC236}">
                <a16:creationId xmlns:a16="http://schemas.microsoft.com/office/drawing/2014/main" id="{38291929-C55D-FA79-7497-9EBC5EA385F5}"/>
              </a:ext>
            </a:extLst>
          </p:cNvPr>
          <p:cNvSpPr/>
          <p:nvPr/>
        </p:nvSpPr>
        <p:spPr>
          <a:xfrm>
            <a:off x="197" y="-18645"/>
            <a:ext cx="12200774" cy="6884507"/>
          </a:xfrm>
          <a:custGeom>
            <a:avLst/>
            <a:gdLst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0 w 12191993"/>
              <a:gd name="connsiteY3" fmla="*/ 6858000 h 6858000"/>
              <a:gd name="connsiteX4" fmla="*/ 0 w 12191993"/>
              <a:gd name="connsiteY4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91993 w 12191993"/>
              <a:gd name="connsiteY2" fmla="*/ 685800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10618632 w 12191993"/>
              <a:gd name="connsiteY3" fmla="*/ 6851561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1993"/>
              <a:gd name="connsiteY0" fmla="*/ 0 h 6858000"/>
              <a:gd name="connsiteX1" fmla="*/ 12191993 w 12191993"/>
              <a:gd name="connsiteY1" fmla="*/ 0 h 6858000"/>
              <a:gd name="connsiteX2" fmla="*/ 12179114 w 12191993"/>
              <a:gd name="connsiteY2" fmla="*/ 5608750 h 6858000"/>
              <a:gd name="connsiteX3" fmla="*/ 8403466 w 12191993"/>
              <a:gd name="connsiteY3" fmla="*/ 6819364 h 6858000"/>
              <a:gd name="connsiteX4" fmla="*/ 0 w 12191993"/>
              <a:gd name="connsiteY4" fmla="*/ 6858000 h 6858000"/>
              <a:gd name="connsiteX5" fmla="*/ 0 w 12191993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403466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8081494 w 12198432"/>
              <a:gd name="connsiteY3" fmla="*/ 684512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907630 w 12198432"/>
              <a:gd name="connsiteY3" fmla="*/ 6819364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7798159 w 12198432"/>
              <a:gd name="connsiteY3" fmla="*/ 6445876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198432"/>
              <a:gd name="connsiteY0" fmla="*/ 0 h 6858000"/>
              <a:gd name="connsiteX1" fmla="*/ 12191993 w 12198432"/>
              <a:gd name="connsiteY1" fmla="*/ 0 h 6858000"/>
              <a:gd name="connsiteX2" fmla="*/ 12198432 w 12198432"/>
              <a:gd name="connsiteY2" fmla="*/ 5930722 h 6858000"/>
              <a:gd name="connsiteX3" fmla="*/ 6954593 w 12198432"/>
              <a:gd name="connsiteY3" fmla="*/ 6851561 h 6858000"/>
              <a:gd name="connsiteX4" fmla="*/ 0 w 12198432"/>
              <a:gd name="connsiteY4" fmla="*/ 6858000 h 6858000"/>
              <a:gd name="connsiteX5" fmla="*/ 0 w 12198432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890199 w 12211311"/>
              <a:gd name="connsiteY3" fmla="*/ 661974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11311"/>
              <a:gd name="connsiteY0" fmla="*/ 0 h 6858000"/>
              <a:gd name="connsiteX1" fmla="*/ 12191993 w 12211311"/>
              <a:gd name="connsiteY1" fmla="*/ 0 h 6858000"/>
              <a:gd name="connsiteX2" fmla="*/ 12211311 w 12211311"/>
              <a:gd name="connsiteY2" fmla="*/ 5930722 h 6858000"/>
              <a:gd name="connsiteX3" fmla="*/ 6954593 w 12211311"/>
              <a:gd name="connsiteY3" fmla="*/ 6851561 h 6858000"/>
              <a:gd name="connsiteX4" fmla="*/ 0 w 12211311"/>
              <a:gd name="connsiteY4" fmla="*/ 6858000 h 6858000"/>
              <a:gd name="connsiteX5" fmla="*/ 0 w 12211311"/>
              <a:gd name="connsiteY5" fmla="*/ 0 h 6858000"/>
              <a:gd name="connsiteX0" fmla="*/ 0 w 12230696"/>
              <a:gd name="connsiteY0" fmla="*/ 0 h 6858000"/>
              <a:gd name="connsiteX1" fmla="*/ 12191993 w 12230696"/>
              <a:gd name="connsiteY1" fmla="*/ 0 h 6858000"/>
              <a:gd name="connsiteX2" fmla="*/ 12230696 w 12230696"/>
              <a:gd name="connsiteY2" fmla="*/ 5950040 h 6858000"/>
              <a:gd name="connsiteX3" fmla="*/ 6954593 w 12230696"/>
              <a:gd name="connsiteY3" fmla="*/ 6851561 h 6858000"/>
              <a:gd name="connsiteX4" fmla="*/ 0 w 12230696"/>
              <a:gd name="connsiteY4" fmla="*/ 6858000 h 6858000"/>
              <a:gd name="connsiteX5" fmla="*/ 0 w 12230696"/>
              <a:gd name="connsiteY5" fmla="*/ 0 h 6858000"/>
              <a:gd name="connsiteX0" fmla="*/ 0 w 12230696"/>
              <a:gd name="connsiteY0" fmla="*/ 0 h 6870879"/>
              <a:gd name="connsiteX1" fmla="*/ 12191993 w 12230696"/>
              <a:gd name="connsiteY1" fmla="*/ 0 h 6870879"/>
              <a:gd name="connsiteX2" fmla="*/ 12230696 w 12230696"/>
              <a:gd name="connsiteY2" fmla="*/ 5950040 h 6870879"/>
              <a:gd name="connsiteX3" fmla="*/ 6967517 w 12230696"/>
              <a:gd name="connsiteY3" fmla="*/ 6870879 h 6870879"/>
              <a:gd name="connsiteX4" fmla="*/ 0 w 12230696"/>
              <a:gd name="connsiteY4" fmla="*/ 6858000 h 6870879"/>
              <a:gd name="connsiteX5" fmla="*/ 0 w 12230696"/>
              <a:gd name="connsiteY5" fmla="*/ 0 h 6870879"/>
              <a:gd name="connsiteX0" fmla="*/ 0 w 12230696"/>
              <a:gd name="connsiteY0" fmla="*/ 0 h 6877319"/>
              <a:gd name="connsiteX1" fmla="*/ 12191993 w 12230696"/>
              <a:gd name="connsiteY1" fmla="*/ 0 h 6877319"/>
              <a:gd name="connsiteX2" fmla="*/ 12230696 w 12230696"/>
              <a:gd name="connsiteY2" fmla="*/ 5950040 h 6877319"/>
              <a:gd name="connsiteX3" fmla="*/ 6973978 w 12230696"/>
              <a:gd name="connsiteY3" fmla="*/ 6877319 h 6877319"/>
              <a:gd name="connsiteX4" fmla="*/ 0 w 12230696"/>
              <a:gd name="connsiteY4" fmla="*/ 6858000 h 6877319"/>
              <a:gd name="connsiteX5" fmla="*/ 0 w 12230696"/>
              <a:gd name="connsiteY5" fmla="*/ 0 h 6877319"/>
              <a:gd name="connsiteX0" fmla="*/ 0 w 12230696"/>
              <a:gd name="connsiteY0" fmla="*/ 0 h 6883758"/>
              <a:gd name="connsiteX1" fmla="*/ 12191993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0696"/>
              <a:gd name="connsiteY0" fmla="*/ 0 h 6883758"/>
              <a:gd name="connsiteX1" fmla="*/ 12217840 w 12230696"/>
              <a:gd name="connsiteY1" fmla="*/ 0 h 6883758"/>
              <a:gd name="connsiteX2" fmla="*/ 12230696 w 12230696"/>
              <a:gd name="connsiteY2" fmla="*/ 5950040 h 6883758"/>
              <a:gd name="connsiteX3" fmla="*/ 6973978 w 12230696"/>
              <a:gd name="connsiteY3" fmla="*/ 6877319 h 6883758"/>
              <a:gd name="connsiteX4" fmla="*/ 0 w 12230696"/>
              <a:gd name="connsiteY4" fmla="*/ 6883758 h 6883758"/>
              <a:gd name="connsiteX5" fmla="*/ 0 w 12230696"/>
              <a:gd name="connsiteY5" fmla="*/ 0 h 6883758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73978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3076"/>
              <a:gd name="connsiteX1" fmla="*/ 12237224 w 12237507"/>
              <a:gd name="connsiteY1" fmla="*/ 0 h 6903076"/>
              <a:gd name="connsiteX2" fmla="*/ 12230696 w 12237507"/>
              <a:gd name="connsiteY2" fmla="*/ 5969358 h 6903076"/>
              <a:gd name="connsiteX3" fmla="*/ 6989464 w 12237507"/>
              <a:gd name="connsiteY3" fmla="*/ 6896637 h 6903076"/>
              <a:gd name="connsiteX4" fmla="*/ 0 w 12237507"/>
              <a:gd name="connsiteY4" fmla="*/ 6903076 h 6903076"/>
              <a:gd name="connsiteX5" fmla="*/ 0 w 12237507"/>
              <a:gd name="connsiteY5" fmla="*/ 19318 h 6903076"/>
              <a:gd name="connsiteX0" fmla="*/ 0 w 12237507"/>
              <a:gd name="connsiteY0" fmla="*/ 19318 h 6908212"/>
              <a:gd name="connsiteX1" fmla="*/ 12237224 w 12237507"/>
              <a:gd name="connsiteY1" fmla="*/ 0 h 6908212"/>
              <a:gd name="connsiteX2" fmla="*/ 12230696 w 12237507"/>
              <a:gd name="connsiteY2" fmla="*/ 5969358 h 6908212"/>
              <a:gd name="connsiteX3" fmla="*/ 6981722 w 12237507"/>
              <a:gd name="connsiteY3" fmla="*/ 6908212 h 6908212"/>
              <a:gd name="connsiteX4" fmla="*/ 0 w 12237507"/>
              <a:gd name="connsiteY4" fmla="*/ 6903076 h 6908212"/>
              <a:gd name="connsiteX5" fmla="*/ 0 w 12237507"/>
              <a:gd name="connsiteY5" fmla="*/ 19318 h 6908212"/>
              <a:gd name="connsiteX0" fmla="*/ 0 w 12237582"/>
              <a:gd name="connsiteY0" fmla="*/ 19318 h 6908212"/>
              <a:gd name="connsiteX1" fmla="*/ 12237224 w 12237582"/>
              <a:gd name="connsiteY1" fmla="*/ 0 h 6908212"/>
              <a:gd name="connsiteX2" fmla="*/ 12233244 w 12237582"/>
              <a:gd name="connsiteY2" fmla="*/ 5956658 h 6908212"/>
              <a:gd name="connsiteX3" fmla="*/ 6981722 w 12237582"/>
              <a:gd name="connsiteY3" fmla="*/ 6908212 h 6908212"/>
              <a:gd name="connsiteX4" fmla="*/ 0 w 12237582"/>
              <a:gd name="connsiteY4" fmla="*/ 6903076 h 6908212"/>
              <a:gd name="connsiteX5" fmla="*/ 0 w 12237582"/>
              <a:gd name="connsiteY5" fmla="*/ 19318 h 6908212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7004662 w 12237582"/>
              <a:gd name="connsiteY3" fmla="*/ 689043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5665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37582"/>
              <a:gd name="connsiteY0" fmla="*/ 19318 h 6903076"/>
              <a:gd name="connsiteX1" fmla="*/ 12237224 w 12237582"/>
              <a:gd name="connsiteY1" fmla="*/ 0 h 6903076"/>
              <a:gd name="connsiteX2" fmla="*/ 12233244 w 12237582"/>
              <a:gd name="connsiteY2" fmla="*/ 5966818 h 6903076"/>
              <a:gd name="connsiteX3" fmla="*/ 6999565 w 12237582"/>
              <a:gd name="connsiteY3" fmla="*/ 6895512 h 6903076"/>
              <a:gd name="connsiteX4" fmla="*/ 0 w 12237582"/>
              <a:gd name="connsiteY4" fmla="*/ 6903076 h 6903076"/>
              <a:gd name="connsiteX5" fmla="*/ 0 w 12237582"/>
              <a:gd name="connsiteY5" fmla="*/ 19318 h 6903076"/>
              <a:gd name="connsiteX0" fmla="*/ 0 w 12240234"/>
              <a:gd name="connsiteY0" fmla="*/ 0 h 6883758"/>
              <a:gd name="connsiteX1" fmla="*/ 12239955 w 12240234"/>
              <a:gd name="connsiteY1" fmla="*/ 35110 h 6883758"/>
              <a:gd name="connsiteX2" fmla="*/ 12233244 w 12240234"/>
              <a:gd name="connsiteY2" fmla="*/ 5947500 h 6883758"/>
              <a:gd name="connsiteX3" fmla="*/ 6999565 w 12240234"/>
              <a:gd name="connsiteY3" fmla="*/ 6876194 h 6883758"/>
              <a:gd name="connsiteX4" fmla="*/ 0 w 12240234"/>
              <a:gd name="connsiteY4" fmla="*/ 6883758 h 6883758"/>
              <a:gd name="connsiteX5" fmla="*/ 0 w 12240234"/>
              <a:gd name="connsiteY5" fmla="*/ 0 h 688375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6999565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7278"/>
              <a:gd name="connsiteX1" fmla="*/ 12242685 w 12242913"/>
              <a:gd name="connsiteY1" fmla="*/ 16060 h 6887278"/>
              <a:gd name="connsiteX2" fmla="*/ 12233244 w 12242913"/>
              <a:gd name="connsiteY2" fmla="*/ 5947500 h 6887278"/>
              <a:gd name="connsiteX3" fmla="*/ 7005126 w 12242913"/>
              <a:gd name="connsiteY3" fmla="*/ 6887278 h 6887278"/>
              <a:gd name="connsiteX4" fmla="*/ 0 w 12242913"/>
              <a:gd name="connsiteY4" fmla="*/ 6883758 h 6887278"/>
              <a:gd name="connsiteX5" fmla="*/ 0 w 12242913"/>
              <a:gd name="connsiteY5" fmla="*/ 0 h 6887278"/>
              <a:gd name="connsiteX0" fmla="*/ 0 w 12242913"/>
              <a:gd name="connsiteY0" fmla="*/ 0 h 6883758"/>
              <a:gd name="connsiteX1" fmla="*/ 12242685 w 12242913"/>
              <a:gd name="connsiteY1" fmla="*/ 16060 h 6883758"/>
              <a:gd name="connsiteX2" fmla="*/ 12233244 w 12242913"/>
              <a:gd name="connsiteY2" fmla="*/ 5947500 h 6883758"/>
              <a:gd name="connsiteX3" fmla="*/ 7010687 w 12242913"/>
              <a:gd name="connsiteY3" fmla="*/ 6876194 h 6883758"/>
              <a:gd name="connsiteX4" fmla="*/ 0 w 12242913"/>
              <a:gd name="connsiteY4" fmla="*/ 6883758 h 6883758"/>
              <a:gd name="connsiteX5" fmla="*/ 0 w 12242913"/>
              <a:gd name="connsiteY5" fmla="*/ 0 h 6883758"/>
              <a:gd name="connsiteX0" fmla="*/ 0 w 12242913"/>
              <a:gd name="connsiteY0" fmla="*/ 0 h 6884507"/>
              <a:gd name="connsiteX1" fmla="*/ 12242685 w 12242913"/>
              <a:gd name="connsiteY1" fmla="*/ 16060 h 6884507"/>
              <a:gd name="connsiteX2" fmla="*/ 12233244 w 12242913"/>
              <a:gd name="connsiteY2" fmla="*/ 5947500 h 6884507"/>
              <a:gd name="connsiteX3" fmla="*/ 7010687 w 12242913"/>
              <a:gd name="connsiteY3" fmla="*/ 6884507 h 6884507"/>
              <a:gd name="connsiteX4" fmla="*/ 0 w 12242913"/>
              <a:gd name="connsiteY4" fmla="*/ 6883758 h 6884507"/>
              <a:gd name="connsiteX5" fmla="*/ 0 w 12242913"/>
              <a:gd name="connsiteY5" fmla="*/ 0 h 6884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242913" h="6884507">
                <a:moveTo>
                  <a:pt x="0" y="0"/>
                </a:moveTo>
                <a:lnTo>
                  <a:pt x="12242685" y="16060"/>
                </a:lnTo>
                <a:cubicBezTo>
                  <a:pt x="12244831" y="1992967"/>
                  <a:pt x="12231098" y="3970593"/>
                  <a:pt x="12233244" y="5947500"/>
                </a:cubicBezTo>
                <a:lnTo>
                  <a:pt x="7010687" y="6884507"/>
                </a:lnTo>
                <a:lnTo>
                  <a:pt x="0" y="688375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635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562F4C-9E1C-2AD6-0727-D96C14634D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62601" y="313620"/>
            <a:ext cx="1810472" cy="35708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5347C73-938F-795B-FB1F-2CEE94CF7C67}"/>
              </a:ext>
            </a:extLst>
          </p:cNvPr>
          <p:cNvSpPr txBox="1"/>
          <p:nvPr/>
        </p:nvSpPr>
        <p:spPr>
          <a:xfrm>
            <a:off x="8693901" y="6492874"/>
            <a:ext cx="3098800" cy="21544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SOLUTIONS</a:t>
            </a:r>
          </a:p>
          <a:p>
            <a:pPr algn="r"/>
            <a:r>
              <a:rPr lang="en-US" sz="7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SAFER WORLD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A49E610-DB00-D0F9-505A-C3179F0B02ED}"/>
              </a:ext>
            </a:extLst>
          </p:cNvPr>
          <p:cNvCxnSpPr>
            <a:cxnSpLocks/>
          </p:cNvCxnSpPr>
          <p:nvPr/>
        </p:nvCxnSpPr>
        <p:spPr>
          <a:xfrm>
            <a:off x="11857439" y="6492874"/>
            <a:ext cx="0" cy="374904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9839143"/>
      </p:ext>
    </p:extLst>
  </p:cSld>
  <p:clrMapOvr>
    <a:masterClrMapping/>
  </p:clrMapOvr>
  <p:hf hdr="0" ftr="0" dt="0"/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Image Blue-Text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2">
            <a:extLst>
              <a:ext uri="{FF2B5EF4-FFF2-40B4-BE49-F238E27FC236}">
                <a16:creationId xmlns:a16="http://schemas.microsoft.com/office/drawing/2014/main" id="{0B4ED6C9-52B0-45B6-8EED-3D6334254A95}"/>
              </a:ext>
            </a:extLst>
          </p:cNvPr>
          <p:cNvSpPr/>
          <p:nvPr/>
        </p:nvSpPr>
        <p:spPr>
          <a:xfrm>
            <a:off x="-24485" y="6757"/>
            <a:ext cx="5830700" cy="6853496"/>
          </a:xfrm>
          <a:custGeom>
            <a:avLst/>
            <a:gdLst>
              <a:gd name="connsiteX0" fmla="*/ 0 w 1740675"/>
              <a:gd name="connsiteY0" fmla="*/ 0 h 6853496"/>
              <a:gd name="connsiteX1" fmla="*/ 1740675 w 1740675"/>
              <a:gd name="connsiteY1" fmla="*/ 0 h 6853496"/>
              <a:gd name="connsiteX2" fmla="*/ 1740675 w 1740675"/>
              <a:gd name="connsiteY2" fmla="*/ 6853496 h 6853496"/>
              <a:gd name="connsiteX3" fmla="*/ 0 w 1740675"/>
              <a:gd name="connsiteY3" fmla="*/ 6853496 h 6853496"/>
              <a:gd name="connsiteX4" fmla="*/ 0 w 1740675"/>
              <a:gd name="connsiteY4" fmla="*/ 0 h 6853496"/>
              <a:gd name="connsiteX0" fmla="*/ 0 w 5830700"/>
              <a:gd name="connsiteY0" fmla="*/ 0 h 6853496"/>
              <a:gd name="connsiteX1" fmla="*/ 5830700 w 5830700"/>
              <a:gd name="connsiteY1" fmla="*/ 0 h 6853496"/>
              <a:gd name="connsiteX2" fmla="*/ 1740675 w 5830700"/>
              <a:gd name="connsiteY2" fmla="*/ 6853496 h 6853496"/>
              <a:gd name="connsiteX3" fmla="*/ 0 w 5830700"/>
              <a:gd name="connsiteY3" fmla="*/ 6853496 h 6853496"/>
              <a:gd name="connsiteX4" fmla="*/ 0 w 5830700"/>
              <a:gd name="connsiteY4" fmla="*/ 0 h 6853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830700" h="6853496">
                <a:moveTo>
                  <a:pt x="0" y="0"/>
                </a:moveTo>
                <a:lnTo>
                  <a:pt x="5830700" y="0"/>
                </a:lnTo>
                <a:lnTo>
                  <a:pt x="1740675" y="6853496"/>
                </a:lnTo>
                <a:lnTo>
                  <a:pt x="0" y="6853496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2" y="113860"/>
            <a:ext cx="8092214" cy="771342"/>
          </a:xfrm>
        </p:spPr>
        <p:txBody>
          <a:bodyPr/>
          <a:lstStyle>
            <a:lvl1pPr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0290EF-738F-4808-A3DC-F5A1E5B6C30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531267" y="1216152"/>
            <a:ext cx="6181308" cy="4841759"/>
          </a:xfrm>
        </p:spPr>
        <p:txBody>
          <a:bodyPr/>
          <a:lstStyle>
            <a:lvl1pPr marL="227013" indent="-223838">
              <a:buClr>
                <a:schemeClr val="accent1"/>
              </a:buClr>
              <a:defRPr sz="2000">
                <a:solidFill>
                  <a:schemeClr val="tx2"/>
                </a:solidFill>
              </a:defRPr>
            </a:lvl1pPr>
            <a:lvl2pPr>
              <a:buClr>
                <a:schemeClr val="accent1"/>
              </a:buClr>
              <a:defRPr sz="1800">
                <a:solidFill>
                  <a:schemeClr val="tx2"/>
                </a:solidFill>
              </a:defRPr>
            </a:lvl2pPr>
            <a:lvl3pPr>
              <a:buClr>
                <a:schemeClr val="tx2"/>
              </a:buClr>
              <a:defRPr sz="1600">
                <a:solidFill>
                  <a:schemeClr val="accent1"/>
                </a:solidFill>
              </a:defRPr>
            </a:lvl3pPr>
            <a:lvl4pPr marL="715963" indent="-179388">
              <a:buClr>
                <a:schemeClr val="tx2"/>
              </a:buClr>
              <a:defRPr sz="1600">
                <a:solidFill>
                  <a:schemeClr val="accent1"/>
                </a:solidFill>
              </a:defRPr>
            </a:lvl4pPr>
            <a:lvl5pPr marL="895350" indent="-179388">
              <a:buClr>
                <a:schemeClr val="tx2"/>
              </a:buClr>
              <a:defRPr sz="16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BCB53B2-7C6A-4049-98E7-17B00304515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57199" y="1216152"/>
            <a:ext cx="4620828" cy="4841759"/>
          </a:xfrm>
          <a:ln w="28575">
            <a:solidFill>
              <a:schemeClr val="bg1"/>
            </a:solidFill>
          </a:ln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Slide Number Placeholder 5">
            <a:extLst>
              <a:ext uri="{FF2B5EF4-FFF2-40B4-BE49-F238E27FC236}">
                <a16:creationId xmlns:a16="http://schemas.microsoft.com/office/drawing/2014/main" id="{DDFD557F-AFBB-F12C-C198-3310A82773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82943" y="6627670"/>
            <a:ext cx="914400" cy="182563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en-US" sz="700" b="0" kern="1200" cap="small" baseline="0" smtClean="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ＭＳ Ｐゴシック" pitchFamily="34" charset="-128"/>
                <a:cs typeface="+mn-cs"/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D8635314-D60D-C000-7FD2-C71CEC1903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29030" y="387835"/>
            <a:ext cx="1526086" cy="301457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5B85C4B-8723-E82F-8FAE-44AA2ECF1ABA}"/>
              </a:ext>
            </a:extLst>
          </p:cNvPr>
          <p:cNvSpPr/>
          <p:nvPr userDrawn="1"/>
        </p:nvSpPr>
        <p:spPr>
          <a:xfrm>
            <a:off x="-24485" y="6757"/>
            <a:ext cx="5830700" cy="6853496"/>
          </a:xfrm>
          <a:custGeom>
            <a:avLst/>
            <a:gdLst>
              <a:gd name="connsiteX0" fmla="*/ 0 w 1740675"/>
              <a:gd name="connsiteY0" fmla="*/ 0 h 6853496"/>
              <a:gd name="connsiteX1" fmla="*/ 1740675 w 1740675"/>
              <a:gd name="connsiteY1" fmla="*/ 0 h 6853496"/>
              <a:gd name="connsiteX2" fmla="*/ 1740675 w 1740675"/>
              <a:gd name="connsiteY2" fmla="*/ 6853496 h 6853496"/>
              <a:gd name="connsiteX3" fmla="*/ 0 w 1740675"/>
              <a:gd name="connsiteY3" fmla="*/ 6853496 h 6853496"/>
              <a:gd name="connsiteX4" fmla="*/ 0 w 1740675"/>
              <a:gd name="connsiteY4" fmla="*/ 0 h 6853496"/>
              <a:gd name="connsiteX0" fmla="*/ 0 w 5830700"/>
              <a:gd name="connsiteY0" fmla="*/ 0 h 6853496"/>
              <a:gd name="connsiteX1" fmla="*/ 5830700 w 5830700"/>
              <a:gd name="connsiteY1" fmla="*/ 0 h 6853496"/>
              <a:gd name="connsiteX2" fmla="*/ 1740675 w 5830700"/>
              <a:gd name="connsiteY2" fmla="*/ 6853496 h 6853496"/>
              <a:gd name="connsiteX3" fmla="*/ 0 w 5830700"/>
              <a:gd name="connsiteY3" fmla="*/ 6853496 h 6853496"/>
              <a:gd name="connsiteX4" fmla="*/ 0 w 5830700"/>
              <a:gd name="connsiteY4" fmla="*/ 0 h 6853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830700" h="6853496">
                <a:moveTo>
                  <a:pt x="0" y="0"/>
                </a:moveTo>
                <a:lnTo>
                  <a:pt x="5830700" y="0"/>
                </a:lnTo>
                <a:lnTo>
                  <a:pt x="1740675" y="6853496"/>
                </a:lnTo>
                <a:lnTo>
                  <a:pt x="0" y="6853496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5" name="Footer Placeholder 16">
            <a:extLst>
              <a:ext uri="{FF2B5EF4-FFF2-40B4-BE49-F238E27FC236}">
                <a16:creationId xmlns:a16="http://schemas.microsoft.com/office/drawing/2014/main" id="{BF356CEE-312C-29A8-4853-BA8E8BE17211}"/>
              </a:ext>
            </a:extLst>
          </p:cNvPr>
          <p:cNvSpPr txBox="1">
            <a:spLocks/>
          </p:cNvSpPr>
          <p:nvPr userDrawn="1"/>
        </p:nvSpPr>
        <p:spPr>
          <a:xfrm>
            <a:off x="7805271" y="6590069"/>
            <a:ext cx="4041528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9pPr>
          </a:lstStyle>
          <a:p>
            <a:pPr algn="r"/>
            <a:r>
              <a:rPr lang="en-US" sz="700" b="0" cap="small" spc="100" baseline="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</a:rPr>
              <a:t>© 2022</a:t>
            </a:r>
            <a:r>
              <a:rPr lang="en-US" sz="700" b="0" cap="none" spc="100" baseline="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</a:rPr>
              <a:t> Rapiscan Systems, Inc. | American Science and Engineering, Inc.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4DBADA-8511-3D9A-8620-64794C89F696}"/>
              </a:ext>
            </a:extLst>
          </p:cNvPr>
          <p:cNvSpPr txBox="1"/>
          <p:nvPr userDrawn="1"/>
        </p:nvSpPr>
        <p:spPr bwMode="auto">
          <a:xfrm>
            <a:off x="6335527" y="6438125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r"/>
            <a:r>
              <a:rPr lang="en-US" sz="800" b="0" spc="30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tx1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93D5B89-B034-28A0-67C0-9BE9C4E58CE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72287" y="350969"/>
            <a:ext cx="1988798" cy="436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364635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1593">
          <p15:clr>
            <a:srgbClr val="FBAE40"/>
          </p15:clr>
        </p15:guide>
        <p15:guide id="2" pos="7378">
          <p15:clr>
            <a:srgbClr val="FBAE40"/>
          </p15:clr>
        </p15:guide>
      </p15:sldGuideLst>
    </p:ext>
  </p:extLst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1" y="115062"/>
            <a:ext cx="8950771" cy="768096"/>
          </a:xfrm>
        </p:spPr>
        <p:txBody>
          <a:bodyPr/>
          <a:lstStyle>
            <a:lvl1pPr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186603" y="6657976"/>
            <a:ext cx="914400" cy="182563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 eaLnBrk="0" fontAlgn="auto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>
                    <a:lumMod val="90000"/>
                    <a:lumOff val="10000"/>
                  </a:schemeClr>
                </a:solidFill>
                <a:latin typeface="Calibri" panose="020F0502020204030204" pitchFamily="34" charset="0"/>
                <a:ea typeface="ＭＳ Ｐゴシック" pitchFamily="-109" charset="-128"/>
                <a:cs typeface="+mn-cs"/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660091313"/>
      </p:ext>
    </p:extLst>
  </p:cSld>
  <p:clrMapOvr>
    <a:masterClrMapping/>
  </p:clrMapOvr>
  <p:transition>
    <p:fade/>
  </p:transition>
  <p:hf hdr="0" ftr="0" dt="0"/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White Text and Angl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3D0F8-B109-46B6-B1F3-A07FA10AF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118872"/>
            <a:ext cx="8950771" cy="77134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DAE59E0-40D4-4A6D-84AC-3EAAB90764C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04CA49E-73B9-40BD-A477-CCB5782A1D9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57200" y="1216152"/>
            <a:ext cx="5638800" cy="4983480"/>
          </a:xfrm>
        </p:spPr>
        <p:txBody>
          <a:bodyPr/>
          <a:lstStyle>
            <a:lvl1pPr marL="179388" indent="-176213">
              <a:buClr>
                <a:schemeClr val="accent1"/>
              </a:buClr>
              <a:defRPr sz="2000">
                <a:solidFill>
                  <a:schemeClr val="accent1"/>
                </a:solidFill>
              </a:defRPr>
            </a:lvl1pPr>
            <a:lvl2pPr marL="358775" indent="-179388">
              <a:buClr>
                <a:schemeClr val="tx2"/>
              </a:buClr>
              <a:defRPr sz="1800">
                <a:solidFill>
                  <a:schemeClr val="tx2"/>
                </a:solidFill>
              </a:defRPr>
            </a:lvl2pPr>
            <a:lvl3pPr marL="536575" indent="-177800">
              <a:buClr>
                <a:schemeClr val="tx2"/>
              </a:buClr>
              <a:buSzPct val="80000"/>
              <a:defRPr sz="1600">
                <a:solidFill>
                  <a:schemeClr val="tx2"/>
                </a:solidFill>
              </a:defRPr>
            </a:lvl3pPr>
            <a:lvl4pPr marL="715963" indent="-179388">
              <a:buClr>
                <a:schemeClr val="tx2"/>
              </a:buClr>
              <a:defRPr sz="1600">
                <a:solidFill>
                  <a:schemeClr val="tx2"/>
                </a:solidFill>
              </a:defRPr>
            </a:lvl4pPr>
            <a:lvl5pPr marL="895350" indent="-179388">
              <a:buClr>
                <a:schemeClr val="tx2"/>
              </a:buClr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DC44770B-72B6-4532-BED6-D50E109D30C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 bwMode="auto">
          <a:xfrm>
            <a:off x="5391752" y="1002045"/>
            <a:ext cx="6800247" cy="5379505"/>
          </a:xfrm>
          <a:custGeom>
            <a:avLst/>
            <a:gdLst>
              <a:gd name="connsiteX0" fmla="*/ 3184137 w 6800247"/>
              <a:gd name="connsiteY0" fmla="*/ 0 h 5348271"/>
              <a:gd name="connsiteX1" fmla="*/ 6800247 w 6800247"/>
              <a:gd name="connsiteY1" fmla="*/ 0 h 5348271"/>
              <a:gd name="connsiteX2" fmla="*/ 6800247 w 6800247"/>
              <a:gd name="connsiteY2" fmla="*/ 5348271 h 5348271"/>
              <a:gd name="connsiteX3" fmla="*/ 1712 w 6800247"/>
              <a:gd name="connsiteY3" fmla="*/ 5348271 h 5348271"/>
              <a:gd name="connsiteX4" fmla="*/ 0 w 6800247"/>
              <a:gd name="connsiteY4" fmla="*/ 0 h 5348271"/>
              <a:gd name="connsiteX5" fmla="*/ 2 w 6800247"/>
              <a:gd name="connsiteY5" fmla="*/ 0 h 5348271"/>
              <a:gd name="connsiteX6" fmla="*/ 2 w 6800247"/>
              <a:gd name="connsiteY6" fmla="*/ 5348271 h 5348271"/>
              <a:gd name="connsiteX7" fmla="*/ 0 w 6800247"/>
              <a:gd name="connsiteY7" fmla="*/ 5348271 h 5348271"/>
              <a:gd name="connsiteX0" fmla="*/ 3211374 w 6800247"/>
              <a:gd name="connsiteY0" fmla="*/ 0 h 5371583"/>
              <a:gd name="connsiteX1" fmla="*/ 6800247 w 6800247"/>
              <a:gd name="connsiteY1" fmla="*/ 23312 h 5371583"/>
              <a:gd name="connsiteX2" fmla="*/ 6800247 w 6800247"/>
              <a:gd name="connsiteY2" fmla="*/ 5371583 h 5371583"/>
              <a:gd name="connsiteX3" fmla="*/ 1712 w 6800247"/>
              <a:gd name="connsiteY3" fmla="*/ 5371583 h 5371583"/>
              <a:gd name="connsiteX4" fmla="*/ 3211374 w 6800247"/>
              <a:gd name="connsiteY4" fmla="*/ 0 h 5371583"/>
              <a:gd name="connsiteX5" fmla="*/ 0 w 6800247"/>
              <a:gd name="connsiteY5" fmla="*/ 23312 h 5371583"/>
              <a:gd name="connsiteX6" fmla="*/ 2 w 6800247"/>
              <a:gd name="connsiteY6" fmla="*/ 23312 h 5371583"/>
              <a:gd name="connsiteX7" fmla="*/ 2 w 6800247"/>
              <a:gd name="connsiteY7" fmla="*/ 5371583 h 5371583"/>
              <a:gd name="connsiteX8" fmla="*/ 0 w 6800247"/>
              <a:gd name="connsiteY8" fmla="*/ 5371583 h 5371583"/>
              <a:gd name="connsiteX9" fmla="*/ 0 w 6800247"/>
              <a:gd name="connsiteY9" fmla="*/ 23312 h 5371583"/>
              <a:gd name="connsiteX0" fmla="*/ 3211374 w 6800247"/>
              <a:gd name="connsiteY0" fmla="*/ 3886 h 5375469"/>
              <a:gd name="connsiteX1" fmla="*/ 6800247 w 6800247"/>
              <a:gd name="connsiteY1" fmla="*/ 0 h 5375469"/>
              <a:gd name="connsiteX2" fmla="*/ 6800247 w 6800247"/>
              <a:gd name="connsiteY2" fmla="*/ 5375469 h 5375469"/>
              <a:gd name="connsiteX3" fmla="*/ 1712 w 6800247"/>
              <a:gd name="connsiteY3" fmla="*/ 5375469 h 5375469"/>
              <a:gd name="connsiteX4" fmla="*/ 3211374 w 6800247"/>
              <a:gd name="connsiteY4" fmla="*/ 3886 h 5375469"/>
              <a:gd name="connsiteX5" fmla="*/ 0 w 6800247"/>
              <a:gd name="connsiteY5" fmla="*/ 27198 h 5375469"/>
              <a:gd name="connsiteX6" fmla="*/ 2 w 6800247"/>
              <a:gd name="connsiteY6" fmla="*/ 27198 h 5375469"/>
              <a:gd name="connsiteX7" fmla="*/ 2 w 6800247"/>
              <a:gd name="connsiteY7" fmla="*/ 5375469 h 5375469"/>
              <a:gd name="connsiteX8" fmla="*/ 0 w 6800247"/>
              <a:gd name="connsiteY8" fmla="*/ 5375469 h 5375469"/>
              <a:gd name="connsiteX9" fmla="*/ 0 w 6800247"/>
              <a:gd name="connsiteY9" fmla="*/ 27198 h 5375469"/>
              <a:gd name="connsiteX0" fmla="*/ 3211374 w 6800247"/>
              <a:gd name="connsiteY0" fmla="*/ 0 h 5371583"/>
              <a:gd name="connsiteX1" fmla="*/ 6796356 w 6800247"/>
              <a:gd name="connsiteY1" fmla="*/ 3885 h 5371583"/>
              <a:gd name="connsiteX2" fmla="*/ 6800247 w 6800247"/>
              <a:gd name="connsiteY2" fmla="*/ 5371583 h 5371583"/>
              <a:gd name="connsiteX3" fmla="*/ 1712 w 6800247"/>
              <a:gd name="connsiteY3" fmla="*/ 5371583 h 5371583"/>
              <a:gd name="connsiteX4" fmla="*/ 3211374 w 6800247"/>
              <a:gd name="connsiteY4" fmla="*/ 0 h 5371583"/>
              <a:gd name="connsiteX5" fmla="*/ 0 w 6800247"/>
              <a:gd name="connsiteY5" fmla="*/ 23312 h 5371583"/>
              <a:gd name="connsiteX6" fmla="*/ 2 w 6800247"/>
              <a:gd name="connsiteY6" fmla="*/ 23312 h 5371583"/>
              <a:gd name="connsiteX7" fmla="*/ 2 w 6800247"/>
              <a:gd name="connsiteY7" fmla="*/ 5371583 h 5371583"/>
              <a:gd name="connsiteX8" fmla="*/ 0 w 6800247"/>
              <a:gd name="connsiteY8" fmla="*/ 5371583 h 5371583"/>
              <a:gd name="connsiteX9" fmla="*/ 0 w 6800247"/>
              <a:gd name="connsiteY9" fmla="*/ 23312 h 5371583"/>
              <a:gd name="connsiteX0" fmla="*/ 3211374 w 6800247"/>
              <a:gd name="connsiteY0" fmla="*/ 93247 h 5464830"/>
              <a:gd name="connsiteX1" fmla="*/ 6788574 w 6800247"/>
              <a:gd name="connsiteY1" fmla="*/ 0 h 5464830"/>
              <a:gd name="connsiteX2" fmla="*/ 6800247 w 6800247"/>
              <a:gd name="connsiteY2" fmla="*/ 5464830 h 5464830"/>
              <a:gd name="connsiteX3" fmla="*/ 1712 w 6800247"/>
              <a:gd name="connsiteY3" fmla="*/ 5464830 h 5464830"/>
              <a:gd name="connsiteX4" fmla="*/ 3211374 w 6800247"/>
              <a:gd name="connsiteY4" fmla="*/ 93247 h 5464830"/>
              <a:gd name="connsiteX5" fmla="*/ 0 w 6800247"/>
              <a:gd name="connsiteY5" fmla="*/ 116559 h 5464830"/>
              <a:gd name="connsiteX6" fmla="*/ 2 w 6800247"/>
              <a:gd name="connsiteY6" fmla="*/ 116559 h 5464830"/>
              <a:gd name="connsiteX7" fmla="*/ 2 w 6800247"/>
              <a:gd name="connsiteY7" fmla="*/ 5464830 h 5464830"/>
              <a:gd name="connsiteX8" fmla="*/ 0 w 6800247"/>
              <a:gd name="connsiteY8" fmla="*/ 5464830 h 5464830"/>
              <a:gd name="connsiteX9" fmla="*/ 0 w 6800247"/>
              <a:gd name="connsiteY9" fmla="*/ 116559 h 5464830"/>
              <a:gd name="connsiteX0" fmla="*/ 3211374 w 6804138"/>
              <a:gd name="connsiteY0" fmla="*/ 19426 h 5391009"/>
              <a:gd name="connsiteX1" fmla="*/ 6804138 w 6804138"/>
              <a:gd name="connsiteY1" fmla="*/ 0 h 5391009"/>
              <a:gd name="connsiteX2" fmla="*/ 6800247 w 6804138"/>
              <a:gd name="connsiteY2" fmla="*/ 5391009 h 5391009"/>
              <a:gd name="connsiteX3" fmla="*/ 1712 w 6804138"/>
              <a:gd name="connsiteY3" fmla="*/ 5391009 h 5391009"/>
              <a:gd name="connsiteX4" fmla="*/ 3211374 w 6804138"/>
              <a:gd name="connsiteY4" fmla="*/ 19426 h 5391009"/>
              <a:gd name="connsiteX5" fmla="*/ 0 w 6804138"/>
              <a:gd name="connsiteY5" fmla="*/ 42738 h 5391009"/>
              <a:gd name="connsiteX6" fmla="*/ 2 w 6804138"/>
              <a:gd name="connsiteY6" fmla="*/ 42738 h 5391009"/>
              <a:gd name="connsiteX7" fmla="*/ 2 w 6804138"/>
              <a:gd name="connsiteY7" fmla="*/ 5391009 h 5391009"/>
              <a:gd name="connsiteX8" fmla="*/ 0 w 6804138"/>
              <a:gd name="connsiteY8" fmla="*/ 5391009 h 5391009"/>
              <a:gd name="connsiteX9" fmla="*/ 0 w 6804138"/>
              <a:gd name="connsiteY9" fmla="*/ 42738 h 5391009"/>
              <a:gd name="connsiteX0" fmla="*/ 3211374 w 6800247"/>
              <a:gd name="connsiteY0" fmla="*/ 0 h 5371583"/>
              <a:gd name="connsiteX1" fmla="*/ 6800247 w 6800247"/>
              <a:gd name="connsiteY1" fmla="*/ 3886 h 5371583"/>
              <a:gd name="connsiteX2" fmla="*/ 6800247 w 6800247"/>
              <a:gd name="connsiteY2" fmla="*/ 5371583 h 5371583"/>
              <a:gd name="connsiteX3" fmla="*/ 1712 w 6800247"/>
              <a:gd name="connsiteY3" fmla="*/ 5371583 h 5371583"/>
              <a:gd name="connsiteX4" fmla="*/ 3211374 w 6800247"/>
              <a:gd name="connsiteY4" fmla="*/ 0 h 5371583"/>
              <a:gd name="connsiteX5" fmla="*/ 0 w 6800247"/>
              <a:gd name="connsiteY5" fmla="*/ 23312 h 5371583"/>
              <a:gd name="connsiteX6" fmla="*/ 2 w 6800247"/>
              <a:gd name="connsiteY6" fmla="*/ 23312 h 5371583"/>
              <a:gd name="connsiteX7" fmla="*/ 2 w 6800247"/>
              <a:gd name="connsiteY7" fmla="*/ 5371583 h 5371583"/>
              <a:gd name="connsiteX8" fmla="*/ 0 w 6800247"/>
              <a:gd name="connsiteY8" fmla="*/ 5371583 h 5371583"/>
              <a:gd name="connsiteX9" fmla="*/ 0 w 6800247"/>
              <a:gd name="connsiteY9" fmla="*/ 23312 h 5371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00247" h="5371583">
                <a:moveTo>
                  <a:pt x="3211374" y="0"/>
                </a:moveTo>
                <a:lnTo>
                  <a:pt x="6800247" y="3886"/>
                </a:lnTo>
                <a:lnTo>
                  <a:pt x="6800247" y="5371583"/>
                </a:lnTo>
                <a:lnTo>
                  <a:pt x="1712" y="5371583"/>
                </a:lnTo>
                <a:lnTo>
                  <a:pt x="3211374" y="0"/>
                </a:lnTo>
                <a:close/>
                <a:moveTo>
                  <a:pt x="0" y="23312"/>
                </a:moveTo>
                <a:lnTo>
                  <a:pt x="2" y="23312"/>
                </a:lnTo>
                <a:lnTo>
                  <a:pt x="2" y="5371583"/>
                </a:lnTo>
                <a:lnTo>
                  <a:pt x="0" y="5371583"/>
                </a:lnTo>
                <a:lnTo>
                  <a:pt x="0" y="23312"/>
                </a:lnTo>
                <a:close/>
              </a:path>
            </a:pathLst>
          </a:custGeom>
          <a:noFill/>
          <a:ln w="9525">
            <a:noFill/>
            <a:miter lim="800000"/>
            <a:headEnd/>
            <a:tailEnd/>
          </a:ln>
        </p:spPr>
        <p:txBody>
          <a:bodyPr wrap="square">
            <a:noAutofit/>
          </a:bodyPr>
          <a:lstStyle>
            <a:lvl1pPr marL="3084513" indent="0">
              <a:buNone/>
              <a:defRPr sz="2000"/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932159705"/>
      </p:ext>
    </p:extLst>
  </p:cSld>
  <p:clrMapOvr>
    <a:masterClrMapping/>
  </p:clrMapOvr>
  <p:transition>
    <p:fade/>
  </p:transition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1_Image Blue-Text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2">
            <a:extLst>
              <a:ext uri="{FF2B5EF4-FFF2-40B4-BE49-F238E27FC236}">
                <a16:creationId xmlns:a16="http://schemas.microsoft.com/office/drawing/2014/main" id="{0B4ED6C9-52B0-45B6-8EED-3D6334254A95}"/>
              </a:ext>
            </a:extLst>
          </p:cNvPr>
          <p:cNvSpPr/>
          <p:nvPr/>
        </p:nvSpPr>
        <p:spPr>
          <a:xfrm>
            <a:off x="-24486" y="6757"/>
            <a:ext cx="8715639" cy="6853496"/>
          </a:xfrm>
          <a:custGeom>
            <a:avLst/>
            <a:gdLst>
              <a:gd name="connsiteX0" fmla="*/ 0 w 1740675"/>
              <a:gd name="connsiteY0" fmla="*/ 0 h 6853496"/>
              <a:gd name="connsiteX1" fmla="*/ 1740675 w 1740675"/>
              <a:gd name="connsiteY1" fmla="*/ 0 h 6853496"/>
              <a:gd name="connsiteX2" fmla="*/ 1740675 w 1740675"/>
              <a:gd name="connsiteY2" fmla="*/ 6853496 h 6853496"/>
              <a:gd name="connsiteX3" fmla="*/ 0 w 1740675"/>
              <a:gd name="connsiteY3" fmla="*/ 6853496 h 6853496"/>
              <a:gd name="connsiteX4" fmla="*/ 0 w 1740675"/>
              <a:gd name="connsiteY4" fmla="*/ 0 h 6853496"/>
              <a:gd name="connsiteX0" fmla="*/ 0 w 5830700"/>
              <a:gd name="connsiteY0" fmla="*/ 0 h 6853496"/>
              <a:gd name="connsiteX1" fmla="*/ 5830700 w 5830700"/>
              <a:gd name="connsiteY1" fmla="*/ 0 h 6853496"/>
              <a:gd name="connsiteX2" fmla="*/ 1740675 w 5830700"/>
              <a:gd name="connsiteY2" fmla="*/ 6853496 h 6853496"/>
              <a:gd name="connsiteX3" fmla="*/ 0 w 5830700"/>
              <a:gd name="connsiteY3" fmla="*/ 6853496 h 6853496"/>
              <a:gd name="connsiteX4" fmla="*/ 0 w 5830700"/>
              <a:gd name="connsiteY4" fmla="*/ 0 h 6853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830700" h="6853496">
                <a:moveTo>
                  <a:pt x="0" y="0"/>
                </a:moveTo>
                <a:lnTo>
                  <a:pt x="5830700" y="0"/>
                </a:lnTo>
                <a:lnTo>
                  <a:pt x="1740675" y="6853496"/>
                </a:lnTo>
                <a:lnTo>
                  <a:pt x="0" y="6853496"/>
                </a:lnTo>
                <a:lnTo>
                  <a:pt x="0" y="0"/>
                </a:lnTo>
                <a:close/>
              </a:path>
            </a:pathLst>
          </a:custGeom>
          <a:solidFill>
            <a:srgbClr val="006DC7"/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2" y="113860"/>
            <a:ext cx="8092214" cy="771342"/>
          </a:xfrm>
        </p:spPr>
        <p:txBody>
          <a:bodyPr/>
          <a:lstStyle>
            <a:lvl1pPr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0290EF-738F-4808-A3DC-F5A1E5B6C30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531267" y="1216152"/>
            <a:ext cx="6181308" cy="4841759"/>
          </a:xfrm>
        </p:spPr>
        <p:txBody>
          <a:bodyPr/>
          <a:lstStyle>
            <a:lvl1pPr marL="227013" indent="-223838">
              <a:buClr>
                <a:schemeClr val="accent1"/>
              </a:buClr>
              <a:defRPr sz="2000">
                <a:solidFill>
                  <a:schemeClr val="tx2"/>
                </a:solidFill>
              </a:defRPr>
            </a:lvl1pPr>
            <a:lvl2pPr>
              <a:buClr>
                <a:schemeClr val="accent1"/>
              </a:buClr>
              <a:defRPr sz="1800">
                <a:solidFill>
                  <a:schemeClr val="tx2"/>
                </a:solidFill>
              </a:defRPr>
            </a:lvl2pPr>
            <a:lvl3pPr>
              <a:buClr>
                <a:schemeClr val="tx2"/>
              </a:buClr>
              <a:defRPr sz="1600">
                <a:solidFill>
                  <a:schemeClr val="accent1"/>
                </a:solidFill>
              </a:defRPr>
            </a:lvl3pPr>
            <a:lvl4pPr marL="715963" indent="-179388">
              <a:buClr>
                <a:schemeClr val="tx2"/>
              </a:buClr>
              <a:defRPr sz="1600">
                <a:solidFill>
                  <a:schemeClr val="accent1"/>
                </a:solidFill>
              </a:defRPr>
            </a:lvl4pPr>
            <a:lvl5pPr marL="895350" indent="-179388">
              <a:buClr>
                <a:schemeClr val="tx2"/>
              </a:buClr>
              <a:defRPr sz="16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E4AD54-74BD-197B-FA23-981B675915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70416" y="320896"/>
            <a:ext cx="1787022" cy="352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1369076"/>
      </p:ext>
    </p:extLst>
  </p:cSld>
  <p:clrMapOvr>
    <a:masterClrMapping/>
  </p:clrMapOvr>
  <p:transition>
    <p:fade/>
  </p:transition>
  <p:hf hdr="0" ftr="0" dt="0"/>
  <p:extLst>
    <p:ext uri="{DCECCB84-F9BA-43D5-87BE-67443E8EF086}">
      <p15:sldGuideLst xmlns:p15="http://schemas.microsoft.com/office/powerpoint/2012/main">
        <p15:guide id="1" orient="horz" pos="1593">
          <p15:clr>
            <a:srgbClr val="FBAE40"/>
          </p15:clr>
        </p15:guide>
        <p15:guide id="2" pos="7378">
          <p15:clr>
            <a:srgbClr val="FBAE40"/>
          </p15:clr>
        </p15:guide>
      </p15:sldGuideLst>
    </p:ext>
  </p:extLst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Content on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1" y="244849"/>
            <a:ext cx="8950771" cy="779079"/>
          </a:xfrm>
        </p:spPr>
        <p:txBody>
          <a:bodyPr/>
          <a:lstStyle>
            <a:lvl1pPr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57201" y="1296894"/>
            <a:ext cx="11247119" cy="4882777"/>
          </a:xfrm>
        </p:spPr>
        <p:txBody>
          <a:bodyPr>
            <a:normAutofit/>
          </a:bodyPr>
          <a:lstStyle>
            <a:lvl1pPr marL="346075" indent="-342900">
              <a:buClr>
                <a:srgbClr val="006EC7"/>
              </a:buClr>
              <a:buFont typeface="Arial" panose="020B0604020202020204" pitchFamily="34" charset="0"/>
              <a:buChar char="•"/>
              <a:defRPr sz="2400">
                <a:solidFill>
                  <a:srgbClr val="006EC7"/>
                </a:solidFill>
                <a:latin typeface="+mn-lt"/>
              </a:defRPr>
            </a:lvl1pPr>
            <a:lvl2pPr marL="573088" indent="-231775">
              <a:buClr>
                <a:srgbClr val="006EC7"/>
              </a:buClr>
              <a:buFont typeface="Arial" panose="020B0604020202020204" pitchFamily="34" charset="0"/>
              <a:buChar char="•"/>
              <a:defRPr sz="2000">
                <a:solidFill>
                  <a:srgbClr val="006EC7"/>
                </a:solidFill>
                <a:latin typeface="+mn-lt"/>
              </a:defRPr>
            </a:lvl2pPr>
            <a:lvl3pPr marL="1030288" indent="-230188">
              <a:spcBef>
                <a:spcPts val="800"/>
              </a:spcBef>
              <a:buClr>
                <a:srgbClr val="006EC7"/>
              </a:buClr>
              <a:buFont typeface="Arial" panose="020B0604020202020204" pitchFamily="34" charset="0"/>
              <a:buChar char="•"/>
              <a:tabLst/>
              <a:defRPr sz="1800">
                <a:solidFill>
                  <a:srgbClr val="006EC7"/>
                </a:solidFill>
                <a:latin typeface="+mn-lt"/>
              </a:defRPr>
            </a:lvl3pPr>
            <a:lvl4pPr marL="1482725" indent="-284163">
              <a:spcBef>
                <a:spcPts val="800"/>
              </a:spcBef>
              <a:buClr>
                <a:srgbClr val="006EC7"/>
              </a:buClr>
              <a:buSzPct val="90000"/>
              <a:buFont typeface="Arial" panose="020B0604020202020204" pitchFamily="34" charset="0"/>
              <a:buChar char="•"/>
              <a:defRPr sz="1800">
                <a:solidFill>
                  <a:srgbClr val="006EC7"/>
                </a:solidFill>
                <a:latin typeface="+mn-lt"/>
              </a:defRPr>
            </a:lvl4pPr>
            <a:lvl5pPr marL="1944688" indent="-231775">
              <a:spcBef>
                <a:spcPts val="800"/>
              </a:spcBef>
              <a:buClr>
                <a:srgbClr val="006EC7"/>
              </a:buClr>
              <a:buFont typeface="Arial" panose="020B0604020202020204" pitchFamily="34" charset="0"/>
              <a:buChar char="•"/>
              <a:defRPr sz="1800">
                <a:solidFill>
                  <a:srgbClr val="006EC7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186603" y="6657976"/>
            <a:ext cx="914400" cy="182563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 eaLnBrk="0" fontAlgn="auto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>
                    <a:lumMod val="90000"/>
                    <a:lumOff val="10000"/>
                  </a:schemeClr>
                </a:solidFill>
                <a:latin typeface="Calibri" panose="020F0502020204030204" pitchFamily="34" charset="0"/>
                <a:ea typeface="ＭＳ Ｐゴシック" pitchFamily="-109" charset="-128"/>
                <a:cs typeface="+mn-cs"/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2197949645"/>
      </p:ext>
    </p:extLst>
  </p:cSld>
  <p:clrMapOvr>
    <a:masterClrMapping/>
  </p:clrMapOvr>
  <p:transition>
    <p:fade/>
  </p:transition>
  <p:hf hdr="0" ftr="0" dt="0"/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Text Blue - Whit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4">
            <a:extLst>
              <a:ext uri="{FF2B5EF4-FFF2-40B4-BE49-F238E27FC236}">
                <a16:creationId xmlns:a16="http://schemas.microsoft.com/office/drawing/2014/main" id="{C8D2E7BC-A13D-4AAF-93A8-FF3AAC425FBC}"/>
              </a:ext>
            </a:extLst>
          </p:cNvPr>
          <p:cNvSpPr/>
          <p:nvPr/>
        </p:nvSpPr>
        <p:spPr>
          <a:xfrm>
            <a:off x="1" y="0"/>
            <a:ext cx="9184540" cy="6855748"/>
          </a:xfrm>
          <a:custGeom>
            <a:avLst/>
            <a:gdLst>
              <a:gd name="connsiteX0" fmla="*/ 0 w 8594459"/>
              <a:gd name="connsiteY0" fmla="*/ 0 h 999984"/>
              <a:gd name="connsiteX1" fmla="*/ 8594459 w 8594459"/>
              <a:gd name="connsiteY1" fmla="*/ 0 h 999984"/>
              <a:gd name="connsiteX2" fmla="*/ 8594459 w 8594459"/>
              <a:gd name="connsiteY2" fmla="*/ 999984 h 999984"/>
              <a:gd name="connsiteX3" fmla="*/ 0 w 8594459"/>
              <a:gd name="connsiteY3" fmla="*/ 999984 h 999984"/>
              <a:gd name="connsiteX4" fmla="*/ 0 w 8594459"/>
              <a:gd name="connsiteY4" fmla="*/ 0 h 999984"/>
              <a:gd name="connsiteX0" fmla="*/ 0 w 9184540"/>
              <a:gd name="connsiteY0" fmla="*/ 0 h 999984"/>
              <a:gd name="connsiteX1" fmla="*/ 9184540 w 9184540"/>
              <a:gd name="connsiteY1" fmla="*/ 4504 h 999984"/>
              <a:gd name="connsiteX2" fmla="*/ 8594459 w 9184540"/>
              <a:gd name="connsiteY2" fmla="*/ 999984 h 999984"/>
              <a:gd name="connsiteX3" fmla="*/ 0 w 9184540"/>
              <a:gd name="connsiteY3" fmla="*/ 999984 h 999984"/>
              <a:gd name="connsiteX4" fmla="*/ 0 w 9184540"/>
              <a:gd name="connsiteY4" fmla="*/ 0 h 999984"/>
              <a:gd name="connsiteX0" fmla="*/ 0 w 9184540"/>
              <a:gd name="connsiteY0" fmla="*/ 0 h 6873765"/>
              <a:gd name="connsiteX1" fmla="*/ 9184540 w 9184540"/>
              <a:gd name="connsiteY1" fmla="*/ 4504 h 6873765"/>
              <a:gd name="connsiteX2" fmla="*/ 8594459 w 9184540"/>
              <a:gd name="connsiteY2" fmla="*/ 999984 h 6873765"/>
              <a:gd name="connsiteX3" fmla="*/ 4505 w 9184540"/>
              <a:gd name="connsiteY3" fmla="*/ 6873765 h 6873765"/>
              <a:gd name="connsiteX4" fmla="*/ 0 w 9184540"/>
              <a:gd name="connsiteY4" fmla="*/ 0 h 6873765"/>
              <a:gd name="connsiteX0" fmla="*/ 0 w 9184540"/>
              <a:gd name="connsiteY0" fmla="*/ 0 h 6873765"/>
              <a:gd name="connsiteX1" fmla="*/ 9184540 w 9184540"/>
              <a:gd name="connsiteY1" fmla="*/ 4504 h 6873765"/>
              <a:gd name="connsiteX2" fmla="*/ 5121541 w 9184540"/>
              <a:gd name="connsiteY2" fmla="*/ 6855748 h 6873765"/>
              <a:gd name="connsiteX3" fmla="*/ 4505 w 9184540"/>
              <a:gd name="connsiteY3" fmla="*/ 6873765 h 6873765"/>
              <a:gd name="connsiteX4" fmla="*/ 0 w 9184540"/>
              <a:gd name="connsiteY4" fmla="*/ 0 h 6873765"/>
              <a:gd name="connsiteX0" fmla="*/ 0 w 9184540"/>
              <a:gd name="connsiteY0" fmla="*/ 0 h 6855748"/>
              <a:gd name="connsiteX1" fmla="*/ 9184540 w 9184540"/>
              <a:gd name="connsiteY1" fmla="*/ 4504 h 6855748"/>
              <a:gd name="connsiteX2" fmla="*/ 5121541 w 9184540"/>
              <a:gd name="connsiteY2" fmla="*/ 6855748 h 6855748"/>
              <a:gd name="connsiteX3" fmla="*/ 9010 w 9184540"/>
              <a:gd name="connsiteY3" fmla="*/ 6855747 h 6855748"/>
              <a:gd name="connsiteX4" fmla="*/ 0 w 9184540"/>
              <a:gd name="connsiteY4" fmla="*/ 0 h 6855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84540" h="6855748">
                <a:moveTo>
                  <a:pt x="0" y="0"/>
                </a:moveTo>
                <a:lnTo>
                  <a:pt x="9184540" y="4504"/>
                </a:lnTo>
                <a:lnTo>
                  <a:pt x="5121541" y="6855748"/>
                </a:lnTo>
                <a:lnTo>
                  <a:pt x="9010" y="6855747"/>
                </a:lnTo>
                <a:cubicBezTo>
                  <a:pt x="7508" y="4564492"/>
                  <a:pt x="1502" y="2291255"/>
                  <a:pt x="0" y="0"/>
                </a:cubicBezTo>
                <a:close/>
              </a:path>
            </a:pathLst>
          </a:custGeom>
          <a:solidFill>
            <a:schemeClr val="tx2"/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186603" y="6657976"/>
            <a:ext cx="914400" cy="182563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 eaLnBrk="0" fontAlgn="auto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>
                    <a:lumMod val="90000"/>
                    <a:lumOff val="10000"/>
                  </a:schemeClr>
                </a:solidFill>
                <a:latin typeface="Calibri" panose="020F0502020204030204" pitchFamily="34" charset="0"/>
                <a:ea typeface="ＭＳ Ｐゴシック" pitchFamily="-109" charset="-128"/>
                <a:cs typeface="+mn-cs"/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sp>
        <p:nvSpPr>
          <p:cNvPr id="10" name="Footer Placeholder 16">
            <a:extLst>
              <a:ext uri="{FF2B5EF4-FFF2-40B4-BE49-F238E27FC236}">
                <a16:creationId xmlns:a16="http://schemas.microsoft.com/office/drawing/2014/main" id="{DD4125AD-C55C-4BF3-B9D3-F9A1F28A75D9}"/>
              </a:ext>
            </a:extLst>
          </p:cNvPr>
          <p:cNvSpPr txBox="1">
            <a:spLocks/>
          </p:cNvSpPr>
          <p:nvPr/>
        </p:nvSpPr>
        <p:spPr>
          <a:xfrm>
            <a:off x="415752" y="6590069"/>
            <a:ext cx="4060624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9pPr>
          </a:lstStyle>
          <a:p>
            <a:pPr algn="l"/>
            <a:r>
              <a:rPr lang="en-US" sz="700" b="0" cap="small" spc="100" baseline="0">
                <a:solidFill>
                  <a:schemeClr val="bg1"/>
                </a:solidFill>
                <a:latin typeface="+mn-lt"/>
              </a:rPr>
              <a:t>© 2022</a:t>
            </a:r>
            <a:r>
              <a:rPr lang="en-US" sz="700" b="0" cap="none" spc="100" baseline="0">
                <a:solidFill>
                  <a:schemeClr val="bg1"/>
                </a:solidFill>
                <a:latin typeface="+mn-lt"/>
              </a:rPr>
              <a:t> Rapiscan Systems, Inc. | American Science and Engineering, Inc.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8498175-8147-4E1D-8A93-D6C55766359C}"/>
              </a:ext>
            </a:extLst>
          </p:cNvPr>
          <p:cNvSpPr txBox="1"/>
          <p:nvPr/>
        </p:nvSpPr>
        <p:spPr bwMode="auto">
          <a:xfrm>
            <a:off x="415752" y="6438125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9BEDACC-56FF-5C41-A9E0-E72F133F970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72287" y="350969"/>
            <a:ext cx="1988798" cy="436431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6B9473BE-4698-3D40-AC2A-B9A1FD60C0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01" y="118872"/>
            <a:ext cx="8950771" cy="771342"/>
          </a:xfrm>
        </p:spPr>
        <p:txBody>
          <a:bodyPr anchor="ctr"/>
          <a:lstStyle>
            <a:lvl1pPr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Picture Placeholder 5">
            <a:extLst>
              <a:ext uri="{FF2B5EF4-FFF2-40B4-BE49-F238E27FC236}">
                <a16:creationId xmlns:a16="http://schemas.microsoft.com/office/drawing/2014/main" id="{A5FBEE29-9DC4-2446-A08D-9ECD7E6ACF5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604000" y="1216151"/>
            <a:ext cx="4960471" cy="4937760"/>
          </a:xfrm>
          <a:ln w="28575">
            <a:solidFill>
              <a:schemeClr val="bg1"/>
            </a:solidFill>
          </a:ln>
        </p:spPr>
        <p:txBody>
          <a:bodyPr/>
          <a:lstStyle>
            <a:lvl1pPr marL="1714500" indent="-1711325">
              <a:defRPr sz="20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1C57DB64-423C-ED4E-A457-40EBC99C9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2" y="1216151"/>
            <a:ext cx="5435598" cy="4937760"/>
          </a:xfrm>
        </p:spPr>
        <p:txBody>
          <a:bodyPr>
            <a:normAutofit/>
          </a:bodyPr>
          <a:lstStyle>
            <a:lvl1pPr marL="179388" indent="-176213">
              <a:buClr>
                <a:schemeClr val="bg1"/>
              </a:buClr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1pPr>
            <a:lvl2pPr marL="358775" indent="-179388">
              <a:buClr>
                <a:schemeClr val="bg1"/>
              </a:buClr>
              <a:defRPr sz="1800">
                <a:solidFill>
                  <a:schemeClr val="bg1"/>
                </a:solidFill>
                <a:latin typeface="+mn-lt"/>
              </a:defRPr>
            </a:lvl2pPr>
            <a:lvl3pPr marL="536575" indent="-177800">
              <a:spcBef>
                <a:spcPts val="800"/>
              </a:spcBef>
              <a:buClr>
                <a:schemeClr val="bg1"/>
              </a:buClr>
              <a:tabLst/>
              <a:defRPr sz="1600">
                <a:solidFill>
                  <a:schemeClr val="bg1"/>
                </a:solidFill>
                <a:latin typeface="+mn-lt"/>
              </a:defRPr>
            </a:lvl3pPr>
            <a:lvl4pPr marL="715963" indent="-179388">
              <a:spcBef>
                <a:spcPts val="800"/>
              </a:spcBef>
              <a:buClr>
                <a:schemeClr val="bg1"/>
              </a:buClr>
              <a:buSzPct val="90000"/>
              <a:defRPr sz="1600">
                <a:solidFill>
                  <a:schemeClr val="bg1"/>
                </a:solidFill>
                <a:latin typeface="+mn-lt"/>
              </a:defRPr>
            </a:lvl4pPr>
            <a:lvl5pPr marL="895350" indent="-179388">
              <a:spcBef>
                <a:spcPts val="800"/>
              </a:spcBef>
              <a:buClr>
                <a:schemeClr val="bg1"/>
              </a:buClr>
              <a:defRPr sz="16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Rectangle 4">
            <a:extLst>
              <a:ext uri="{FF2B5EF4-FFF2-40B4-BE49-F238E27FC236}">
                <a16:creationId xmlns:a16="http://schemas.microsoft.com/office/drawing/2014/main" id="{42E0F117-0262-0A0E-2F22-7A90C3DEAF5C}"/>
              </a:ext>
            </a:extLst>
          </p:cNvPr>
          <p:cNvSpPr/>
          <p:nvPr userDrawn="1"/>
        </p:nvSpPr>
        <p:spPr>
          <a:xfrm>
            <a:off x="1" y="0"/>
            <a:ext cx="9184540" cy="6855748"/>
          </a:xfrm>
          <a:custGeom>
            <a:avLst/>
            <a:gdLst>
              <a:gd name="connsiteX0" fmla="*/ 0 w 8594459"/>
              <a:gd name="connsiteY0" fmla="*/ 0 h 999984"/>
              <a:gd name="connsiteX1" fmla="*/ 8594459 w 8594459"/>
              <a:gd name="connsiteY1" fmla="*/ 0 h 999984"/>
              <a:gd name="connsiteX2" fmla="*/ 8594459 w 8594459"/>
              <a:gd name="connsiteY2" fmla="*/ 999984 h 999984"/>
              <a:gd name="connsiteX3" fmla="*/ 0 w 8594459"/>
              <a:gd name="connsiteY3" fmla="*/ 999984 h 999984"/>
              <a:gd name="connsiteX4" fmla="*/ 0 w 8594459"/>
              <a:gd name="connsiteY4" fmla="*/ 0 h 999984"/>
              <a:gd name="connsiteX0" fmla="*/ 0 w 9184540"/>
              <a:gd name="connsiteY0" fmla="*/ 0 h 999984"/>
              <a:gd name="connsiteX1" fmla="*/ 9184540 w 9184540"/>
              <a:gd name="connsiteY1" fmla="*/ 4504 h 999984"/>
              <a:gd name="connsiteX2" fmla="*/ 8594459 w 9184540"/>
              <a:gd name="connsiteY2" fmla="*/ 999984 h 999984"/>
              <a:gd name="connsiteX3" fmla="*/ 0 w 9184540"/>
              <a:gd name="connsiteY3" fmla="*/ 999984 h 999984"/>
              <a:gd name="connsiteX4" fmla="*/ 0 w 9184540"/>
              <a:gd name="connsiteY4" fmla="*/ 0 h 999984"/>
              <a:gd name="connsiteX0" fmla="*/ 0 w 9184540"/>
              <a:gd name="connsiteY0" fmla="*/ 0 h 6873765"/>
              <a:gd name="connsiteX1" fmla="*/ 9184540 w 9184540"/>
              <a:gd name="connsiteY1" fmla="*/ 4504 h 6873765"/>
              <a:gd name="connsiteX2" fmla="*/ 8594459 w 9184540"/>
              <a:gd name="connsiteY2" fmla="*/ 999984 h 6873765"/>
              <a:gd name="connsiteX3" fmla="*/ 4505 w 9184540"/>
              <a:gd name="connsiteY3" fmla="*/ 6873765 h 6873765"/>
              <a:gd name="connsiteX4" fmla="*/ 0 w 9184540"/>
              <a:gd name="connsiteY4" fmla="*/ 0 h 6873765"/>
              <a:gd name="connsiteX0" fmla="*/ 0 w 9184540"/>
              <a:gd name="connsiteY0" fmla="*/ 0 h 6873765"/>
              <a:gd name="connsiteX1" fmla="*/ 9184540 w 9184540"/>
              <a:gd name="connsiteY1" fmla="*/ 4504 h 6873765"/>
              <a:gd name="connsiteX2" fmla="*/ 5121541 w 9184540"/>
              <a:gd name="connsiteY2" fmla="*/ 6855748 h 6873765"/>
              <a:gd name="connsiteX3" fmla="*/ 4505 w 9184540"/>
              <a:gd name="connsiteY3" fmla="*/ 6873765 h 6873765"/>
              <a:gd name="connsiteX4" fmla="*/ 0 w 9184540"/>
              <a:gd name="connsiteY4" fmla="*/ 0 h 6873765"/>
              <a:gd name="connsiteX0" fmla="*/ 0 w 9184540"/>
              <a:gd name="connsiteY0" fmla="*/ 0 h 6855748"/>
              <a:gd name="connsiteX1" fmla="*/ 9184540 w 9184540"/>
              <a:gd name="connsiteY1" fmla="*/ 4504 h 6855748"/>
              <a:gd name="connsiteX2" fmla="*/ 5121541 w 9184540"/>
              <a:gd name="connsiteY2" fmla="*/ 6855748 h 6855748"/>
              <a:gd name="connsiteX3" fmla="*/ 9010 w 9184540"/>
              <a:gd name="connsiteY3" fmla="*/ 6855747 h 6855748"/>
              <a:gd name="connsiteX4" fmla="*/ 0 w 9184540"/>
              <a:gd name="connsiteY4" fmla="*/ 0 h 6855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84540" h="6855748">
                <a:moveTo>
                  <a:pt x="0" y="0"/>
                </a:moveTo>
                <a:lnTo>
                  <a:pt x="9184540" y="4504"/>
                </a:lnTo>
                <a:lnTo>
                  <a:pt x="5121541" y="6855748"/>
                </a:lnTo>
                <a:lnTo>
                  <a:pt x="9010" y="6855747"/>
                </a:lnTo>
                <a:cubicBezTo>
                  <a:pt x="7508" y="4564492"/>
                  <a:pt x="1502" y="2291255"/>
                  <a:pt x="0" y="0"/>
                </a:cubicBezTo>
                <a:close/>
              </a:path>
            </a:pathLst>
          </a:custGeom>
          <a:solidFill>
            <a:schemeClr val="tx2"/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3" name="Footer Placeholder 16">
            <a:extLst>
              <a:ext uri="{FF2B5EF4-FFF2-40B4-BE49-F238E27FC236}">
                <a16:creationId xmlns:a16="http://schemas.microsoft.com/office/drawing/2014/main" id="{617A6CEB-8C94-B3DE-EF07-A32CC4362D16}"/>
              </a:ext>
            </a:extLst>
          </p:cNvPr>
          <p:cNvSpPr txBox="1">
            <a:spLocks/>
          </p:cNvSpPr>
          <p:nvPr userDrawn="1"/>
        </p:nvSpPr>
        <p:spPr>
          <a:xfrm>
            <a:off x="415752" y="6590069"/>
            <a:ext cx="4060624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9pPr>
          </a:lstStyle>
          <a:p>
            <a:pPr algn="l"/>
            <a:r>
              <a:rPr lang="en-US" sz="700" b="0" cap="small" spc="100" baseline="0">
                <a:solidFill>
                  <a:schemeClr val="bg1"/>
                </a:solidFill>
                <a:latin typeface="+mn-lt"/>
              </a:rPr>
              <a:t>© 2022</a:t>
            </a:r>
            <a:r>
              <a:rPr lang="en-US" sz="700" b="0" cap="none" spc="100" baseline="0">
                <a:solidFill>
                  <a:schemeClr val="bg1"/>
                </a:solidFill>
                <a:latin typeface="+mn-lt"/>
              </a:rPr>
              <a:t> Rapiscan Systems, Inc. | American Science and Engineering, Inc.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2B287E-62B6-4885-F512-209AF909FB4A}"/>
              </a:ext>
            </a:extLst>
          </p:cNvPr>
          <p:cNvSpPr txBox="1"/>
          <p:nvPr userDrawn="1"/>
        </p:nvSpPr>
        <p:spPr bwMode="auto">
          <a:xfrm>
            <a:off x="415752" y="6438125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7592F6-C73F-01D4-27A3-727624A8507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72287" y="350969"/>
            <a:ext cx="1988798" cy="436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3080839"/>
      </p:ext>
    </p:extLst>
  </p:cSld>
  <p:clrMapOvr>
    <a:masterClrMapping/>
  </p:clrMapOvr>
  <p:transition>
    <p:fade/>
  </p:transition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Slide 1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42EAA8C3-50F7-451C-95C9-158322231803}"/>
              </a:ext>
            </a:extLst>
          </p:cNvPr>
          <p:cNvPicPr>
            <a:picLocks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778" t="4355" r="-1" b="2422"/>
          <a:stretch/>
        </p:blipFill>
        <p:spPr>
          <a:xfrm flipH="1">
            <a:off x="0" y="-1872"/>
            <a:ext cx="12192000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2F1A664C-FB39-4EA0-8E7E-EAB08649E6C0}"/>
              </a:ext>
            </a:extLst>
          </p:cNvPr>
          <p:cNvSpPr/>
          <p:nvPr userDrawn="1"/>
        </p:nvSpPr>
        <p:spPr>
          <a:xfrm rot="19741906" flipV="1">
            <a:off x="5053392" y="-609304"/>
            <a:ext cx="111316" cy="8075414"/>
          </a:xfrm>
          <a:custGeom>
            <a:avLst/>
            <a:gdLst>
              <a:gd name="connsiteX0" fmla="*/ 0 w 111316"/>
              <a:gd name="connsiteY0" fmla="*/ 0 h 8181775"/>
              <a:gd name="connsiteX1" fmla="*/ 111316 w 111316"/>
              <a:gd name="connsiteY1" fmla="*/ 0 h 8181775"/>
              <a:gd name="connsiteX2" fmla="*/ 111316 w 111316"/>
              <a:gd name="connsiteY2" fmla="*/ 8181775 h 8181775"/>
              <a:gd name="connsiteX3" fmla="*/ 0 w 111316"/>
              <a:gd name="connsiteY3" fmla="*/ 8181775 h 8181775"/>
              <a:gd name="connsiteX4" fmla="*/ 0 w 111316"/>
              <a:gd name="connsiteY4" fmla="*/ 0 h 8181775"/>
              <a:gd name="connsiteX0" fmla="*/ 429 w 111316"/>
              <a:gd name="connsiteY0" fmla="*/ 63150 h 8181775"/>
              <a:gd name="connsiteX1" fmla="*/ 111316 w 111316"/>
              <a:gd name="connsiteY1" fmla="*/ 0 h 8181775"/>
              <a:gd name="connsiteX2" fmla="*/ 111316 w 111316"/>
              <a:gd name="connsiteY2" fmla="*/ 8181775 h 8181775"/>
              <a:gd name="connsiteX3" fmla="*/ 0 w 111316"/>
              <a:gd name="connsiteY3" fmla="*/ 8181775 h 8181775"/>
              <a:gd name="connsiteX4" fmla="*/ 429 w 111316"/>
              <a:gd name="connsiteY4" fmla="*/ 63150 h 8181775"/>
              <a:gd name="connsiteX0" fmla="*/ 429 w 111316"/>
              <a:gd name="connsiteY0" fmla="*/ 63150 h 8181775"/>
              <a:gd name="connsiteX1" fmla="*/ 111316 w 111316"/>
              <a:gd name="connsiteY1" fmla="*/ 0 h 8181775"/>
              <a:gd name="connsiteX2" fmla="*/ 108345 w 111316"/>
              <a:gd name="connsiteY2" fmla="*/ 8113499 h 8181775"/>
              <a:gd name="connsiteX3" fmla="*/ 0 w 111316"/>
              <a:gd name="connsiteY3" fmla="*/ 8181775 h 8181775"/>
              <a:gd name="connsiteX4" fmla="*/ 429 w 111316"/>
              <a:gd name="connsiteY4" fmla="*/ 63150 h 8181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316" h="8181775">
                <a:moveTo>
                  <a:pt x="429" y="63150"/>
                </a:moveTo>
                <a:lnTo>
                  <a:pt x="111316" y="0"/>
                </a:lnTo>
                <a:cubicBezTo>
                  <a:pt x="110326" y="2704500"/>
                  <a:pt x="109335" y="5408999"/>
                  <a:pt x="108345" y="8113499"/>
                </a:cubicBezTo>
                <a:lnTo>
                  <a:pt x="0" y="8181775"/>
                </a:lnTo>
                <a:lnTo>
                  <a:pt x="429" y="6315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28575"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36">
            <a:extLst>
              <a:ext uri="{FF2B5EF4-FFF2-40B4-BE49-F238E27FC236}">
                <a16:creationId xmlns:a16="http://schemas.microsoft.com/office/drawing/2014/main" id="{D1CF6CE8-A6B5-46EF-BCF3-1C50B0B89889}"/>
              </a:ext>
            </a:extLst>
          </p:cNvPr>
          <p:cNvSpPr/>
          <p:nvPr userDrawn="1"/>
        </p:nvSpPr>
        <p:spPr>
          <a:xfrm flipH="1">
            <a:off x="-1" y="-2812"/>
            <a:ext cx="7111775" cy="6869884"/>
          </a:xfrm>
          <a:custGeom>
            <a:avLst/>
            <a:gdLst>
              <a:gd name="connsiteX0" fmla="*/ 0 w 7126382"/>
              <a:gd name="connsiteY0" fmla="*/ 0 h 6866963"/>
              <a:gd name="connsiteX1" fmla="*/ 7126382 w 7126382"/>
              <a:gd name="connsiteY1" fmla="*/ 0 h 6866963"/>
              <a:gd name="connsiteX2" fmla="*/ 7126382 w 7126382"/>
              <a:gd name="connsiteY2" fmla="*/ 6866963 h 6866963"/>
              <a:gd name="connsiteX3" fmla="*/ 0 w 7126382"/>
              <a:gd name="connsiteY3" fmla="*/ 6866963 h 6866963"/>
              <a:gd name="connsiteX4" fmla="*/ 0 w 7126382"/>
              <a:gd name="connsiteY4" fmla="*/ 0 h 6866963"/>
              <a:gd name="connsiteX0" fmla="*/ 2773082 w 7126382"/>
              <a:gd name="connsiteY0" fmla="*/ 0 h 6872939"/>
              <a:gd name="connsiteX1" fmla="*/ 7126382 w 7126382"/>
              <a:gd name="connsiteY1" fmla="*/ 5976 h 6872939"/>
              <a:gd name="connsiteX2" fmla="*/ 7126382 w 7126382"/>
              <a:gd name="connsiteY2" fmla="*/ 6872939 h 6872939"/>
              <a:gd name="connsiteX3" fmla="*/ 0 w 7126382"/>
              <a:gd name="connsiteY3" fmla="*/ 6872939 h 6872939"/>
              <a:gd name="connsiteX4" fmla="*/ 2773082 w 7126382"/>
              <a:gd name="connsiteY4" fmla="*/ 0 h 6872939"/>
              <a:gd name="connsiteX0" fmla="*/ 2928471 w 7126382"/>
              <a:gd name="connsiteY0" fmla="*/ 0 h 6908798"/>
              <a:gd name="connsiteX1" fmla="*/ 7126382 w 7126382"/>
              <a:gd name="connsiteY1" fmla="*/ 41835 h 6908798"/>
              <a:gd name="connsiteX2" fmla="*/ 7126382 w 7126382"/>
              <a:gd name="connsiteY2" fmla="*/ 6908798 h 6908798"/>
              <a:gd name="connsiteX3" fmla="*/ 0 w 7126382"/>
              <a:gd name="connsiteY3" fmla="*/ 6908798 h 6908798"/>
              <a:gd name="connsiteX4" fmla="*/ 2928471 w 7126382"/>
              <a:gd name="connsiteY4" fmla="*/ 0 h 6908798"/>
              <a:gd name="connsiteX0" fmla="*/ 3143624 w 7126382"/>
              <a:gd name="connsiteY0" fmla="*/ 0 h 6878915"/>
              <a:gd name="connsiteX1" fmla="*/ 7126382 w 7126382"/>
              <a:gd name="connsiteY1" fmla="*/ 11952 h 6878915"/>
              <a:gd name="connsiteX2" fmla="*/ 7126382 w 7126382"/>
              <a:gd name="connsiteY2" fmla="*/ 6878915 h 6878915"/>
              <a:gd name="connsiteX3" fmla="*/ 0 w 7126382"/>
              <a:gd name="connsiteY3" fmla="*/ 6878915 h 6878915"/>
              <a:gd name="connsiteX4" fmla="*/ 3143624 w 7126382"/>
              <a:gd name="connsiteY4" fmla="*/ 0 h 6878915"/>
              <a:gd name="connsiteX0" fmla="*/ 3556000 w 7126382"/>
              <a:gd name="connsiteY0" fmla="*/ 11954 h 6866963"/>
              <a:gd name="connsiteX1" fmla="*/ 7126382 w 7126382"/>
              <a:gd name="connsiteY1" fmla="*/ 0 h 6866963"/>
              <a:gd name="connsiteX2" fmla="*/ 7126382 w 7126382"/>
              <a:gd name="connsiteY2" fmla="*/ 6866963 h 6866963"/>
              <a:gd name="connsiteX3" fmla="*/ 0 w 7126382"/>
              <a:gd name="connsiteY3" fmla="*/ 6866963 h 6866963"/>
              <a:gd name="connsiteX4" fmla="*/ 3556000 w 7126382"/>
              <a:gd name="connsiteY4" fmla="*/ 11954 h 6866963"/>
              <a:gd name="connsiteX0" fmla="*/ 4129742 w 7126382"/>
              <a:gd name="connsiteY0" fmla="*/ 1 h 6866963"/>
              <a:gd name="connsiteX1" fmla="*/ 7126382 w 7126382"/>
              <a:gd name="connsiteY1" fmla="*/ 0 h 6866963"/>
              <a:gd name="connsiteX2" fmla="*/ 7126382 w 7126382"/>
              <a:gd name="connsiteY2" fmla="*/ 6866963 h 6866963"/>
              <a:gd name="connsiteX3" fmla="*/ 0 w 7126382"/>
              <a:gd name="connsiteY3" fmla="*/ 6866963 h 6866963"/>
              <a:gd name="connsiteX4" fmla="*/ 4129742 w 7126382"/>
              <a:gd name="connsiteY4" fmla="*/ 1 h 6866963"/>
              <a:gd name="connsiteX0" fmla="*/ 4115135 w 7111775"/>
              <a:gd name="connsiteY0" fmla="*/ 1 h 6869884"/>
              <a:gd name="connsiteX1" fmla="*/ 7111775 w 7111775"/>
              <a:gd name="connsiteY1" fmla="*/ 0 h 6869884"/>
              <a:gd name="connsiteX2" fmla="*/ 7111775 w 7111775"/>
              <a:gd name="connsiteY2" fmla="*/ 6866963 h 6869884"/>
              <a:gd name="connsiteX3" fmla="*/ 0 w 7111775"/>
              <a:gd name="connsiteY3" fmla="*/ 6869884 h 6869884"/>
              <a:gd name="connsiteX4" fmla="*/ 4115135 w 7111775"/>
              <a:gd name="connsiteY4" fmla="*/ 1 h 6869884"/>
              <a:gd name="connsiteX0" fmla="*/ 4118056 w 7111775"/>
              <a:gd name="connsiteY0" fmla="*/ 1 h 6869884"/>
              <a:gd name="connsiteX1" fmla="*/ 7111775 w 7111775"/>
              <a:gd name="connsiteY1" fmla="*/ 0 h 6869884"/>
              <a:gd name="connsiteX2" fmla="*/ 7111775 w 7111775"/>
              <a:gd name="connsiteY2" fmla="*/ 6866963 h 6869884"/>
              <a:gd name="connsiteX3" fmla="*/ 0 w 7111775"/>
              <a:gd name="connsiteY3" fmla="*/ 6869884 h 6869884"/>
              <a:gd name="connsiteX4" fmla="*/ 4118056 w 7111775"/>
              <a:gd name="connsiteY4" fmla="*/ 1 h 6869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11775" h="6869884">
                <a:moveTo>
                  <a:pt x="4118056" y="1"/>
                </a:moveTo>
                <a:lnTo>
                  <a:pt x="7111775" y="0"/>
                </a:lnTo>
                <a:lnTo>
                  <a:pt x="7111775" y="6866963"/>
                </a:lnTo>
                <a:lnTo>
                  <a:pt x="0" y="6869884"/>
                </a:lnTo>
                <a:lnTo>
                  <a:pt x="4118056" y="1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  <a:ln w="28575"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F376E4A3-3C2A-42D7-AA16-7A9563121232}"/>
              </a:ext>
            </a:extLst>
          </p:cNvPr>
          <p:cNvSpPr txBox="1"/>
          <p:nvPr userDrawn="1"/>
        </p:nvSpPr>
        <p:spPr bwMode="auto">
          <a:xfrm>
            <a:off x="377114" y="6342940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Subtitle 2">
            <a:extLst>
              <a:ext uri="{FF2B5EF4-FFF2-40B4-BE49-F238E27FC236}">
                <a16:creationId xmlns:a16="http://schemas.microsoft.com/office/drawing/2014/main" id="{E690B081-4C9F-416F-ADEE-98998D28B65F}"/>
              </a:ext>
            </a:extLst>
          </p:cNvPr>
          <p:cNvSpPr>
            <a:spLocks noGrp="1"/>
          </p:cNvSpPr>
          <p:nvPr userDrawn="1">
            <p:ph type="subTitle" idx="1" hasCustomPrompt="1"/>
          </p:nvPr>
        </p:nvSpPr>
        <p:spPr>
          <a:xfrm>
            <a:off x="358064" y="4525644"/>
            <a:ext cx="5130490" cy="860568"/>
          </a:xfrm>
        </p:spPr>
        <p:txBody>
          <a:bodyPr anchor="ctr">
            <a:normAutofit/>
          </a:bodyPr>
          <a:lstStyle>
            <a:lvl1pPr marL="0" indent="0" algn="l">
              <a:spcBef>
                <a:spcPts val="600"/>
              </a:spcBef>
              <a:buNone/>
              <a:defRPr sz="1800" b="0" spc="0" baseline="0">
                <a:solidFill>
                  <a:schemeClr val="bg2">
                    <a:lumMod val="50000"/>
                  </a:schemeClr>
                </a:solidFill>
                <a:latin typeface="+mn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8CE8BA-170B-42D1-8C8D-7394E8A0C979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361478" y="3691976"/>
            <a:ext cx="5127303" cy="771342"/>
          </a:xfrm>
        </p:spPr>
        <p:txBody>
          <a:bodyPr/>
          <a:lstStyle>
            <a:lvl1pPr algn="l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pic>
        <p:nvPicPr>
          <p:cNvPr id="9" name="Picture 8" descr="Text&#10;&#10;Description automatically generated">
            <a:extLst>
              <a:ext uri="{FF2B5EF4-FFF2-40B4-BE49-F238E27FC236}">
                <a16:creationId xmlns:a16="http://schemas.microsoft.com/office/drawing/2014/main" id="{0FC0DF72-7162-4019-8F3F-60E955C6CEE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3310" y="2235526"/>
            <a:ext cx="2871222" cy="84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058798"/>
      </p:ext>
    </p:extLst>
  </p:cSld>
  <p:clrMapOvr>
    <a:masterClrMapping/>
  </p:clrMapOvr>
  <p:transition>
    <p:fade/>
  </p:transition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Section 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building&#10;&#10;Description automatically generated">
            <a:extLst>
              <a:ext uri="{FF2B5EF4-FFF2-40B4-BE49-F238E27FC236}">
                <a16:creationId xmlns:a16="http://schemas.microsoft.com/office/drawing/2014/main" id="{E427C405-2DCE-43A1-9CF2-BCE9D232A5C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9384599-962D-44C0-B20D-4309BBA445F8}"/>
              </a:ext>
            </a:extLst>
          </p:cNvPr>
          <p:cNvSpPr/>
          <p:nvPr userDrawn="1"/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rgbClr val="006EC7">
              <a:alpha val="65000"/>
            </a:srgbClr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84B89D-2B90-544D-B2A3-8E455AFC5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1216152"/>
            <a:ext cx="8950771" cy="771342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6C0712B-5F70-4847-89F0-600CC2B0C66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33195" y="6684453"/>
            <a:ext cx="364147" cy="17354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75F7862-B7A3-F74D-83DA-A0AE1851597D}"/>
              </a:ext>
            </a:extLst>
          </p:cNvPr>
          <p:cNvSpPr txBox="1"/>
          <p:nvPr userDrawn="1"/>
        </p:nvSpPr>
        <p:spPr bwMode="auto">
          <a:xfrm>
            <a:off x="415752" y="6438125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86B8C25-49E3-4622-9D2A-09ABAC37027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50391" y="339955"/>
            <a:ext cx="2035075" cy="603319"/>
          </a:xfrm>
          <a:prstGeom prst="rect">
            <a:avLst/>
          </a:prstGeom>
        </p:spPr>
      </p:pic>
      <p:sp>
        <p:nvSpPr>
          <p:cNvPr id="8" name="Footer Placeholder 16">
            <a:extLst>
              <a:ext uri="{FF2B5EF4-FFF2-40B4-BE49-F238E27FC236}">
                <a16:creationId xmlns:a16="http://schemas.microsoft.com/office/drawing/2014/main" id="{F154CE90-44A1-48C6-883F-69FD72A72361}"/>
              </a:ext>
            </a:extLst>
          </p:cNvPr>
          <p:cNvSpPr txBox="1">
            <a:spLocks/>
          </p:cNvSpPr>
          <p:nvPr userDrawn="1"/>
        </p:nvSpPr>
        <p:spPr>
          <a:xfrm>
            <a:off x="415751" y="6590069"/>
            <a:ext cx="4090507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9pPr>
          </a:lstStyle>
          <a:p>
            <a:pPr algn="l"/>
            <a:r>
              <a:rPr lang="en-US" sz="700" b="0" cap="small" spc="100" baseline="0">
                <a:solidFill>
                  <a:schemeClr val="bg1"/>
                </a:solidFill>
                <a:latin typeface="+mn-lt"/>
              </a:rPr>
              <a:t>© 2022</a:t>
            </a:r>
            <a:r>
              <a:rPr lang="en-US" sz="700" b="0" cap="none" spc="100" baseline="0">
                <a:solidFill>
                  <a:schemeClr val="bg1"/>
                </a:solidFill>
                <a:latin typeface="+mn-lt"/>
              </a:rPr>
              <a:t> Rapiscan Systems, Inc. | American Science and Engineering, Inc.</a:t>
            </a:r>
          </a:p>
        </p:txBody>
      </p:sp>
    </p:spTree>
    <p:extLst>
      <p:ext uri="{BB962C8B-B14F-4D97-AF65-F5344CB8AC3E}">
        <p14:creationId xmlns:p14="http://schemas.microsoft.com/office/powerpoint/2010/main" val="3275625460"/>
      </p:ext>
    </p:extLst>
  </p:cSld>
  <p:clrMapOvr>
    <a:masterClrMapping/>
  </p:clrMapOvr>
  <p:transition>
    <p:fade/>
  </p:transition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Section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building, sitting, truck, table&#10;&#10;Description automatically generated">
            <a:extLst>
              <a:ext uri="{FF2B5EF4-FFF2-40B4-BE49-F238E27FC236}">
                <a16:creationId xmlns:a16="http://schemas.microsoft.com/office/drawing/2014/main" id="{033E55F0-D474-4BF1-B01B-576F9776CB4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F753B5C-5138-C84B-9A6A-782D0FD7412C}"/>
              </a:ext>
            </a:extLst>
          </p:cNvPr>
          <p:cNvSpPr/>
          <p:nvPr userDrawn="1"/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rgbClr val="006EC7">
              <a:alpha val="65000"/>
            </a:srgbClr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Slide Number Placeholder 2">
            <a:extLst>
              <a:ext uri="{FF2B5EF4-FFF2-40B4-BE49-F238E27FC236}">
                <a16:creationId xmlns:a16="http://schemas.microsoft.com/office/drawing/2014/main" id="{5BE5DA22-3B33-FC40-90FA-C931B3B4065B}"/>
              </a:ext>
            </a:extLst>
          </p:cNvPr>
          <p:cNvSpPr txBox="1">
            <a:spLocks/>
          </p:cNvSpPr>
          <p:nvPr userDrawn="1"/>
        </p:nvSpPr>
        <p:spPr>
          <a:xfrm>
            <a:off x="11733195" y="6684452"/>
            <a:ext cx="364147" cy="173548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defPPr>
              <a:defRPr lang="en-US"/>
            </a:defPPr>
            <a:lvl1pPr marL="0" algn="r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en-US" sz="700" b="0" kern="1200" cap="small" baseline="0" smtClean="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ＭＳ Ｐゴシック" pitchFamily="34" charset="-128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F0705A94-B69D-42C9-87EE-BEFED5E80DC2}" type="slidenum">
              <a:rPr lang="en-CA" smtClean="0">
                <a:solidFill>
                  <a:schemeClr val="bg1"/>
                </a:solidFill>
              </a:rPr>
              <a:pPr>
                <a:defRPr/>
              </a:pPr>
              <a:t>‹#›</a:t>
            </a:fld>
            <a:endParaRPr lang="en-CA">
              <a:solidFill>
                <a:schemeClr val="bg1"/>
              </a:solidFill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0661DE6-F8CE-484A-A4F9-40625DBC979D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50391" y="339954"/>
            <a:ext cx="2035075" cy="6033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484B89D-2B90-544D-B2A3-8E455AFC5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1216152"/>
            <a:ext cx="8950771" cy="771342"/>
          </a:xfrm>
        </p:spPr>
        <p:txBody>
          <a:bodyPr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75F7862-B7A3-F74D-83DA-A0AE1851597D}"/>
              </a:ext>
            </a:extLst>
          </p:cNvPr>
          <p:cNvSpPr txBox="1"/>
          <p:nvPr userDrawn="1"/>
        </p:nvSpPr>
        <p:spPr bwMode="auto">
          <a:xfrm>
            <a:off x="415752" y="6438125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Footer Placeholder 16">
            <a:extLst>
              <a:ext uri="{FF2B5EF4-FFF2-40B4-BE49-F238E27FC236}">
                <a16:creationId xmlns:a16="http://schemas.microsoft.com/office/drawing/2014/main" id="{6E878BA7-6606-4E53-A882-72A95ACC1A6B}"/>
              </a:ext>
            </a:extLst>
          </p:cNvPr>
          <p:cNvSpPr txBox="1">
            <a:spLocks/>
          </p:cNvSpPr>
          <p:nvPr userDrawn="1"/>
        </p:nvSpPr>
        <p:spPr>
          <a:xfrm>
            <a:off x="415751" y="6590069"/>
            <a:ext cx="4090507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9pPr>
          </a:lstStyle>
          <a:p>
            <a:pPr algn="l"/>
            <a:r>
              <a:rPr lang="en-US" sz="700" b="0" cap="small" spc="100" baseline="0">
                <a:solidFill>
                  <a:schemeClr val="bg1"/>
                </a:solidFill>
                <a:latin typeface="+mn-lt"/>
              </a:rPr>
              <a:t>© 2022</a:t>
            </a:r>
            <a:r>
              <a:rPr lang="en-US" sz="700" b="0" cap="none" spc="100" baseline="0">
                <a:solidFill>
                  <a:schemeClr val="bg1"/>
                </a:solidFill>
                <a:latin typeface="+mn-lt"/>
              </a:rPr>
              <a:t> Rapiscan Systems, Inc. | American Science and Engineering, Inc.</a:t>
            </a:r>
          </a:p>
        </p:txBody>
      </p:sp>
    </p:spTree>
    <p:extLst>
      <p:ext uri="{BB962C8B-B14F-4D97-AF65-F5344CB8AC3E}">
        <p14:creationId xmlns:p14="http://schemas.microsoft.com/office/powerpoint/2010/main" val="1612524897"/>
      </p:ext>
    </p:extLst>
  </p:cSld>
  <p:clrMapOvr>
    <a:masterClrMapping/>
  </p:clrMapOvr>
  <p:transition>
    <p:fade/>
  </p:transition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ext on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4">
            <a:extLst>
              <a:ext uri="{FF2B5EF4-FFF2-40B4-BE49-F238E27FC236}">
                <a16:creationId xmlns:a16="http://schemas.microsoft.com/office/drawing/2014/main" id="{1520D125-F57C-4DED-8713-FB9BA0913DD5}"/>
              </a:ext>
            </a:extLst>
          </p:cNvPr>
          <p:cNvSpPr/>
          <p:nvPr userDrawn="1"/>
        </p:nvSpPr>
        <p:spPr>
          <a:xfrm>
            <a:off x="1" y="0"/>
            <a:ext cx="9184540" cy="6855748"/>
          </a:xfrm>
          <a:custGeom>
            <a:avLst/>
            <a:gdLst>
              <a:gd name="connsiteX0" fmla="*/ 0 w 8594459"/>
              <a:gd name="connsiteY0" fmla="*/ 0 h 999984"/>
              <a:gd name="connsiteX1" fmla="*/ 8594459 w 8594459"/>
              <a:gd name="connsiteY1" fmla="*/ 0 h 999984"/>
              <a:gd name="connsiteX2" fmla="*/ 8594459 w 8594459"/>
              <a:gd name="connsiteY2" fmla="*/ 999984 h 999984"/>
              <a:gd name="connsiteX3" fmla="*/ 0 w 8594459"/>
              <a:gd name="connsiteY3" fmla="*/ 999984 h 999984"/>
              <a:gd name="connsiteX4" fmla="*/ 0 w 8594459"/>
              <a:gd name="connsiteY4" fmla="*/ 0 h 999984"/>
              <a:gd name="connsiteX0" fmla="*/ 0 w 9184540"/>
              <a:gd name="connsiteY0" fmla="*/ 0 h 999984"/>
              <a:gd name="connsiteX1" fmla="*/ 9184540 w 9184540"/>
              <a:gd name="connsiteY1" fmla="*/ 4504 h 999984"/>
              <a:gd name="connsiteX2" fmla="*/ 8594459 w 9184540"/>
              <a:gd name="connsiteY2" fmla="*/ 999984 h 999984"/>
              <a:gd name="connsiteX3" fmla="*/ 0 w 9184540"/>
              <a:gd name="connsiteY3" fmla="*/ 999984 h 999984"/>
              <a:gd name="connsiteX4" fmla="*/ 0 w 9184540"/>
              <a:gd name="connsiteY4" fmla="*/ 0 h 999984"/>
              <a:gd name="connsiteX0" fmla="*/ 0 w 9184540"/>
              <a:gd name="connsiteY0" fmla="*/ 0 h 6873765"/>
              <a:gd name="connsiteX1" fmla="*/ 9184540 w 9184540"/>
              <a:gd name="connsiteY1" fmla="*/ 4504 h 6873765"/>
              <a:gd name="connsiteX2" fmla="*/ 8594459 w 9184540"/>
              <a:gd name="connsiteY2" fmla="*/ 999984 h 6873765"/>
              <a:gd name="connsiteX3" fmla="*/ 4505 w 9184540"/>
              <a:gd name="connsiteY3" fmla="*/ 6873765 h 6873765"/>
              <a:gd name="connsiteX4" fmla="*/ 0 w 9184540"/>
              <a:gd name="connsiteY4" fmla="*/ 0 h 6873765"/>
              <a:gd name="connsiteX0" fmla="*/ 0 w 9184540"/>
              <a:gd name="connsiteY0" fmla="*/ 0 h 6873765"/>
              <a:gd name="connsiteX1" fmla="*/ 9184540 w 9184540"/>
              <a:gd name="connsiteY1" fmla="*/ 4504 h 6873765"/>
              <a:gd name="connsiteX2" fmla="*/ 5121541 w 9184540"/>
              <a:gd name="connsiteY2" fmla="*/ 6855748 h 6873765"/>
              <a:gd name="connsiteX3" fmla="*/ 4505 w 9184540"/>
              <a:gd name="connsiteY3" fmla="*/ 6873765 h 6873765"/>
              <a:gd name="connsiteX4" fmla="*/ 0 w 9184540"/>
              <a:gd name="connsiteY4" fmla="*/ 0 h 6873765"/>
              <a:gd name="connsiteX0" fmla="*/ 0 w 9184540"/>
              <a:gd name="connsiteY0" fmla="*/ 0 h 6855748"/>
              <a:gd name="connsiteX1" fmla="*/ 9184540 w 9184540"/>
              <a:gd name="connsiteY1" fmla="*/ 4504 h 6855748"/>
              <a:gd name="connsiteX2" fmla="*/ 5121541 w 9184540"/>
              <a:gd name="connsiteY2" fmla="*/ 6855748 h 6855748"/>
              <a:gd name="connsiteX3" fmla="*/ 9010 w 9184540"/>
              <a:gd name="connsiteY3" fmla="*/ 6855747 h 6855748"/>
              <a:gd name="connsiteX4" fmla="*/ 0 w 9184540"/>
              <a:gd name="connsiteY4" fmla="*/ 0 h 6855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84540" h="6855748">
                <a:moveTo>
                  <a:pt x="0" y="0"/>
                </a:moveTo>
                <a:lnTo>
                  <a:pt x="9184540" y="4504"/>
                </a:lnTo>
                <a:lnTo>
                  <a:pt x="5121541" y="6855748"/>
                </a:lnTo>
                <a:lnTo>
                  <a:pt x="9010" y="6855747"/>
                </a:lnTo>
                <a:cubicBezTo>
                  <a:pt x="7508" y="4564492"/>
                  <a:pt x="1502" y="2291255"/>
                  <a:pt x="0" y="0"/>
                </a:cubicBezTo>
                <a:close/>
              </a:path>
            </a:pathLst>
          </a:custGeom>
          <a:solidFill>
            <a:schemeClr val="tx2"/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1" y="120164"/>
            <a:ext cx="8950771" cy="768096"/>
          </a:xfrm>
        </p:spPr>
        <p:txBody>
          <a:bodyPr/>
          <a:lstStyle>
            <a:lvl1pPr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186603" y="6657976"/>
            <a:ext cx="914400" cy="182563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 eaLnBrk="0" fontAlgn="auto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>
                    <a:lumMod val="90000"/>
                    <a:lumOff val="10000"/>
                  </a:schemeClr>
                </a:solidFill>
                <a:latin typeface="Calibri" panose="020F0502020204030204" pitchFamily="34" charset="0"/>
                <a:ea typeface="ＭＳ Ｐゴシック" pitchFamily="-109" charset="-128"/>
                <a:cs typeface="+mn-cs"/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DAA0B6-A50C-4BB7-B3DF-E56A7B0A452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57200" y="1216151"/>
            <a:ext cx="11232776" cy="4937760"/>
          </a:xfrm>
        </p:spPr>
        <p:txBody>
          <a:bodyPr/>
          <a:lstStyle>
            <a:lvl1pPr>
              <a:buClr>
                <a:schemeClr val="bg1"/>
              </a:buClr>
              <a:defRPr sz="2000">
                <a:solidFill>
                  <a:schemeClr val="bg1"/>
                </a:solidFill>
              </a:defRPr>
            </a:lvl1pPr>
            <a:lvl2pPr>
              <a:buClr>
                <a:schemeClr val="bg1"/>
              </a:buClr>
              <a:defRPr sz="1800">
                <a:solidFill>
                  <a:schemeClr val="bg1"/>
                </a:solidFill>
              </a:defRPr>
            </a:lvl2pPr>
            <a:lvl3pPr>
              <a:buClr>
                <a:schemeClr val="bg1"/>
              </a:buClr>
              <a:defRPr sz="1600">
                <a:solidFill>
                  <a:schemeClr val="bg1"/>
                </a:solidFill>
              </a:defRPr>
            </a:lvl3pPr>
            <a:lvl4pPr marL="715963" indent="-179388">
              <a:buClr>
                <a:schemeClr val="bg1"/>
              </a:buClr>
              <a:defRPr sz="1600">
                <a:solidFill>
                  <a:schemeClr val="bg1"/>
                </a:solidFill>
              </a:defRPr>
            </a:lvl4pPr>
            <a:lvl5pPr marL="895350" indent="-179388">
              <a:buClr>
                <a:schemeClr val="bg1"/>
              </a:buClr>
              <a:tabLst>
                <a:tab pos="895350" algn="l"/>
              </a:tabLst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ooter Placeholder 16">
            <a:extLst>
              <a:ext uri="{FF2B5EF4-FFF2-40B4-BE49-F238E27FC236}">
                <a16:creationId xmlns:a16="http://schemas.microsoft.com/office/drawing/2014/main" id="{DD4125AD-C55C-4BF3-B9D3-F9A1F28A75D9}"/>
              </a:ext>
            </a:extLst>
          </p:cNvPr>
          <p:cNvSpPr txBox="1">
            <a:spLocks/>
          </p:cNvSpPr>
          <p:nvPr userDrawn="1"/>
        </p:nvSpPr>
        <p:spPr>
          <a:xfrm>
            <a:off x="415752" y="6590069"/>
            <a:ext cx="4060624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9pPr>
          </a:lstStyle>
          <a:p>
            <a:pPr algn="l"/>
            <a:r>
              <a:rPr lang="en-US" sz="700" b="0" cap="small" spc="100" baseline="0">
                <a:solidFill>
                  <a:schemeClr val="bg1"/>
                </a:solidFill>
                <a:latin typeface="+mn-lt"/>
              </a:rPr>
              <a:t>© 2022</a:t>
            </a:r>
            <a:r>
              <a:rPr lang="en-US" sz="700" b="0" cap="none" spc="100" baseline="0">
                <a:solidFill>
                  <a:schemeClr val="bg1"/>
                </a:solidFill>
                <a:latin typeface="+mn-lt"/>
              </a:rPr>
              <a:t> Rapiscan Systems, Inc. | American Science and Engineering, Inc.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8498175-8147-4E1D-8A93-D6C55766359C}"/>
              </a:ext>
            </a:extLst>
          </p:cNvPr>
          <p:cNvSpPr txBox="1"/>
          <p:nvPr userDrawn="1"/>
        </p:nvSpPr>
        <p:spPr bwMode="auto">
          <a:xfrm>
            <a:off x="415752" y="6438125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9BEDACC-56FF-5C41-A9E0-E72F133F970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72287" y="350969"/>
            <a:ext cx="1988798" cy="436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122483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image" Target="../media/image1.emf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image" Target="../media/image18.png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theme" Target="../theme/theme2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13" Type="http://schemas.openxmlformats.org/officeDocument/2006/relationships/slideLayout" Target="../slideLayouts/slideLayout53.xml"/><Relationship Id="rId18" Type="http://schemas.openxmlformats.org/officeDocument/2006/relationships/slideLayout" Target="../slideLayouts/slideLayout58.xml"/><Relationship Id="rId3" Type="http://schemas.openxmlformats.org/officeDocument/2006/relationships/slideLayout" Target="../slideLayouts/slideLayout43.xml"/><Relationship Id="rId21" Type="http://schemas.openxmlformats.org/officeDocument/2006/relationships/image" Target="../media/image21.png"/><Relationship Id="rId7" Type="http://schemas.openxmlformats.org/officeDocument/2006/relationships/slideLayout" Target="../slideLayouts/slideLayout47.xml"/><Relationship Id="rId12" Type="http://schemas.openxmlformats.org/officeDocument/2006/relationships/slideLayout" Target="../slideLayouts/slideLayout52.xml"/><Relationship Id="rId17" Type="http://schemas.openxmlformats.org/officeDocument/2006/relationships/slideLayout" Target="../slideLayouts/slideLayout57.xml"/><Relationship Id="rId2" Type="http://schemas.openxmlformats.org/officeDocument/2006/relationships/slideLayout" Target="../slideLayouts/slideLayout42.xml"/><Relationship Id="rId16" Type="http://schemas.openxmlformats.org/officeDocument/2006/relationships/slideLayout" Target="../slideLayouts/slideLayout56.xml"/><Relationship Id="rId20" Type="http://schemas.openxmlformats.org/officeDocument/2006/relationships/theme" Target="../theme/theme3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11" Type="http://schemas.openxmlformats.org/officeDocument/2006/relationships/slideLayout" Target="../slideLayouts/slideLayout51.xml"/><Relationship Id="rId5" Type="http://schemas.openxmlformats.org/officeDocument/2006/relationships/slideLayout" Target="../slideLayouts/slideLayout45.xml"/><Relationship Id="rId15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50.xml"/><Relationship Id="rId19" Type="http://schemas.openxmlformats.org/officeDocument/2006/relationships/slideLayout" Target="../slideLayouts/slideLayout59.xml"/><Relationship Id="rId4" Type="http://schemas.openxmlformats.org/officeDocument/2006/relationships/slideLayout" Target="../slideLayouts/slideLayout44.xml"/><Relationship Id="rId9" Type="http://schemas.openxmlformats.org/officeDocument/2006/relationships/slideLayout" Target="../slideLayouts/slideLayout49.xml"/><Relationship Id="rId14" Type="http://schemas.openxmlformats.org/officeDocument/2006/relationships/slideLayout" Target="../slideLayouts/slideLayout54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7.xml"/><Relationship Id="rId13" Type="http://schemas.openxmlformats.org/officeDocument/2006/relationships/slideLayout" Target="../slideLayouts/slideLayout72.xml"/><Relationship Id="rId18" Type="http://schemas.openxmlformats.org/officeDocument/2006/relationships/slideLayout" Target="../slideLayouts/slideLayout77.xml"/><Relationship Id="rId26" Type="http://schemas.openxmlformats.org/officeDocument/2006/relationships/image" Target="../media/image18.png"/><Relationship Id="rId3" Type="http://schemas.openxmlformats.org/officeDocument/2006/relationships/slideLayout" Target="../slideLayouts/slideLayout62.xml"/><Relationship Id="rId21" Type="http://schemas.openxmlformats.org/officeDocument/2006/relationships/slideLayout" Target="../slideLayouts/slideLayout80.xml"/><Relationship Id="rId7" Type="http://schemas.openxmlformats.org/officeDocument/2006/relationships/slideLayout" Target="../slideLayouts/slideLayout66.xml"/><Relationship Id="rId12" Type="http://schemas.openxmlformats.org/officeDocument/2006/relationships/slideLayout" Target="../slideLayouts/slideLayout71.xml"/><Relationship Id="rId17" Type="http://schemas.openxmlformats.org/officeDocument/2006/relationships/slideLayout" Target="../slideLayouts/slideLayout76.xml"/><Relationship Id="rId25" Type="http://schemas.openxmlformats.org/officeDocument/2006/relationships/theme" Target="../theme/theme4.xml"/><Relationship Id="rId2" Type="http://schemas.openxmlformats.org/officeDocument/2006/relationships/slideLayout" Target="../slideLayouts/slideLayout61.xml"/><Relationship Id="rId16" Type="http://schemas.openxmlformats.org/officeDocument/2006/relationships/slideLayout" Target="../slideLayouts/slideLayout75.xml"/><Relationship Id="rId20" Type="http://schemas.openxmlformats.org/officeDocument/2006/relationships/slideLayout" Target="../slideLayouts/slideLayout79.xml"/><Relationship Id="rId1" Type="http://schemas.openxmlformats.org/officeDocument/2006/relationships/slideLayout" Target="../slideLayouts/slideLayout60.xml"/><Relationship Id="rId6" Type="http://schemas.openxmlformats.org/officeDocument/2006/relationships/slideLayout" Target="../slideLayouts/slideLayout65.xml"/><Relationship Id="rId11" Type="http://schemas.openxmlformats.org/officeDocument/2006/relationships/slideLayout" Target="../slideLayouts/slideLayout70.xml"/><Relationship Id="rId24" Type="http://schemas.openxmlformats.org/officeDocument/2006/relationships/slideLayout" Target="../slideLayouts/slideLayout83.xml"/><Relationship Id="rId5" Type="http://schemas.openxmlformats.org/officeDocument/2006/relationships/slideLayout" Target="../slideLayouts/slideLayout64.xml"/><Relationship Id="rId15" Type="http://schemas.openxmlformats.org/officeDocument/2006/relationships/slideLayout" Target="../slideLayouts/slideLayout74.xml"/><Relationship Id="rId23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69.xml"/><Relationship Id="rId19" Type="http://schemas.openxmlformats.org/officeDocument/2006/relationships/slideLayout" Target="../slideLayouts/slideLayout78.xml"/><Relationship Id="rId4" Type="http://schemas.openxmlformats.org/officeDocument/2006/relationships/slideLayout" Target="../slideLayouts/slideLayout63.xml"/><Relationship Id="rId9" Type="http://schemas.openxmlformats.org/officeDocument/2006/relationships/slideLayout" Target="../slideLayouts/slideLayout68.xml"/><Relationship Id="rId14" Type="http://schemas.openxmlformats.org/officeDocument/2006/relationships/slideLayout" Target="../slideLayouts/slideLayout73.xml"/><Relationship Id="rId22" Type="http://schemas.openxmlformats.org/officeDocument/2006/relationships/slideLayout" Target="../slideLayouts/slideLayout81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1.xml"/><Relationship Id="rId13" Type="http://schemas.openxmlformats.org/officeDocument/2006/relationships/slideLayout" Target="../slideLayouts/slideLayout96.xml"/><Relationship Id="rId18" Type="http://schemas.openxmlformats.org/officeDocument/2006/relationships/slideLayout" Target="../slideLayouts/slideLayout101.xml"/><Relationship Id="rId26" Type="http://schemas.openxmlformats.org/officeDocument/2006/relationships/image" Target="../media/image18.png"/><Relationship Id="rId3" Type="http://schemas.openxmlformats.org/officeDocument/2006/relationships/slideLayout" Target="../slideLayouts/slideLayout86.xml"/><Relationship Id="rId21" Type="http://schemas.openxmlformats.org/officeDocument/2006/relationships/slideLayout" Target="../slideLayouts/slideLayout104.xml"/><Relationship Id="rId7" Type="http://schemas.openxmlformats.org/officeDocument/2006/relationships/slideLayout" Target="../slideLayouts/slideLayout90.xml"/><Relationship Id="rId12" Type="http://schemas.openxmlformats.org/officeDocument/2006/relationships/slideLayout" Target="../slideLayouts/slideLayout95.xml"/><Relationship Id="rId17" Type="http://schemas.openxmlformats.org/officeDocument/2006/relationships/slideLayout" Target="../slideLayouts/slideLayout100.xml"/><Relationship Id="rId25" Type="http://schemas.openxmlformats.org/officeDocument/2006/relationships/theme" Target="../theme/theme5.xml"/><Relationship Id="rId2" Type="http://schemas.openxmlformats.org/officeDocument/2006/relationships/slideLayout" Target="../slideLayouts/slideLayout85.xml"/><Relationship Id="rId16" Type="http://schemas.openxmlformats.org/officeDocument/2006/relationships/slideLayout" Target="../slideLayouts/slideLayout99.xml"/><Relationship Id="rId20" Type="http://schemas.openxmlformats.org/officeDocument/2006/relationships/slideLayout" Target="../slideLayouts/slideLayout103.xml"/><Relationship Id="rId1" Type="http://schemas.openxmlformats.org/officeDocument/2006/relationships/slideLayout" Target="../slideLayouts/slideLayout84.xml"/><Relationship Id="rId6" Type="http://schemas.openxmlformats.org/officeDocument/2006/relationships/slideLayout" Target="../slideLayouts/slideLayout89.xml"/><Relationship Id="rId11" Type="http://schemas.openxmlformats.org/officeDocument/2006/relationships/slideLayout" Target="../slideLayouts/slideLayout94.xml"/><Relationship Id="rId24" Type="http://schemas.openxmlformats.org/officeDocument/2006/relationships/slideLayout" Target="../slideLayouts/slideLayout107.xml"/><Relationship Id="rId5" Type="http://schemas.openxmlformats.org/officeDocument/2006/relationships/slideLayout" Target="../slideLayouts/slideLayout88.xml"/><Relationship Id="rId15" Type="http://schemas.openxmlformats.org/officeDocument/2006/relationships/slideLayout" Target="../slideLayouts/slideLayout98.xml"/><Relationship Id="rId23" Type="http://schemas.openxmlformats.org/officeDocument/2006/relationships/slideLayout" Target="../slideLayouts/slideLayout106.xml"/><Relationship Id="rId10" Type="http://schemas.openxmlformats.org/officeDocument/2006/relationships/slideLayout" Target="../slideLayouts/slideLayout93.xml"/><Relationship Id="rId19" Type="http://schemas.openxmlformats.org/officeDocument/2006/relationships/slideLayout" Target="../slideLayouts/slideLayout102.xml"/><Relationship Id="rId4" Type="http://schemas.openxmlformats.org/officeDocument/2006/relationships/slideLayout" Target="../slideLayouts/slideLayout87.xml"/><Relationship Id="rId9" Type="http://schemas.openxmlformats.org/officeDocument/2006/relationships/slideLayout" Target="../slideLayouts/slideLayout92.xml"/><Relationship Id="rId14" Type="http://schemas.openxmlformats.org/officeDocument/2006/relationships/slideLayout" Target="../slideLayouts/slideLayout97.xml"/><Relationship Id="rId22" Type="http://schemas.openxmlformats.org/officeDocument/2006/relationships/slideLayout" Target="../slideLayouts/slideLayout105.xml"/><Relationship Id="rId27" Type="http://schemas.openxmlformats.org/officeDocument/2006/relationships/image" Target="../media/image1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4">
            <a:extLst>
              <a:ext uri="{FF2B5EF4-FFF2-40B4-BE49-F238E27FC236}">
                <a16:creationId xmlns:a16="http://schemas.microsoft.com/office/drawing/2014/main" id="{EFAEFF9F-3904-4DB9-9DAD-0F18E7360ADA}"/>
              </a:ext>
            </a:extLst>
          </p:cNvPr>
          <p:cNvSpPr/>
          <p:nvPr userDrawn="1"/>
        </p:nvSpPr>
        <p:spPr>
          <a:xfrm>
            <a:off x="1" y="0"/>
            <a:ext cx="9184540" cy="999984"/>
          </a:xfrm>
          <a:custGeom>
            <a:avLst/>
            <a:gdLst>
              <a:gd name="connsiteX0" fmla="*/ 0 w 8594459"/>
              <a:gd name="connsiteY0" fmla="*/ 0 h 999984"/>
              <a:gd name="connsiteX1" fmla="*/ 8594459 w 8594459"/>
              <a:gd name="connsiteY1" fmla="*/ 0 h 999984"/>
              <a:gd name="connsiteX2" fmla="*/ 8594459 w 8594459"/>
              <a:gd name="connsiteY2" fmla="*/ 999984 h 999984"/>
              <a:gd name="connsiteX3" fmla="*/ 0 w 8594459"/>
              <a:gd name="connsiteY3" fmla="*/ 999984 h 999984"/>
              <a:gd name="connsiteX4" fmla="*/ 0 w 8594459"/>
              <a:gd name="connsiteY4" fmla="*/ 0 h 999984"/>
              <a:gd name="connsiteX0" fmla="*/ 0 w 9184540"/>
              <a:gd name="connsiteY0" fmla="*/ 0 h 999984"/>
              <a:gd name="connsiteX1" fmla="*/ 9184540 w 9184540"/>
              <a:gd name="connsiteY1" fmla="*/ 4504 h 999984"/>
              <a:gd name="connsiteX2" fmla="*/ 8594459 w 9184540"/>
              <a:gd name="connsiteY2" fmla="*/ 999984 h 999984"/>
              <a:gd name="connsiteX3" fmla="*/ 0 w 9184540"/>
              <a:gd name="connsiteY3" fmla="*/ 999984 h 999984"/>
              <a:gd name="connsiteX4" fmla="*/ 0 w 9184540"/>
              <a:gd name="connsiteY4" fmla="*/ 0 h 999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84540" h="999984">
                <a:moveTo>
                  <a:pt x="0" y="0"/>
                </a:moveTo>
                <a:lnTo>
                  <a:pt x="9184540" y="4504"/>
                </a:lnTo>
                <a:lnTo>
                  <a:pt x="8594459" y="999984"/>
                </a:lnTo>
                <a:lnTo>
                  <a:pt x="0" y="999984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15" name="Rectangle 4">
            <a:extLst>
              <a:ext uri="{FF2B5EF4-FFF2-40B4-BE49-F238E27FC236}">
                <a16:creationId xmlns:a16="http://schemas.microsoft.com/office/drawing/2014/main" id="{8D6AC07B-B1DB-4C82-9EE4-FC3DB81B8D15}"/>
              </a:ext>
            </a:extLst>
          </p:cNvPr>
          <p:cNvSpPr/>
          <p:nvPr userDrawn="1"/>
        </p:nvSpPr>
        <p:spPr>
          <a:xfrm>
            <a:off x="0" y="6378547"/>
            <a:ext cx="5396312" cy="488467"/>
          </a:xfrm>
          <a:custGeom>
            <a:avLst/>
            <a:gdLst>
              <a:gd name="connsiteX0" fmla="*/ 0 w 8594459"/>
              <a:gd name="connsiteY0" fmla="*/ 0 h 999984"/>
              <a:gd name="connsiteX1" fmla="*/ 8594459 w 8594459"/>
              <a:gd name="connsiteY1" fmla="*/ 0 h 999984"/>
              <a:gd name="connsiteX2" fmla="*/ 8594459 w 8594459"/>
              <a:gd name="connsiteY2" fmla="*/ 999984 h 999984"/>
              <a:gd name="connsiteX3" fmla="*/ 0 w 8594459"/>
              <a:gd name="connsiteY3" fmla="*/ 999984 h 999984"/>
              <a:gd name="connsiteX4" fmla="*/ 0 w 8594459"/>
              <a:gd name="connsiteY4" fmla="*/ 0 h 999984"/>
              <a:gd name="connsiteX0" fmla="*/ 0 w 9184540"/>
              <a:gd name="connsiteY0" fmla="*/ 0 h 999984"/>
              <a:gd name="connsiteX1" fmla="*/ 9184540 w 9184540"/>
              <a:gd name="connsiteY1" fmla="*/ 4504 h 999984"/>
              <a:gd name="connsiteX2" fmla="*/ 8594459 w 9184540"/>
              <a:gd name="connsiteY2" fmla="*/ 999984 h 999984"/>
              <a:gd name="connsiteX3" fmla="*/ 0 w 9184540"/>
              <a:gd name="connsiteY3" fmla="*/ 999984 h 999984"/>
              <a:gd name="connsiteX4" fmla="*/ 0 w 9184540"/>
              <a:gd name="connsiteY4" fmla="*/ 0 h 999984"/>
              <a:gd name="connsiteX0" fmla="*/ 0 w 10945830"/>
              <a:gd name="connsiteY0" fmla="*/ 0 h 999984"/>
              <a:gd name="connsiteX1" fmla="*/ 10945830 w 10945830"/>
              <a:gd name="connsiteY1" fmla="*/ 22947 h 999984"/>
              <a:gd name="connsiteX2" fmla="*/ 8594459 w 10945830"/>
              <a:gd name="connsiteY2" fmla="*/ 999984 h 999984"/>
              <a:gd name="connsiteX3" fmla="*/ 0 w 10945830"/>
              <a:gd name="connsiteY3" fmla="*/ 999984 h 999984"/>
              <a:gd name="connsiteX4" fmla="*/ 0 w 10945830"/>
              <a:gd name="connsiteY4" fmla="*/ 0 h 999984"/>
              <a:gd name="connsiteX0" fmla="*/ 0 w 10945830"/>
              <a:gd name="connsiteY0" fmla="*/ 0 h 999984"/>
              <a:gd name="connsiteX1" fmla="*/ 10945830 w 10945830"/>
              <a:gd name="connsiteY1" fmla="*/ 22947 h 999984"/>
              <a:gd name="connsiteX2" fmla="*/ 10438744 w 10945830"/>
              <a:gd name="connsiteY2" fmla="*/ 999984 h 999984"/>
              <a:gd name="connsiteX3" fmla="*/ 0 w 10945830"/>
              <a:gd name="connsiteY3" fmla="*/ 999984 h 999984"/>
              <a:gd name="connsiteX4" fmla="*/ 0 w 10945830"/>
              <a:gd name="connsiteY4" fmla="*/ 0 h 999984"/>
              <a:gd name="connsiteX0" fmla="*/ 0 w 11047266"/>
              <a:gd name="connsiteY0" fmla="*/ 0 h 999984"/>
              <a:gd name="connsiteX1" fmla="*/ 11047266 w 11047266"/>
              <a:gd name="connsiteY1" fmla="*/ 13726 h 999984"/>
              <a:gd name="connsiteX2" fmla="*/ 10438744 w 11047266"/>
              <a:gd name="connsiteY2" fmla="*/ 999984 h 999984"/>
              <a:gd name="connsiteX3" fmla="*/ 0 w 11047266"/>
              <a:gd name="connsiteY3" fmla="*/ 999984 h 999984"/>
              <a:gd name="connsiteX4" fmla="*/ 0 w 11047266"/>
              <a:gd name="connsiteY4" fmla="*/ 0 h 999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047266" h="999984">
                <a:moveTo>
                  <a:pt x="0" y="0"/>
                </a:moveTo>
                <a:lnTo>
                  <a:pt x="11047266" y="13726"/>
                </a:lnTo>
                <a:lnTo>
                  <a:pt x="10438744" y="999984"/>
                </a:lnTo>
                <a:lnTo>
                  <a:pt x="0" y="999984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B2AFD9C-E011-440C-BCAD-1EC2D3E3B22B}"/>
              </a:ext>
            </a:extLst>
          </p:cNvPr>
          <p:cNvSpPr/>
          <p:nvPr userDrawn="1"/>
        </p:nvSpPr>
        <p:spPr>
          <a:xfrm>
            <a:off x="-9144" y="1032644"/>
            <a:ext cx="12192000" cy="5351646"/>
          </a:xfrm>
          <a:prstGeom prst="rect">
            <a:avLst/>
          </a:prstGeom>
          <a:solidFill>
            <a:schemeClr val="bg1"/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1" y="113856"/>
            <a:ext cx="8950771" cy="7713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216152"/>
            <a:ext cx="11259312" cy="49469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182943" y="6684452"/>
            <a:ext cx="914400" cy="182563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en-US" sz="700" b="0" kern="1200" cap="small" baseline="0" smtClean="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ＭＳ Ｐゴシック" pitchFamily="34" charset="-128"/>
                <a:cs typeface="+mn-cs"/>
              </a:defRPr>
            </a:lvl1pPr>
          </a:lstStyle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‹#›</a:t>
            </a:fld>
            <a:endParaRPr lang="en-CA"/>
          </a:p>
        </p:txBody>
      </p:sp>
      <p:sp>
        <p:nvSpPr>
          <p:cNvPr id="17" name="Footer Placeholder 16"/>
          <p:cNvSpPr txBox="1">
            <a:spLocks/>
          </p:cNvSpPr>
          <p:nvPr userDrawn="1"/>
        </p:nvSpPr>
        <p:spPr>
          <a:xfrm>
            <a:off x="415751" y="6590069"/>
            <a:ext cx="3994883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9pPr>
          </a:lstStyle>
          <a:p>
            <a:pPr algn="l"/>
            <a:r>
              <a:rPr lang="en-US" sz="700" b="0" cap="small" spc="100" baseline="0">
                <a:solidFill>
                  <a:schemeClr val="bg1"/>
                </a:solidFill>
                <a:latin typeface="+mn-lt"/>
              </a:rPr>
              <a:t>© 2022</a:t>
            </a:r>
            <a:r>
              <a:rPr lang="en-US" sz="700" b="0" cap="none" spc="100" baseline="0">
                <a:solidFill>
                  <a:schemeClr val="bg1"/>
                </a:solidFill>
                <a:latin typeface="+mn-lt"/>
              </a:rPr>
              <a:t> Rapiscan Systems, Inc. | American Science and Engineering, Inc.</a:t>
            </a:r>
          </a:p>
        </p:txBody>
      </p:sp>
      <p:sp>
        <p:nvSpPr>
          <p:cNvPr id="26" name="TextBox 25"/>
          <p:cNvSpPr txBox="1"/>
          <p:nvPr userDrawn="1"/>
        </p:nvSpPr>
        <p:spPr bwMode="auto">
          <a:xfrm>
            <a:off x="415752" y="6438125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F6229A2-5EEF-41F5-A6D4-086DF40139E9}"/>
              </a:ext>
            </a:extLst>
          </p:cNvPr>
          <p:cNvPicPr>
            <a:picLocks noChangeAspect="1"/>
          </p:cNvPicPr>
          <p:nvPr userDrawn="1"/>
        </p:nvPicPr>
        <p:blipFill>
          <a:blip r:embed="rId3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72287" y="350969"/>
            <a:ext cx="1988798" cy="436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6833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44" r:id="rId4"/>
    <p:sldLayoutId id="2147483755" r:id="rId5"/>
    <p:sldLayoutId id="2147483765" r:id="rId6"/>
    <p:sldLayoutId id="2147483756" r:id="rId7"/>
    <p:sldLayoutId id="2147483742" r:id="rId8"/>
    <p:sldLayoutId id="2147483743" r:id="rId9"/>
    <p:sldLayoutId id="2147483741" r:id="rId10"/>
    <p:sldLayoutId id="2147483757" r:id="rId11"/>
    <p:sldLayoutId id="2147483766" r:id="rId12"/>
    <p:sldLayoutId id="2147483758" r:id="rId13"/>
    <p:sldLayoutId id="2147483760" r:id="rId14"/>
    <p:sldLayoutId id="2147483759" r:id="rId15"/>
    <p:sldLayoutId id="2147483745" r:id="rId16"/>
    <p:sldLayoutId id="2147483763" r:id="rId17"/>
    <p:sldLayoutId id="2147483739" r:id="rId18"/>
    <p:sldLayoutId id="2147483762" r:id="rId19"/>
    <p:sldLayoutId id="2147483740" r:id="rId20"/>
    <p:sldLayoutId id="2147483738" r:id="rId21"/>
    <p:sldLayoutId id="2147483761" r:id="rId22"/>
    <p:sldLayoutId id="2147483746" r:id="rId23"/>
    <p:sldLayoutId id="2147483747" r:id="rId24"/>
    <p:sldLayoutId id="2147483764" r:id="rId25"/>
    <p:sldLayoutId id="2147483772" r:id="rId26"/>
    <p:sldLayoutId id="2147483773" r:id="rId27"/>
    <p:sldLayoutId id="2147483774" r:id="rId28"/>
    <p:sldLayoutId id="2147483775" r:id="rId29"/>
    <p:sldLayoutId id="2147483776" r:id="rId30"/>
  </p:sldLayoutIdLst>
  <p:hf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2400" b="1" kern="1200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rgbClr val="4A5C78"/>
          </a:solidFill>
          <a:latin typeface="Arial Narrow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rgbClr val="4A5C78"/>
          </a:solidFill>
          <a:latin typeface="Arial Narrow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rgbClr val="4A5C78"/>
          </a:solidFill>
          <a:latin typeface="Arial Narrow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rgbClr val="4A5C78"/>
          </a:solidFill>
          <a:latin typeface="Arial Narrow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 Narrow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 Narrow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 Narrow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 Narrow" pitchFamily="34" charset="0"/>
        </a:defRPr>
      </a:lvl9pPr>
    </p:titleStyle>
    <p:bodyStyle>
      <a:lvl1pPr marL="179388" indent="-176213" algn="l" rtl="0" eaLnBrk="1" fontAlgn="base" hangingPunct="1">
        <a:spcBef>
          <a:spcPts val="1200"/>
        </a:spcBef>
        <a:spcAft>
          <a:spcPct val="0"/>
        </a:spcAft>
        <a:buClr>
          <a:schemeClr val="accent1"/>
        </a:buClr>
        <a:buFont typeface="Arial" panose="020B0604020202020204" pitchFamily="34" charset="0"/>
        <a:buChar char="•"/>
        <a:defRPr sz="2000" b="0" kern="1200">
          <a:solidFill>
            <a:schemeClr val="tx2"/>
          </a:solidFill>
          <a:latin typeface="+mn-lt"/>
          <a:ea typeface="+mn-ea"/>
          <a:cs typeface="+mn-cs"/>
        </a:defRPr>
      </a:lvl1pPr>
      <a:lvl2pPr marL="358775" indent="-179388" algn="l" rtl="0" eaLnBrk="1" fontAlgn="base" hangingPunct="1">
        <a:spcBef>
          <a:spcPts val="800"/>
        </a:spcBef>
        <a:spcAft>
          <a:spcPct val="0"/>
        </a:spcAft>
        <a:buClr>
          <a:schemeClr val="tx2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36575" indent="-177800" algn="l" rtl="0" eaLnBrk="1" fontAlgn="base" hangingPunct="1">
        <a:spcBef>
          <a:spcPts val="800"/>
        </a:spcBef>
        <a:spcAft>
          <a:spcPct val="0"/>
        </a:spcAft>
        <a:buClr>
          <a:schemeClr val="tx2"/>
        </a:buClr>
        <a:buSzPct val="80000"/>
        <a:buFont typeface="Wingdings 3" pitchFamily="18" charset="2"/>
        <a:buChar char="}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715963" indent="-179388" algn="l" rtl="0" eaLnBrk="1" fontAlgn="base" hangingPunct="1">
        <a:spcBef>
          <a:spcPts val="800"/>
        </a:spcBef>
        <a:spcAft>
          <a:spcPct val="0"/>
        </a:spcAft>
        <a:buClr>
          <a:schemeClr val="tx2"/>
        </a:buClr>
        <a:buSzPct val="90000"/>
        <a:buFont typeface="Arial" pitchFamily="34" charset="0"/>
        <a:buChar char="–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895350" indent="-179388" algn="l" rtl="0" eaLnBrk="1" fontAlgn="base" hangingPunct="1">
        <a:spcBef>
          <a:spcPts val="800"/>
        </a:spcBef>
        <a:spcAft>
          <a:spcPct val="0"/>
        </a:spcAft>
        <a:buClr>
          <a:schemeClr val="tx2"/>
        </a:buClr>
        <a:buFont typeface="Arial" pitchFamily="34" charset="0"/>
        <a:buChar char="»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4">
          <p15:clr>
            <a:srgbClr val="F26B43"/>
          </p15:clr>
        </p15:guide>
        <p15:guide id="2" pos="279">
          <p15:clr>
            <a:srgbClr val="F26B43"/>
          </p15:clr>
        </p15:guide>
        <p15:guide id="3" orient="horz" pos="958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508547A-3877-EA50-30C5-F75B8B8EDA4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70416" y="320896"/>
            <a:ext cx="1787022" cy="352542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7C40EC-7516-93A2-1710-A5F2BFF1D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560" y="67027"/>
            <a:ext cx="7919316" cy="906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C09B09-5B06-9C1D-9FE8-5FC18A863B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4559" y="1567460"/>
            <a:ext cx="11522879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768B370-9DBB-097B-BFA1-37C35B4D4D9D}"/>
              </a:ext>
            </a:extLst>
          </p:cNvPr>
          <p:cNvSpPr/>
          <p:nvPr/>
        </p:nvSpPr>
        <p:spPr>
          <a:xfrm>
            <a:off x="-1" y="0"/>
            <a:ext cx="12191993" cy="6858000"/>
          </a:xfrm>
          <a:prstGeom prst="rect">
            <a:avLst/>
          </a:prstGeom>
          <a:noFill/>
          <a:ln w="63500">
            <a:solidFill>
              <a:srgbClr val="0071B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73C0"/>
              </a:solidFill>
            </a:endParaRPr>
          </a:p>
        </p:txBody>
      </p:sp>
      <p:sp>
        <p:nvSpPr>
          <p:cNvPr id="9" name="Isosceles Triangle 9">
            <a:extLst>
              <a:ext uri="{FF2B5EF4-FFF2-40B4-BE49-F238E27FC236}">
                <a16:creationId xmlns:a16="http://schemas.microsoft.com/office/drawing/2014/main" id="{4252CAA9-E7C5-CF76-15DF-CA7AD7B427CA}"/>
              </a:ext>
            </a:extLst>
          </p:cNvPr>
          <p:cNvSpPr/>
          <p:nvPr/>
        </p:nvSpPr>
        <p:spPr>
          <a:xfrm rot="17903622" flipH="1" flipV="1">
            <a:off x="7946539" y="4101022"/>
            <a:ext cx="3443211" cy="4816834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13B62DA-B485-ADC0-55A3-4C08E8EB91E9}"/>
              </a:ext>
            </a:extLst>
          </p:cNvPr>
          <p:cNvSpPr txBox="1"/>
          <p:nvPr/>
        </p:nvSpPr>
        <p:spPr>
          <a:xfrm>
            <a:off x="8693901" y="6492874"/>
            <a:ext cx="3098800" cy="2462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SOLUTIONS</a:t>
            </a:r>
          </a:p>
          <a:p>
            <a:pPr algn="r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SAFER WORLD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AEA1ACF-5FD0-5525-3A13-C7413AB5BE12}"/>
              </a:ext>
            </a:extLst>
          </p:cNvPr>
          <p:cNvCxnSpPr>
            <a:cxnSpLocks/>
          </p:cNvCxnSpPr>
          <p:nvPr/>
        </p:nvCxnSpPr>
        <p:spPr>
          <a:xfrm>
            <a:off x="11857439" y="6492874"/>
            <a:ext cx="0" cy="406157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Footer Placeholder 16">
            <a:extLst>
              <a:ext uri="{FF2B5EF4-FFF2-40B4-BE49-F238E27FC236}">
                <a16:creationId xmlns:a16="http://schemas.microsoft.com/office/drawing/2014/main" id="{0ABDA73F-C535-5003-3435-B261AFB6B211}"/>
              </a:ext>
            </a:extLst>
          </p:cNvPr>
          <p:cNvSpPr txBox="1">
            <a:spLocks/>
          </p:cNvSpPr>
          <p:nvPr/>
        </p:nvSpPr>
        <p:spPr>
          <a:xfrm>
            <a:off x="415751" y="6590069"/>
            <a:ext cx="3994883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9pPr>
          </a:lstStyle>
          <a:p>
            <a:pPr algn="l"/>
            <a:r>
              <a:rPr lang="en-US" sz="700" b="0" cap="small" spc="100" baseline="0">
                <a:solidFill>
                  <a:schemeClr val="bg1"/>
                </a:solidFill>
                <a:latin typeface="+mn-lt"/>
              </a:rPr>
              <a:t>© 2024</a:t>
            </a:r>
            <a:r>
              <a:rPr lang="en-US" sz="700" b="0" cap="none" spc="100" baseline="0">
                <a:solidFill>
                  <a:schemeClr val="bg1"/>
                </a:solidFill>
                <a:latin typeface="+mn-lt"/>
              </a:rPr>
              <a:t> Rapiscan Systems, Inc.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CE196A8-5A48-CB17-D430-A59FE935693C}"/>
              </a:ext>
            </a:extLst>
          </p:cNvPr>
          <p:cNvSpPr txBox="1"/>
          <p:nvPr/>
        </p:nvSpPr>
        <p:spPr bwMode="auto">
          <a:xfrm>
            <a:off x="415752" y="6438125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74312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807" r:id="rId1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1" kern="1200" spc="300">
          <a:solidFill>
            <a:schemeClr val="accent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2400" kern="1200">
          <a:solidFill>
            <a:srgbClr val="001C2D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2000" kern="1200">
          <a:solidFill>
            <a:srgbClr val="001C2D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800" kern="1200">
          <a:solidFill>
            <a:srgbClr val="001C2D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rgbClr val="001C2D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rgbClr val="001C2D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508547A-3877-EA50-30C5-F75B8B8EDA4A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070416" y="320896"/>
            <a:ext cx="1787022" cy="352542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7C40EC-7516-93A2-1710-A5F2BFF1D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560" y="67027"/>
            <a:ext cx="7919316" cy="906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C09B09-5B06-9C1D-9FE8-5FC18A863B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4559" y="1567460"/>
            <a:ext cx="11522879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768B370-9DBB-097B-BFA1-37C35B4D4D9D}"/>
              </a:ext>
            </a:extLst>
          </p:cNvPr>
          <p:cNvSpPr/>
          <p:nvPr userDrawn="1"/>
        </p:nvSpPr>
        <p:spPr>
          <a:xfrm>
            <a:off x="-1" y="0"/>
            <a:ext cx="12191993" cy="6858000"/>
          </a:xfrm>
          <a:prstGeom prst="rect">
            <a:avLst/>
          </a:prstGeom>
          <a:noFill/>
          <a:ln w="63500">
            <a:solidFill>
              <a:srgbClr val="0071B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73C0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C6AC23D-A619-0CE1-9745-A6FB3CBAF059}"/>
              </a:ext>
            </a:extLst>
          </p:cNvPr>
          <p:cNvSpPr txBox="1"/>
          <p:nvPr userDrawn="1"/>
        </p:nvSpPr>
        <p:spPr>
          <a:xfrm>
            <a:off x="334559" y="6492874"/>
            <a:ext cx="475338" cy="123111"/>
          </a:xfrm>
          <a:prstGeom prst="rect">
            <a:avLst/>
          </a:prstGeom>
        </p:spPr>
        <p:txBody>
          <a:bodyPr wrap="square" lIns="0" tIns="0" rIns="0" bIns="0" rtlCol="0">
            <a:spAutoFit/>
          </a:bodyPr>
          <a:lstStyle/>
          <a:p>
            <a:pPr algn="l"/>
            <a:fld id="{21603E33-A707-9144-8C6E-D44AD7A17D72}" type="slidenum">
              <a:rPr lang="en-US" sz="800" spc="300" smtClean="0">
                <a:solidFill>
                  <a:srgbClr val="0071B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‹#›</a:t>
            </a:fld>
            <a:endParaRPr lang="en-US" sz="800" spc="300">
              <a:solidFill>
                <a:srgbClr val="0071B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Isosceles Triangle 9">
            <a:extLst>
              <a:ext uri="{FF2B5EF4-FFF2-40B4-BE49-F238E27FC236}">
                <a16:creationId xmlns:a16="http://schemas.microsoft.com/office/drawing/2014/main" id="{4252CAA9-E7C5-CF76-15DF-CA7AD7B427CA}"/>
              </a:ext>
            </a:extLst>
          </p:cNvPr>
          <p:cNvSpPr/>
          <p:nvPr userDrawn="1"/>
        </p:nvSpPr>
        <p:spPr>
          <a:xfrm rot="17903622" flipH="1" flipV="1">
            <a:off x="7946539" y="4101022"/>
            <a:ext cx="3443211" cy="4816834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13B62DA-B485-ADC0-55A3-4C08E8EB91E9}"/>
              </a:ext>
            </a:extLst>
          </p:cNvPr>
          <p:cNvSpPr txBox="1"/>
          <p:nvPr userDrawn="1"/>
        </p:nvSpPr>
        <p:spPr>
          <a:xfrm>
            <a:off x="8693901" y="6492874"/>
            <a:ext cx="3098800" cy="2462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SOLUTIONS</a:t>
            </a:r>
          </a:p>
          <a:p>
            <a:pPr algn="r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SAFER WORLD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AEA1ACF-5FD0-5525-3A13-C7413AB5BE12}"/>
              </a:ext>
            </a:extLst>
          </p:cNvPr>
          <p:cNvCxnSpPr>
            <a:cxnSpLocks/>
          </p:cNvCxnSpPr>
          <p:nvPr userDrawn="1"/>
        </p:nvCxnSpPr>
        <p:spPr>
          <a:xfrm>
            <a:off x="11857439" y="6492874"/>
            <a:ext cx="0" cy="406157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587E8A3A-6D0C-4FC8-9575-6E685FEC55FF}"/>
              </a:ext>
            </a:extLst>
          </p:cNvPr>
          <p:cNvSpPr txBox="1"/>
          <p:nvPr userDrawn="1"/>
        </p:nvSpPr>
        <p:spPr>
          <a:xfrm>
            <a:off x="809897" y="6494649"/>
            <a:ext cx="3098800" cy="123111"/>
          </a:xfrm>
          <a:prstGeom prst="rect">
            <a:avLst/>
          </a:prstGeom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800" spc="300">
                <a:solidFill>
                  <a:srgbClr val="CC30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 AND PROPRIETARY</a:t>
            </a:r>
          </a:p>
        </p:txBody>
      </p:sp>
    </p:spTree>
    <p:extLst>
      <p:ext uri="{BB962C8B-B14F-4D97-AF65-F5344CB8AC3E}">
        <p14:creationId xmlns:p14="http://schemas.microsoft.com/office/powerpoint/2010/main" val="4285234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  <p:sldLayoutId id="2147483694" r:id="rId13"/>
    <p:sldLayoutId id="2147483695" r:id="rId14"/>
    <p:sldLayoutId id="2147483696" r:id="rId15"/>
    <p:sldLayoutId id="2147483777" r:id="rId16"/>
    <p:sldLayoutId id="2147483779" r:id="rId17"/>
    <p:sldLayoutId id="2147483769" r:id="rId18"/>
    <p:sldLayoutId id="2147483806" r:id="rId1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1" kern="1200" spc="300">
          <a:solidFill>
            <a:schemeClr val="accent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200"/>
        </a:spcBef>
        <a:spcAft>
          <a:spcPts val="0"/>
        </a:spcAft>
        <a:buFont typeface="Arial" panose="020B0604020202020204" pitchFamily="34" charset="0"/>
        <a:buChar char="•"/>
        <a:defRPr sz="2400" kern="1200">
          <a:solidFill>
            <a:srgbClr val="0071BA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2000" kern="1200">
          <a:solidFill>
            <a:srgbClr val="0071BA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800" kern="1200">
          <a:solidFill>
            <a:srgbClr val="0071BA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rgbClr val="0071BA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rgbClr val="0071BA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508547A-3877-EA50-30C5-F75B8B8EDA4A}"/>
              </a:ext>
            </a:extLst>
          </p:cNvPr>
          <p:cNvPicPr>
            <a:picLocks noChangeAspect="1"/>
          </p:cNvPicPr>
          <p:nvPr userDrawn="1"/>
        </p:nvPicPr>
        <p:blipFill>
          <a:blip r:embed="rId26"/>
          <a:srcRect/>
          <a:stretch/>
        </p:blipFill>
        <p:spPr>
          <a:xfrm>
            <a:off x="10070416" y="320896"/>
            <a:ext cx="1787022" cy="352542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7C40EC-7516-93A2-1710-A5F2BFF1D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560" y="67027"/>
            <a:ext cx="7919316" cy="906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C09B09-5B06-9C1D-9FE8-5FC18A863B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4559" y="1567460"/>
            <a:ext cx="11522879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768B370-9DBB-097B-BFA1-37C35B4D4D9D}"/>
              </a:ext>
            </a:extLst>
          </p:cNvPr>
          <p:cNvSpPr/>
          <p:nvPr userDrawn="1"/>
        </p:nvSpPr>
        <p:spPr>
          <a:xfrm>
            <a:off x="-1" y="0"/>
            <a:ext cx="12191993" cy="6858000"/>
          </a:xfrm>
          <a:prstGeom prst="rect">
            <a:avLst/>
          </a:prstGeom>
          <a:noFill/>
          <a:ln w="63500">
            <a:solidFill>
              <a:srgbClr val="0071B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73C0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C6AC23D-A619-0CE1-9745-A6FB3CBAF059}"/>
              </a:ext>
            </a:extLst>
          </p:cNvPr>
          <p:cNvSpPr txBox="1"/>
          <p:nvPr userDrawn="1"/>
        </p:nvSpPr>
        <p:spPr>
          <a:xfrm>
            <a:off x="334559" y="6492874"/>
            <a:ext cx="3098800" cy="1231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800" spc="300">
                <a:solidFill>
                  <a:srgbClr val="CC30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 AND PROPRIETARY</a:t>
            </a:r>
          </a:p>
        </p:txBody>
      </p:sp>
      <p:sp>
        <p:nvSpPr>
          <p:cNvPr id="9" name="Isosceles Triangle 9">
            <a:extLst>
              <a:ext uri="{FF2B5EF4-FFF2-40B4-BE49-F238E27FC236}">
                <a16:creationId xmlns:a16="http://schemas.microsoft.com/office/drawing/2014/main" id="{4252CAA9-E7C5-CF76-15DF-CA7AD7B427CA}"/>
              </a:ext>
            </a:extLst>
          </p:cNvPr>
          <p:cNvSpPr/>
          <p:nvPr userDrawn="1"/>
        </p:nvSpPr>
        <p:spPr>
          <a:xfrm rot="17903622" flipH="1" flipV="1">
            <a:off x="7946539" y="4101022"/>
            <a:ext cx="3443211" cy="4816834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13B62DA-B485-ADC0-55A3-4C08E8EB91E9}"/>
              </a:ext>
            </a:extLst>
          </p:cNvPr>
          <p:cNvSpPr txBox="1"/>
          <p:nvPr userDrawn="1"/>
        </p:nvSpPr>
        <p:spPr>
          <a:xfrm>
            <a:off x="8693901" y="6492874"/>
            <a:ext cx="3098800" cy="2462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SOLUTIONS</a:t>
            </a:r>
          </a:p>
          <a:p>
            <a:pPr algn="r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SAFER WORLD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AEA1ACF-5FD0-5525-3A13-C7413AB5BE12}"/>
              </a:ext>
            </a:extLst>
          </p:cNvPr>
          <p:cNvCxnSpPr>
            <a:cxnSpLocks/>
          </p:cNvCxnSpPr>
          <p:nvPr userDrawn="1"/>
        </p:nvCxnSpPr>
        <p:spPr>
          <a:xfrm>
            <a:off x="11857439" y="6492874"/>
            <a:ext cx="0" cy="406157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7032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780" r:id="rId21"/>
    <p:sldLayoutId id="2147483803" r:id="rId22"/>
    <p:sldLayoutId id="2147483804" r:id="rId23"/>
    <p:sldLayoutId id="2147483805" r:id="rId24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1" kern="1200" spc="300">
          <a:solidFill>
            <a:schemeClr val="accent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2400" kern="1200">
          <a:solidFill>
            <a:srgbClr val="001C2D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2000" kern="1200">
          <a:solidFill>
            <a:srgbClr val="001C2D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800" kern="1200">
          <a:solidFill>
            <a:srgbClr val="001C2D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rgbClr val="001C2D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rgbClr val="001C2D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508547A-3877-EA50-30C5-F75B8B8EDA4A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70416" y="320896"/>
            <a:ext cx="1787022" cy="352542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7C40EC-7516-93A2-1710-A5F2BFF1D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560" y="67027"/>
            <a:ext cx="7919316" cy="906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C09B09-5B06-9C1D-9FE8-5FC18A863B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4559" y="1567460"/>
            <a:ext cx="11522879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768B370-9DBB-097B-BFA1-37C35B4D4D9D}"/>
              </a:ext>
            </a:extLst>
          </p:cNvPr>
          <p:cNvSpPr/>
          <p:nvPr/>
        </p:nvSpPr>
        <p:spPr>
          <a:xfrm>
            <a:off x="-1" y="0"/>
            <a:ext cx="12191993" cy="6858000"/>
          </a:xfrm>
          <a:prstGeom prst="rect">
            <a:avLst/>
          </a:prstGeom>
          <a:noFill/>
          <a:ln w="63500">
            <a:solidFill>
              <a:srgbClr val="0071B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73C0"/>
              </a:solidFill>
            </a:endParaRPr>
          </a:p>
        </p:txBody>
      </p:sp>
      <p:sp>
        <p:nvSpPr>
          <p:cNvPr id="9" name="Isosceles Triangle 9">
            <a:extLst>
              <a:ext uri="{FF2B5EF4-FFF2-40B4-BE49-F238E27FC236}">
                <a16:creationId xmlns:a16="http://schemas.microsoft.com/office/drawing/2014/main" id="{4252CAA9-E7C5-CF76-15DF-CA7AD7B427CA}"/>
              </a:ext>
            </a:extLst>
          </p:cNvPr>
          <p:cNvSpPr/>
          <p:nvPr/>
        </p:nvSpPr>
        <p:spPr>
          <a:xfrm rot="17903622" flipH="1" flipV="1">
            <a:off x="7946539" y="4101022"/>
            <a:ext cx="3443211" cy="4816834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rgbClr val="0071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13B62DA-B485-ADC0-55A3-4C08E8EB91E9}"/>
              </a:ext>
            </a:extLst>
          </p:cNvPr>
          <p:cNvSpPr txBox="1"/>
          <p:nvPr/>
        </p:nvSpPr>
        <p:spPr>
          <a:xfrm>
            <a:off x="8693901" y="6492874"/>
            <a:ext cx="3098800" cy="2462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SOLUTIONS</a:t>
            </a:r>
          </a:p>
          <a:p>
            <a:pPr algn="r"/>
            <a:r>
              <a:rPr lang="en-US" sz="8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SAFER WORLD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AEA1ACF-5FD0-5525-3A13-C7413AB5BE12}"/>
              </a:ext>
            </a:extLst>
          </p:cNvPr>
          <p:cNvCxnSpPr>
            <a:cxnSpLocks/>
          </p:cNvCxnSpPr>
          <p:nvPr/>
        </p:nvCxnSpPr>
        <p:spPr>
          <a:xfrm>
            <a:off x="11857439" y="6492874"/>
            <a:ext cx="0" cy="406157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Rectangle 4">
            <a:extLst>
              <a:ext uri="{FF2B5EF4-FFF2-40B4-BE49-F238E27FC236}">
                <a16:creationId xmlns:a16="http://schemas.microsoft.com/office/drawing/2014/main" id="{3F6C8CF0-E8B1-4D64-75AA-83E3347BD7A4}"/>
              </a:ext>
            </a:extLst>
          </p:cNvPr>
          <p:cNvSpPr/>
          <p:nvPr userDrawn="1"/>
        </p:nvSpPr>
        <p:spPr>
          <a:xfrm>
            <a:off x="1" y="0"/>
            <a:ext cx="9184540" cy="999984"/>
          </a:xfrm>
          <a:custGeom>
            <a:avLst/>
            <a:gdLst>
              <a:gd name="connsiteX0" fmla="*/ 0 w 8594459"/>
              <a:gd name="connsiteY0" fmla="*/ 0 h 999984"/>
              <a:gd name="connsiteX1" fmla="*/ 8594459 w 8594459"/>
              <a:gd name="connsiteY1" fmla="*/ 0 h 999984"/>
              <a:gd name="connsiteX2" fmla="*/ 8594459 w 8594459"/>
              <a:gd name="connsiteY2" fmla="*/ 999984 h 999984"/>
              <a:gd name="connsiteX3" fmla="*/ 0 w 8594459"/>
              <a:gd name="connsiteY3" fmla="*/ 999984 h 999984"/>
              <a:gd name="connsiteX4" fmla="*/ 0 w 8594459"/>
              <a:gd name="connsiteY4" fmla="*/ 0 h 999984"/>
              <a:gd name="connsiteX0" fmla="*/ 0 w 9184540"/>
              <a:gd name="connsiteY0" fmla="*/ 0 h 999984"/>
              <a:gd name="connsiteX1" fmla="*/ 9184540 w 9184540"/>
              <a:gd name="connsiteY1" fmla="*/ 4504 h 999984"/>
              <a:gd name="connsiteX2" fmla="*/ 8594459 w 9184540"/>
              <a:gd name="connsiteY2" fmla="*/ 999984 h 999984"/>
              <a:gd name="connsiteX3" fmla="*/ 0 w 9184540"/>
              <a:gd name="connsiteY3" fmla="*/ 999984 h 999984"/>
              <a:gd name="connsiteX4" fmla="*/ 0 w 9184540"/>
              <a:gd name="connsiteY4" fmla="*/ 0 h 999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84540" h="999984">
                <a:moveTo>
                  <a:pt x="0" y="0"/>
                </a:moveTo>
                <a:lnTo>
                  <a:pt x="9184540" y="4504"/>
                </a:lnTo>
                <a:lnTo>
                  <a:pt x="8594459" y="999984"/>
                </a:lnTo>
                <a:lnTo>
                  <a:pt x="0" y="999984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843DBFC-A83C-75A7-4594-97821ED40F1C}"/>
              </a:ext>
            </a:extLst>
          </p:cNvPr>
          <p:cNvSpPr/>
          <p:nvPr userDrawn="1"/>
        </p:nvSpPr>
        <p:spPr>
          <a:xfrm>
            <a:off x="0" y="6378547"/>
            <a:ext cx="5396312" cy="488467"/>
          </a:xfrm>
          <a:custGeom>
            <a:avLst/>
            <a:gdLst>
              <a:gd name="connsiteX0" fmla="*/ 0 w 8594459"/>
              <a:gd name="connsiteY0" fmla="*/ 0 h 999984"/>
              <a:gd name="connsiteX1" fmla="*/ 8594459 w 8594459"/>
              <a:gd name="connsiteY1" fmla="*/ 0 h 999984"/>
              <a:gd name="connsiteX2" fmla="*/ 8594459 w 8594459"/>
              <a:gd name="connsiteY2" fmla="*/ 999984 h 999984"/>
              <a:gd name="connsiteX3" fmla="*/ 0 w 8594459"/>
              <a:gd name="connsiteY3" fmla="*/ 999984 h 999984"/>
              <a:gd name="connsiteX4" fmla="*/ 0 w 8594459"/>
              <a:gd name="connsiteY4" fmla="*/ 0 h 999984"/>
              <a:gd name="connsiteX0" fmla="*/ 0 w 9184540"/>
              <a:gd name="connsiteY0" fmla="*/ 0 h 999984"/>
              <a:gd name="connsiteX1" fmla="*/ 9184540 w 9184540"/>
              <a:gd name="connsiteY1" fmla="*/ 4504 h 999984"/>
              <a:gd name="connsiteX2" fmla="*/ 8594459 w 9184540"/>
              <a:gd name="connsiteY2" fmla="*/ 999984 h 999984"/>
              <a:gd name="connsiteX3" fmla="*/ 0 w 9184540"/>
              <a:gd name="connsiteY3" fmla="*/ 999984 h 999984"/>
              <a:gd name="connsiteX4" fmla="*/ 0 w 9184540"/>
              <a:gd name="connsiteY4" fmla="*/ 0 h 999984"/>
              <a:gd name="connsiteX0" fmla="*/ 0 w 10945830"/>
              <a:gd name="connsiteY0" fmla="*/ 0 h 999984"/>
              <a:gd name="connsiteX1" fmla="*/ 10945830 w 10945830"/>
              <a:gd name="connsiteY1" fmla="*/ 22947 h 999984"/>
              <a:gd name="connsiteX2" fmla="*/ 8594459 w 10945830"/>
              <a:gd name="connsiteY2" fmla="*/ 999984 h 999984"/>
              <a:gd name="connsiteX3" fmla="*/ 0 w 10945830"/>
              <a:gd name="connsiteY3" fmla="*/ 999984 h 999984"/>
              <a:gd name="connsiteX4" fmla="*/ 0 w 10945830"/>
              <a:gd name="connsiteY4" fmla="*/ 0 h 999984"/>
              <a:gd name="connsiteX0" fmla="*/ 0 w 10945830"/>
              <a:gd name="connsiteY0" fmla="*/ 0 h 999984"/>
              <a:gd name="connsiteX1" fmla="*/ 10945830 w 10945830"/>
              <a:gd name="connsiteY1" fmla="*/ 22947 h 999984"/>
              <a:gd name="connsiteX2" fmla="*/ 10438744 w 10945830"/>
              <a:gd name="connsiteY2" fmla="*/ 999984 h 999984"/>
              <a:gd name="connsiteX3" fmla="*/ 0 w 10945830"/>
              <a:gd name="connsiteY3" fmla="*/ 999984 h 999984"/>
              <a:gd name="connsiteX4" fmla="*/ 0 w 10945830"/>
              <a:gd name="connsiteY4" fmla="*/ 0 h 999984"/>
              <a:gd name="connsiteX0" fmla="*/ 0 w 11047266"/>
              <a:gd name="connsiteY0" fmla="*/ 0 h 999984"/>
              <a:gd name="connsiteX1" fmla="*/ 11047266 w 11047266"/>
              <a:gd name="connsiteY1" fmla="*/ 13726 h 999984"/>
              <a:gd name="connsiteX2" fmla="*/ 10438744 w 11047266"/>
              <a:gd name="connsiteY2" fmla="*/ 999984 h 999984"/>
              <a:gd name="connsiteX3" fmla="*/ 0 w 11047266"/>
              <a:gd name="connsiteY3" fmla="*/ 999984 h 999984"/>
              <a:gd name="connsiteX4" fmla="*/ 0 w 11047266"/>
              <a:gd name="connsiteY4" fmla="*/ 0 h 999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047266" h="999984">
                <a:moveTo>
                  <a:pt x="0" y="0"/>
                </a:moveTo>
                <a:lnTo>
                  <a:pt x="11047266" y="13726"/>
                </a:lnTo>
                <a:lnTo>
                  <a:pt x="10438744" y="999984"/>
                </a:lnTo>
                <a:lnTo>
                  <a:pt x="0" y="999984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D026780-2B2C-024C-1287-2DF7F1D2FD87}"/>
              </a:ext>
            </a:extLst>
          </p:cNvPr>
          <p:cNvSpPr/>
          <p:nvPr userDrawn="1"/>
        </p:nvSpPr>
        <p:spPr>
          <a:xfrm>
            <a:off x="-9144" y="1032644"/>
            <a:ext cx="12192000" cy="5351646"/>
          </a:xfrm>
          <a:prstGeom prst="rect">
            <a:avLst/>
          </a:prstGeom>
          <a:solidFill>
            <a:schemeClr val="bg1"/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ooter Placeholder 16">
            <a:extLst>
              <a:ext uri="{FF2B5EF4-FFF2-40B4-BE49-F238E27FC236}">
                <a16:creationId xmlns:a16="http://schemas.microsoft.com/office/drawing/2014/main" id="{70128635-60F9-8E04-EBB7-5DA5C9E28DBE}"/>
              </a:ext>
            </a:extLst>
          </p:cNvPr>
          <p:cNvSpPr txBox="1">
            <a:spLocks/>
          </p:cNvSpPr>
          <p:nvPr userDrawn="1"/>
        </p:nvSpPr>
        <p:spPr>
          <a:xfrm>
            <a:off x="415751" y="6590069"/>
            <a:ext cx="3994883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2"/>
                </a:solidFill>
                <a:latin typeface="Arial Narrow" pitchFamily="34" charset="0"/>
                <a:ea typeface="ＭＳ Ｐゴシック" pitchFamily="34" charset="-128"/>
                <a:cs typeface="+mn-cs"/>
              </a:defRPr>
            </a:lvl9pPr>
          </a:lstStyle>
          <a:p>
            <a:pPr algn="l"/>
            <a:r>
              <a:rPr lang="en-US" sz="700" b="0" cap="small" spc="100" baseline="0">
                <a:solidFill>
                  <a:schemeClr val="bg1"/>
                </a:solidFill>
                <a:latin typeface="+mn-lt"/>
              </a:rPr>
              <a:t>© 2022</a:t>
            </a:r>
            <a:r>
              <a:rPr lang="en-US" sz="700" b="0" cap="none" spc="100" baseline="0">
                <a:solidFill>
                  <a:schemeClr val="bg1"/>
                </a:solidFill>
                <a:latin typeface="+mn-lt"/>
              </a:rPr>
              <a:t> Rapiscan Systems, Inc. | American Science and Engineering, Inc.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E762007-28CE-C983-71BA-ECEDD33668A7}"/>
              </a:ext>
            </a:extLst>
          </p:cNvPr>
          <p:cNvSpPr txBox="1"/>
          <p:nvPr userDrawn="1"/>
        </p:nvSpPr>
        <p:spPr bwMode="auto">
          <a:xfrm>
            <a:off x="415752" y="6438125"/>
            <a:ext cx="551127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800" b="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CARGO</a:t>
            </a:r>
            <a:r>
              <a:rPr lang="en-US" sz="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SCANNING &amp; SOLUTIONS</a:t>
            </a:r>
            <a:endParaRPr lang="en-US" sz="800" b="0" spc="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66ED59B-9739-AEF3-E757-881687AC499B}"/>
              </a:ext>
            </a:extLst>
          </p:cNvPr>
          <p:cNvPicPr>
            <a:picLocks noChangeAspect="1"/>
          </p:cNvPicPr>
          <p:nvPr userDrawn="1"/>
        </p:nvPicPr>
        <p:blipFill>
          <a:blip r:embed="rId2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72287" y="350969"/>
            <a:ext cx="1988798" cy="436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003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  <p:sldLayoutId id="2147483789" r:id="rId12"/>
    <p:sldLayoutId id="2147483790" r:id="rId13"/>
    <p:sldLayoutId id="2147483791" r:id="rId14"/>
    <p:sldLayoutId id="2147483792" r:id="rId15"/>
    <p:sldLayoutId id="2147483793" r:id="rId16"/>
    <p:sldLayoutId id="2147483794" r:id="rId17"/>
    <p:sldLayoutId id="2147483795" r:id="rId18"/>
    <p:sldLayoutId id="2147483796" r:id="rId19"/>
    <p:sldLayoutId id="2147483797" r:id="rId20"/>
    <p:sldLayoutId id="2147483798" r:id="rId21"/>
    <p:sldLayoutId id="2147483799" r:id="rId22"/>
    <p:sldLayoutId id="2147483800" r:id="rId23"/>
    <p:sldLayoutId id="2147483801" r:id="rId24"/>
  </p:sldLayoutIdLst>
  <p:transition>
    <p:fade/>
  </p:transition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1" kern="1200" spc="300">
          <a:solidFill>
            <a:schemeClr val="accent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200"/>
        </a:spcBef>
        <a:buFont typeface="Arial" panose="020B0604020202020204" pitchFamily="34" charset="0"/>
        <a:buChar char="•"/>
        <a:defRPr sz="2400" kern="1200">
          <a:solidFill>
            <a:schemeClr val="accent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2000" kern="1200">
          <a:solidFill>
            <a:schemeClr val="accent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800" kern="1200">
          <a:solidFill>
            <a:schemeClr val="accent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accent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accent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5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jpeg"/><Relationship Id="rId3" Type="http://schemas.openxmlformats.org/officeDocument/2006/relationships/image" Target="../media/image41.jpeg"/><Relationship Id="rId7" Type="http://schemas.openxmlformats.org/officeDocument/2006/relationships/image" Target="../media/image4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9.xml"/><Relationship Id="rId6" Type="http://schemas.openxmlformats.org/officeDocument/2006/relationships/image" Target="../media/image44.jpeg"/><Relationship Id="rId5" Type="http://schemas.openxmlformats.org/officeDocument/2006/relationships/image" Target="../media/image43.jpeg"/><Relationship Id="rId10" Type="http://schemas.openxmlformats.org/officeDocument/2006/relationships/image" Target="../media/image38.png"/><Relationship Id="rId4" Type="http://schemas.openxmlformats.org/officeDocument/2006/relationships/image" Target="../media/image42.jpeg"/><Relationship Id="rId9" Type="http://schemas.openxmlformats.org/officeDocument/2006/relationships/image" Target="../media/image4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52.png"/><Relationship Id="rId5" Type="http://schemas.openxmlformats.org/officeDocument/2006/relationships/image" Target="../media/image51.jpeg"/><Relationship Id="rId4" Type="http://schemas.openxmlformats.org/officeDocument/2006/relationships/image" Target="../media/image5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3" Type="http://schemas.openxmlformats.org/officeDocument/2006/relationships/image" Target="../media/image54.jpeg"/><Relationship Id="rId7" Type="http://schemas.openxmlformats.org/officeDocument/2006/relationships/image" Target="../media/image58.pn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1.xml"/><Relationship Id="rId6" Type="http://schemas.openxmlformats.org/officeDocument/2006/relationships/image" Target="../media/image57.png"/><Relationship Id="rId5" Type="http://schemas.openxmlformats.org/officeDocument/2006/relationships/image" Target="../media/image56.jpeg"/><Relationship Id="rId10" Type="http://schemas.openxmlformats.org/officeDocument/2006/relationships/image" Target="../media/image61.png"/><Relationship Id="rId4" Type="http://schemas.openxmlformats.org/officeDocument/2006/relationships/image" Target="../media/image55.png"/><Relationship Id="rId9" Type="http://schemas.openxmlformats.org/officeDocument/2006/relationships/image" Target="../media/image6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jpeg"/><Relationship Id="rId3" Type="http://schemas.openxmlformats.org/officeDocument/2006/relationships/image" Target="../media/image62.jpeg"/><Relationship Id="rId7" Type="http://schemas.openxmlformats.org/officeDocument/2006/relationships/image" Target="../media/image6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Relationship Id="rId9" Type="http://schemas.openxmlformats.org/officeDocument/2006/relationships/image" Target="../media/image6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7" Type="http://schemas.openxmlformats.org/officeDocument/2006/relationships/image" Target="../media/image74.png"/><Relationship Id="rId2" Type="http://schemas.openxmlformats.org/officeDocument/2006/relationships/image" Target="../media/image69.gif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73.png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78.jpeg"/><Relationship Id="rId5" Type="http://schemas.openxmlformats.org/officeDocument/2006/relationships/image" Target="../media/image77.jpeg"/><Relationship Id="rId4" Type="http://schemas.openxmlformats.org/officeDocument/2006/relationships/image" Target="../media/image7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0.xml"/><Relationship Id="rId4" Type="http://schemas.openxmlformats.org/officeDocument/2006/relationships/image" Target="../media/image8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84.jpeg"/><Relationship Id="rId4" Type="http://schemas.openxmlformats.org/officeDocument/2006/relationships/image" Target="../media/image83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33.xml"/><Relationship Id="rId6" Type="http://schemas.openxmlformats.org/officeDocument/2006/relationships/image" Target="../media/image88.png"/><Relationship Id="rId5" Type="http://schemas.openxmlformats.org/officeDocument/2006/relationships/image" Target="../media/image87.png"/><Relationship Id="rId4" Type="http://schemas.openxmlformats.org/officeDocument/2006/relationships/image" Target="../media/image8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6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8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0.png"/><Relationship Id="rId4" Type="http://schemas.openxmlformats.org/officeDocument/2006/relationships/image" Target="../media/image9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9.xml"/><Relationship Id="rId6" Type="http://schemas.openxmlformats.org/officeDocument/2006/relationships/image" Target="../media/image95.svg"/><Relationship Id="rId5" Type="http://schemas.openxmlformats.org/officeDocument/2006/relationships/image" Target="../media/image20.png"/><Relationship Id="rId4" Type="http://schemas.openxmlformats.org/officeDocument/2006/relationships/image" Target="../media/image9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9.xml"/><Relationship Id="rId6" Type="http://schemas.openxmlformats.org/officeDocument/2006/relationships/image" Target="../media/image95.svg"/><Relationship Id="rId5" Type="http://schemas.openxmlformats.org/officeDocument/2006/relationships/image" Target="../media/image20.png"/><Relationship Id="rId4" Type="http://schemas.openxmlformats.org/officeDocument/2006/relationships/image" Target="../media/image9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7" Type="http://schemas.openxmlformats.org/officeDocument/2006/relationships/image" Target="../media/image101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1.xml"/><Relationship Id="rId6" Type="http://schemas.openxmlformats.org/officeDocument/2006/relationships/image" Target="../media/image100.png"/><Relationship Id="rId5" Type="http://schemas.openxmlformats.org/officeDocument/2006/relationships/image" Target="../media/image99.png"/><Relationship Id="rId4" Type="http://schemas.openxmlformats.org/officeDocument/2006/relationships/image" Target="../media/image98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.png"/><Relationship Id="rId13" Type="http://schemas.openxmlformats.org/officeDocument/2006/relationships/image" Target="../media/image105.svg"/><Relationship Id="rId3" Type="http://schemas.openxmlformats.org/officeDocument/2006/relationships/chart" Target="../charts/chart1.xml"/><Relationship Id="rId7" Type="http://schemas.openxmlformats.org/officeDocument/2006/relationships/chart" Target="../charts/chart5.xml"/><Relationship Id="rId12" Type="http://schemas.openxmlformats.org/officeDocument/2006/relationships/chart" Target="../charts/chart7.xml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107.png"/><Relationship Id="rId1" Type="http://schemas.openxmlformats.org/officeDocument/2006/relationships/slideLayout" Target="../slideLayouts/slideLayout71.xml"/><Relationship Id="rId6" Type="http://schemas.openxmlformats.org/officeDocument/2006/relationships/chart" Target="../charts/chart4.xml"/><Relationship Id="rId11" Type="http://schemas.openxmlformats.org/officeDocument/2006/relationships/chart" Target="../charts/chart6.xml"/><Relationship Id="rId5" Type="http://schemas.openxmlformats.org/officeDocument/2006/relationships/chart" Target="../charts/chart3.xml"/><Relationship Id="rId15" Type="http://schemas.openxmlformats.org/officeDocument/2006/relationships/chart" Target="../charts/chart8.xml"/><Relationship Id="rId10" Type="http://schemas.openxmlformats.org/officeDocument/2006/relationships/image" Target="../media/image104.svg"/><Relationship Id="rId4" Type="http://schemas.openxmlformats.org/officeDocument/2006/relationships/chart" Target="../charts/chart2.xml"/><Relationship Id="rId9" Type="http://schemas.openxmlformats.org/officeDocument/2006/relationships/image" Target="../media/image103.svg"/><Relationship Id="rId14" Type="http://schemas.openxmlformats.org/officeDocument/2006/relationships/image" Target="../media/image106.sv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8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108.jpg"/><Relationship Id="rId1" Type="http://schemas.openxmlformats.org/officeDocument/2006/relationships/slideLayout" Target="../slideLayouts/slideLayout7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6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6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7" Type="http://schemas.openxmlformats.org/officeDocument/2006/relationships/image" Target="../media/image116.png"/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69.xml"/><Relationship Id="rId6" Type="http://schemas.openxmlformats.org/officeDocument/2006/relationships/image" Target="../media/image115.jpeg"/><Relationship Id="rId5" Type="http://schemas.openxmlformats.org/officeDocument/2006/relationships/image" Target="../media/image109.png"/><Relationship Id="rId4" Type="http://schemas.openxmlformats.org/officeDocument/2006/relationships/image" Target="../media/image11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jpeg"/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20.jpeg"/><Relationship Id="rId4" Type="http://schemas.openxmlformats.org/officeDocument/2006/relationships/image" Target="../media/image119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43883-72F4-5715-83BC-F391E89E67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4586" y="2076394"/>
            <a:ext cx="11774626" cy="1743059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400" dirty="0"/>
              <a:t>Academic-industry collaboration on source development for security screening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42AC8D-EE0D-3340-0206-46C923F4A8A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wrap="square" anchor="t">
            <a:normAutofit fontScale="85000" lnSpcReduction="20000"/>
          </a:bodyPr>
          <a:lstStyle/>
          <a:p>
            <a:r>
              <a:rPr lang="en-GB" dirty="0"/>
              <a:t>David Sharp (not an accelerator physicist)</a:t>
            </a:r>
          </a:p>
          <a:p>
            <a:r>
              <a:rPr lang="en-GB" dirty="0"/>
              <a:t>Particle Accelerator and Beams Conference, Lancaster, July 1st 2026</a:t>
            </a:r>
          </a:p>
        </p:txBody>
      </p:sp>
    </p:spTree>
    <p:extLst>
      <p:ext uri="{BB962C8B-B14F-4D97-AF65-F5344CB8AC3E}">
        <p14:creationId xmlns:p14="http://schemas.microsoft.com/office/powerpoint/2010/main" val="8364119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38" descr="A picture containing person, indoor, ceiling, floor&#10;&#10;Description automatically generated">
            <a:extLst>
              <a:ext uri="{FF2B5EF4-FFF2-40B4-BE49-F238E27FC236}">
                <a16:creationId xmlns:a16="http://schemas.microsoft.com/office/drawing/2014/main" id="{602DB6C9-D45D-180E-55E1-3A4D4AF08F9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5282" y="-19464"/>
            <a:ext cx="12618912" cy="6905791"/>
          </a:xfrm>
          <a:prstGeom prst="rect">
            <a:avLst/>
          </a:prstGeom>
        </p:spPr>
      </p:pic>
      <p:pic>
        <p:nvPicPr>
          <p:cNvPr id="66" name="Picture 65">
            <a:extLst>
              <a:ext uri="{FF2B5EF4-FFF2-40B4-BE49-F238E27FC236}">
                <a16:creationId xmlns:a16="http://schemas.microsoft.com/office/drawing/2014/main" id="{420276A3-22AA-4633-9018-9F8B3DF84BD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7681" y="-11845"/>
            <a:ext cx="12209681" cy="6868988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81A2ABE0-7935-4966-BEF5-0FC014501420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5626"/>
            <a:ext cx="12537201" cy="6870701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BF72A5FF-28B2-42D0-9D0D-3C0C6EBAFEA6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842" y="-231"/>
            <a:ext cx="12516291" cy="6877255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4DC7746A-1C1E-493E-83F1-FA1D16818BB5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4"/>
          <a:stretch/>
        </p:blipFill>
        <p:spPr>
          <a:xfrm>
            <a:off x="-20910" y="-16253"/>
            <a:ext cx="12544043" cy="6886328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5C0C8CB2-690B-4150-BE26-CBE25471882C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88" y="0"/>
            <a:ext cx="12544043" cy="6886327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95037C03-6EC3-4A71-835F-EADFEA8344B1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012" y="-15498"/>
            <a:ext cx="12580145" cy="6873498"/>
          </a:xfrm>
          <a:prstGeom prst="rect">
            <a:avLst/>
          </a:prstGeom>
        </p:spPr>
      </p:pic>
      <p:sp>
        <p:nvSpPr>
          <p:cNvPr id="67" name="Rectangle 66">
            <a:extLst>
              <a:ext uri="{FF2B5EF4-FFF2-40B4-BE49-F238E27FC236}">
                <a16:creationId xmlns:a16="http://schemas.microsoft.com/office/drawing/2014/main" id="{510A9F26-3F66-468E-BF70-2067A1E9FC9E}"/>
              </a:ext>
            </a:extLst>
          </p:cNvPr>
          <p:cNvSpPr/>
          <p:nvPr/>
        </p:nvSpPr>
        <p:spPr>
          <a:xfrm>
            <a:off x="1658400" y="-39560"/>
            <a:ext cx="10901472" cy="6955195"/>
          </a:xfrm>
          <a:custGeom>
            <a:avLst/>
            <a:gdLst>
              <a:gd name="connsiteX0" fmla="*/ 0 w 12537201"/>
              <a:gd name="connsiteY0" fmla="*/ 0 h 6948391"/>
              <a:gd name="connsiteX1" fmla="*/ 12537201 w 12537201"/>
              <a:gd name="connsiteY1" fmla="*/ 0 h 6948391"/>
              <a:gd name="connsiteX2" fmla="*/ 12537201 w 12537201"/>
              <a:gd name="connsiteY2" fmla="*/ 6948391 h 6948391"/>
              <a:gd name="connsiteX3" fmla="*/ 0 w 12537201"/>
              <a:gd name="connsiteY3" fmla="*/ 6948391 h 6948391"/>
              <a:gd name="connsiteX4" fmla="*/ 0 w 12537201"/>
              <a:gd name="connsiteY4" fmla="*/ 0 h 6948391"/>
              <a:gd name="connsiteX0" fmla="*/ 5918200 w 12537201"/>
              <a:gd name="connsiteY0" fmla="*/ 0 h 6948391"/>
              <a:gd name="connsiteX1" fmla="*/ 12537201 w 12537201"/>
              <a:gd name="connsiteY1" fmla="*/ 0 h 6948391"/>
              <a:gd name="connsiteX2" fmla="*/ 12537201 w 12537201"/>
              <a:gd name="connsiteY2" fmla="*/ 6948391 h 6948391"/>
              <a:gd name="connsiteX3" fmla="*/ 0 w 12537201"/>
              <a:gd name="connsiteY3" fmla="*/ 6948391 h 6948391"/>
              <a:gd name="connsiteX4" fmla="*/ 5918200 w 12537201"/>
              <a:gd name="connsiteY4" fmla="*/ 0 h 6948391"/>
              <a:gd name="connsiteX0" fmla="*/ 4152900 w 10771901"/>
              <a:gd name="connsiteY0" fmla="*/ 0 h 6948391"/>
              <a:gd name="connsiteX1" fmla="*/ 10771901 w 10771901"/>
              <a:gd name="connsiteY1" fmla="*/ 0 h 6948391"/>
              <a:gd name="connsiteX2" fmla="*/ 10771901 w 10771901"/>
              <a:gd name="connsiteY2" fmla="*/ 6948391 h 6948391"/>
              <a:gd name="connsiteX3" fmla="*/ 0 w 10771901"/>
              <a:gd name="connsiteY3" fmla="*/ 6922991 h 6948391"/>
              <a:gd name="connsiteX4" fmla="*/ 4152900 w 10771901"/>
              <a:gd name="connsiteY4" fmla="*/ 0 h 6948391"/>
              <a:gd name="connsiteX0" fmla="*/ 4178300 w 10771901"/>
              <a:gd name="connsiteY0" fmla="*/ 0 h 6948391"/>
              <a:gd name="connsiteX1" fmla="*/ 10771901 w 10771901"/>
              <a:gd name="connsiteY1" fmla="*/ 0 h 6948391"/>
              <a:gd name="connsiteX2" fmla="*/ 10771901 w 10771901"/>
              <a:gd name="connsiteY2" fmla="*/ 6948391 h 6948391"/>
              <a:gd name="connsiteX3" fmla="*/ 0 w 10771901"/>
              <a:gd name="connsiteY3" fmla="*/ 6922991 h 6948391"/>
              <a:gd name="connsiteX4" fmla="*/ 4178300 w 10771901"/>
              <a:gd name="connsiteY4" fmla="*/ 0 h 6948391"/>
              <a:gd name="connsiteX0" fmla="*/ 4140200 w 10733801"/>
              <a:gd name="connsiteY0" fmla="*/ 0 h 6948391"/>
              <a:gd name="connsiteX1" fmla="*/ 10733801 w 10733801"/>
              <a:gd name="connsiteY1" fmla="*/ 0 h 6948391"/>
              <a:gd name="connsiteX2" fmla="*/ 10733801 w 10733801"/>
              <a:gd name="connsiteY2" fmla="*/ 6948391 h 6948391"/>
              <a:gd name="connsiteX3" fmla="*/ 0 w 10733801"/>
              <a:gd name="connsiteY3" fmla="*/ 6948391 h 6948391"/>
              <a:gd name="connsiteX4" fmla="*/ 4140200 w 10733801"/>
              <a:gd name="connsiteY4" fmla="*/ 0 h 6948391"/>
              <a:gd name="connsiteX0" fmla="*/ 4125271 w 10733801"/>
              <a:gd name="connsiteY0" fmla="*/ 0 h 6948391"/>
              <a:gd name="connsiteX1" fmla="*/ 10733801 w 10733801"/>
              <a:gd name="connsiteY1" fmla="*/ 0 h 6948391"/>
              <a:gd name="connsiteX2" fmla="*/ 10733801 w 10733801"/>
              <a:gd name="connsiteY2" fmla="*/ 6948391 h 6948391"/>
              <a:gd name="connsiteX3" fmla="*/ 0 w 10733801"/>
              <a:gd name="connsiteY3" fmla="*/ 6948391 h 6948391"/>
              <a:gd name="connsiteX4" fmla="*/ 4125271 w 10733801"/>
              <a:gd name="connsiteY4" fmla="*/ 0 h 6948391"/>
              <a:gd name="connsiteX0" fmla="*/ 4168655 w 10777185"/>
              <a:gd name="connsiteY0" fmla="*/ 0 h 7008461"/>
              <a:gd name="connsiteX1" fmla="*/ 10777185 w 10777185"/>
              <a:gd name="connsiteY1" fmla="*/ 0 h 7008461"/>
              <a:gd name="connsiteX2" fmla="*/ 10777185 w 10777185"/>
              <a:gd name="connsiteY2" fmla="*/ 6948391 h 7008461"/>
              <a:gd name="connsiteX3" fmla="*/ 0 w 10777185"/>
              <a:gd name="connsiteY3" fmla="*/ 7008461 h 7008461"/>
              <a:gd name="connsiteX4" fmla="*/ 4168655 w 10777185"/>
              <a:gd name="connsiteY4" fmla="*/ 0 h 7008461"/>
              <a:gd name="connsiteX0" fmla="*/ 4168655 w 10936983"/>
              <a:gd name="connsiteY0" fmla="*/ 26633 h 7035094"/>
              <a:gd name="connsiteX1" fmla="*/ 10936983 w 10936983"/>
              <a:gd name="connsiteY1" fmla="*/ 0 h 7035094"/>
              <a:gd name="connsiteX2" fmla="*/ 10777185 w 10936983"/>
              <a:gd name="connsiteY2" fmla="*/ 6975024 h 7035094"/>
              <a:gd name="connsiteX3" fmla="*/ 0 w 10936983"/>
              <a:gd name="connsiteY3" fmla="*/ 7035094 h 7035094"/>
              <a:gd name="connsiteX4" fmla="*/ 4168655 w 10936983"/>
              <a:gd name="connsiteY4" fmla="*/ 26633 h 7035094"/>
              <a:gd name="connsiteX0" fmla="*/ 4168655 w 10936983"/>
              <a:gd name="connsiteY0" fmla="*/ 26633 h 7035094"/>
              <a:gd name="connsiteX1" fmla="*/ 10936983 w 10936983"/>
              <a:gd name="connsiteY1" fmla="*/ 0 h 7035094"/>
              <a:gd name="connsiteX2" fmla="*/ 10936983 w 10936983"/>
              <a:gd name="connsiteY2" fmla="*/ 6948391 h 7035094"/>
              <a:gd name="connsiteX3" fmla="*/ 0 w 10936983"/>
              <a:gd name="connsiteY3" fmla="*/ 7035094 h 7035094"/>
              <a:gd name="connsiteX4" fmla="*/ 4168655 w 10936983"/>
              <a:gd name="connsiteY4" fmla="*/ 26633 h 7035094"/>
              <a:gd name="connsiteX0" fmla="*/ 4133144 w 10901472"/>
              <a:gd name="connsiteY0" fmla="*/ 26633 h 6955195"/>
              <a:gd name="connsiteX1" fmla="*/ 10901472 w 10901472"/>
              <a:gd name="connsiteY1" fmla="*/ 0 h 6955195"/>
              <a:gd name="connsiteX2" fmla="*/ 10901472 w 10901472"/>
              <a:gd name="connsiteY2" fmla="*/ 6948391 h 6955195"/>
              <a:gd name="connsiteX3" fmla="*/ 0 w 10901472"/>
              <a:gd name="connsiteY3" fmla="*/ 6955195 h 6955195"/>
              <a:gd name="connsiteX4" fmla="*/ 4133144 w 10901472"/>
              <a:gd name="connsiteY4" fmla="*/ 26633 h 69551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901472" h="6955195">
                <a:moveTo>
                  <a:pt x="4133144" y="26633"/>
                </a:moveTo>
                <a:lnTo>
                  <a:pt x="10901472" y="0"/>
                </a:lnTo>
                <a:lnTo>
                  <a:pt x="10901472" y="6948391"/>
                </a:lnTo>
                <a:lnTo>
                  <a:pt x="0" y="6955195"/>
                </a:lnTo>
                <a:lnTo>
                  <a:pt x="4133144" y="26633"/>
                </a:lnTo>
                <a:close/>
              </a:path>
            </a:pathLst>
          </a:custGeom>
          <a:solidFill>
            <a:srgbClr val="FFFFFF">
              <a:alpha val="85098"/>
            </a:srgbClr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Freeform 4">
            <a:extLst>
              <a:ext uri="{FF2B5EF4-FFF2-40B4-BE49-F238E27FC236}">
                <a16:creationId xmlns:a16="http://schemas.microsoft.com/office/drawing/2014/main" id="{3782EB45-50EC-419B-93A3-EBCFE2AD23FF}"/>
              </a:ext>
            </a:extLst>
          </p:cNvPr>
          <p:cNvSpPr/>
          <p:nvPr/>
        </p:nvSpPr>
        <p:spPr>
          <a:xfrm>
            <a:off x="-57012" y="-23946"/>
            <a:ext cx="5863744" cy="6923968"/>
          </a:xfrm>
          <a:custGeom>
            <a:avLst/>
            <a:gdLst>
              <a:gd name="connsiteX0" fmla="*/ 5905500 w 5905500"/>
              <a:gd name="connsiteY0" fmla="*/ 0 h 6896100"/>
              <a:gd name="connsiteX1" fmla="*/ 3352800 w 5905500"/>
              <a:gd name="connsiteY1" fmla="*/ 6896100 h 6896100"/>
              <a:gd name="connsiteX2" fmla="*/ 0 w 5905500"/>
              <a:gd name="connsiteY2" fmla="*/ 6896100 h 6896100"/>
              <a:gd name="connsiteX3" fmla="*/ 0 w 5905500"/>
              <a:gd name="connsiteY3" fmla="*/ 38100 h 6896100"/>
              <a:gd name="connsiteX4" fmla="*/ 5905500 w 5905500"/>
              <a:gd name="connsiteY4" fmla="*/ 0 h 6896100"/>
              <a:gd name="connsiteX0" fmla="*/ 7378700 w 7378700"/>
              <a:gd name="connsiteY0" fmla="*/ 0 h 6858000"/>
              <a:gd name="connsiteX1" fmla="*/ 3352800 w 7378700"/>
              <a:gd name="connsiteY1" fmla="*/ 6858000 h 6858000"/>
              <a:gd name="connsiteX2" fmla="*/ 0 w 7378700"/>
              <a:gd name="connsiteY2" fmla="*/ 6858000 h 6858000"/>
              <a:gd name="connsiteX3" fmla="*/ 0 w 7378700"/>
              <a:gd name="connsiteY3" fmla="*/ 0 h 6858000"/>
              <a:gd name="connsiteX4" fmla="*/ 7378700 w 7378700"/>
              <a:gd name="connsiteY4" fmla="*/ 0 h 6858000"/>
              <a:gd name="connsiteX0" fmla="*/ 7378700 w 7378700"/>
              <a:gd name="connsiteY0" fmla="*/ 0 h 6858000"/>
              <a:gd name="connsiteX1" fmla="*/ 3352800 w 7378700"/>
              <a:gd name="connsiteY1" fmla="*/ 6858000 h 6858000"/>
              <a:gd name="connsiteX2" fmla="*/ 0 w 7378700"/>
              <a:gd name="connsiteY2" fmla="*/ 6858000 h 6858000"/>
              <a:gd name="connsiteX3" fmla="*/ 139700 w 7378700"/>
              <a:gd name="connsiteY3" fmla="*/ 495300 h 6858000"/>
              <a:gd name="connsiteX4" fmla="*/ 7378700 w 7378700"/>
              <a:gd name="connsiteY4" fmla="*/ 0 h 6858000"/>
              <a:gd name="connsiteX0" fmla="*/ 7378700 w 7378700"/>
              <a:gd name="connsiteY0" fmla="*/ 12700 h 6870700"/>
              <a:gd name="connsiteX1" fmla="*/ 33528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7378700 w 7378700"/>
              <a:gd name="connsiteY0" fmla="*/ 12700 h 6870700"/>
              <a:gd name="connsiteX1" fmla="*/ 33528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7378700 w 7378700"/>
              <a:gd name="connsiteY0" fmla="*/ 12700 h 6870700"/>
              <a:gd name="connsiteX1" fmla="*/ 33528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7378700 w 7378700"/>
              <a:gd name="connsiteY0" fmla="*/ 12700 h 6870700"/>
              <a:gd name="connsiteX1" fmla="*/ 33528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7378700 w 7378700"/>
              <a:gd name="connsiteY0" fmla="*/ 12700 h 6870700"/>
              <a:gd name="connsiteX1" fmla="*/ 33528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7378700 w 7378700"/>
              <a:gd name="connsiteY0" fmla="*/ 12700 h 6870700"/>
              <a:gd name="connsiteX1" fmla="*/ 51181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9194800 w 9194800"/>
              <a:gd name="connsiteY0" fmla="*/ 12700 h 6870700"/>
              <a:gd name="connsiteX1" fmla="*/ 5118100 w 9194800"/>
              <a:gd name="connsiteY1" fmla="*/ 6870700 h 6870700"/>
              <a:gd name="connsiteX2" fmla="*/ 0 w 9194800"/>
              <a:gd name="connsiteY2" fmla="*/ 6870700 h 6870700"/>
              <a:gd name="connsiteX3" fmla="*/ 0 w 9194800"/>
              <a:gd name="connsiteY3" fmla="*/ 0 h 6870700"/>
              <a:gd name="connsiteX4" fmla="*/ 9194800 w 9194800"/>
              <a:gd name="connsiteY4" fmla="*/ 12700 h 6870700"/>
              <a:gd name="connsiteX0" fmla="*/ 9194800 w 9194800"/>
              <a:gd name="connsiteY0" fmla="*/ 2761 h 6860761"/>
              <a:gd name="connsiteX1" fmla="*/ 5118100 w 9194800"/>
              <a:gd name="connsiteY1" fmla="*/ 6860761 h 6860761"/>
              <a:gd name="connsiteX2" fmla="*/ 0 w 9194800"/>
              <a:gd name="connsiteY2" fmla="*/ 6860761 h 6860761"/>
              <a:gd name="connsiteX3" fmla="*/ 4045226 w 9194800"/>
              <a:gd name="connsiteY3" fmla="*/ 0 h 6860761"/>
              <a:gd name="connsiteX4" fmla="*/ 9194800 w 9194800"/>
              <a:gd name="connsiteY4" fmla="*/ 2761 h 6860761"/>
              <a:gd name="connsiteX0" fmla="*/ 5219148 w 5219148"/>
              <a:gd name="connsiteY0" fmla="*/ 2761 h 6860761"/>
              <a:gd name="connsiteX1" fmla="*/ 1142448 w 5219148"/>
              <a:gd name="connsiteY1" fmla="*/ 6860761 h 6860761"/>
              <a:gd name="connsiteX2" fmla="*/ 0 w 5219148"/>
              <a:gd name="connsiteY2" fmla="*/ 6860761 h 6860761"/>
              <a:gd name="connsiteX3" fmla="*/ 69574 w 5219148"/>
              <a:gd name="connsiteY3" fmla="*/ 0 h 6860761"/>
              <a:gd name="connsiteX4" fmla="*/ 5219148 w 5219148"/>
              <a:gd name="connsiteY4" fmla="*/ 2761 h 6860761"/>
              <a:gd name="connsiteX0" fmla="*/ 5149574 w 5149574"/>
              <a:gd name="connsiteY0" fmla="*/ 2761 h 6870700"/>
              <a:gd name="connsiteX1" fmla="*/ 1072874 w 5149574"/>
              <a:gd name="connsiteY1" fmla="*/ 6860761 h 6870700"/>
              <a:gd name="connsiteX2" fmla="*/ 0 w 5149574"/>
              <a:gd name="connsiteY2" fmla="*/ 6870700 h 6870700"/>
              <a:gd name="connsiteX3" fmla="*/ 0 w 5149574"/>
              <a:gd name="connsiteY3" fmla="*/ 0 h 6870700"/>
              <a:gd name="connsiteX4" fmla="*/ 5149574 w 5149574"/>
              <a:gd name="connsiteY4" fmla="*/ 2761 h 6870700"/>
              <a:gd name="connsiteX0" fmla="*/ 5934765 w 5934765"/>
              <a:gd name="connsiteY0" fmla="*/ 0 h 6867939"/>
              <a:gd name="connsiteX1" fmla="*/ 1858065 w 5934765"/>
              <a:gd name="connsiteY1" fmla="*/ 6858000 h 6867939"/>
              <a:gd name="connsiteX2" fmla="*/ 785191 w 5934765"/>
              <a:gd name="connsiteY2" fmla="*/ 6867939 h 6867939"/>
              <a:gd name="connsiteX3" fmla="*/ 0 w 5934765"/>
              <a:gd name="connsiteY3" fmla="*/ 7178 h 6867939"/>
              <a:gd name="connsiteX4" fmla="*/ 5934765 w 5934765"/>
              <a:gd name="connsiteY4" fmla="*/ 0 h 6867939"/>
              <a:gd name="connsiteX0" fmla="*/ 5934765 w 5934765"/>
              <a:gd name="connsiteY0" fmla="*/ 0 h 6858000"/>
              <a:gd name="connsiteX1" fmla="*/ 1858065 w 5934765"/>
              <a:gd name="connsiteY1" fmla="*/ 6858000 h 6858000"/>
              <a:gd name="connsiteX2" fmla="*/ 19878 w 5934765"/>
              <a:gd name="connsiteY2" fmla="*/ 6848061 h 6858000"/>
              <a:gd name="connsiteX3" fmla="*/ 0 w 5934765"/>
              <a:gd name="connsiteY3" fmla="*/ 7178 h 6858000"/>
              <a:gd name="connsiteX4" fmla="*/ 5934765 w 5934765"/>
              <a:gd name="connsiteY4" fmla="*/ 0 h 6858000"/>
              <a:gd name="connsiteX0" fmla="*/ 5944704 w 5944704"/>
              <a:gd name="connsiteY0" fmla="*/ 2761 h 6860761"/>
              <a:gd name="connsiteX1" fmla="*/ 1868004 w 5944704"/>
              <a:gd name="connsiteY1" fmla="*/ 6860761 h 6860761"/>
              <a:gd name="connsiteX2" fmla="*/ 29817 w 5944704"/>
              <a:gd name="connsiteY2" fmla="*/ 6850822 h 6860761"/>
              <a:gd name="connsiteX3" fmla="*/ 0 w 5944704"/>
              <a:gd name="connsiteY3" fmla="*/ 0 h 6860761"/>
              <a:gd name="connsiteX4" fmla="*/ 5944704 w 5944704"/>
              <a:gd name="connsiteY4" fmla="*/ 2761 h 6860761"/>
              <a:gd name="connsiteX0" fmla="*/ 5944704 w 5944704"/>
              <a:gd name="connsiteY0" fmla="*/ 2761 h 6870701"/>
              <a:gd name="connsiteX1" fmla="*/ 1868004 w 5944704"/>
              <a:gd name="connsiteY1" fmla="*/ 6860761 h 6870701"/>
              <a:gd name="connsiteX2" fmla="*/ 9939 w 5944704"/>
              <a:gd name="connsiteY2" fmla="*/ 6870701 h 6870701"/>
              <a:gd name="connsiteX3" fmla="*/ 0 w 5944704"/>
              <a:gd name="connsiteY3" fmla="*/ 0 h 6870701"/>
              <a:gd name="connsiteX4" fmla="*/ 5944704 w 5944704"/>
              <a:gd name="connsiteY4" fmla="*/ 2761 h 6870701"/>
              <a:gd name="connsiteX0" fmla="*/ 5944704 w 5944704"/>
              <a:gd name="connsiteY0" fmla="*/ 2761 h 6870701"/>
              <a:gd name="connsiteX1" fmla="*/ 1868004 w 5944704"/>
              <a:gd name="connsiteY1" fmla="*/ 6860761 h 6870701"/>
              <a:gd name="connsiteX2" fmla="*/ 9939 w 5944704"/>
              <a:gd name="connsiteY2" fmla="*/ 6870701 h 6870701"/>
              <a:gd name="connsiteX3" fmla="*/ 0 w 5944704"/>
              <a:gd name="connsiteY3" fmla="*/ 0 h 6870701"/>
              <a:gd name="connsiteX4" fmla="*/ 5944704 w 5944704"/>
              <a:gd name="connsiteY4" fmla="*/ 2761 h 6870701"/>
              <a:gd name="connsiteX0" fmla="*/ 5934765 w 5934765"/>
              <a:gd name="connsiteY0" fmla="*/ 11639 h 6879579"/>
              <a:gd name="connsiteX1" fmla="*/ 1858065 w 5934765"/>
              <a:gd name="connsiteY1" fmla="*/ 6869639 h 6879579"/>
              <a:gd name="connsiteX2" fmla="*/ 0 w 5934765"/>
              <a:gd name="connsiteY2" fmla="*/ 6879579 h 6879579"/>
              <a:gd name="connsiteX3" fmla="*/ 78838 w 5934765"/>
              <a:gd name="connsiteY3" fmla="*/ 0 h 6879579"/>
              <a:gd name="connsiteX4" fmla="*/ 5934765 w 5934765"/>
              <a:gd name="connsiteY4" fmla="*/ 11639 h 6879579"/>
              <a:gd name="connsiteX0" fmla="*/ 5863744 w 5863744"/>
              <a:gd name="connsiteY0" fmla="*/ 11639 h 6888457"/>
              <a:gd name="connsiteX1" fmla="*/ 1787044 w 5863744"/>
              <a:gd name="connsiteY1" fmla="*/ 6869639 h 6888457"/>
              <a:gd name="connsiteX2" fmla="*/ 0 w 5863744"/>
              <a:gd name="connsiteY2" fmla="*/ 6888457 h 6888457"/>
              <a:gd name="connsiteX3" fmla="*/ 7817 w 5863744"/>
              <a:gd name="connsiteY3" fmla="*/ 0 h 6888457"/>
              <a:gd name="connsiteX4" fmla="*/ 5863744 w 5863744"/>
              <a:gd name="connsiteY4" fmla="*/ 11639 h 6888457"/>
              <a:gd name="connsiteX0" fmla="*/ 5863744 w 5863744"/>
              <a:gd name="connsiteY0" fmla="*/ 11639 h 6905150"/>
              <a:gd name="connsiteX1" fmla="*/ 1742656 w 5863744"/>
              <a:gd name="connsiteY1" fmla="*/ 6905150 h 6905150"/>
              <a:gd name="connsiteX2" fmla="*/ 0 w 5863744"/>
              <a:gd name="connsiteY2" fmla="*/ 6888457 h 6905150"/>
              <a:gd name="connsiteX3" fmla="*/ 7817 w 5863744"/>
              <a:gd name="connsiteY3" fmla="*/ 0 h 6905150"/>
              <a:gd name="connsiteX4" fmla="*/ 5863744 w 5863744"/>
              <a:gd name="connsiteY4" fmla="*/ 11639 h 6905150"/>
              <a:gd name="connsiteX0" fmla="*/ 5863744 w 5863744"/>
              <a:gd name="connsiteY0" fmla="*/ 11639 h 6923968"/>
              <a:gd name="connsiteX1" fmla="*/ 1742656 w 5863744"/>
              <a:gd name="connsiteY1" fmla="*/ 6905150 h 6923968"/>
              <a:gd name="connsiteX2" fmla="*/ 0 w 5863744"/>
              <a:gd name="connsiteY2" fmla="*/ 6923968 h 6923968"/>
              <a:gd name="connsiteX3" fmla="*/ 7817 w 5863744"/>
              <a:gd name="connsiteY3" fmla="*/ 0 h 6923968"/>
              <a:gd name="connsiteX4" fmla="*/ 5863744 w 5863744"/>
              <a:gd name="connsiteY4" fmla="*/ 11639 h 6923968"/>
              <a:gd name="connsiteX0" fmla="*/ 5863744 w 5863744"/>
              <a:gd name="connsiteY0" fmla="*/ 11639 h 6931783"/>
              <a:gd name="connsiteX1" fmla="*/ 1716023 w 5863744"/>
              <a:gd name="connsiteY1" fmla="*/ 6931783 h 6931783"/>
              <a:gd name="connsiteX2" fmla="*/ 0 w 5863744"/>
              <a:gd name="connsiteY2" fmla="*/ 6923968 h 6931783"/>
              <a:gd name="connsiteX3" fmla="*/ 7817 w 5863744"/>
              <a:gd name="connsiteY3" fmla="*/ 0 h 6931783"/>
              <a:gd name="connsiteX4" fmla="*/ 5863744 w 5863744"/>
              <a:gd name="connsiteY4" fmla="*/ 11639 h 6931783"/>
              <a:gd name="connsiteX0" fmla="*/ 5863744 w 5863744"/>
              <a:gd name="connsiteY0" fmla="*/ 11639 h 6923968"/>
              <a:gd name="connsiteX1" fmla="*/ 1733778 w 5863744"/>
              <a:gd name="connsiteY1" fmla="*/ 6922906 h 6923968"/>
              <a:gd name="connsiteX2" fmla="*/ 0 w 5863744"/>
              <a:gd name="connsiteY2" fmla="*/ 6923968 h 6923968"/>
              <a:gd name="connsiteX3" fmla="*/ 7817 w 5863744"/>
              <a:gd name="connsiteY3" fmla="*/ 0 h 6923968"/>
              <a:gd name="connsiteX4" fmla="*/ 5863744 w 5863744"/>
              <a:gd name="connsiteY4" fmla="*/ 11639 h 6923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863744" h="6923968">
                <a:moveTo>
                  <a:pt x="5863744" y="11639"/>
                </a:moveTo>
                <a:lnTo>
                  <a:pt x="1733778" y="6922906"/>
                </a:lnTo>
                <a:lnTo>
                  <a:pt x="0" y="6923968"/>
                </a:lnTo>
                <a:cubicBezTo>
                  <a:pt x="2606" y="4627816"/>
                  <a:pt x="5211" y="2296152"/>
                  <a:pt x="7817" y="0"/>
                </a:cubicBezTo>
                <a:lnTo>
                  <a:pt x="5863744" y="11639"/>
                </a:lnTo>
                <a:close/>
              </a:path>
            </a:pathLst>
          </a:custGeom>
          <a:solidFill>
            <a:srgbClr val="006EC7">
              <a:alpha val="74902"/>
            </a:srgbClr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 sz="2000" spc="600" dirty="0">
                <a:latin typeface="Arial" panose="020B0604020202020204" pitchFamily="34" charset="0"/>
                <a:ea typeface="+mn-ea"/>
              </a:rPr>
              <a:t>Contents</a:t>
            </a:r>
          </a:p>
        </p:txBody>
      </p:sp>
      <p:sp>
        <p:nvSpPr>
          <p:cNvPr id="31" name="TextBox 30"/>
          <p:cNvSpPr txBox="1"/>
          <p:nvPr/>
        </p:nvSpPr>
        <p:spPr bwMode="auto">
          <a:xfrm>
            <a:off x="5290525" y="1248590"/>
            <a:ext cx="222988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dirty="0">
                <a:solidFill>
                  <a:schemeClr val="accent1"/>
                </a:solidFill>
                <a:latin typeface="+mn-lt"/>
                <a:ea typeface="+mn-ea"/>
              </a:rPr>
              <a:t>Who are Rapiscan?</a:t>
            </a: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CC66A642-71D2-47D4-85F4-3ED2D1F7FE4E}"/>
              </a:ext>
            </a:extLst>
          </p:cNvPr>
          <p:cNvGrpSpPr/>
          <p:nvPr/>
        </p:nvGrpSpPr>
        <p:grpSpPr>
          <a:xfrm>
            <a:off x="4745657" y="1257174"/>
            <a:ext cx="390380" cy="345708"/>
            <a:chOff x="4389121" y="2088683"/>
            <a:chExt cx="345708" cy="345708"/>
          </a:xfrm>
        </p:grpSpPr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54483F4A-1CFC-4E94-9402-105E69EAF681}"/>
                </a:ext>
              </a:extLst>
            </p:cNvPr>
            <p:cNvSpPr/>
            <p:nvPr/>
          </p:nvSpPr>
          <p:spPr>
            <a:xfrm>
              <a:off x="4389121" y="2088683"/>
              <a:ext cx="345708" cy="345708"/>
            </a:xfrm>
            <a:prstGeom prst="ellipse">
              <a:avLst/>
            </a:prstGeom>
            <a:solidFill>
              <a:schemeClr val="bg1"/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B4FCF061-A01F-455E-A48F-55AD897EDCB4}"/>
                </a:ext>
              </a:extLst>
            </p:cNvPr>
            <p:cNvSpPr/>
            <p:nvPr/>
          </p:nvSpPr>
          <p:spPr>
            <a:xfrm>
              <a:off x="4460241" y="2166943"/>
              <a:ext cx="189189" cy="189189"/>
            </a:xfrm>
            <a:prstGeom prst="ellipse">
              <a:avLst/>
            </a:prstGeom>
            <a:solidFill>
              <a:srgbClr val="006EC7"/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D8F0E01-A255-4125-8866-B94E34312810}"/>
              </a:ext>
            </a:extLst>
          </p:cNvPr>
          <p:cNvGrpSpPr/>
          <p:nvPr/>
        </p:nvGrpSpPr>
        <p:grpSpPr>
          <a:xfrm>
            <a:off x="4326408" y="1915581"/>
            <a:ext cx="5592143" cy="369332"/>
            <a:chOff x="4272419" y="2350450"/>
            <a:chExt cx="5592143" cy="369332"/>
          </a:xfrm>
        </p:grpSpPr>
        <p:sp>
          <p:nvSpPr>
            <p:cNvPr id="42" name="TextBox 41"/>
            <p:cNvSpPr txBox="1"/>
            <p:nvPr/>
          </p:nvSpPr>
          <p:spPr bwMode="auto">
            <a:xfrm flipH="1">
              <a:off x="4729008" y="2350450"/>
              <a:ext cx="513555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rtlCol="0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r>
                <a:rPr lang="en-US" dirty="0">
                  <a:solidFill>
                    <a:schemeClr val="accent1"/>
                  </a:solidFill>
                  <a:latin typeface="+mn-lt"/>
                  <a:ea typeface="+mn-ea"/>
                </a:rPr>
                <a:t>Why we use particle accelerators for security?</a:t>
              </a:r>
            </a:p>
          </p:txBody>
        </p:sp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F33D70A1-CF9A-4B9D-9511-D57BDC9F36B0}"/>
                </a:ext>
              </a:extLst>
            </p:cNvPr>
            <p:cNvGrpSpPr/>
            <p:nvPr/>
          </p:nvGrpSpPr>
          <p:grpSpPr>
            <a:xfrm>
              <a:off x="4272419" y="2350450"/>
              <a:ext cx="345708" cy="345708"/>
              <a:chOff x="4396805" y="2073315"/>
              <a:chExt cx="345708" cy="345708"/>
            </a:xfrm>
          </p:grpSpPr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95CD8C4B-7FAA-4508-B00A-CE2A0B9DCB75}"/>
                  </a:ext>
                </a:extLst>
              </p:cNvPr>
              <p:cNvSpPr/>
              <p:nvPr/>
            </p:nvSpPr>
            <p:spPr>
              <a:xfrm>
                <a:off x="4396805" y="2073315"/>
                <a:ext cx="345708" cy="345708"/>
              </a:xfrm>
              <a:prstGeom prst="ellipse">
                <a:avLst/>
              </a:prstGeom>
              <a:solidFill>
                <a:schemeClr val="bg1"/>
              </a:solidFill>
              <a:ln w="28575">
                <a:noFill/>
              </a:ln>
              <a:effectLst/>
            </p:spPr>
            <p:style>
              <a:lnRef idx="1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1">
                <a:schemeClr val="accent1">
                  <a:tint val="5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7" name="Oval 36">
                <a:extLst>
                  <a:ext uri="{FF2B5EF4-FFF2-40B4-BE49-F238E27FC236}">
                    <a16:creationId xmlns:a16="http://schemas.microsoft.com/office/drawing/2014/main" id="{1818600C-7565-4B15-BCA9-4FBC662C6CF7}"/>
                  </a:ext>
                </a:extLst>
              </p:cNvPr>
              <p:cNvSpPr/>
              <p:nvPr/>
            </p:nvSpPr>
            <p:spPr>
              <a:xfrm>
                <a:off x="4467925" y="2151575"/>
                <a:ext cx="189189" cy="189189"/>
              </a:xfrm>
              <a:prstGeom prst="ellipse">
                <a:avLst/>
              </a:prstGeom>
              <a:solidFill>
                <a:srgbClr val="006EC7"/>
              </a:solidFill>
              <a:ln w="28575">
                <a:noFill/>
              </a:ln>
              <a:effectLst/>
            </p:spPr>
            <p:style>
              <a:lnRef idx="1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1">
                <a:schemeClr val="accent1">
                  <a:tint val="5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69D48FE-A954-4E62-A16C-27A1E1DBC49B}"/>
              </a:ext>
            </a:extLst>
          </p:cNvPr>
          <p:cNvGrpSpPr/>
          <p:nvPr/>
        </p:nvGrpSpPr>
        <p:grpSpPr>
          <a:xfrm>
            <a:off x="3082670" y="4053128"/>
            <a:ext cx="3512491" cy="369332"/>
            <a:chOff x="3837450" y="3068994"/>
            <a:chExt cx="3512491" cy="369332"/>
          </a:xfrm>
        </p:grpSpPr>
        <p:sp>
          <p:nvSpPr>
            <p:cNvPr id="29" name="TextBox 28"/>
            <p:cNvSpPr txBox="1"/>
            <p:nvPr/>
          </p:nvSpPr>
          <p:spPr bwMode="auto">
            <a:xfrm>
              <a:off x="4260492" y="3068994"/>
              <a:ext cx="3089449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rtlCol="0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r>
                <a:rPr lang="en-US" dirty="0">
                  <a:solidFill>
                    <a:schemeClr val="accent1"/>
                  </a:solidFill>
                  <a:latin typeface="+mn-lt"/>
                  <a:ea typeface="+mn-ea"/>
                </a:rPr>
                <a:t>University engagement</a:t>
              </a:r>
            </a:p>
          </p:txBody>
        </p:sp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C571F7E0-43F3-4EC7-A5D6-12925F525E56}"/>
                </a:ext>
              </a:extLst>
            </p:cNvPr>
            <p:cNvGrpSpPr/>
            <p:nvPr/>
          </p:nvGrpSpPr>
          <p:grpSpPr>
            <a:xfrm>
              <a:off x="3837450" y="3068994"/>
              <a:ext cx="345708" cy="345708"/>
              <a:chOff x="4389121" y="2088683"/>
              <a:chExt cx="345708" cy="345708"/>
            </a:xfrm>
          </p:grpSpPr>
          <p:sp>
            <p:nvSpPr>
              <p:cNvPr id="43" name="Oval 42">
                <a:extLst>
                  <a:ext uri="{FF2B5EF4-FFF2-40B4-BE49-F238E27FC236}">
                    <a16:creationId xmlns:a16="http://schemas.microsoft.com/office/drawing/2014/main" id="{11330543-3D0C-4D3D-8052-55DE90D5DB3C}"/>
                  </a:ext>
                </a:extLst>
              </p:cNvPr>
              <p:cNvSpPr/>
              <p:nvPr/>
            </p:nvSpPr>
            <p:spPr>
              <a:xfrm>
                <a:off x="4389121" y="2088683"/>
                <a:ext cx="345708" cy="345708"/>
              </a:xfrm>
              <a:prstGeom prst="ellipse">
                <a:avLst/>
              </a:prstGeom>
              <a:solidFill>
                <a:schemeClr val="bg1"/>
              </a:solidFill>
              <a:ln w="28575">
                <a:noFill/>
              </a:ln>
              <a:effectLst/>
            </p:spPr>
            <p:style>
              <a:lnRef idx="1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1">
                <a:schemeClr val="accent1">
                  <a:tint val="5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5" name="Oval 44">
                <a:extLst>
                  <a:ext uri="{FF2B5EF4-FFF2-40B4-BE49-F238E27FC236}">
                    <a16:creationId xmlns:a16="http://schemas.microsoft.com/office/drawing/2014/main" id="{FA767636-ED26-4249-AF82-E10741BF110E}"/>
                  </a:ext>
                </a:extLst>
              </p:cNvPr>
              <p:cNvSpPr/>
              <p:nvPr/>
            </p:nvSpPr>
            <p:spPr>
              <a:xfrm>
                <a:off x="4460241" y="2166943"/>
                <a:ext cx="189189" cy="189189"/>
              </a:xfrm>
              <a:prstGeom prst="ellipse">
                <a:avLst/>
              </a:prstGeom>
              <a:solidFill>
                <a:srgbClr val="006EC7"/>
              </a:solidFill>
              <a:ln w="28575">
                <a:noFill/>
              </a:ln>
              <a:effectLst/>
            </p:spPr>
            <p:style>
              <a:lnRef idx="1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1">
                <a:schemeClr val="accent1">
                  <a:tint val="5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CBD3136-43FD-4AC9-8A63-2610E18C8AA3}"/>
              </a:ext>
            </a:extLst>
          </p:cNvPr>
          <p:cNvGrpSpPr/>
          <p:nvPr/>
        </p:nvGrpSpPr>
        <p:grpSpPr>
          <a:xfrm>
            <a:off x="3568351" y="3281130"/>
            <a:ext cx="4983977" cy="377916"/>
            <a:chOff x="3007442" y="4475346"/>
            <a:chExt cx="4983977" cy="377916"/>
          </a:xfrm>
        </p:grpSpPr>
        <p:sp>
          <p:nvSpPr>
            <p:cNvPr id="38" name="TextBox 37"/>
            <p:cNvSpPr txBox="1"/>
            <p:nvPr/>
          </p:nvSpPr>
          <p:spPr bwMode="auto">
            <a:xfrm>
              <a:off x="3456864" y="4483930"/>
              <a:ext cx="453455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rtlCol="0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r>
                <a:rPr lang="en-US" dirty="0">
                  <a:solidFill>
                    <a:schemeClr val="accent1"/>
                  </a:solidFill>
                  <a:latin typeface="+mn-lt"/>
                  <a:ea typeface="+mn-ea"/>
                </a:rPr>
                <a:t>R&amp;D drivers for industrial accelerators</a:t>
              </a:r>
            </a:p>
          </p:txBody>
        </p:sp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399D3DB4-0E35-4F2B-85CF-DE8FF55CB17A}"/>
                </a:ext>
              </a:extLst>
            </p:cNvPr>
            <p:cNvGrpSpPr/>
            <p:nvPr/>
          </p:nvGrpSpPr>
          <p:grpSpPr>
            <a:xfrm>
              <a:off x="3007442" y="4475346"/>
              <a:ext cx="345708" cy="345708"/>
              <a:chOff x="4389121" y="2088683"/>
              <a:chExt cx="345708" cy="345708"/>
            </a:xfrm>
          </p:grpSpPr>
          <p:sp>
            <p:nvSpPr>
              <p:cNvPr id="51" name="Oval 50">
                <a:extLst>
                  <a:ext uri="{FF2B5EF4-FFF2-40B4-BE49-F238E27FC236}">
                    <a16:creationId xmlns:a16="http://schemas.microsoft.com/office/drawing/2014/main" id="{4836E0ED-26BF-4538-8D02-5ADF0C474B33}"/>
                  </a:ext>
                </a:extLst>
              </p:cNvPr>
              <p:cNvSpPr/>
              <p:nvPr/>
            </p:nvSpPr>
            <p:spPr>
              <a:xfrm>
                <a:off x="4389121" y="2088683"/>
                <a:ext cx="345708" cy="345708"/>
              </a:xfrm>
              <a:prstGeom prst="ellipse">
                <a:avLst/>
              </a:prstGeom>
              <a:solidFill>
                <a:schemeClr val="bg1"/>
              </a:solidFill>
              <a:ln w="28575">
                <a:noFill/>
              </a:ln>
              <a:effectLst/>
            </p:spPr>
            <p:style>
              <a:lnRef idx="1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1">
                <a:schemeClr val="accent1">
                  <a:tint val="5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3" name="Oval 52">
                <a:extLst>
                  <a:ext uri="{FF2B5EF4-FFF2-40B4-BE49-F238E27FC236}">
                    <a16:creationId xmlns:a16="http://schemas.microsoft.com/office/drawing/2014/main" id="{2F73FF58-BF79-4C40-8E07-6481A9D30E5C}"/>
                  </a:ext>
                </a:extLst>
              </p:cNvPr>
              <p:cNvSpPr/>
              <p:nvPr/>
            </p:nvSpPr>
            <p:spPr>
              <a:xfrm>
                <a:off x="4460241" y="2166943"/>
                <a:ext cx="189189" cy="189189"/>
              </a:xfrm>
              <a:prstGeom prst="ellipse">
                <a:avLst/>
              </a:prstGeom>
              <a:solidFill>
                <a:srgbClr val="006EC7"/>
              </a:solidFill>
              <a:ln w="28575">
                <a:noFill/>
              </a:ln>
              <a:effectLst/>
            </p:spPr>
            <p:style>
              <a:lnRef idx="1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1">
                <a:schemeClr val="accent1">
                  <a:tint val="5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FA81EAFE-0093-40CF-8092-4823EF90A9DE}"/>
              </a:ext>
            </a:extLst>
          </p:cNvPr>
          <p:cNvGrpSpPr/>
          <p:nvPr/>
        </p:nvGrpSpPr>
        <p:grpSpPr>
          <a:xfrm>
            <a:off x="3927504" y="2597613"/>
            <a:ext cx="5264904" cy="369332"/>
            <a:chOff x="2592562" y="5170945"/>
            <a:chExt cx="5264904" cy="369332"/>
          </a:xfrm>
        </p:grpSpPr>
        <p:sp>
          <p:nvSpPr>
            <p:cNvPr id="55" name="TextBox 54"/>
            <p:cNvSpPr txBox="1"/>
            <p:nvPr/>
          </p:nvSpPr>
          <p:spPr bwMode="auto">
            <a:xfrm flipH="1">
              <a:off x="3069687" y="5170945"/>
              <a:ext cx="4787779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rtlCol="0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r>
                <a:rPr lang="en-US" dirty="0">
                  <a:solidFill>
                    <a:schemeClr val="accent1"/>
                  </a:solidFill>
                  <a:latin typeface="+mn-lt"/>
                  <a:ea typeface="+mn-ea"/>
                </a:rPr>
                <a:t>Anatomy of an industrial particle accelerator</a:t>
              </a:r>
            </a:p>
          </p:txBody>
        </p:sp>
        <p:grpSp>
          <p:nvGrpSpPr>
            <p:cNvPr id="54" name="Group 53">
              <a:extLst>
                <a:ext uri="{FF2B5EF4-FFF2-40B4-BE49-F238E27FC236}">
                  <a16:creationId xmlns:a16="http://schemas.microsoft.com/office/drawing/2014/main" id="{B81B30E0-372E-406E-9C3F-CDCE3BF6D4D8}"/>
                </a:ext>
              </a:extLst>
            </p:cNvPr>
            <p:cNvGrpSpPr/>
            <p:nvPr/>
          </p:nvGrpSpPr>
          <p:grpSpPr>
            <a:xfrm>
              <a:off x="2592562" y="5178522"/>
              <a:ext cx="345708" cy="345708"/>
              <a:chOff x="4373753" y="2088683"/>
              <a:chExt cx="345708" cy="345708"/>
            </a:xfrm>
          </p:grpSpPr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9823B430-44CA-4355-8DF0-92FEAF43090F}"/>
                  </a:ext>
                </a:extLst>
              </p:cNvPr>
              <p:cNvSpPr/>
              <p:nvPr/>
            </p:nvSpPr>
            <p:spPr>
              <a:xfrm>
                <a:off x="4373753" y="2088683"/>
                <a:ext cx="345708" cy="345708"/>
              </a:xfrm>
              <a:prstGeom prst="ellipse">
                <a:avLst/>
              </a:prstGeom>
              <a:solidFill>
                <a:schemeClr val="bg1"/>
              </a:solidFill>
              <a:ln w="28575">
                <a:noFill/>
              </a:ln>
              <a:effectLst/>
            </p:spPr>
            <p:style>
              <a:lnRef idx="1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1">
                <a:schemeClr val="accent1">
                  <a:tint val="5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64" name="Oval 63">
                <a:extLst>
                  <a:ext uri="{FF2B5EF4-FFF2-40B4-BE49-F238E27FC236}">
                    <a16:creationId xmlns:a16="http://schemas.microsoft.com/office/drawing/2014/main" id="{5E62FA27-2D9B-4472-A644-1E96CEF59555}"/>
                  </a:ext>
                </a:extLst>
              </p:cNvPr>
              <p:cNvSpPr/>
              <p:nvPr/>
            </p:nvSpPr>
            <p:spPr>
              <a:xfrm>
                <a:off x="4444873" y="2166943"/>
                <a:ext cx="189189" cy="189189"/>
              </a:xfrm>
              <a:prstGeom prst="ellipse">
                <a:avLst/>
              </a:prstGeom>
              <a:solidFill>
                <a:srgbClr val="006EC7"/>
              </a:solidFill>
              <a:ln w="28575">
                <a:noFill/>
              </a:ln>
              <a:effectLst/>
            </p:spPr>
            <p:style>
              <a:lnRef idx="1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1">
                <a:schemeClr val="accent1">
                  <a:tint val="5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26" name="Picture 25">
            <a:extLst>
              <a:ext uri="{FF2B5EF4-FFF2-40B4-BE49-F238E27FC236}">
                <a16:creationId xmlns:a16="http://schemas.microsoft.com/office/drawing/2014/main" id="{2C5CC6EC-2A92-2AE8-06E4-2B79852A76A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29030" y="387835"/>
            <a:ext cx="1526086" cy="301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9734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4E615B2-FA0D-C43D-04E5-138F2E90D3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are Rapiscan?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F6341A1-432F-15E8-E6A4-21895FA99FDB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52275" y="6657975"/>
            <a:ext cx="339725" cy="147638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3</a:t>
            </a:fld>
            <a:endParaRPr lang="en-CA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A0EE9A6-CDA9-32CD-087B-1E15A182CD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4392" y="865673"/>
            <a:ext cx="3505569" cy="2483947"/>
          </a:xfrm>
          <a:prstGeom prst="rect">
            <a:avLst/>
          </a:prstGeom>
        </p:spPr>
      </p:pic>
      <p:pic>
        <p:nvPicPr>
          <p:cNvPr id="10" name="Picture 9" descr="Hartree Centre at Sci-Tech Daresbury speeds up the search for the most  effective Coronavirus treatment | UKSPA">
            <a:extLst>
              <a:ext uri="{FF2B5EF4-FFF2-40B4-BE49-F238E27FC236}">
                <a16:creationId xmlns:a16="http://schemas.microsoft.com/office/drawing/2014/main" id="{C8F4AAE2-40E4-09A0-4B70-3E0EB87254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0270" y="3349620"/>
            <a:ext cx="3959691" cy="222732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549896B-4E8C-449C-3600-1FBD9C63FF2B}"/>
              </a:ext>
            </a:extLst>
          </p:cNvPr>
          <p:cNvSpPr txBox="1"/>
          <p:nvPr/>
        </p:nvSpPr>
        <p:spPr bwMode="auto">
          <a:xfrm>
            <a:off x="122881" y="843677"/>
            <a:ext cx="8130995" cy="2585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enorite" panose="00000500000000000000" pitchFamily="2" charset="0"/>
              </a:rPr>
              <a:t>Global leaders in security screening technology.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solidFill>
                <a:srgbClr val="000000"/>
              </a:solidFill>
              <a:latin typeface="Tenorite" panose="00000500000000000000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enorite" panose="00000500000000000000" pitchFamily="2" charset="0"/>
              </a:rPr>
              <a:t>Site based in Biddulph, just north of Stoke-on-Trent (another in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enorite" panose="00000500000000000000" pitchFamily="2" charset="0"/>
              </a:rPr>
              <a:t>Salfords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enorite" panose="00000500000000000000" pitchFamily="2" charset="0"/>
              </a:rPr>
              <a:t> near Gatwick)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enorite" panose="00000500000000000000" pitchFamily="2" charset="0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enorite" panose="00000500000000000000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enorite" panose="00000500000000000000" pitchFamily="2" charset="0"/>
                <a:cs typeface="Arial"/>
              </a:rPr>
              <a:t>Home to our x-ray imaging laboratory</a:t>
            </a:r>
            <a:r>
              <a:rPr lang="en-GB" dirty="0">
                <a:solidFill>
                  <a:prstClr val="black"/>
                </a:solidFill>
                <a:latin typeface="Tenorite" panose="00000500000000000000" pitchFamily="2" charset="0"/>
                <a:cs typeface="Arial"/>
              </a:rPr>
              <a:t>, including linac test bunkers, that enable sub-system level performance testing.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enorite" panose="00000500000000000000" pitchFamily="2" charset="0"/>
              <a:cs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solidFill>
                  <a:prstClr val="black"/>
                </a:solidFill>
                <a:latin typeface="Tenorite" panose="00000500000000000000" pitchFamily="2" charset="0"/>
                <a:cs typeface="Arial"/>
              </a:rPr>
              <a:t>Footprint at Daresbury as tenants of the Campus Technology Hub.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enorite" panose="00000500000000000000" pitchFamily="2" charset="0"/>
              <a:cs typeface="Arial"/>
            </a:endParaRPr>
          </a:p>
        </p:txBody>
      </p:sp>
      <p:pic>
        <p:nvPicPr>
          <p:cNvPr id="13" name="Content Placeholder 5">
            <a:extLst>
              <a:ext uri="{FF2B5EF4-FFF2-40B4-BE49-F238E27FC236}">
                <a16:creationId xmlns:a16="http://schemas.microsoft.com/office/drawing/2014/main" id="{19C0EF05-45CB-EB22-E57D-419B899FD0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941" y="3544129"/>
            <a:ext cx="3155788" cy="318766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44D7C8E-E77A-A79D-461E-70FBD0D2715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3720" y="3562300"/>
            <a:ext cx="3151321" cy="3151321"/>
          </a:xfrm>
          <a:prstGeom prst="rect">
            <a:avLst/>
          </a:prstGeom>
        </p:spPr>
      </p:pic>
      <p:pic>
        <p:nvPicPr>
          <p:cNvPr id="17" name="Picture 16" descr="A black and blue logo&#10;&#10;Description automatically generated">
            <a:extLst>
              <a:ext uri="{FF2B5EF4-FFF2-40B4-BE49-F238E27FC236}">
                <a16:creationId xmlns:a16="http://schemas.microsoft.com/office/drawing/2014/main" id="{2DBB6C48-E425-6234-FA77-06773B6509C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425" y="5725315"/>
            <a:ext cx="2783933" cy="1030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6104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8E3199-3D47-624B-0F62-B3D9DAA461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5D3A5-188D-A97D-A83A-39CCCC794E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spc="600">
                <a:ea typeface="+mn-ea"/>
              </a:rPr>
              <a:t>Cargo &amp; Vehicle Inspection Systems</a:t>
            </a:r>
          </a:p>
        </p:txBody>
      </p:sp>
      <p:sp>
        <p:nvSpPr>
          <p:cNvPr id="13" name="Text Box 32">
            <a:extLst>
              <a:ext uri="{FF2B5EF4-FFF2-40B4-BE49-F238E27FC236}">
                <a16:creationId xmlns:a16="http://schemas.microsoft.com/office/drawing/2014/main" id="{0886255D-0D26-3AFC-644A-F246881249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82608" y="5701568"/>
            <a:ext cx="1410283" cy="301621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85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6DC7"/>
                </a:solidFill>
                <a:effectLst/>
                <a:uLnTx/>
                <a:uFillTx/>
                <a:latin typeface="Arial"/>
                <a:ea typeface="MS PGothic" pitchFamily="34" charset="-128"/>
                <a:cs typeface="Arial" pitchFamily="34" charset="0"/>
              </a:rPr>
              <a:t>Handheld</a:t>
            </a:r>
            <a:endParaRPr kumimoji="0" lang="en-US" b="1" i="0" u="none" strike="noStrike" kern="1200" cap="none" spc="0" normalizeH="0" baseline="0" noProof="0">
              <a:ln>
                <a:noFill/>
              </a:ln>
              <a:solidFill>
                <a:srgbClr val="006DC7"/>
              </a:solidFill>
              <a:effectLst/>
              <a:uLnTx/>
              <a:uFillTx/>
              <a:latin typeface="Arial"/>
              <a:ea typeface="MS PGothic" pitchFamily="34" charset="-128"/>
              <a:cs typeface="Arial" pitchFamily="34" charset="0"/>
            </a:endParaRPr>
          </a:p>
        </p:txBody>
      </p:sp>
      <p:sp>
        <p:nvSpPr>
          <p:cNvPr id="14" name="Text Box 32">
            <a:extLst>
              <a:ext uri="{FF2B5EF4-FFF2-40B4-BE49-F238E27FC236}">
                <a16:creationId xmlns:a16="http://schemas.microsoft.com/office/drawing/2014/main" id="{3D8C0C21-FFE9-B54D-BBEE-A3899EA6E4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71708" y="3057990"/>
            <a:ext cx="1951502" cy="484748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85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6DC7"/>
                </a:solidFill>
                <a:effectLst/>
                <a:uLnTx/>
                <a:uFillTx/>
                <a:latin typeface="Arial"/>
                <a:ea typeface="MS PGothic" pitchFamily="34" charset="-128"/>
                <a:cs typeface="Arial" pitchFamily="34" charset="0"/>
              </a:rPr>
              <a:t>Mobile &amp; Trailer</a:t>
            </a:r>
            <a:br>
              <a:rPr lang="en-US" sz="1600" b="1">
                <a:solidFill>
                  <a:srgbClr val="006DC7"/>
                </a:solidFill>
                <a:latin typeface="Arial"/>
                <a:ea typeface="MS PGothic" pitchFamily="34" charset="-128"/>
                <a:cs typeface="Arial" pitchFamily="34" charset="0"/>
              </a:rPr>
            </a:br>
            <a:r>
              <a:rPr lang="en-US" sz="1400">
                <a:solidFill>
                  <a:srgbClr val="006DC7"/>
                </a:solidFill>
                <a:latin typeface="Arial"/>
                <a:ea typeface="MS PGothic" pitchFamily="34" charset="-128"/>
                <a:cs typeface="Arial" pitchFamily="34" charset="0"/>
              </a:rPr>
              <a:t>for Cargo &amp; Trucks</a:t>
            </a:r>
            <a:endParaRPr kumimoji="0" lang="en-US" sz="1400" i="0" u="none" strike="noStrike" kern="1200" cap="none" spc="0" normalizeH="0" baseline="0" noProof="0">
              <a:ln>
                <a:noFill/>
              </a:ln>
              <a:solidFill>
                <a:srgbClr val="006DC7"/>
              </a:solidFill>
              <a:effectLst/>
              <a:uLnTx/>
              <a:uFillTx/>
              <a:latin typeface="Arial"/>
              <a:ea typeface="MS PGothic" pitchFamily="34" charset="-128"/>
              <a:cs typeface="Arial" pitchFamily="34" charset="0"/>
            </a:endParaRPr>
          </a:p>
        </p:txBody>
      </p:sp>
      <p:sp>
        <p:nvSpPr>
          <p:cNvPr id="15" name="Text Box 32">
            <a:extLst>
              <a:ext uri="{FF2B5EF4-FFF2-40B4-BE49-F238E27FC236}">
                <a16:creationId xmlns:a16="http://schemas.microsoft.com/office/drawing/2014/main" id="{11F243F8-708A-1582-D902-DD445B03D7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2052" y="5701568"/>
            <a:ext cx="2558203" cy="484748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0" fontAlgn="base" hangingPunct="0">
              <a:lnSpc>
                <a:spcPct val="85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6DC7"/>
                </a:solidFill>
                <a:effectLst/>
                <a:uLnTx/>
                <a:uFillTx/>
                <a:latin typeface="Arial"/>
                <a:ea typeface="MS PGothic" pitchFamily="34" charset="-128"/>
                <a:cs typeface="Arial" pitchFamily="34" charset="0"/>
              </a:rPr>
              <a:t>Portals </a:t>
            </a:r>
            <a:b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6DC7"/>
                </a:solidFill>
                <a:effectLst/>
                <a:uLnTx/>
                <a:uFillTx/>
                <a:latin typeface="Arial"/>
                <a:ea typeface="MS PGothic" pitchFamily="34" charset="-128"/>
                <a:cs typeface="Arial" pitchFamily="34" charset="0"/>
              </a:rPr>
            </a:br>
            <a:r>
              <a:rPr kumimoji="0" lang="en-US" sz="1400" i="0" u="none" strike="noStrike" kern="1200" cap="none" spc="0" normalizeH="0" baseline="0" noProof="0">
                <a:ln>
                  <a:noFill/>
                </a:ln>
                <a:solidFill>
                  <a:srgbClr val="006DC7"/>
                </a:solidFill>
                <a:effectLst/>
                <a:uLnTx/>
                <a:uFillTx/>
                <a:latin typeface="Arial"/>
                <a:ea typeface="MS PGothic" pitchFamily="34" charset="-128"/>
                <a:cs typeface="Arial" pitchFamily="34" charset="0"/>
              </a:rPr>
              <a:t>for Passenger Vehicles</a:t>
            </a:r>
            <a:endParaRPr kumimoji="0" lang="en-US" sz="1600" i="0" u="none" strike="noStrike" kern="1200" cap="none" spc="0" normalizeH="0" baseline="0" noProof="0">
              <a:ln>
                <a:noFill/>
              </a:ln>
              <a:solidFill>
                <a:srgbClr val="006DC7"/>
              </a:solidFill>
              <a:effectLst/>
              <a:uLnTx/>
              <a:uFillTx/>
              <a:latin typeface="Arial"/>
              <a:ea typeface="MS PGothic" pitchFamily="34" charset="-128"/>
              <a:cs typeface="Arial" pitchFamily="34" charset="0"/>
            </a:endParaRPr>
          </a:p>
        </p:txBody>
      </p:sp>
      <p:sp>
        <p:nvSpPr>
          <p:cNvPr id="17" name="Text Box 32">
            <a:extLst>
              <a:ext uri="{FF2B5EF4-FFF2-40B4-BE49-F238E27FC236}">
                <a16:creationId xmlns:a16="http://schemas.microsoft.com/office/drawing/2014/main" id="{F5535D4A-344A-E040-32EA-9819DC4559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3550" y="3057990"/>
            <a:ext cx="2139467" cy="484748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85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6DC7"/>
                </a:solidFill>
                <a:effectLst/>
                <a:uLnTx/>
                <a:uFillTx/>
                <a:latin typeface="Arial"/>
                <a:ea typeface="MS PGothic" pitchFamily="34" charset="-128"/>
                <a:cs typeface="Arial" pitchFamily="34" charset="0"/>
              </a:rPr>
              <a:t>Portals </a:t>
            </a:r>
            <a:b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6DC7"/>
                </a:solidFill>
                <a:effectLst/>
                <a:uLnTx/>
                <a:uFillTx/>
                <a:latin typeface="Arial"/>
                <a:ea typeface="MS PGothic" pitchFamily="34" charset="-128"/>
                <a:cs typeface="Arial" pitchFamily="34" charset="0"/>
              </a:rPr>
            </a:br>
            <a:r>
              <a:rPr kumimoji="0" lang="en-US" sz="1400" i="0" u="none" strike="noStrike" kern="1200" cap="none" spc="0" normalizeH="0" baseline="0" noProof="0">
                <a:ln>
                  <a:noFill/>
                </a:ln>
                <a:solidFill>
                  <a:srgbClr val="006DC7"/>
                </a:solidFill>
                <a:effectLst/>
                <a:uLnTx/>
                <a:uFillTx/>
                <a:latin typeface="Arial"/>
                <a:ea typeface="MS PGothic" pitchFamily="34" charset="-128"/>
                <a:cs typeface="Arial" pitchFamily="34" charset="0"/>
              </a:rPr>
              <a:t>for Cargo </a:t>
            </a:r>
            <a:r>
              <a:rPr lang="en-US" sz="1400">
                <a:solidFill>
                  <a:srgbClr val="006DC7"/>
                </a:solidFill>
                <a:latin typeface="Arial"/>
                <a:ea typeface="MS PGothic" pitchFamily="34" charset="-128"/>
                <a:cs typeface="Arial" pitchFamily="34" charset="0"/>
              </a:rPr>
              <a:t>&amp; </a:t>
            </a:r>
            <a:r>
              <a:rPr kumimoji="0" lang="en-US" sz="1400" i="0" u="none" strike="noStrike" kern="1200" cap="none" spc="0" normalizeH="0" baseline="0" noProof="0">
                <a:ln>
                  <a:noFill/>
                </a:ln>
                <a:solidFill>
                  <a:srgbClr val="006DC7"/>
                </a:solidFill>
                <a:effectLst/>
                <a:uLnTx/>
                <a:uFillTx/>
                <a:latin typeface="Arial"/>
                <a:ea typeface="MS PGothic" pitchFamily="34" charset="-128"/>
                <a:cs typeface="Arial" pitchFamily="34" charset="0"/>
              </a:rPr>
              <a:t>Trucks</a:t>
            </a:r>
            <a:endParaRPr kumimoji="0" lang="en-US" i="0" u="none" strike="noStrike" kern="1200" cap="none" spc="0" normalizeH="0" baseline="0" noProof="0">
              <a:ln>
                <a:noFill/>
              </a:ln>
              <a:solidFill>
                <a:srgbClr val="006DC7"/>
              </a:solidFill>
              <a:effectLst/>
              <a:uLnTx/>
              <a:uFillTx/>
              <a:latin typeface="Arial"/>
              <a:ea typeface="MS PGothic" pitchFamily="34" charset="-128"/>
              <a:cs typeface="Arial" pitchFamily="34" charset="0"/>
            </a:endParaRPr>
          </a:p>
        </p:txBody>
      </p:sp>
      <p:sp>
        <p:nvSpPr>
          <p:cNvPr id="18" name="Text Box 32">
            <a:extLst>
              <a:ext uri="{FF2B5EF4-FFF2-40B4-BE49-F238E27FC236}">
                <a16:creationId xmlns:a16="http://schemas.microsoft.com/office/drawing/2014/main" id="{19846BC9-0803-78BF-56AE-41022A99BE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68695" y="3057990"/>
            <a:ext cx="1541099" cy="484748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85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600" b="1">
                <a:solidFill>
                  <a:srgbClr val="006DC7"/>
                </a:solidFill>
                <a:latin typeface="Arial"/>
                <a:ea typeface="MS PGothic" pitchFamily="34" charset="-128"/>
                <a:cs typeface="Arial" pitchFamily="34" charset="0"/>
              </a:rPr>
              <a:t>Rail</a:t>
            </a:r>
            <a:br>
              <a:rPr lang="en-US" sz="1600">
                <a:solidFill>
                  <a:srgbClr val="006DC7"/>
                </a:solidFill>
                <a:latin typeface="Arial"/>
                <a:ea typeface="MS PGothic" pitchFamily="34" charset="-128"/>
                <a:cs typeface="Arial" pitchFamily="34" charset="0"/>
              </a:rPr>
            </a:br>
            <a:r>
              <a:rPr lang="en-US" sz="1400">
                <a:solidFill>
                  <a:srgbClr val="006DC7"/>
                </a:solidFill>
                <a:latin typeface="Arial"/>
                <a:ea typeface="MS PGothic" pitchFamily="34" charset="-128"/>
                <a:cs typeface="Arial" pitchFamily="34" charset="0"/>
              </a:rPr>
              <a:t>for Rail Cargo</a:t>
            </a:r>
            <a:endParaRPr lang="en-US" sz="1600">
              <a:solidFill>
                <a:srgbClr val="006DC7"/>
              </a:solidFill>
              <a:latin typeface="Arial"/>
              <a:ea typeface="MS PGothic" pitchFamily="34" charset="-128"/>
              <a:cs typeface="Arial" pitchFamily="34" charset="0"/>
            </a:endParaRPr>
          </a:p>
        </p:txBody>
      </p:sp>
      <p:sp>
        <p:nvSpPr>
          <p:cNvPr id="35" name="Text Box 32">
            <a:extLst>
              <a:ext uri="{FF2B5EF4-FFF2-40B4-BE49-F238E27FC236}">
                <a16:creationId xmlns:a16="http://schemas.microsoft.com/office/drawing/2014/main" id="{7848F87C-083A-C27B-D6C3-51CB212070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31588" y="5701568"/>
            <a:ext cx="1541099" cy="301621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85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600" b="1">
                <a:solidFill>
                  <a:srgbClr val="006DC7"/>
                </a:solidFill>
                <a:latin typeface="Arial"/>
                <a:ea typeface="MS PGothic" pitchFamily="34" charset="-128"/>
                <a:cs typeface="Arial" pitchFamily="34" charset="0"/>
              </a:rPr>
              <a:t>Air Cargo</a:t>
            </a:r>
            <a:endParaRPr kumimoji="0" lang="en-US" b="1" i="0" u="none" strike="noStrike" kern="1200" cap="none" spc="0" normalizeH="0" baseline="0" noProof="0">
              <a:ln>
                <a:noFill/>
              </a:ln>
              <a:solidFill>
                <a:srgbClr val="006DC7"/>
              </a:solidFill>
              <a:effectLst/>
              <a:uLnTx/>
              <a:uFillTx/>
              <a:latin typeface="Arial"/>
              <a:ea typeface="MS PGothic" pitchFamily="34" charset="-128"/>
              <a:cs typeface="Arial" pitchFamily="34" charset="0"/>
            </a:endParaRPr>
          </a:p>
        </p:txBody>
      </p:sp>
      <p:sp>
        <p:nvSpPr>
          <p:cNvPr id="40" name="Text Box 32">
            <a:extLst>
              <a:ext uri="{FF2B5EF4-FFF2-40B4-BE49-F238E27FC236}">
                <a16:creationId xmlns:a16="http://schemas.microsoft.com/office/drawing/2014/main" id="{63722287-F83A-1489-3B72-DEA30884A6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1642" y="3057990"/>
            <a:ext cx="2139467" cy="484748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85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6DC7"/>
                </a:solidFill>
                <a:effectLst/>
                <a:uLnTx/>
                <a:uFillTx/>
                <a:latin typeface="Arial"/>
                <a:ea typeface="MS PGothic" pitchFamily="34" charset="-128"/>
                <a:cs typeface="Arial" pitchFamily="34" charset="0"/>
              </a:rPr>
              <a:t>Gantry</a:t>
            </a:r>
            <a:b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6DC7"/>
                </a:solidFill>
                <a:effectLst/>
                <a:uLnTx/>
                <a:uFillTx/>
                <a:latin typeface="Arial"/>
                <a:ea typeface="MS PGothic" pitchFamily="34" charset="-128"/>
                <a:cs typeface="Arial" pitchFamily="34" charset="0"/>
              </a:rPr>
            </a:br>
            <a:r>
              <a:rPr kumimoji="0" lang="en-US" sz="1400" i="0" u="none" strike="noStrike" kern="1200" cap="none" spc="0" normalizeH="0" baseline="0" noProof="0">
                <a:ln>
                  <a:noFill/>
                </a:ln>
                <a:solidFill>
                  <a:srgbClr val="006DC7"/>
                </a:solidFill>
                <a:effectLst/>
                <a:uLnTx/>
                <a:uFillTx/>
                <a:latin typeface="Arial"/>
                <a:ea typeface="MS PGothic" pitchFamily="34" charset="-128"/>
                <a:cs typeface="Arial" pitchFamily="34" charset="0"/>
              </a:rPr>
              <a:t>for Cargo &amp; Trucks</a:t>
            </a:r>
            <a:endParaRPr kumimoji="0" lang="en-US" i="0" u="none" strike="noStrike" kern="1200" cap="none" spc="0" normalizeH="0" baseline="0" noProof="0">
              <a:ln>
                <a:noFill/>
              </a:ln>
              <a:solidFill>
                <a:srgbClr val="006DC7"/>
              </a:solidFill>
              <a:effectLst/>
              <a:uLnTx/>
              <a:uFillTx/>
              <a:latin typeface="Arial"/>
              <a:ea typeface="MS PGothic" pitchFamily="34" charset="-128"/>
              <a:cs typeface="Arial" pitchFamily="34" charset="0"/>
            </a:endParaRPr>
          </a:p>
        </p:txBody>
      </p:sp>
      <p:sp>
        <p:nvSpPr>
          <p:cNvPr id="3" name="Text Box 32">
            <a:extLst>
              <a:ext uri="{FF2B5EF4-FFF2-40B4-BE49-F238E27FC236}">
                <a16:creationId xmlns:a16="http://schemas.microsoft.com/office/drawing/2014/main" id="{1EE87ACC-EAA7-DF9A-ED55-9B862E97BD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28606" y="5688487"/>
            <a:ext cx="3339111" cy="301621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85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6DC7"/>
                </a:solidFill>
                <a:effectLst/>
                <a:uLnTx/>
                <a:uFillTx/>
                <a:latin typeface="Arial"/>
                <a:ea typeface="MS PGothic" pitchFamily="34" charset="-128"/>
                <a:cs typeface="Arial" pitchFamily="34" charset="0"/>
              </a:rPr>
              <a:t>Intelligent Image Analytics</a:t>
            </a:r>
            <a:endParaRPr kumimoji="0" lang="en-US" b="1" i="0" u="none" strike="noStrike" kern="1200" cap="none" spc="0" normalizeH="0" baseline="0" noProof="0">
              <a:ln>
                <a:noFill/>
              </a:ln>
              <a:solidFill>
                <a:srgbClr val="006DC7"/>
              </a:solidFill>
              <a:effectLst/>
              <a:uLnTx/>
              <a:uFillTx/>
              <a:latin typeface="Arial"/>
              <a:ea typeface="MS PGothic" pitchFamily="34" charset="-128"/>
              <a:cs typeface="Arial" pitchFamily="34" charset="0"/>
            </a:endParaRPr>
          </a:p>
        </p:txBody>
      </p:sp>
      <p:pic>
        <p:nvPicPr>
          <p:cNvPr id="7" name="Picture 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EE9F612C-3669-4FC4-338B-362648BA7D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2938" y="5167540"/>
            <a:ext cx="1373835" cy="423599"/>
          </a:xfrm>
          <a:prstGeom prst="rect">
            <a:avLst/>
          </a:prstGeom>
        </p:spPr>
      </p:pic>
      <p:pic>
        <p:nvPicPr>
          <p:cNvPr id="4" name="Picture 3" descr="A metal structure with a red brick wall and trees&#10;&#10;Description automatically generated">
            <a:extLst>
              <a:ext uri="{FF2B5EF4-FFF2-40B4-BE49-F238E27FC236}">
                <a16:creationId xmlns:a16="http://schemas.microsoft.com/office/drawing/2014/main" id="{8DDF8E70-EB61-EEB6-4E76-6E3032CBA4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663" y="3870928"/>
            <a:ext cx="2294354" cy="1720211"/>
          </a:xfrm>
          <a:prstGeom prst="rect">
            <a:avLst/>
          </a:prstGeom>
        </p:spPr>
      </p:pic>
      <p:pic>
        <p:nvPicPr>
          <p:cNvPr id="8" name="Picture 7" descr="A container with a conveyor belt&#10;&#10;Description automatically generated">
            <a:extLst>
              <a:ext uri="{FF2B5EF4-FFF2-40B4-BE49-F238E27FC236}">
                <a16:creationId xmlns:a16="http://schemas.microsoft.com/office/drawing/2014/main" id="{4CE0EBE7-7030-AF9C-755E-BCB52CFF8C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4942" y="3738116"/>
            <a:ext cx="3020097" cy="2265073"/>
          </a:xfrm>
          <a:prstGeom prst="rect">
            <a:avLst/>
          </a:prstGeom>
        </p:spPr>
      </p:pic>
      <p:pic>
        <p:nvPicPr>
          <p:cNvPr id="12" name="Picture 11" descr="A black rectangular device with a strap&#10;&#10;Description automatically generated">
            <a:extLst>
              <a:ext uri="{FF2B5EF4-FFF2-40B4-BE49-F238E27FC236}">
                <a16:creationId xmlns:a16="http://schemas.microsoft.com/office/drawing/2014/main" id="{25252366-9641-CF38-31F6-78A185544DD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4983" y="4129249"/>
            <a:ext cx="2211945" cy="147463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AAC332CA-B705-E658-6EBD-1EF5033A832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258" b="18908"/>
          <a:stretch/>
        </p:blipFill>
        <p:spPr>
          <a:xfrm>
            <a:off x="6093961" y="1506433"/>
            <a:ext cx="2433346" cy="1422663"/>
          </a:xfrm>
          <a:prstGeom prst="rect">
            <a:avLst/>
          </a:prstGeom>
        </p:spPr>
      </p:pic>
      <p:pic>
        <p:nvPicPr>
          <p:cNvPr id="26" name="Picture 25" descr="A metal object on a wall&#10;&#10;Description automatically generated">
            <a:extLst>
              <a:ext uri="{FF2B5EF4-FFF2-40B4-BE49-F238E27FC236}">
                <a16:creationId xmlns:a16="http://schemas.microsoft.com/office/drawing/2014/main" id="{7ADEBBB2-7DE3-C4A2-6B24-F8CD999073D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7338" y="1226508"/>
            <a:ext cx="1965036" cy="1375494"/>
          </a:xfrm>
          <a:prstGeom prst="rect">
            <a:avLst/>
          </a:prstGeom>
        </p:spPr>
      </p:pic>
      <p:pic>
        <p:nvPicPr>
          <p:cNvPr id="29" name="Picture 28" descr="A machine with a black background&#10;&#10;Description automatically generated">
            <a:extLst>
              <a:ext uri="{FF2B5EF4-FFF2-40B4-BE49-F238E27FC236}">
                <a16:creationId xmlns:a16="http://schemas.microsoft.com/office/drawing/2014/main" id="{7B311E22-A70A-B415-6F57-EDC9B04EF1F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747" y="1084354"/>
            <a:ext cx="2378588" cy="1972210"/>
          </a:xfrm>
          <a:prstGeom prst="rect">
            <a:avLst/>
          </a:prstGeom>
        </p:spPr>
      </p:pic>
      <p:pic>
        <p:nvPicPr>
          <p:cNvPr id="31" name="Picture 30" descr="A large white and blue machine in a building&#10;&#10;Description automatically generated">
            <a:extLst>
              <a:ext uri="{FF2B5EF4-FFF2-40B4-BE49-F238E27FC236}">
                <a16:creationId xmlns:a16="http://schemas.microsoft.com/office/drawing/2014/main" id="{05B02A4F-49D9-B8A9-8AC1-BBA8C2D7E26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587465" y="1506433"/>
            <a:ext cx="2086225" cy="1422663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38013862-8C28-08BD-4EFC-9B52B050054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5193" y="4164477"/>
            <a:ext cx="2328214" cy="902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8029060"/>
      </p:ext>
    </p:extLst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appliance, printer&#10;&#10;Description automatically generated">
            <a:extLst>
              <a:ext uri="{FF2B5EF4-FFF2-40B4-BE49-F238E27FC236}">
                <a16:creationId xmlns:a16="http://schemas.microsoft.com/office/drawing/2014/main" id="{ECB674FA-8CE1-2633-EB89-64BAAB41707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652376" y="1337082"/>
            <a:ext cx="2887248" cy="205263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816C1E-B8B5-87A0-AD44-4CAFC26E58A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114300"/>
            <a:ext cx="8950325" cy="768350"/>
          </a:xfrm>
        </p:spPr>
        <p:txBody>
          <a:bodyPr anchor="ctr">
            <a:normAutofit/>
          </a:bodyPr>
          <a:lstStyle/>
          <a:p>
            <a:r>
              <a:rPr lang="en-US" sz="2000" spc="600" dirty="0">
                <a:ea typeface="+mn-ea"/>
              </a:rPr>
              <a:t>Aviation and checkpoint inspection</a:t>
            </a:r>
          </a:p>
        </p:txBody>
      </p:sp>
      <p:sp>
        <p:nvSpPr>
          <p:cNvPr id="8" name="object 9">
            <a:extLst>
              <a:ext uri="{FF2B5EF4-FFF2-40B4-BE49-F238E27FC236}">
                <a16:creationId xmlns:a16="http://schemas.microsoft.com/office/drawing/2014/main" id="{665D3D3F-7B11-CDBA-EBC2-5897BFCC744F}"/>
              </a:ext>
            </a:extLst>
          </p:cNvPr>
          <p:cNvSpPr txBox="1"/>
          <p:nvPr/>
        </p:nvSpPr>
        <p:spPr>
          <a:xfrm>
            <a:off x="1101013" y="3004763"/>
            <a:ext cx="1768439" cy="5046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32715" marR="5080" indent="-120650" algn="ctr">
              <a:lnSpc>
                <a:spcPct val="100000"/>
              </a:lnSpc>
              <a:spcBef>
                <a:spcPts val="95"/>
              </a:spcBef>
            </a:pPr>
            <a:r>
              <a:rPr lang="en-US" sz="1600" b="1" spc="-5">
                <a:solidFill>
                  <a:srgbClr val="0078C1"/>
                </a:solidFill>
                <a:latin typeface="Arial"/>
                <a:cs typeface="Arial"/>
              </a:rPr>
              <a:t>Baggage &amp; Parcel </a:t>
            </a:r>
            <a:br>
              <a:rPr lang="en-US" sz="1600" b="1" spc="-10">
                <a:solidFill>
                  <a:srgbClr val="0078C1"/>
                </a:solidFill>
                <a:latin typeface="Arial"/>
                <a:cs typeface="Arial"/>
              </a:rPr>
            </a:br>
            <a:r>
              <a:rPr lang="en-US" sz="1600" b="1" spc="-10">
                <a:solidFill>
                  <a:srgbClr val="0078C1"/>
                </a:solidFill>
                <a:latin typeface="Arial"/>
                <a:cs typeface="Arial"/>
              </a:rPr>
              <a:t>X-ray </a:t>
            </a:r>
            <a:endParaRPr sz="1600">
              <a:latin typeface="Arial"/>
              <a:cs typeface="Arial"/>
            </a:endParaRPr>
          </a:p>
        </p:txBody>
      </p:sp>
      <p:sp>
        <p:nvSpPr>
          <p:cNvPr id="12" name="object 13">
            <a:extLst>
              <a:ext uri="{FF2B5EF4-FFF2-40B4-BE49-F238E27FC236}">
                <a16:creationId xmlns:a16="http://schemas.microsoft.com/office/drawing/2014/main" id="{1911BC61-F144-7011-931B-BBC55D0228F4}"/>
              </a:ext>
            </a:extLst>
          </p:cNvPr>
          <p:cNvSpPr txBox="1"/>
          <p:nvPr/>
        </p:nvSpPr>
        <p:spPr>
          <a:xfrm>
            <a:off x="4553353" y="3018739"/>
            <a:ext cx="2887248" cy="5046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33020" algn="ctr">
              <a:lnSpc>
                <a:spcPct val="100000"/>
              </a:lnSpc>
              <a:spcBef>
                <a:spcPts val="95"/>
              </a:spcBef>
            </a:pPr>
            <a:r>
              <a:rPr sz="1600" b="1" spc="-5">
                <a:solidFill>
                  <a:srgbClr val="0078C1"/>
                </a:solidFill>
                <a:latin typeface="Arial"/>
                <a:cs typeface="Arial"/>
              </a:rPr>
              <a:t>EDS </a:t>
            </a:r>
            <a:r>
              <a:rPr lang="en-US" sz="1600" b="1" spc="-5">
                <a:solidFill>
                  <a:srgbClr val="0078C1"/>
                </a:solidFill>
                <a:latin typeface="Arial"/>
                <a:cs typeface="Arial"/>
              </a:rPr>
              <a:t>for </a:t>
            </a:r>
            <a:br>
              <a:rPr lang="en-US" sz="1600" b="1" spc="-5">
                <a:solidFill>
                  <a:srgbClr val="0078C1"/>
                </a:solidFill>
                <a:latin typeface="Arial"/>
                <a:cs typeface="Arial"/>
              </a:rPr>
            </a:br>
            <a:r>
              <a:rPr lang="en-US" sz="1600" b="1" spc="-5">
                <a:solidFill>
                  <a:srgbClr val="0078C1"/>
                </a:solidFill>
                <a:latin typeface="Arial"/>
                <a:cs typeface="Arial"/>
              </a:rPr>
              <a:t>Cabin Baggage</a:t>
            </a:r>
            <a:endParaRPr sz="1600">
              <a:latin typeface="Arial"/>
              <a:cs typeface="Arial"/>
            </a:endParaRPr>
          </a:p>
        </p:txBody>
      </p:sp>
      <p:sp>
        <p:nvSpPr>
          <p:cNvPr id="16" name="object 17">
            <a:extLst>
              <a:ext uri="{FF2B5EF4-FFF2-40B4-BE49-F238E27FC236}">
                <a16:creationId xmlns:a16="http://schemas.microsoft.com/office/drawing/2014/main" id="{8A75BF8C-0A21-C8A9-A359-9C8B40BFA3C7}"/>
              </a:ext>
            </a:extLst>
          </p:cNvPr>
          <p:cNvSpPr txBox="1"/>
          <p:nvPr/>
        </p:nvSpPr>
        <p:spPr>
          <a:xfrm>
            <a:off x="8456962" y="3004763"/>
            <a:ext cx="3092964" cy="5046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231140" algn="ctr">
              <a:lnSpc>
                <a:spcPct val="100000"/>
              </a:lnSpc>
              <a:spcBef>
                <a:spcPts val="95"/>
              </a:spcBef>
            </a:pPr>
            <a:r>
              <a:rPr sz="1600" b="1" spc="-5">
                <a:solidFill>
                  <a:srgbClr val="0078C1"/>
                </a:solidFill>
                <a:latin typeface="Arial"/>
                <a:cs typeface="Arial"/>
              </a:rPr>
              <a:t>Real</a:t>
            </a:r>
            <a:r>
              <a:rPr lang="en-US" sz="1600" b="1" spc="-5">
                <a:solidFill>
                  <a:srgbClr val="0078C1"/>
                </a:solidFill>
                <a:latin typeface="Arial"/>
                <a:cs typeface="Arial"/>
              </a:rPr>
              <a:t>-</a:t>
            </a:r>
            <a:r>
              <a:rPr sz="1600" b="1">
                <a:solidFill>
                  <a:srgbClr val="0078C1"/>
                </a:solidFill>
                <a:latin typeface="Arial"/>
                <a:cs typeface="Arial"/>
              </a:rPr>
              <a:t>Time </a:t>
            </a:r>
            <a:br>
              <a:rPr lang="en-US" sz="1600" b="1">
                <a:solidFill>
                  <a:srgbClr val="0078C1"/>
                </a:solidFill>
                <a:latin typeface="Arial"/>
                <a:cs typeface="Arial"/>
              </a:rPr>
            </a:br>
            <a:r>
              <a:rPr sz="1600" b="1" spc="10">
                <a:solidFill>
                  <a:srgbClr val="0078C1"/>
                </a:solidFill>
                <a:latin typeface="Arial"/>
                <a:cs typeface="Arial"/>
              </a:rPr>
              <a:t>T</a:t>
            </a:r>
            <a:r>
              <a:rPr sz="1600" b="1" spc="-5">
                <a:solidFill>
                  <a:srgbClr val="0078C1"/>
                </a:solidFill>
                <a:latin typeface="Arial"/>
                <a:cs typeface="Arial"/>
              </a:rPr>
              <a:t>omog</a:t>
            </a:r>
            <a:r>
              <a:rPr sz="1600" b="1" spc="-10">
                <a:solidFill>
                  <a:srgbClr val="0078C1"/>
                </a:solidFill>
                <a:latin typeface="Arial"/>
                <a:cs typeface="Arial"/>
              </a:rPr>
              <a:t>ra</a:t>
            </a:r>
            <a:r>
              <a:rPr sz="1600" b="1" spc="-5">
                <a:solidFill>
                  <a:srgbClr val="0078C1"/>
                </a:solidFill>
                <a:latin typeface="Arial"/>
                <a:cs typeface="Arial"/>
              </a:rPr>
              <a:t>phy</a:t>
            </a:r>
            <a:r>
              <a:rPr sz="1600" b="1" spc="-20">
                <a:solidFill>
                  <a:srgbClr val="0078C1"/>
                </a:solidFill>
                <a:latin typeface="Arial"/>
                <a:cs typeface="Arial"/>
              </a:rPr>
              <a:t> </a:t>
            </a:r>
            <a:r>
              <a:rPr sz="1600" b="1" spc="-10">
                <a:solidFill>
                  <a:srgbClr val="0078C1"/>
                </a:solidFill>
                <a:latin typeface="Arial"/>
                <a:cs typeface="Arial"/>
              </a:rPr>
              <a:t>E</a:t>
            </a:r>
            <a:r>
              <a:rPr sz="1600" b="1" spc="-5">
                <a:solidFill>
                  <a:srgbClr val="0078C1"/>
                </a:solidFill>
                <a:latin typeface="Arial"/>
                <a:cs typeface="Arial"/>
              </a:rPr>
              <a:t>DS</a:t>
            </a:r>
            <a:endParaRPr sz="1600">
              <a:latin typeface="Arial"/>
              <a:cs typeface="Arial"/>
            </a:endParaRPr>
          </a:p>
        </p:txBody>
      </p:sp>
      <p:sp>
        <p:nvSpPr>
          <p:cNvPr id="27" name="object 28">
            <a:extLst>
              <a:ext uri="{FF2B5EF4-FFF2-40B4-BE49-F238E27FC236}">
                <a16:creationId xmlns:a16="http://schemas.microsoft.com/office/drawing/2014/main" id="{44505622-6B86-A54F-3BB5-4EBF9B616447}"/>
              </a:ext>
            </a:extLst>
          </p:cNvPr>
          <p:cNvSpPr txBox="1"/>
          <p:nvPr/>
        </p:nvSpPr>
        <p:spPr>
          <a:xfrm>
            <a:off x="490898" y="5764562"/>
            <a:ext cx="1934108" cy="2584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118745" algn="ctr">
              <a:lnSpc>
                <a:spcPct val="100000"/>
              </a:lnSpc>
              <a:spcBef>
                <a:spcPts val="95"/>
              </a:spcBef>
            </a:pPr>
            <a:r>
              <a:rPr sz="1600" b="1" spc="-5">
                <a:solidFill>
                  <a:srgbClr val="0078C1"/>
                </a:solidFill>
                <a:latin typeface="Arial"/>
                <a:cs typeface="Arial"/>
              </a:rPr>
              <a:t>Trace D</a:t>
            </a:r>
            <a:r>
              <a:rPr sz="1600" b="1" spc="-10">
                <a:solidFill>
                  <a:srgbClr val="0078C1"/>
                </a:solidFill>
                <a:latin typeface="Arial"/>
                <a:cs typeface="Arial"/>
              </a:rPr>
              <a:t>e</a:t>
            </a:r>
            <a:r>
              <a:rPr sz="1600" b="1" spc="-5">
                <a:solidFill>
                  <a:srgbClr val="0078C1"/>
                </a:solidFill>
                <a:latin typeface="Arial"/>
                <a:cs typeface="Arial"/>
              </a:rPr>
              <a:t>t</a:t>
            </a:r>
            <a:r>
              <a:rPr sz="1600" b="1" spc="-10">
                <a:solidFill>
                  <a:srgbClr val="0078C1"/>
                </a:solidFill>
                <a:latin typeface="Arial"/>
                <a:cs typeface="Arial"/>
              </a:rPr>
              <a:t>ec</a:t>
            </a:r>
            <a:r>
              <a:rPr sz="1600" b="1" spc="-5">
                <a:solidFill>
                  <a:srgbClr val="0078C1"/>
                </a:solidFill>
                <a:latin typeface="Arial"/>
                <a:cs typeface="Arial"/>
              </a:rPr>
              <a:t>t</a:t>
            </a:r>
            <a:r>
              <a:rPr sz="1600" b="1" spc="-10">
                <a:solidFill>
                  <a:srgbClr val="0078C1"/>
                </a:solidFill>
                <a:latin typeface="Arial"/>
                <a:cs typeface="Arial"/>
              </a:rPr>
              <a:t>i</a:t>
            </a:r>
            <a:r>
              <a:rPr sz="1600" b="1" spc="-5">
                <a:solidFill>
                  <a:srgbClr val="0078C1"/>
                </a:solidFill>
                <a:latin typeface="Arial"/>
                <a:cs typeface="Arial"/>
              </a:rPr>
              <a:t>on</a:t>
            </a:r>
            <a:endParaRPr sz="1600">
              <a:latin typeface="Arial"/>
              <a:cs typeface="Arial"/>
            </a:endParaRPr>
          </a:p>
        </p:txBody>
      </p:sp>
      <p:sp>
        <p:nvSpPr>
          <p:cNvPr id="29" name="object 30">
            <a:extLst>
              <a:ext uri="{FF2B5EF4-FFF2-40B4-BE49-F238E27FC236}">
                <a16:creationId xmlns:a16="http://schemas.microsoft.com/office/drawing/2014/main" id="{562E3093-238C-B45C-704B-203C2D6E162D}"/>
              </a:ext>
            </a:extLst>
          </p:cNvPr>
          <p:cNvSpPr txBox="1"/>
          <p:nvPr/>
        </p:nvSpPr>
        <p:spPr>
          <a:xfrm>
            <a:off x="5921389" y="5764562"/>
            <a:ext cx="2543542" cy="2584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71120" algn="ctr">
              <a:lnSpc>
                <a:spcPct val="100000"/>
              </a:lnSpc>
              <a:spcBef>
                <a:spcPts val="95"/>
              </a:spcBef>
            </a:pPr>
            <a:r>
              <a:rPr sz="1600" b="1" spc="-5">
                <a:solidFill>
                  <a:srgbClr val="0078C1"/>
                </a:solidFill>
                <a:latin typeface="Arial"/>
                <a:cs typeface="Arial"/>
              </a:rPr>
              <a:t>Tray</a:t>
            </a:r>
            <a:r>
              <a:rPr lang="en-US" sz="1600" b="1" spc="-5">
                <a:solidFill>
                  <a:srgbClr val="0078C1"/>
                </a:solidFill>
                <a:latin typeface="Arial"/>
                <a:cs typeface="Arial"/>
              </a:rPr>
              <a:t> </a:t>
            </a:r>
            <a:r>
              <a:rPr sz="1600" b="1" spc="-5">
                <a:solidFill>
                  <a:srgbClr val="0078C1"/>
                </a:solidFill>
                <a:latin typeface="Arial"/>
                <a:cs typeface="Arial"/>
              </a:rPr>
              <a:t>R</a:t>
            </a:r>
            <a:r>
              <a:rPr sz="1600" b="1" spc="-10">
                <a:solidFill>
                  <a:srgbClr val="0078C1"/>
                </a:solidFill>
                <a:latin typeface="Arial"/>
                <a:cs typeface="Arial"/>
              </a:rPr>
              <a:t>e</a:t>
            </a:r>
            <a:r>
              <a:rPr sz="1600" b="1" spc="-5">
                <a:solidFill>
                  <a:srgbClr val="0078C1"/>
                </a:solidFill>
                <a:latin typeface="Arial"/>
                <a:cs typeface="Arial"/>
              </a:rPr>
              <a:t>tu</a:t>
            </a:r>
            <a:r>
              <a:rPr sz="1600" b="1" spc="-10">
                <a:solidFill>
                  <a:srgbClr val="0078C1"/>
                </a:solidFill>
                <a:latin typeface="Arial"/>
                <a:cs typeface="Arial"/>
              </a:rPr>
              <a:t>r</a:t>
            </a:r>
            <a:r>
              <a:rPr sz="1600" b="1" spc="-5">
                <a:solidFill>
                  <a:srgbClr val="0078C1"/>
                </a:solidFill>
                <a:latin typeface="Arial"/>
                <a:cs typeface="Arial"/>
              </a:rPr>
              <a:t>n</a:t>
            </a:r>
            <a:r>
              <a:rPr lang="en-US" sz="1600" b="1" spc="-5">
                <a:solidFill>
                  <a:srgbClr val="0078C1"/>
                </a:solidFill>
                <a:latin typeface="Arial"/>
                <a:cs typeface="Arial"/>
              </a:rPr>
              <a:t> System</a:t>
            </a:r>
            <a:endParaRPr sz="1600">
              <a:latin typeface="Arial"/>
              <a:cs typeface="Arial"/>
            </a:endParaRPr>
          </a:p>
        </p:txBody>
      </p:sp>
      <p:sp>
        <p:nvSpPr>
          <p:cNvPr id="33" name="object 34">
            <a:extLst>
              <a:ext uri="{FF2B5EF4-FFF2-40B4-BE49-F238E27FC236}">
                <a16:creationId xmlns:a16="http://schemas.microsoft.com/office/drawing/2014/main" id="{557C469D-C158-1284-63DF-49C5438BAE22}"/>
              </a:ext>
            </a:extLst>
          </p:cNvPr>
          <p:cNvSpPr txBox="1"/>
          <p:nvPr/>
        </p:nvSpPr>
        <p:spPr>
          <a:xfrm>
            <a:off x="3196361" y="5764562"/>
            <a:ext cx="2418494" cy="2584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07645" marR="5080" indent="-195580" algn="ctr">
              <a:lnSpc>
                <a:spcPct val="100000"/>
              </a:lnSpc>
              <a:spcBef>
                <a:spcPts val="95"/>
              </a:spcBef>
            </a:pPr>
            <a:r>
              <a:rPr lang="en-US" sz="1600" b="1" spc="-10">
                <a:solidFill>
                  <a:srgbClr val="0078C1"/>
                </a:solidFill>
                <a:latin typeface="Arial"/>
                <a:cs typeface="Arial"/>
              </a:rPr>
              <a:t>People Screening</a:t>
            </a:r>
            <a:endParaRPr sz="1600">
              <a:latin typeface="Arial"/>
              <a:cs typeface="Arial"/>
            </a:endParaRPr>
          </a:p>
        </p:txBody>
      </p:sp>
      <p:pic>
        <p:nvPicPr>
          <p:cNvPr id="5" name="Picture 4" descr="A group of black and silver lockers&#10;&#10;Description automatically generated">
            <a:extLst>
              <a:ext uri="{FF2B5EF4-FFF2-40B4-BE49-F238E27FC236}">
                <a16:creationId xmlns:a16="http://schemas.microsoft.com/office/drawing/2014/main" id="{CC1B39B2-E86B-6A33-16BC-EE1EB70232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5405" y="1251516"/>
            <a:ext cx="2690549" cy="1793699"/>
          </a:xfrm>
          <a:prstGeom prst="rect">
            <a:avLst/>
          </a:prstGeom>
        </p:spPr>
      </p:pic>
      <p:pic>
        <p:nvPicPr>
          <p:cNvPr id="6" name="Picture 5" descr="Text&#10;&#10;Description automatically generated with low confidence">
            <a:extLst>
              <a:ext uri="{FF2B5EF4-FFF2-40B4-BE49-F238E27FC236}">
                <a16:creationId xmlns:a16="http://schemas.microsoft.com/office/drawing/2014/main" id="{9FB3DF20-DB66-BB2D-A7C0-41536784566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646879" y="3164014"/>
            <a:ext cx="1651931" cy="243946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E559881-24D3-6EB7-59E4-0EA13263FF2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239" y="3713321"/>
            <a:ext cx="3035710" cy="2023806"/>
          </a:xfrm>
          <a:prstGeom prst="rect">
            <a:avLst/>
          </a:prstGeom>
        </p:spPr>
      </p:pic>
      <p:pic>
        <p:nvPicPr>
          <p:cNvPr id="9" name="Picture 8" descr="A picture containing printer, electronics&#10;&#10;Description automatically generated">
            <a:extLst>
              <a:ext uri="{FF2B5EF4-FFF2-40B4-BE49-F238E27FC236}">
                <a16:creationId xmlns:a16="http://schemas.microsoft.com/office/drawing/2014/main" id="{5A851D3B-88DE-5209-BC80-C71343A1CCE3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8178" y="1026970"/>
            <a:ext cx="2126656" cy="194500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0DDB59D-6B7C-04A7-DE72-44E090DF821F}"/>
              </a:ext>
            </a:extLst>
          </p:cNvPr>
          <p:cNvPicPr>
            <a:picLocks noGrp="1" noChangeAspect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14855" y="3830224"/>
            <a:ext cx="3331120" cy="1870842"/>
          </a:xfrm>
          <a:prstGeom prst="rect">
            <a:avLst/>
          </a:prstGeom>
        </p:spPr>
      </p:pic>
      <p:sp>
        <p:nvSpPr>
          <p:cNvPr id="13" name="object 30">
            <a:extLst>
              <a:ext uri="{FF2B5EF4-FFF2-40B4-BE49-F238E27FC236}">
                <a16:creationId xmlns:a16="http://schemas.microsoft.com/office/drawing/2014/main" id="{02427AB2-DAD5-E7A3-B344-49E923702359}"/>
              </a:ext>
            </a:extLst>
          </p:cNvPr>
          <p:cNvSpPr txBox="1"/>
          <p:nvPr/>
        </p:nvSpPr>
        <p:spPr>
          <a:xfrm>
            <a:off x="9006384" y="5764562"/>
            <a:ext cx="2543542" cy="2584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71120" algn="ctr">
              <a:lnSpc>
                <a:spcPct val="100000"/>
              </a:lnSpc>
              <a:spcBef>
                <a:spcPts val="95"/>
              </a:spcBef>
            </a:pPr>
            <a:r>
              <a:rPr lang="en-US" sz="1600" b="1" spc="-5">
                <a:solidFill>
                  <a:srgbClr val="0078C1"/>
                </a:solidFill>
                <a:latin typeface="Arial"/>
                <a:cs typeface="Arial"/>
              </a:rPr>
              <a:t>Training</a:t>
            </a:r>
            <a:endParaRPr sz="1600">
              <a:latin typeface="Arial"/>
              <a:cs typeface="Arial"/>
            </a:endParaRPr>
          </a:p>
        </p:txBody>
      </p:sp>
      <p:pic>
        <p:nvPicPr>
          <p:cNvPr id="14" name="Content Placeholder 7">
            <a:extLst>
              <a:ext uri="{FF2B5EF4-FFF2-40B4-BE49-F238E27FC236}">
                <a16:creationId xmlns:a16="http://schemas.microsoft.com/office/drawing/2014/main" id="{CAF36B57-59A2-653C-609B-666763C16C6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62020" y="4132022"/>
            <a:ext cx="2262816" cy="1450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1815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B891E-F314-CF7F-808E-94DA8118C95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66675"/>
            <a:ext cx="7918450" cy="906463"/>
          </a:xfrm>
        </p:spPr>
        <p:txBody>
          <a:bodyPr/>
          <a:lstStyle/>
          <a:p>
            <a:r>
              <a:rPr lang="en-US" sz="2000" spc="600">
                <a:ea typeface="+mn-ea"/>
              </a:rPr>
              <a:t>Radiation Detection Systems</a:t>
            </a:r>
          </a:p>
        </p:txBody>
      </p:sp>
      <p:sp>
        <p:nvSpPr>
          <p:cNvPr id="8" name="Text Box 32">
            <a:extLst>
              <a:ext uri="{FF2B5EF4-FFF2-40B4-BE49-F238E27FC236}">
                <a16:creationId xmlns:a16="http://schemas.microsoft.com/office/drawing/2014/main" id="{A31F3974-8B12-04CC-143B-4612D9AD4A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36087" y="5584990"/>
            <a:ext cx="1410283" cy="301621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85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6DC7"/>
                </a:solidFill>
                <a:effectLst/>
                <a:uLnTx/>
                <a:uFillTx/>
                <a:latin typeface="Arial"/>
                <a:ea typeface="MS PGothic" pitchFamily="34" charset="-128"/>
                <a:cs typeface="Arial" pitchFamily="34" charset="0"/>
              </a:rPr>
              <a:t>Conveyor</a:t>
            </a: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srgbClr val="006DC7"/>
              </a:solidFill>
              <a:effectLst/>
              <a:uLnTx/>
              <a:uFillTx/>
              <a:latin typeface="Arial"/>
              <a:ea typeface="MS PGothic" pitchFamily="34" charset="-128"/>
              <a:cs typeface="Arial" pitchFamily="34" charset="0"/>
            </a:endParaRPr>
          </a:p>
        </p:txBody>
      </p:sp>
      <p:sp>
        <p:nvSpPr>
          <p:cNvPr id="15" name="Text Box 32">
            <a:extLst>
              <a:ext uri="{FF2B5EF4-FFF2-40B4-BE49-F238E27FC236}">
                <a16:creationId xmlns:a16="http://schemas.microsoft.com/office/drawing/2014/main" id="{839C514D-A632-C6A0-231E-2B7A194DDF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8660" y="3113552"/>
            <a:ext cx="1310546" cy="301621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85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6DC7"/>
                </a:solidFill>
                <a:effectLst/>
                <a:uLnTx/>
                <a:uFillTx/>
                <a:latin typeface="Arial"/>
                <a:ea typeface="MS PGothic" pitchFamily="34" charset="-128"/>
                <a:cs typeface="Arial" pitchFamily="34" charset="0"/>
              </a:rPr>
              <a:t>Mobile</a:t>
            </a:r>
          </a:p>
        </p:txBody>
      </p:sp>
      <p:sp>
        <p:nvSpPr>
          <p:cNvPr id="43" name="Text Box 32">
            <a:extLst>
              <a:ext uri="{FF2B5EF4-FFF2-40B4-BE49-F238E27FC236}">
                <a16:creationId xmlns:a16="http://schemas.microsoft.com/office/drawing/2014/main" id="{1F2974C7-C116-AFE7-67D4-6FA0373792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12982" y="3113552"/>
            <a:ext cx="1541099" cy="301621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85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6DC7"/>
                </a:solidFill>
                <a:effectLst/>
                <a:uLnTx/>
                <a:uFillTx/>
                <a:latin typeface="Arial"/>
                <a:ea typeface="MS PGothic" pitchFamily="34" charset="-128"/>
                <a:cs typeface="Arial" pitchFamily="34" charset="0"/>
              </a:rPr>
              <a:t>Pedestrian</a:t>
            </a: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srgbClr val="006DC7"/>
              </a:solidFill>
              <a:effectLst/>
              <a:uLnTx/>
              <a:uFillTx/>
              <a:latin typeface="Arial"/>
              <a:ea typeface="MS PGothic" pitchFamily="34" charset="-128"/>
              <a:cs typeface="Arial" pitchFamily="34" charset="0"/>
            </a:endParaRPr>
          </a:p>
        </p:txBody>
      </p:sp>
      <p:sp>
        <p:nvSpPr>
          <p:cNvPr id="53" name="Text Box 32">
            <a:extLst>
              <a:ext uri="{FF2B5EF4-FFF2-40B4-BE49-F238E27FC236}">
                <a16:creationId xmlns:a16="http://schemas.microsoft.com/office/drawing/2014/main" id="{6A415DB6-7E44-459F-1497-DFA66EB60B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76314" y="3113552"/>
            <a:ext cx="3246918" cy="327782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85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6DC7"/>
                </a:solidFill>
                <a:effectLst/>
                <a:uLnTx/>
                <a:uFillTx/>
                <a:latin typeface="Arial"/>
                <a:ea typeface="MS PGothic" pitchFamily="34" charset="-128"/>
                <a:cs typeface="Arial" pitchFamily="34" charset="0"/>
              </a:rPr>
              <a:t>Portal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6DC7"/>
                </a:solidFill>
                <a:effectLst/>
                <a:uLnTx/>
                <a:uFillTx/>
                <a:latin typeface="Arial"/>
                <a:ea typeface="MS PGothic" pitchFamily="34" charset="-128"/>
                <a:cs typeface="Arial" pitchFamily="34" charset="0"/>
              </a:rPr>
              <a:t> 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06DC7"/>
              </a:solidFill>
              <a:effectLst/>
              <a:uLnTx/>
              <a:uFillTx/>
              <a:latin typeface="Arial"/>
              <a:ea typeface="MS PGothic" pitchFamily="34" charset="-128"/>
              <a:cs typeface="Arial" pitchFamily="34" charset="0"/>
            </a:endParaRPr>
          </a:p>
        </p:txBody>
      </p:sp>
      <p:sp>
        <p:nvSpPr>
          <p:cNvPr id="63" name="Text Box 32">
            <a:extLst>
              <a:ext uri="{FF2B5EF4-FFF2-40B4-BE49-F238E27FC236}">
                <a16:creationId xmlns:a16="http://schemas.microsoft.com/office/drawing/2014/main" id="{9435B85D-6A31-CB34-079B-9449123610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73453" y="5584990"/>
            <a:ext cx="1541099" cy="301621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85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6DC7"/>
                </a:solidFill>
                <a:effectLst/>
                <a:uLnTx/>
                <a:uFillTx/>
                <a:latin typeface="Arial"/>
                <a:ea typeface="MS PGothic" pitchFamily="34" charset="-128"/>
                <a:cs typeface="Arial" pitchFamily="34" charset="0"/>
              </a:rPr>
              <a:t>Portable</a:t>
            </a: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srgbClr val="006DC7"/>
              </a:solidFill>
              <a:effectLst/>
              <a:uLnTx/>
              <a:uFillTx/>
              <a:latin typeface="Arial"/>
              <a:ea typeface="MS PGothic" pitchFamily="34" charset="-128"/>
              <a:cs typeface="Arial" pitchFamily="34" charset="0"/>
            </a:endParaRPr>
          </a:p>
        </p:txBody>
      </p:sp>
      <p:pic>
        <p:nvPicPr>
          <p:cNvPr id="97" name="Picture 96">
            <a:extLst>
              <a:ext uri="{FF2B5EF4-FFF2-40B4-BE49-F238E27FC236}">
                <a16:creationId xmlns:a16="http://schemas.microsoft.com/office/drawing/2014/main" id="{5DABCE2C-99CD-732C-0A4B-F7CCF673542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253721" y="3613388"/>
            <a:ext cx="1379477" cy="1643234"/>
          </a:xfrm>
          <a:prstGeom prst="rect">
            <a:avLst/>
          </a:prstGeom>
        </p:spPr>
      </p:pic>
      <p:pic>
        <p:nvPicPr>
          <p:cNvPr id="141" name="Picture 140" descr="Text, whiteboard&#10;&#10;Description automatically generated">
            <a:extLst>
              <a:ext uri="{FF2B5EF4-FFF2-40B4-BE49-F238E27FC236}">
                <a16:creationId xmlns:a16="http://schemas.microsoft.com/office/drawing/2014/main" id="{789CAD26-54E9-312A-52DF-5D9AD8E4B9E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605930" y="1167088"/>
            <a:ext cx="1248152" cy="1687673"/>
          </a:xfrm>
          <a:prstGeom prst="rect">
            <a:avLst/>
          </a:prstGeom>
          <a:ln>
            <a:noFill/>
          </a:ln>
        </p:spPr>
      </p:pic>
      <p:pic>
        <p:nvPicPr>
          <p:cNvPr id="147" name="Picture 146">
            <a:extLst>
              <a:ext uri="{FF2B5EF4-FFF2-40B4-BE49-F238E27FC236}">
                <a16:creationId xmlns:a16="http://schemas.microsoft.com/office/drawing/2014/main" id="{484A0264-68F6-7C26-AB9C-2E7DB9C21E3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5755" y="3684038"/>
            <a:ext cx="1379477" cy="1575381"/>
          </a:xfrm>
          <a:prstGeom prst="rect">
            <a:avLst/>
          </a:prstGeom>
          <a:ln>
            <a:noFill/>
          </a:ln>
        </p:spPr>
      </p:pic>
      <p:sp>
        <p:nvSpPr>
          <p:cNvPr id="150" name="Text Box 32">
            <a:extLst>
              <a:ext uri="{FF2B5EF4-FFF2-40B4-BE49-F238E27FC236}">
                <a16:creationId xmlns:a16="http://schemas.microsoft.com/office/drawing/2014/main" id="{411415A5-CB8B-E83F-3FB9-A4D9C339C2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91586" y="5584990"/>
            <a:ext cx="1541099" cy="301621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85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6DC7"/>
                </a:solidFill>
                <a:effectLst/>
                <a:uLnTx/>
                <a:uFillTx/>
                <a:latin typeface="Arial"/>
                <a:ea typeface="MS PGothic" pitchFamily="34" charset="-128"/>
                <a:cs typeface="Arial" pitchFamily="34" charset="0"/>
              </a:rPr>
              <a:t>Handheld</a:t>
            </a: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srgbClr val="006DC7"/>
              </a:solidFill>
              <a:effectLst/>
              <a:uLnTx/>
              <a:uFillTx/>
              <a:latin typeface="Arial"/>
              <a:ea typeface="MS PGothic" pitchFamily="34" charset="-128"/>
              <a:cs typeface="Arial" pitchFamily="34" charset="0"/>
            </a:endParaRPr>
          </a:p>
        </p:txBody>
      </p:sp>
      <p:pic>
        <p:nvPicPr>
          <p:cNvPr id="7" name="Picture 6" descr="A white van with the door open&#10;&#10;Description automatically generated">
            <a:extLst>
              <a:ext uri="{FF2B5EF4-FFF2-40B4-BE49-F238E27FC236}">
                <a16:creationId xmlns:a16="http://schemas.microsoft.com/office/drawing/2014/main" id="{8D87D5A6-3AE7-B410-9810-F7713657EDD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3231" y="1072528"/>
            <a:ext cx="3386032" cy="225839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6CAF858-5E5A-B758-FDF8-7E3DF726FBF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3058" y="3939376"/>
            <a:ext cx="2266838" cy="1333823"/>
          </a:xfrm>
          <a:prstGeom prst="rect">
            <a:avLst/>
          </a:prstGeom>
        </p:spPr>
      </p:pic>
      <p:pic>
        <p:nvPicPr>
          <p:cNvPr id="11" name="Picture 4">
            <a:extLst>
              <a:ext uri="{FF2B5EF4-FFF2-40B4-BE49-F238E27FC236}">
                <a16:creationId xmlns:a16="http://schemas.microsoft.com/office/drawing/2014/main" id="{442024CE-C583-4386-7EE3-7AF0540F959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64" t="1190" r="2911" b="1327"/>
          <a:stretch/>
        </p:blipFill>
        <p:spPr bwMode="auto">
          <a:xfrm>
            <a:off x="2212304" y="1317771"/>
            <a:ext cx="1590415" cy="1609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09815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" name="Picture 85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36497" y="3654511"/>
            <a:ext cx="1958938" cy="641072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51169" y="3297857"/>
            <a:ext cx="1955906" cy="640080"/>
          </a:xfrm>
          <a:prstGeom prst="rect">
            <a:avLst/>
          </a:prstGeom>
        </p:spPr>
      </p:pic>
      <p:sp>
        <p:nvSpPr>
          <p:cNvPr id="17" name="Title 16"/>
          <p:cNvSpPr>
            <a:spLocks noGrp="1"/>
          </p:cNvSpPr>
          <p:nvPr>
            <p:ph type="title" idx="4294967295"/>
          </p:nvPr>
        </p:nvSpPr>
        <p:spPr>
          <a:xfrm>
            <a:off x="0" y="114300"/>
            <a:ext cx="8950325" cy="768350"/>
          </a:xfrm>
        </p:spPr>
        <p:txBody>
          <a:bodyPr/>
          <a:lstStyle/>
          <a:p>
            <a:r>
              <a:rPr lang="en-US">
                <a:solidFill>
                  <a:srgbClr val="006EC7"/>
                </a:solidFill>
              </a:rPr>
              <a:t>Complementary Detection Technology:</a:t>
            </a:r>
            <a:br>
              <a:rPr lang="en-US">
                <a:solidFill>
                  <a:srgbClr val="006EC7"/>
                </a:solidFill>
              </a:rPr>
            </a:br>
            <a:r>
              <a:rPr lang="en-US" sz="2000" b="0">
                <a:solidFill>
                  <a:srgbClr val="006EC7"/>
                </a:solidFill>
              </a:rPr>
              <a:t>Transmission X-rays and Z Backscatter X-rays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11277600" y="6657975"/>
            <a:ext cx="914400" cy="182563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0705A94-B69D-42C9-87EE-BEFED5E80DC2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  <p:cxnSp>
        <p:nvCxnSpPr>
          <p:cNvPr id="58" name="Straight Arrow Connector 57"/>
          <p:cNvCxnSpPr/>
          <p:nvPr/>
        </p:nvCxnSpPr>
        <p:spPr>
          <a:xfrm flipV="1">
            <a:off x="10536744" y="2948932"/>
            <a:ext cx="283772" cy="1138847"/>
          </a:xfrm>
          <a:prstGeom prst="straightConnector1">
            <a:avLst/>
          </a:prstGeom>
          <a:ln w="15875">
            <a:solidFill>
              <a:srgbClr val="008000"/>
            </a:solidFill>
            <a:prstDash val="sysDot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Isosceles Triangle 4"/>
          <p:cNvSpPr/>
          <p:nvPr/>
        </p:nvSpPr>
        <p:spPr>
          <a:xfrm rot="10800000">
            <a:off x="3159524" y="4412377"/>
            <a:ext cx="1507628" cy="455427"/>
          </a:xfrm>
          <a:custGeom>
            <a:avLst/>
            <a:gdLst>
              <a:gd name="connsiteX0" fmla="*/ 0 w 3106458"/>
              <a:gd name="connsiteY0" fmla="*/ 1062122 h 1062122"/>
              <a:gd name="connsiteX1" fmla="*/ 1553229 w 3106458"/>
              <a:gd name="connsiteY1" fmla="*/ 0 h 1062122"/>
              <a:gd name="connsiteX2" fmla="*/ 3106458 w 3106458"/>
              <a:gd name="connsiteY2" fmla="*/ 1062122 h 1062122"/>
              <a:gd name="connsiteX3" fmla="*/ 0 w 3106458"/>
              <a:gd name="connsiteY3" fmla="*/ 1062122 h 1062122"/>
              <a:gd name="connsiteX0" fmla="*/ 0 w 3106458"/>
              <a:gd name="connsiteY0" fmla="*/ 1062122 h 1062122"/>
              <a:gd name="connsiteX1" fmla="*/ 1553229 w 3106458"/>
              <a:gd name="connsiteY1" fmla="*/ 0 h 1062122"/>
              <a:gd name="connsiteX2" fmla="*/ 2888790 w 3106458"/>
              <a:gd name="connsiteY2" fmla="*/ 892439 h 1062122"/>
              <a:gd name="connsiteX3" fmla="*/ 3106458 w 3106458"/>
              <a:gd name="connsiteY3" fmla="*/ 1062122 h 1062122"/>
              <a:gd name="connsiteX4" fmla="*/ 0 w 3106458"/>
              <a:gd name="connsiteY4" fmla="*/ 1062122 h 1062122"/>
              <a:gd name="connsiteX0" fmla="*/ 0 w 3106458"/>
              <a:gd name="connsiteY0" fmla="*/ 1062122 h 1062122"/>
              <a:gd name="connsiteX1" fmla="*/ 1553229 w 3106458"/>
              <a:gd name="connsiteY1" fmla="*/ 0 h 1062122"/>
              <a:gd name="connsiteX2" fmla="*/ 3096180 w 3106458"/>
              <a:gd name="connsiteY2" fmla="*/ 892439 h 1062122"/>
              <a:gd name="connsiteX3" fmla="*/ 3106458 w 3106458"/>
              <a:gd name="connsiteY3" fmla="*/ 1062122 h 1062122"/>
              <a:gd name="connsiteX4" fmla="*/ 0 w 3106458"/>
              <a:gd name="connsiteY4" fmla="*/ 1062122 h 1062122"/>
              <a:gd name="connsiteX0" fmla="*/ 0 w 3106458"/>
              <a:gd name="connsiteY0" fmla="*/ 1062122 h 1062122"/>
              <a:gd name="connsiteX1" fmla="*/ 277565 w 3106458"/>
              <a:gd name="connsiteY1" fmla="*/ 883012 h 1062122"/>
              <a:gd name="connsiteX2" fmla="*/ 1553229 w 3106458"/>
              <a:gd name="connsiteY2" fmla="*/ 0 h 1062122"/>
              <a:gd name="connsiteX3" fmla="*/ 3096180 w 3106458"/>
              <a:gd name="connsiteY3" fmla="*/ 892439 h 1062122"/>
              <a:gd name="connsiteX4" fmla="*/ 3106458 w 3106458"/>
              <a:gd name="connsiteY4" fmla="*/ 1062122 h 1062122"/>
              <a:gd name="connsiteX5" fmla="*/ 0 w 3106458"/>
              <a:gd name="connsiteY5" fmla="*/ 1062122 h 1062122"/>
              <a:gd name="connsiteX0" fmla="*/ 0 w 3106458"/>
              <a:gd name="connsiteY0" fmla="*/ 1062122 h 1062122"/>
              <a:gd name="connsiteX1" fmla="*/ 13615 w 3106458"/>
              <a:gd name="connsiteY1" fmla="*/ 883012 h 1062122"/>
              <a:gd name="connsiteX2" fmla="*/ 1553229 w 3106458"/>
              <a:gd name="connsiteY2" fmla="*/ 0 h 1062122"/>
              <a:gd name="connsiteX3" fmla="*/ 3096180 w 3106458"/>
              <a:gd name="connsiteY3" fmla="*/ 892439 h 1062122"/>
              <a:gd name="connsiteX4" fmla="*/ 3106458 w 3106458"/>
              <a:gd name="connsiteY4" fmla="*/ 1062122 h 1062122"/>
              <a:gd name="connsiteX5" fmla="*/ 0 w 3106458"/>
              <a:gd name="connsiteY5" fmla="*/ 1062122 h 1062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06458" h="1062122">
                <a:moveTo>
                  <a:pt x="0" y="1062122"/>
                </a:moveTo>
                <a:lnTo>
                  <a:pt x="13615" y="883012"/>
                </a:lnTo>
                <a:lnTo>
                  <a:pt x="1553229" y="0"/>
                </a:lnTo>
                <a:lnTo>
                  <a:pt x="3096180" y="892439"/>
                </a:lnTo>
                <a:lnTo>
                  <a:pt x="3106458" y="1062122"/>
                </a:lnTo>
                <a:lnTo>
                  <a:pt x="0" y="1062122"/>
                </a:lnTo>
                <a:close/>
              </a:path>
            </a:pathLst>
          </a:custGeom>
          <a:gradFill flip="none" rotWithShape="1">
            <a:gsLst>
              <a:gs pos="67000">
                <a:schemeClr val="accent1">
                  <a:lumMod val="20000"/>
                  <a:lumOff val="80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16200000" scaled="0"/>
            <a:tileRect/>
          </a:gra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 pitchFamily="34" charset="0"/>
            </a:endParaRPr>
          </a:p>
        </p:txBody>
      </p:sp>
      <p:sp>
        <p:nvSpPr>
          <p:cNvPr id="22" name="Rectangle 21"/>
          <p:cNvSpPr/>
          <p:nvPr/>
        </p:nvSpPr>
        <p:spPr>
          <a:xfrm rot="16200000">
            <a:off x="3659264" y="3165125"/>
            <a:ext cx="605875" cy="1929384"/>
          </a:xfrm>
          <a:prstGeom prst="rect">
            <a:avLst/>
          </a:prstGeom>
          <a:solidFill>
            <a:srgbClr val="4F81BD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  <a:scene3d>
            <a:camera prst="isometricOffAxis1Left"/>
            <a:lightRig rig="soft" dir="t">
              <a:rot lat="0" lon="0" rev="3600000"/>
            </a:lightRig>
          </a:scene3d>
          <a:sp3d extrusionH="69850" prstMaterial="translucentPowder">
            <a:bevelT prst="slope"/>
            <a:extrusionClr>
              <a:srgbClr val="4F81BD">
                <a:lumMod val="75000"/>
              </a:srgbClr>
            </a:extrusionClr>
          </a:sp3d>
        </p:spPr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400" b="0" kern="0">
              <a:solidFill>
                <a:prstClr val="white"/>
              </a:solidFill>
              <a:latin typeface="Calibri" panose="020F0502020204030204" pitchFamily="34" charset="0"/>
            </a:endParaRPr>
          </a:p>
        </p:txBody>
      </p:sp>
      <p:cxnSp>
        <p:nvCxnSpPr>
          <p:cNvPr id="32" name="Straight Arrow Connector 31"/>
          <p:cNvCxnSpPr/>
          <p:nvPr/>
        </p:nvCxnSpPr>
        <p:spPr>
          <a:xfrm rot="5400000" flipV="1">
            <a:off x="3616080" y="2949797"/>
            <a:ext cx="1316727" cy="810077"/>
          </a:xfrm>
          <a:prstGeom prst="straightConnector1">
            <a:avLst/>
          </a:prstGeom>
          <a:ln w="15875">
            <a:prstDash val="sysDot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 rot="5400000" flipV="1">
            <a:off x="3456303" y="3097232"/>
            <a:ext cx="1324410" cy="507522"/>
          </a:xfrm>
          <a:prstGeom prst="straightConnector1">
            <a:avLst/>
          </a:prstGeom>
          <a:ln w="15875">
            <a:prstDash val="sysDot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/>
          <p:nvPr/>
        </p:nvCxnSpPr>
        <p:spPr>
          <a:xfrm rot="5400000" flipV="1">
            <a:off x="3309582" y="3251638"/>
            <a:ext cx="1316727" cy="206396"/>
          </a:xfrm>
          <a:prstGeom prst="straightConnector1">
            <a:avLst/>
          </a:prstGeom>
          <a:ln w="15875">
            <a:prstDash val="sysDot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 rot="5400000">
            <a:off x="3174746" y="3318540"/>
            <a:ext cx="1324410" cy="64907"/>
          </a:xfrm>
          <a:prstGeom prst="straightConnector1">
            <a:avLst/>
          </a:prstGeom>
          <a:ln w="15875">
            <a:prstDash val="sysDot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 rot="5400000">
            <a:off x="3062045" y="3238294"/>
            <a:ext cx="1298511" cy="251300"/>
          </a:xfrm>
          <a:prstGeom prst="straightConnector1">
            <a:avLst/>
          </a:prstGeom>
          <a:ln w="15875">
            <a:prstDash val="sysDot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 rot="5400000">
            <a:off x="2926565" y="3113442"/>
            <a:ext cx="1294903" cy="460960"/>
          </a:xfrm>
          <a:prstGeom prst="straightConnector1">
            <a:avLst/>
          </a:prstGeom>
          <a:ln w="15875">
            <a:prstDash val="sysDot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/>
          <p:cNvSpPr/>
          <p:nvPr/>
        </p:nvSpPr>
        <p:spPr>
          <a:xfrm rot="5400000">
            <a:off x="3729864" y="2567607"/>
            <a:ext cx="253145" cy="294164"/>
          </a:xfrm>
          <a:custGeom>
            <a:avLst/>
            <a:gdLst/>
            <a:ahLst/>
            <a:cxnLst/>
            <a:rect l="l" t="t" r="r" b="b"/>
            <a:pathLst>
              <a:path w="723725" h="342900">
                <a:moveTo>
                  <a:pt x="0" y="0"/>
                </a:moveTo>
                <a:lnTo>
                  <a:pt x="511628" y="0"/>
                </a:lnTo>
                <a:lnTo>
                  <a:pt x="511628" y="85802"/>
                </a:lnTo>
                <a:lnTo>
                  <a:pt x="723725" y="85802"/>
                </a:lnTo>
                <a:lnTo>
                  <a:pt x="723725" y="268682"/>
                </a:lnTo>
                <a:lnTo>
                  <a:pt x="511628" y="268682"/>
                </a:lnTo>
                <a:lnTo>
                  <a:pt x="511628" y="342900"/>
                </a:lnTo>
                <a:lnTo>
                  <a:pt x="0" y="342900"/>
                </a:lnTo>
                <a:close/>
              </a:path>
            </a:pathLst>
          </a:custGeom>
          <a:gradFill>
            <a:gsLst>
              <a:gs pos="0">
                <a:srgbClr val="5F5F5F"/>
              </a:gs>
              <a:gs pos="52000">
                <a:srgbClr val="FFFFFF"/>
              </a:gs>
              <a:gs pos="99000">
                <a:schemeClr val="tx1">
                  <a:lumMod val="65000"/>
                  <a:lumOff val="35000"/>
                </a:schemeClr>
              </a:gs>
            </a:gsLst>
            <a:lin ang="5400000" scaled="0"/>
          </a:gra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 sz="1800">
              <a:solidFill>
                <a:srgbClr val="4A4D54"/>
              </a:solidFill>
              <a:latin typeface="Calibri" panose="020F0502020204030204" pitchFamily="34" charset="0"/>
            </a:endParaRPr>
          </a:p>
        </p:txBody>
      </p:sp>
      <p:sp>
        <p:nvSpPr>
          <p:cNvPr id="72" name="Rectangle 6"/>
          <p:cNvSpPr txBox="1">
            <a:spLocks noChangeArrowheads="1"/>
          </p:cNvSpPr>
          <p:nvPr/>
        </p:nvSpPr>
        <p:spPr bwMode="auto">
          <a:xfrm>
            <a:off x="457201" y="1325704"/>
            <a:ext cx="4889137" cy="890698"/>
          </a:xfrm>
          <a:prstGeom prst="roundRect">
            <a:avLst>
              <a:gd name="adj" fmla="val 6722"/>
            </a:avLst>
          </a:prstGeom>
          <a:noFill/>
          <a:ln w="25400" cap="flat" cmpd="sng" algn="ctr">
            <a:noFill/>
            <a:prstDash val="solid"/>
            <a:miter lim="800000"/>
            <a:headEnd/>
            <a:tailEnd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>
            <a:lvl1pPr marL="3175" indent="4763" algn="l" rtl="0" eaLnBrk="1" fontAlgn="base" hangingPunct="1">
              <a:spcBef>
                <a:spcPts val="120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231775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rgbClr val="C00000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30288" indent="-230188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rgbClr val="4A5C78"/>
              </a:buClr>
              <a:buSzPct val="80000"/>
              <a:buFont typeface="Wingdings 3" pitchFamily="18" charset="2"/>
              <a:buChar char="}"/>
              <a:tabLst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82725" indent="-284163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bg2">
                  <a:lumMod val="50000"/>
                </a:schemeClr>
              </a:buClr>
              <a:buSzPct val="90000"/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44688" indent="-231775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rgbClr val="4A5C78"/>
              </a:buClr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2400"/>
              </a:spcBef>
            </a:pPr>
            <a:r>
              <a:rPr lang="en-US">
                <a:solidFill>
                  <a:schemeClr val="accent1"/>
                </a:solidFill>
              </a:rPr>
              <a:t>Transmission</a:t>
            </a:r>
          </a:p>
          <a:p>
            <a:pPr marL="0" indent="0">
              <a:spcBef>
                <a:spcPts val="600"/>
              </a:spcBef>
            </a:pPr>
            <a:r>
              <a:rPr lang="en-US" sz="1400" b="0">
                <a:solidFill>
                  <a:srgbClr val="4A4D54"/>
                </a:solidFill>
              </a:rPr>
              <a:t>X-rays detect by passing an X-ray beam through a target </a:t>
            </a:r>
            <a:br>
              <a:rPr lang="en-US" sz="1400" b="0">
                <a:solidFill>
                  <a:srgbClr val="4A4D54"/>
                </a:solidFill>
              </a:rPr>
            </a:br>
            <a:r>
              <a:rPr lang="en-US" sz="1400" b="0">
                <a:solidFill>
                  <a:srgbClr val="4A4D54"/>
                </a:solidFill>
              </a:rPr>
              <a:t>to a detector on the far side</a:t>
            </a:r>
            <a:r>
              <a:rPr lang="en-US" sz="1400">
                <a:solidFill>
                  <a:srgbClr val="4A4D54"/>
                </a:solidFill>
              </a:rPr>
              <a:t>. </a:t>
            </a:r>
          </a:p>
        </p:txBody>
      </p:sp>
      <p:sp>
        <p:nvSpPr>
          <p:cNvPr id="75" name="TextBox 74"/>
          <p:cNvSpPr txBox="1"/>
          <p:nvPr/>
        </p:nvSpPr>
        <p:spPr bwMode="auto">
          <a:xfrm>
            <a:off x="1831736" y="2486153"/>
            <a:ext cx="1593555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/>
                </a:solidFill>
                <a:latin typeface="+mn-lt"/>
              </a:rPr>
              <a:t>X-ray Source</a:t>
            </a:r>
          </a:p>
        </p:txBody>
      </p:sp>
      <p:sp>
        <p:nvSpPr>
          <p:cNvPr id="76" name="TextBox 75"/>
          <p:cNvSpPr txBox="1"/>
          <p:nvPr/>
        </p:nvSpPr>
        <p:spPr bwMode="auto">
          <a:xfrm>
            <a:off x="1831736" y="3540474"/>
            <a:ext cx="119910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/>
                </a:solidFill>
                <a:latin typeface="+mn-lt"/>
              </a:rPr>
              <a:t>Target</a:t>
            </a:r>
          </a:p>
        </p:txBody>
      </p:sp>
      <p:sp>
        <p:nvSpPr>
          <p:cNvPr id="77" name="TextBox 76"/>
          <p:cNvSpPr txBox="1"/>
          <p:nvPr/>
        </p:nvSpPr>
        <p:spPr bwMode="auto">
          <a:xfrm>
            <a:off x="1831736" y="3886440"/>
            <a:ext cx="1318773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/>
                </a:solidFill>
                <a:latin typeface="+mn-lt"/>
              </a:rPr>
              <a:t>Detector</a:t>
            </a:r>
          </a:p>
        </p:txBody>
      </p:sp>
      <p:sp>
        <p:nvSpPr>
          <p:cNvPr id="43" name="Rectangle 42"/>
          <p:cNvSpPr/>
          <p:nvPr/>
        </p:nvSpPr>
        <p:spPr>
          <a:xfrm rot="16200000">
            <a:off x="9571200" y="2261923"/>
            <a:ext cx="533526" cy="1924656"/>
          </a:xfrm>
          <a:prstGeom prst="rect">
            <a:avLst/>
          </a:prstGeom>
          <a:solidFill>
            <a:srgbClr val="4F81BD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  <a:scene3d>
            <a:camera prst="isometricOffAxis1Left"/>
            <a:lightRig rig="soft" dir="t">
              <a:rot lat="0" lon="0" rev="3600000"/>
            </a:lightRig>
          </a:scene3d>
          <a:sp3d extrusionH="69850" prstMaterial="translucentPowder">
            <a:bevelT prst="slope"/>
            <a:extrusionClr>
              <a:srgbClr val="4F81BD">
                <a:lumMod val="75000"/>
              </a:srgbClr>
            </a:extrusionClr>
          </a:sp3d>
        </p:spPr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b="0" kern="0">
              <a:solidFill>
                <a:prstClr val="white"/>
              </a:solidFill>
              <a:latin typeface="Calibri" panose="020F0502020204030204" pitchFamily="34" charset="0"/>
            </a:endParaRPr>
          </a:p>
        </p:txBody>
      </p:sp>
      <p:cxnSp>
        <p:nvCxnSpPr>
          <p:cNvPr id="49" name="Straight Arrow Connector 48"/>
          <p:cNvCxnSpPr/>
          <p:nvPr/>
        </p:nvCxnSpPr>
        <p:spPr>
          <a:xfrm rot="5400000" flipV="1">
            <a:off x="9409427" y="3167163"/>
            <a:ext cx="1398229" cy="781435"/>
          </a:xfrm>
          <a:prstGeom prst="straightConnector1">
            <a:avLst/>
          </a:prstGeom>
          <a:ln w="15875">
            <a:prstDash val="sysDot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 rot="5400000" flipV="1">
            <a:off x="9333705" y="3230666"/>
            <a:ext cx="1259908" cy="500861"/>
          </a:xfrm>
          <a:prstGeom prst="straightConnector1">
            <a:avLst/>
          </a:prstGeom>
          <a:ln w="15875">
            <a:prstDash val="sysDot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rot="5400000" flipV="1">
            <a:off x="9215378" y="3356618"/>
            <a:ext cx="1140857" cy="145153"/>
          </a:xfrm>
          <a:prstGeom prst="straightConnector1">
            <a:avLst/>
          </a:prstGeom>
          <a:ln w="15875">
            <a:prstDash val="sysDot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 rot="5400000">
            <a:off x="8917463" y="3397177"/>
            <a:ext cx="1288668" cy="248002"/>
          </a:xfrm>
          <a:prstGeom prst="straightConnector1">
            <a:avLst/>
          </a:prstGeom>
          <a:ln w="15875">
            <a:prstDash val="sysDot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 rot="5400000">
            <a:off x="8783771" y="3273854"/>
            <a:ext cx="1285088" cy="454909"/>
          </a:xfrm>
          <a:prstGeom prst="straightConnector1">
            <a:avLst/>
          </a:prstGeom>
          <a:ln w="15875">
            <a:prstDash val="sysDot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/>
          <p:cNvCxnSpPr/>
          <p:nvPr/>
        </p:nvCxnSpPr>
        <p:spPr>
          <a:xfrm rot="5400000" flipH="1" flipV="1">
            <a:off x="9781392" y="3626755"/>
            <a:ext cx="918329" cy="3717"/>
          </a:xfrm>
          <a:prstGeom prst="straightConnector1">
            <a:avLst/>
          </a:prstGeom>
          <a:ln w="15875">
            <a:solidFill>
              <a:srgbClr val="008000"/>
            </a:solidFill>
            <a:prstDash val="sysDot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/>
          <p:cNvCxnSpPr/>
          <p:nvPr/>
        </p:nvCxnSpPr>
        <p:spPr>
          <a:xfrm rot="5400000" flipH="1" flipV="1">
            <a:off x="9407240" y="3527634"/>
            <a:ext cx="934641" cy="60491"/>
          </a:xfrm>
          <a:prstGeom prst="straightConnector1">
            <a:avLst/>
          </a:prstGeom>
          <a:ln w="15875">
            <a:solidFill>
              <a:srgbClr val="008000"/>
            </a:solidFill>
            <a:prstDash val="sysDot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/>
          <p:cNvCxnSpPr/>
          <p:nvPr/>
        </p:nvCxnSpPr>
        <p:spPr>
          <a:xfrm rot="5400000" flipH="1">
            <a:off x="8964446" y="3710634"/>
            <a:ext cx="923739" cy="0"/>
          </a:xfrm>
          <a:prstGeom prst="straightConnector1">
            <a:avLst/>
          </a:prstGeom>
          <a:ln w="15875">
            <a:solidFill>
              <a:srgbClr val="008000"/>
            </a:solidFill>
            <a:prstDash val="sysDot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/>
          <p:nvPr/>
        </p:nvCxnSpPr>
        <p:spPr>
          <a:xfrm flipH="1" flipV="1">
            <a:off x="9014390" y="3201034"/>
            <a:ext cx="184473" cy="971470"/>
          </a:xfrm>
          <a:prstGeom prst="straightConnector1">
            <a:avLst/>
          </a:prstGeom>
          <a:ln w="15875">
            <a:solidFill>
              <a:srgbClr val="008000"/>
            </a:solidFill>
            <a:prstDash val="sysDot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Rectangle 15"/>
          <p:cNvSpPr/>
          <p:nvPr/>
        </p:nvSpPr>
        <p:spPr>
          <a:xfrm rot="5400000">
            <a:off x="9587620" y="2606079"/>
            <a:ext cx="251227" cy="290302"/>
          </a:xfrm>
          <a:custGeom>
            <a:avLst/>
            <a:gdLst/>
            <a:ahLst/>
            <a:cxnLst/>
            <a:rect l="l" t="t" r="r" b="b"/>
            <a:pathLst>
              <a:path w="723725" h="342900">
                <a:moveTo>
                  <a:pt x="0" y="0"/>
                </a:moveTo>
                <a:lnTo>
                  <a:pt x="511628" y="0"/>
                </a:lnTo>
                <a:lnTo>
                  <a:pt x="511628" y="85802"/>
                </a:lnTo>
                <a:lnTo>
                  <a:pt x="723725" y="85802"/>
                </a:lnTo>
                <a:lnTo>
                  <a:pt x="723725" y="268682"/>
                </a:lnTo>
                <a:lnTo>
                  <a:pt x="511628" y="268682"/>
                </a:lnTo>
                <a:lnTo>
                  <a:pt x="511628" y="342900"/>
                </a:lnTo>
                <a:lnTo>
                  <a:pt x="0" y="342900"/>
                </a:lnTo>
                <a:close/>
              </a:path>
            </a:pathLst>
          </a:custGeom>
          <a:gradFill>
            <a:gsLst>
              <a:gs pos="0">
                <a:srgbClr val="5F5F5F"/>
              </a:gs>
              <a:gs pos="52000">
                <a:srgbClr val="FFFFFF"/>
              </a:gs>
              <a:gs pos="99000">
                <a:schemeClr val="tx1">
                  <a:lumMod val="65000"/>
                  <a:lumOff val="35000"/>
                </a:schemeClr>
              </a:gs>
            </a:gsLst>
            <a:lin ang="5400000" scaled="0"/>
          </a:gra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 pitchFamily="34" charset="0"/>
            </a:endParaRPr>
          </a:p>
        </p:txBody>
      </p:sp>
      <p:sp>
        <p:nvSpPr>
          <p:cNvPr id="81" name="Isosceles Triangle 4"/>
          <p:cNvSpPr/>
          <p:nvPr/>
        </p:nvSpPr>
        <p:spPr>
          <a:xfrm rot="10800000">
            <a:off x="9089685" y="4406080"/>
            <a:ext cx="1508760" cy="457200"/>
          </a:xfrm>
          <a:custGeom>
            <a:avLst/>
            <a:gdLst>
              <a:gd name="connsiteX0" fmla="*/ 0 w 3106458"/>
              <a:gd name="connsiteY0" fmla="*/ 1062122 h 1062122"/>
              <a:gd name="connsiteX1" fmla="*/ 1553229 w 3106458"/>
              <a:gd name="connsiteY1" fmla="*/ 0 h 1062122"/>
              <a:gd name="connsiteX2" fmla="*/ 3106458 w 3106458"/>
              <a:gd name="connsiteY2" fmla="*/ 1062122 h 1062122"/>
              <a:gd name="connsiteX3" fmla="*/ 0 w 3106458"/>
              <a:gd name="connsiteY3" fmla="*/ 1062122 h 1062122"/>
              <a:gd name="connsiteX0" fmla="*/ 0 w 3106458"/>
              <a:gd name="connsiteY0" fmla="*/ 1062122 h 1062122"/>
              <a:gd name="connsiteX1" fmla="*/ 1553229 w 3106458"/>
              <a:gd name="connsiteY1" fmla="*/ 0 h 1062122"/>
              <a:gd name="connsiteX2" fmla="*/ 2888790 w 3106458"/>
              <a:gd name="connsiteY2" fmla="*/ 892439 h 1062122"/>
              <a:gd name="connsiteX3" fmla="*/ 3106458 w 3106458"/>
              <a:gd name="connsiteY3" fmla="*/ 1062122 h 1062122"/>
              <a:gd name="connsiteX4" fmla="*/ 0 w 3106458"/>
              <a:gd name="connsiteY4" fmla="*/ 1062122 h 1062122"/>
              <a:gd name="connsiteX0" fmla="*/ 0 w 3106458"/>
              <a:gd name="connsiteY0" fmla="*/ 1062122 h 1062122"/>
              <a:gd name="connsiteX1" fmla="*/ 1553229 w 3106458"/>
              <a:gd name="connsiteY1" fmla="*/ 0 h 1062122"/>
              <a:gd name="connsiteX2" fmla="*/ 3096180 w 3106458"/>
              <a:gd name="connsiteY2" fmla="*/ 892439 h 1062122"/>
              <a:gd name="connsiteX3" fmla="*/ 3106458 w 3106458"/>
              <a:gd name="connsiteY3" fmla="*/ 1062122 h 1062122"/>
              <a:gd name="connsiteX4" fmla="*/ 0 w 3106458"/>
              <a:gd name="connsiteY4" fmla="*/ 1062122 h 1062122"/>
              <a:gd name="connsiteX0" fmla="*/ 0 w 3106458"/>
              <a:gd name="connsiteY0" fmla="*/ 1062122 h 1062122"/>
              <a:gd name="connsiteX1" fmla="*/ 277565 w 3106458"/>
              <a:gd name="connsiteY1" fmla="*/ 883012 h 1062122"/>
              <a:gd name="connsiteX2" fmla="*/ 1553229 w 3106458"/>
              <a:gd name="connsiteY2" fmla="*/ 0 h 1062122"/>
              <a:gd name="connsiteX3" fmla="*/ 3096180 w 3106458"/>
              <a:gd name="connsiteY3" fmla="*/ 892439 h 1062122"/>
              <a:gd name="connsiteX4" fmla="*/ 3106458 w 3106458"/>
              <a:gd name="connsiteY4" fmla="*/ 1062122 h 1062122"/>
              <a:gd name="connsiteX5" fmla="*/ 0 w 3106458"/>
              <a:gd name="connsiteY5" fmla="*/ 1062122 h 1062122"/>
              <a:gd name="connsiteX0" fmla="*/ 0 w 3106458"/>
              <a:gd name="connsiteY0" fmla="*/ 1062122 h 1062122"/>
              <a:gd name="connsiteX1" fmla="*/ 13615 w 3106458"/>
              <a:gd name="connsiteY1" fmla="*/ 883012 h 1062122"/>
              <a:gd name="connsiteX2" fmla="*/ 1553229 w 3106458"/>
              <a:gd name="connsiteY2" fmla="*/ 0 h 1062122"/>
              <a:gd name="connsiteX3" fmla="*/ 3096180 w 3106458"/>
              <a:gd name="connsiteY3" fmla="*/ 892439 h 1062122"/>
              <a:gd name="connsiteX4" fmla="*/ 3106458 w 3106458"/>
              <a:gd name="connsiteY4" fmla="*/ 1062122 h 1062122"/>
              <a:gd name="connsiteX5" fmla="*/ 0 w 3106458"/>
              <a:gd name="connsiteY5" fmla="*/ 1062122 h 1062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06458" h="1062122">
                <a:moveTo>
                  <a:pt x="0" y="1062122"/>
                </a:moveTo>
                <a:lnTo>
                  <a:pt x="13615" y="883012"/>
                </a:lnTo>
                <a:lnTo>
                  <a:pt x="1553229" y="0"/>
                </a:lnTo>
                <a:lnTo>
                  <a:pt x="3096180" y="892439"/>
                </a:lnTo>
                <a:lnTo>
                  <a:pt x="3106458" y="1062122"/>
                </a:lnTo>
                <a:lnTo>
                  <a:pt x="0" y="1062122"/>
                </a:lnTo>
                <a:close/>
              </a:path>
            </a:pathLst>
          </a:custGeom>
          <a:gradFill flip="none" rotWithShape="1">
            <a:gsLst>
              <a:gs pos="67000">
                <a:schemeClr val="accent1">
                  <a:lumMod val="20000"/>
                  <a:lumOff val="80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16200000" scaled="0"/>
            <a:tileRect/>
          </a:gra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 pitchFamily="34" charset="0"/>
            </a:endParaRPr>
          </a:p>
        </p:txBody>
      </p:sp>
      <p:sp>
        <p:nvSpPr>
          <p:cNvPr id="73" name="Rectangle 6"/>
          <p:cNvSpPr txBox="1">
            <a:spLocks noChangeArrowheads="1"/>
          </p:cNvSpPr>
          <p:nvPr/>
        </p:nvSpPr>
        <p:spPr bwMode="auto">
          <a:xfrm>
            <a:off x="6390349" y="1313566"/>
            <a:ext cx="5710647" cy="1086258"/>
          </a:xfrm>
          <a:prstGeom prst="roundRect">
            <a:avLst>
              <a:gd name="adj" fmla="val 6722"/>
            </a:avLst>
          </a:prstGeom>
          <a:noFill/>
          <a:ln>
            <a:noFill/>
            <a:headEnd/>
            <a:tailEnd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>
            <a:lvl1pPr marL="3175" indent="4763" algn="l" rtl="0" eaLnBrk="1" fontAlgn="base" hangingPunct="1">
              <a:spcBef>
                <a:spcPts val="120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14350" indent="-231775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rgbClr val="C00000"/>
              </a:buClr>
              <a:buFont typeface="Arial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30288" indent="-230188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rgbClr val="4A5C78"/>
              </a:buClr>
              <a:buSzPct val="80000"/>
              <a:buFont typeface="Wingdings 3" pitchFamily="18" charset="2"/>
              <a:buChar char="}"/>
              <a:tabLst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482725" indent="-284163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bg2">
                  <a:lumMod val="50000"/>
                </a:schemeClr>
              </a:buClr>
              <a:buSzPct val="90000"/>
              <a:buFont typeface="Arial" pitchFamily="34" charset="0"/>
              <a:buChar char="–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944688" indent="-231775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rgbClr val="4A5C78"/>
              </a:buClr>
              <a:buFont typeface="Arial" pitchFamily="34" charset="0"/>
              <a:buChar char="»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/>
            <a:r>
              <a:rPr lang="en-US">
                <a:solidFill>
                  <a:schemeClr val="accent1"/>
                </a:solidFill>
              </a:rPr>
              <a:t>Z Backscatter</a:t>
            </a:r>
          </a:p>
          <a:p>
            <a:pPr marL="0" indent="0">
              <a:spcBef>
                <a:spcPts val="600"/>
              </a:spcBef>
            </a:pPr>
            <a:r>
              <a:rPr lang="en-US" sz="1400" b="0">
                <a:solidFill>
                  <a:srgbClr val="4A4D54"/>
                </a:solidFill>
              </a:rPr>
              <a:t>X-rays detect by reflecting an X-ray beam from a target to a detector on the near side, creating a photo-like image that is easy to interpret.</a:t>
            </a:r>
            <a:r>
              <a:rPr lang="en-US" sz="1200" b="0">
                <a:solidFill>
                  <a:srgbClr val="4A4D54"/>
                </a:solidFill>
              </a:rPr>
              <a:t> </a:t>
            </a:r>
            <a:endParaRPr lang="en-US" sz="1200">
              <a:solidFill>
                <a:srgbClr val="4A4D54"/>
              </a:solidFill>
            </a:endParaRPr>
          </a:p>
        </p:txBody>
      </p:sp>
      <p:sp>
        <p:nvSpPr>
          <p:cNvPr id="78" name="TextBox 77"/>
          <p:cNvSpPr txBox="1"/>
          <p:nvPr/>
        </p:nvSpPr>
        <p:spPr bwMode="auto">
          <a:xfrm>
            <a:off x="7629610" y="3060331"/>
            <a:ext cx="1370453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/>
                </a:solidFill>
                <a:latin typeface="+mn-lt"/>
              </a:rPr>
              <a:t>Detector</a:t>
            </a:r>
          </a:p>
        </p:txBody>
      </p:sp>
      <p:sp>
        <p:nvSpPr>
          <p:cNvPr id="79" name="TextBox 78"/>
          <p:cNvSpPr txBox="1"/>
          <p:nvPr/>
        </p:nvSpPr>
        <p:spPr bwMode="auto">
          <a:xfrm>
            <a:off x="7629610" y="3937942"/>
            <a:ext cx="976862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/>
                </a:solidFill>
                <a:latin typeface="+mn-lt"/>
              </a:rPr>
              <a:t>Target</a:t>
            </a:r>
          </a:p>
        </p:txBody>
      </p:sp>
      <p:sp>
        <p:nvSpPr>
          <p:cNvPr id="80" name="TextBox 79"/>
          <p:cNvSpPr txBox="1"/>
          <p:nvPr/>
        </p:nvSpPr>
        <p:spPr bwMode="auto">
          <a:xfrm>
            <a:off x="7629610" y="2588114"/>
            <a:ext cx="2017203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/>
                </a:solidFill>
                <a:latin typeface="+mn-lt"/>
              </a:rPr>
              <a:t>X-ray Source</a:t>
            </a:r>
          </a:p>
        </p:txBody>
      </p:sp>
      <p:sp>
        <p:nvSpPr>
          <p:cNvPr id="84" name="TextBox 83"/>
          <p:cNvSpPr txBox="1"/>
          <p:nvPr/>
        </p:nvSpPr>
        <p:spPr bwMode="auto">
          <a:xfrm>
            <a:off x="451757" y="5006796"/>
            <a:ext cx="2099312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sz="1400" b="0">
                <a:solidFill>
                  <a:srgbClr val="303030"/>
                </a:solidFill>
                <a:latin typeface="+mn-lt"/>
                <a:ea typeface="+mn-ea"/>
              </a:rPr>
              <a:t>The transmission image reveals </a:t>
            </a:r>
            <a:r>
              <a:rPr lang="en-US" sz="1400">
                <a:solidFill>
                  <a:srgbClr val="303030"/>
                </a:solidFill>
              </a:rPr>
              <a:t>two weapons in the rear of the vehicle</a:t>
            </a:r>
            <a:endParaRPr lang="en-US" sz="1400" b="0">
              <a:solidFill>
                <a:srgbClr val="303030"/>
              </a:solidFill>
              <a:latin typeface="+mn-lt"/>
              <a:ea typeface="+mn-ea"/>
            </a:endParaRPr>
          </a:p>
        </p:txBody>
      </p:sp>
      <p:sp>
        <p:nvSpPr>
          <p:cNvPr id="85" name="TextBox 84"/>
          <p:cNvSpPr txBox="1"/>
          <p:nvPr/>
        </p:nvSpPr>
        <p:spPr bwMode="auto">
          <a:xfrm>
            <a:off x="6389383" y="5063674"/>
            <a:ext cx="202276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sz="1400" b="0">
                <a:solidFill>
                  <a:srgbClr val="303030"/>
                </a:solidFill>
                <a:latin typeface="+mn-lt"/>
                <a:ea typeface="+mn-ea"/>
              </a:rPr>
              <a:t>The Z Backscatter image of the same vehicle reveals hidden drugs and currency</a:t>
            </a:r>
          </a:p>
        </p:txBody>
      </p:sp>
      <p:cxnSp>
        <p:nvCxnSpPr>
          <p:cNvPr id="15" name="Straight Connector 14"/>
          <p:cNvCxnSpPr/>
          <p:nvPr/>
        </p:nvCxnSpPr>
        <p:spPr>
          <a:xfrm>
            <a:off x="5987175" y="1243916"/>
            <a:ext cx="0" cy="5003024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593340" y="1676865"/>
            <a:ext cx="155448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/>
          <p:cNvCxnSpPr/>
          <p:nvPr/>
        </p:nvCxnSpPr>
        <p:spPr>
          <a:xfrm>
            <a:off x="6498487" y="1672766"/>
            <a:ext cx="155448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Group 6">
            <a:extLst>
              <a:ext uri="{FF2B5EF4-FFF2-40B4-BE49-F238E27FC236}">
                <a16:creationId xmlns:a16="http://schemas.microsoft.com/office/drawing/2014/main" id="{DBE7509F-570B-44FD-B78C-7C1F43CF4A82}"/>
              </a:ext>
            </a:extLst>
          </p:cNvPr>
          <p:cNvGrpSpPr/>
          <p:nvPr/>
        </p:nvGrpSpPr>
        <p:grpSpPr>
          <a:xfrm>
            <a:off x="2926955" y="4984843"/>
            <a:ext cx="1963286" cy="1194284"/>
            <a:chOff x="2926955" y="4984843"/>
            <a:chExt cx="1963286" cy="1194284"/>
          </a:xfrm>
        </p:grpSpPr>
        <p:pic>
          <p:nvPicPr>
            <p:cNvPr id="74" name="Picture 73"/>
            <p:cNvPicPr>
              <a:picLocks noChangeAspect="1"/>
            </p:cNvPicPr>
            <p:nvPr/>
          </p:nvPicPr>
          <p:blipFill rotWithShape="1">
            <a:blip r:embed="rId5"/>
            <a:srcRect/>
            <a:stretch/>
          </p:blipFill>
          <p:spPr>
            <a:xfrm>
              <a:off x="2926955" y="4984843"/>
              <a:ext cx="1963286" cy="1194284"/>
            </a:xfrm>
            <a:prstGeom prst="rect">
              <a:avLst/>
            </a:prstGeom>
            <a:ln w="3175">
              <a:solidFill>
                <a:schemeClr val="bg1">
                  <a:lumMod val="65000"/>
                </a:schemeClr>
              </a:solidFill>
            </a:ln>
          </p:spPr>
        </p:pic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7E2A8031-D543-4B7E-8270-3E5222F3F940}"/>
                </a:ext>
              </a:extLst>
            </p:cNvPr>
            <p:cNvSpPr/>
            <p:nvPr/>
          </p:nvSpPr>
          <p:spPr>
            <a:xfrm>
              <a:off x="4332383" y="5497417"/>
              <a:ext cx="118431" cy="93643"/>
            </a:xfrm>
            <a:prstGeom prst="ellipse">
              <a:avLst/>
            </a:prstGeom>
            <a:noFill/>
            <a:ln w="9525">
              <a:solidFill>
                <a:srgbClr val="FF0000"/>
              </a:solidFill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26154DB4-5250-490A-9CD7-6C6CB47CE4D6}"/>
                </a:ext>
              </a:extLst>
            </p:cNvPr>
            <p:cNvSpPr/>
            <p:nvPr/>
          </p:nvSpPr>
          <p:spPr>
            <a:xfrm>
              <a:off x="4504815" y="5471212"/>
              <a:ext cx="118431" cy="211164"/>
            </a:xfrm>
            <a:prstGeom prst="ellipse">
              <a:avLst/>
            </a:prstGeom>
            <a:noFill/>
            <a:ln w="9525">
              <a:solidFill>
                <a:srgbClr val="FF0000"/>
              </a:solidFill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131B796-8E16-48A7-8C99-C192D19956F7}"/>
              </a:ext>
            </a:extLst>
          </p:cNvPr>
          <p:cNvGrpSpPr/>
          <p:nvPr/>
        </p:nvGrpSpPr>
        <p:grpSpPr>
          <a:xfrm>
            <a:off x="8937802" y="4988324"/>
            <a:ext cx="1822691" cy="1262099"/>
            <a:chOff x="8937802" y="4988324"/>
            <a:chExt cx="1822691" cy="1262099"/>
          </a:xfrm>
        </p:grpSpPr>
        <p:pic>
          <p:nvPicPr>
            <p:cNvPr id="82" name="Picture 81"/>
            <p:cNvPicPr>
              <a:picLocks noChangeAspect="1"/>
            </p:cNvPicPr>
            <p:nvPr/>
          </p:nvPicPr>
          <p:blipFill rotWithShape="1">
            <a:blip r:embed="rId6"/>
            <a:srcRect/>
            <a:stretch/>
          </p:blipFill>
          <p:spPr>
            <a:xfrm>
              <a:off x="8937802" y="4988324"/>
              <a:ext cx="1822691" cy="1262099"/>
            </a:xfrm>
            <a:prstGeom prst="rect">
              <a:avLst/>
            </a:prstGeom>
            <a:ln w="3175">
              <a:solidFill>
                <a:schemeClr val="tx1"/>
              </a:solidFill>
            </a:ln>
          </p:spPr>
        </p:pic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59F7622F-F5E0-43B6-96DD-AE77BA84AD66}"/>
                </a:ext>
              </a:extLst>
            </p:cNvPr>
            <p:cNvSpPr/>
            <p:nvPr/>
          </p:nvSpPr>
          <p:spPr>
            <a:xfrm>
              <a:off x="9348756" y="5720508"/>
              <a:ext cx="118431" cy="126694"/>
            </a:xfrm>
            <a:prstGeom prst="ellipse">
              <a:avLst/>
            </a:prstGeom>
            <a:noFill/>
            <a:ln w="9525">
              <a:solidFill>
                <a:srgbClr val="FF0000"/>
              </a:solidFill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F6E0401D-A4BF-464B-92B1-D06164AEAD0D}"/>
                </a:ext>
              </a:extLst>
            </p:cNvPr>
            <p:cNvSpPr/>
            <p:nvPr/>
          </p:nvSpPr>
          <p:spPr>
            <a:xfrm>
              <a:off x="9230325" y="5692968"/>
              <a:ext cx="118431" cy="126694"/>
            </a:xfrm>
            <a:prstGeom prst="ellipse">
              <a:avLst/>
            </a:prstGeom>
            <a:noFill/>
            <a:ln w="9525">
              <a:solidFill>
                <a:srgbClr val="FF0000"/>
              </a:solidFill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71847263-A04B-4056-ACB0-23B64BEC361B}"/>
                </a:ext>
              </a:extLst>
            </p:cNvPr>
            <p:cNvSpPr/>
            <p:nvPr/>
          </p:nvSpPr>
          <p:spPr>
            <a:xfrm>
              <a:off x="9143359" y="5632513"/>
              <a:ext cx="86966" cy="72186"/>
            </a:xfrm>
            <a:prstGeom prst="ellipse">
              <a:avLst/>
            </a:prstGeom>
            <a:noFill/>
            <a:ln w="9525">
              <a:solidFill>
                <a:srgbClr val="FF0000"/>
              </a:solidFill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24F5D465-EB05-4B48-B754-A2A99795577E}"/>
                </a:ext>
              </a:extLst>
            </p:cNvPr>
            <p:cNvSpPr/>
            <p:nvPr/>
          </p:nvSpPr>
          <p:spPr>
            <a:xfrm>
              <a:off x="9198860" y="5381740"/>
              <a:ext cx="268327" cy="149806"/>
            </a:xfrm>
            <a:prstGeom prst="ellipse">
              <a:avLst/>
            </a:prstGeom>
            <a:noFill/>
            <a:ln w="9525">
              <a:solidFill>
                <a:srgbClr val="FF0000"/>
              </a:solidFill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59741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repeatCount="4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repeatCount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repeatCount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repeatCount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repeatCount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repeatCount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repeatCount="4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repeatCount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1" repeatCount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repeatCount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1" repeatCount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repeatCount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1" repeatCount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repeatCount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1" repeatCount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repeatCount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81" grpId="0" animBg="1"/>
      <p:bldP spid="84" grpId="0"/>
      <p:bldP spid="8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 idx="4294967295"/>
          </p:nvPr>
        </p:nvSpPr>
        <p:spPr>
          <a:xfrm>
            <a:off x="0" y="114300"/>
            <a:ext cx="8950325" cy="771525"/>
          </a:xfrm>
        </p:spPr>
        <p:txBody>
          <a:bodyPr/>
          <a:lstStyle/>
          <a:p>
            <a:r>
              <a:rPr lang="en-US" sz="2400" b="0"/>
              <a:t>Transmission X-rays and Z Backscatter X-rays</a:t>
            </a:r>
            <a:endParaRPr lang="en-US"/>
          </a:p>
        </p:txBody>
      </p:sp>
      <p:sp>
        <p:nvSpPr>
          <p:cNvPr id="17" name="Slide Number Placeholder 9"/>
          <p:cNvSpPr txBox="1">
            <a:spLocks/>
          </p:cNvSpPr>
          <p:nvPr/>
        </p:nvSpPr>
        <p:spPr>
          <a:xfrm>
            <a:off x="11186603" y="6657976"/>
            <a:ext cx="914400" cy="182563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defPPr>
              <a:defRPr lang="en-US"/>
            </a:defPPr>
            <a:lvl1pPr marL="0" algn="r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 lang="en-US" sz="800" b="0" kern="1200" cap="small" baseline="0" smtClean="0">
                <a:solidFill>
                  <a:schemeClr val="tx1">
                    <a:lumMod val="90000"/>
                    <a:lumOff val="10000"/>
                  </a:schemeClr>
                </a:solidFill>
                <a:latin typeface="Calibri" panose="020F0502020204030204" pitchFamily="34" charset="0"/>
                <a:ea typeface="ＭＳ Ｐゴシック" pitchFamily="-109" charset="-128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16262A6-BA6B-4F88-88A8-39F04DCC4DC5}" type="slidenum">
              <a:rPr lang="en-US" smtClean="0">
                <a:latin typeface="+mn-lt"/>
              </a:rPr>
              <a:pPr/>
              <a:t>8</a:t>
            </a:fld>
            <a:endParaRPr lang="en-US">
              <a:latin typeface="+mn-lt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83B16DA5-A62C-4CA6-B9C3-40D0AE28382A}"/>
              </a:ext>
            </a:extLst>
          </p:cNvPr>
          <p:cNvGrpSpPr/>
          <p:nvPr/>
        </p:nvGrpSpPr>
        <p:grpSpPr>
          <a:xfrm>
            <a:off x="1086417" y="1505476"/>
            <a:ext cx="9705000" cy="4134833"/>
            <a:chOff x="1047752" y="2112058"/>
            <a:chExt cx="10223498" cy="3136488"/>
          </a:xfrm>
        </p:grpSpPr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C0596232-93EE-4A54-9E5B-80591C0FCCB2}"/>
                </a:ext>
              </a:extLst>
            </p:cNvPr>
            <p:cNvGrpSpPr/>
            <p:nvPr/>
          </p:nvGrpSpPr>
          <p:grpSpPr>
            <a:xfrm>
              <a:off x="1047752" y="2120243"/>
              <a:ext cx="5505449" cy="3128303"/>
              <a:chOff x="236738" y="1938746"/>
              <a:chExt cx="5505449" cy="3128303"/>
            </a:xfrm>
          </p:grpSpPr>
          <p:pic>
            <p:nvPicPr>
              <p:cNvPr id="25" name="Picture 24" descr="A close up&#10;&#10;Description automatically generated">
                <a:extLst>
                  <a:ext uri="{FF2B5EF4-FFF2-40B4-BE49-F238E27FC236}">
                    <a16:creationId xmlns:a16="http://schemas.microsoft.com/office/drawing/2014/main" id="{252C4A21-0E39-4C98-9A35-12BBDDD0E63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r="9687"/>
              <a:stretch/>
            </p:blipFill>
            <p:spPr>
              <a:xfrm>
                <a:off x="236738" y="1938746"/>
                <a:ext cx="5505449" cy="3128303"/>
              </a:xfrm>
              <a:prstGeom prst="rect">
                <a:avLst/>
              </a:prstGeom>
              <a:ln w="19050">
                <a:solidFill>
                  <a:schemeClr val="bg2"/>
                </a:solidFill>
              </a:ln>
            </p:spPr>
          </p:pic>
          <p:sp>
            <p:nvSpPr>
              <p:cNvPr id="26" name="Oval 25">
                <a:extLst>
                  <a:ext uri="{FF2B5EF4-FFF2-40B4-BE49-F238E27FC236}">
                    <a16:creationId xmlns:a16="http://schemas.microsoft.com/office/drawing/2014/main" id="{F3483735-7817-457E-8338-FC1EFE56A9E6}"/>
                  </a:ext>
                </a:extLst>
              </p:cNvPr>
              <p:cNvSpPr/>
              <p:nvPr/>
            </p:nvSpPr>
            <p:spPr>
              <a:xfrm>
                <a:off x="4068932" y="3218657"/>
                <a:ext cx="383219" cy="379522"/>
              </a:xfrm>
              <a:prstGeom prst="ellipse">
                <a:avLst/>
              </a:prstGeom>
              <a:noFill/>
              <a:ln w="19050">
                <a:solidFill>
                  <a:srgbClr val="FF0000"/>
                </a:solidFill>
              </a:ln>
              <a:effectLst/>
            </p:spPr>
            <p:style>
              <a:lnRef idx="1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1">
                <a:schemeClr val="accent1">
                  <a:tint val="5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Oval 26">
                <a:extLst>
                  <a:ext uri="{FF2B5EF4-FFF2-40B4-BE49-F238E27FC236}">
                    <a16:creationId xmlns:a16="http://schemas.microsoft.com/office/drawing/2014/main" id="{D011F1C0-4A70-4156-8D19-4B712FAF718A}"/>
                  </a:ext>
                </a:extLst>
              </p:cNvPr>
              <p:cNvSpPr/>
              <p:nvPr/>
            </p:nvSpPr>
            <p:spPr>
              <a:xfrm>
                <a:off x="4534331" y="3215606"/>
                <a:ext cx="292961" cy="523782"/>
              </a:xfrm>
              <a:prstGeom prst="ellipse">
                <a:avLst/>
              </a:prstGeom>
              <a:noFill/>
              <a:ln w="19050">
                <a:solidFill>
                  <a:srgbClr val="FF0000"/>
                </a:solidFill>
              </a:ln>
              <a:effectLst/>
            </p:spPr>
            <p:style>
              <a:lnRef idx="1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1">
                <a:schemeClr val="accent1">
                  <a:tint val="5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79524D8B-9863-48FC-A73F-C219A5788135}"/>
                </a:ext>
              </a:extLst>
            </p:cNvPr>
            <p:cNvGrpSpPr/>
            <p:nvPr/>
          </p:nvGrpSpPr>
          <p:grpSpPr>
            <a:xfrm>
              <a:off x="6553201" y="2112058"/>
              <a:ext cx="4718049" cy="3136488"/>
              <a:chOff x="6534323" y="2888864"/>
              <a:chExt cx="4718049" cy="3136488"/>
            </a:xfrm>
          </p:grpSpPr>
          <p:pic>
            <p:nvPicPr>
              <p:cNvPr id="18" name="Picture 17" descr="A picture containing road, indoor, bag, sitting&#10;&#10;Description automatically generated">
                <a:extLst>
                  <a:ext uri="{FF2B5EF4-FFF2-40B4-BE49-F238E27FC236}">
                    <a16:creationId xmlns:a16="http://schemas.microsoft.com/office/drawing/2014/main" id="{962F593A-AFDC-4770-BDE6-E89825B8BE8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r="8053"/>
              <a:stretch/>
            </p:blipFill>
            <p:spPr>
              <a:xfrm>
                <a:off x="6534323" y="2888864"/>
                <a:ext cx="4718049" cy="3136488"/>
              </a:xfrm>
              <a:prstGeom prst="rect">
                <a:avLst/>
              </a:prstGeom>
              <a:ln w="19050">
                <a:solidFill>
                  <a:schemeClr val="bg2"/>
                </a:solidFill>
              </a:ln>
            </p:spPr>
          </p:pic>
          <p:sp>
            <p:nvSpPr>
              <p:cNvPr id="19" name="Oval 18">
                <a:extLst>
                  <a:ext uri="{FF2B5EF4-FFF2-40B4-BE49-F238E27FC236}">
                    <a16:creationId xmlns:a16="http://schemas.microsoft.com/office/drawing/2014/main" id="{2F3A1A63-1FC5-44CC-B84C-0F638C3F7B13}"/>
                  </a:ext>
                </a:extLst>
              </p:cNvPr>
              <p:cNvSpPr/>
              <p:nvPr/>
            </p:nvSpPr>
            <p:spPr>
              <a:xfrm>
                <a:off x="7137647" y="3791265"/>
                <a:ext cx="577048" cy="523782"/>
              </a:xfrm>
              <a:prstGeom prst="ellipse">
                <a:avLst/>
              </a:prstGeom>
              <a:noFill/>
              <a:ln w="19050">
                <a:solidFill>
                  <a:srgbClr val="FF0000"/>
                </a:solidFill>
              </a:ln>
              <a:effectLst/>
            </p:spPr>
            <p:style>
              <a:lnRef idx="1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1">
                <a:schemeClr val="accent1">
                  <a:tint val="5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Oval 19">
                <a:extLst>
                  <a:ext uri="{FF2B5EF4-FFF2-40B4-BE49-F238E27FC236}">
                    <a16:creationId xmlns:a16="http://schemas.microsoft.com/office/drawing/2014/main" id="{3E2AEB2A-5E0F-4BF4-B742-9B44DB64D1DD}"/>
                  </a:ext>
                </a:extLst>
              </p:cNvPr>
              <p:cNvSpPr/>
              <p:nvPr/>
            </p:nvSpPr>
            <p:spPr>
              <a:xfrm>
                <a:off x="7562942" y="4687405"/>
                <a:ext cx="247458" cy="395890"/>
              </a:xfrm>
              <a:prstGeom prst="ellipse">
                <a:avLst/>
              </a:prstGeom>
              <a:noFill/>
              <a:ln w="19050">
                <a:solidFill>
                  <a:srgbClr val="FF0000"/>
                </a:solidFill>
              </a:ln>
              <a:effectLst/>
            </p:spPr>
            <p:style>
              <a:lnRef idx="1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1">
                <a:schemeClr val="accent1">
                  <a:tint val="5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59871D53-FC2C-4ABA-9C5F-B77712B0C3C0}"/>
                  </a:ext>
                </a:extLst>
              </p:cNvPr>
              <p:cNvSpPr/>
              <p:nvPr/>
            </p:nvSpPr>
            <p:spPr>
              <a:xfrm>
                <a:off x="7280382" y="4687405"/>
                <a:ext cx="259675" cy="241472"/>
              </a:xfrm>
              <a:prstGeom prst="ellipse">
                <a:avLst/>
              </a:prstGeom>
              <a:noFill/>
              <a:ln w="19050">
                <a:solidFill>
                  <a:srgbClr val="FF0000"/>
                </a:solidFill>
              </a:ln>
              <a:effectLst/>
            </p:spPr>
            <p:style>
              <a:lnRef idx="1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1">
                <a:schemeClr val="accent1">
                  <a:tint val="5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717D2D4D-758C-4B19-8EFE-2029791DF22C}"/>
                  </a:ext>
                </a:extLst>
              </p:cNvPr>
              <p:cNvSpPr/>
              <p:nvPr/>
            </p:nvSpPr>
            <p:spPr>
              <a:xfrm>
                <a:off x="7010039" y="4402715"/>
                <a:ext cx="247458" cy="395890"/>
              </a:xfrm>
              <a:prstGeom prst="ellipse">
                <a:avLst/>
              </a:prstGeom>
              <a:noFill/>
              <a:ln w="19050">
                <a:solidFill>
                  <a:srgbClr val="FF0000"/>
                </a:solidFill>
              </a:ln>
              <a:effectLst/>
            </p:spPr>
            <p:style>
              <a:lnRef idx="1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1">
                <a:schemeClr val="accent1">
                  <a:tint val="5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991507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ED97F69-BCAF-D579-8B42-9D17FC4C3B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Backscatter (</a:t>
            </a:r>
            <a:r>
              <a:rPr lang="en-GB" dirty="0" err="1"/>
              <a:t>Bx</a:t>
            </a:r>
            <a:r>
              <a:rPr lang="en-GB" dirty="0"/>
              <a:t>) systems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42C81FA-0EE5-DE69-BB87-7C585149AA29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pPr>
              <a:defRPr/>
            </a:pPr>
            <a:endParaRPr lang="en-CA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AA89141-78DE-E524-865A-DA6B2C7638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9533" y="1065672"/>
            <a:ext cx="3623410" cy="260643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4B4A037-0FED-BA6E-6DA7-DB098A5CC2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9533" y="3771321"/>
            <a:ext cx="3623410" cy="244631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73D98E3-63AC-F374-19B7-2E3E1937CD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67" t="19986" r="12815" b="53659"/>
          <a:stretch/>
        </p:blipFill>
        <p:spPr bwMode="auto">
          <a:xfrm>
            <a:off x="1225815" y="3974774"/>
            <a:ext cx="5065165" cy="11000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15" descr="K:\Marketing\Marketing Dept\MINI Z\beauty shots\ASE-MINZ-tablet.jpg">
            <a:extLst>
              <a:ext uri="{FF2B5EF4-FFF2-40B4-BE49-F238E27FC236}">
                <a16:creationId xmlns:a16="http://schemas.microsoft.com/office/drawing/2014/main" id="{65E0D186-AB3E-74B1-1C54-6439EDC333D7}"/>
              </a:ext>
            </a:extLst>
          </p:cNvPr>
          <p:cNvPicPr/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758398" y="5168769"/>
            <a:ext cx="2016224" cy="99139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E8E00DE-2D41-317E-6B62-F99B0F47D06D}"/>
              </a:ext>
            </a:extLst>
          </p:cNvPr>
          <p:cNvSpPr txBox="1"/>
          <p:nvPr/>
        </p:nvSpPr>
        <p:spPr bwMode="auto">
          <a:xfrm>
            <a:off x="1473347" y="3610783"/>
            <a:ext cx="1226618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rtlCol="0">
            <a:spAutoFit/>
          </a:bodyPr>
          <a:lstStyle/>
          <a:p>
            <a:r>
              <a:rPr lang="en-GB" sz="1400" b="1" dirty="0">
                <a:solidFill>
                  <a:schemeClr val="tx1"/>
                </a:solidFill>
                <a:latin typeface="+mn-lt"/>
              </a:rPr>
              <a:t>Mobile units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167ED79-FCD0-A6AF-D1DD-C9AF49320373}"/>
              </a:ext>
            </a:extLst>
          </p:cNvPr>
          <p:cNvSpPr txBox="1"/>
          <p:nvPr/>
        </p:nvSpPr>
        <p:spPr bwMode="auto">
          <a:xfrm>
            <a:off x="2233622" y="5356689"/>
            <a:ext cx="1524776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rtlCol="0">
            <a:spAutoFit/>
          </a:bodyPr>
          <a:lstStyle/>
          <a:p>
            <a:r>
              <a:rPr lang="en-GB" sz="1400" b="1" dirty="0"/>
              <a:t>Handheld</a:t>
            </a:r>
            <a:r>
              <a:rPr lang="en-GB" sz="1400" b="1" dirty="0">
                <a:solidFill>
                  <a:schemeClr val="tx1"/>
                </a:solidFill>
                <a:latin typeface="+mn-lt"/>
              </a:rPr>
              <a:t> units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73EF7D5-C242-BD50-A79F-E98F65E7E1C8}"/>
              </a:ext>
            </a:extLst>
          </p:cNvPr>
          <p:cNvSpPr txBox="1"/>
          <p:nvPr/>
        </p:nvSpPr>
        <p:spPr bwMode="auto">
          <a:xfrm>
            <a:off x="8159262" y="1148862"/>
            <a:ext cx="841897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rtlCol="0">
            <a:spAutoFit/>
          </a:bodyPr>
          <a:lstStyle/>
          <a:p>
            <a:r>
              <a:rPr lang="en-GB" sz="1200" b="0" dirty="0">
                <a:solidFill>
                  <a:srgbClr val="FFFF00"/>
                </a:solidFill>
                <a:latin typeface="+mn-lt"/>
              </a:rPr>
              <a:t>Detectors</a:t>
            </a:r>
          </a:p>
        </p:txBody>
      </p:sp>
      <p:sp>
        <p:nvSpPr>
          <p:cNvPr id="20" name="Arrow: Circular 19">
            <a:extLst>
              <a:ext uri="{FF2B5EF4-FFF2-40B4-BE49-F238E27FC236}">
                <a16:creationId xmlns:a16="http://schemas.microsoft.com/office/drawing/2014/main" id="{28B1770A-54B1-89DA-FEE3-29271F9FD6EE}"/>
              </a:ext>
            </a:extLst>
          </p:cNvPr>
          <p:cNvSpPr/>
          <p:nvPr/>
        </p:nvSpPr>
        <p:spPr>
          <a:xfrm>
            <a:off x="7722547" y="2079452"/>
            <a:ext cx="593021" cy="502631"/>
          </a:xfrm>
          <a:prstGeom prst="circularArrow">
            <a:avLst/>
          </a:prstGeom>
          <a:solidFill>
            <a:srgbClr val="FFC000"/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D76804E-A937-DA7A-55FA-B3D3C1072CB4}"/>
              </a:ext>
            </a:extLst>
          </p:cNvPr>
          <p:cNvSpPr txBox="1"/>
          <p:nvPr/>
        </p:nvSpPr>
        <p:spPr bwMode="auto">
          <a:xfrm>
            <a:off x="7501072" y="1729562"/>
            <a:ext cx="73289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rtlCol="0">
            <a:spAutoFit/>
          </a:bodyPr>
          <a:lstStyle/>
          <a:p>
            <a:r>
              <a:rPr lang="en-GB" sz="1000" b="0" dirty="0">
                <a:solidFill>
                  <a:srgbClr val="FFFF00"/>
                </a:solidFill>
                <a:latin typeface="+mn-lt"/>
              </a:rPr>
              <a:t>Rotating</a:t>
            </a:r>
          </a:p>
          <a:p>
            <a:r>
              <a:rPr lang="en-GB" sz="1000" b="0" dirty="0">
                <a:solidFill>
                  <a:srgbClr val="FFFF00"/>
                </a:solidFill>
                <a:latin typeface="+mn-lt"/>
              </a:rPr>
              <a:t>collimator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D1723E6-8E0C-1172-B22C-E59C61408614}"/>
              </a:ext>
            </a:extLst>
          </p:cNvPr>
          <p:cNvSpPr txBox="1"/>
          <p:nvPr/>
        </p:nvSpPr>
        <p:spPr bwMode="auto">
          <a:xfrm>
            <a:off x="7542599" y="2880871"/>
            <a:ext cx="772969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rtlCol="0">
            <a:spAutoFit/>
          </a:bodyPr>
          <a:lstStyle/>
          <a:p>
            <a:r>
              <a:rPr lang="en-GB" sz="1000" b="0" dirty="0">
                <a:solidFill>
                  <a:srgbClr val="FFFF00"/>
                </a:solidFill>
                <a:latin typeface="+mn-lt"/>
              </a:rPr>
              <a:t>X-ray tube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23E846D-0DD8-2E8C-F630-A148DE3F8A13}"/>
              </a:ext>
            </a:extLst>
          </p:cNvPr>
          <p:cNvSpPr txBox="1"/>
          <p:nvPr/>
        </p:nvSpPr>
        <p:spPr bwMode="auto">
          <a:xfrm rot="21301506">
            <a:off x="8927847" y="2226540"/>
            <a:ext cx="886781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rtlCol="0">
            <a:spAutoFit/>
          </a:bodyPr>
          <a:lstStyle/>
          <a:p>
            <a:r>
              <a:rPr lang="en-GB" sz="1000" b="0" dirty="0">
                <a:solidFill>
                  <a:srgbClr val="00B050"/>
                </a:solidFill>
                <a:latin typeface="+mn-lt"/>
              </a:rPr>
              <a:t>Pencil beam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7BA428C-887E-0CA7-A60B-A76E1E9E7137}"/>
              </a:ext>
            </a:extLst>
          </p:cNvPr>
          <p:cNvSpPr txBox="1"/>
          <p:nvPr/>
        </p:nvSpPr>
        <p:spPr bwMode="auto">
          <a:xfrm rot="686395">
            <a:off x="9004699" y="1767856"/>
            <a:ext cx="1114408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rtlCol="0">
            <a:spAutoFit/>
          </a:bodyPr>
          <a:lstStyle/>
          <a:p>
            <a:r>
              <a:rPr lang="en-GB" sz="1000" b="0" dirty="0">
                <a:solidFill>
                  <a:srgbClr val="FFFF00"/>
                </a:solidFill>
                <a:latin typeface="+mn-lt"/>
              </a:rPr>
              <a:t>Scattered x-rays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99C90-AA5D-C71B-C08F-CE5BD4676C66}"/>
              </a:ext>
            </a:extLst>
          </p:cNvPr>
          <p:cNvSpPr txBox="1"/>
          <p:nvPr/>
        </p:nvSpPr>
        <p:spPr bwMode="auto">
          <a:xfrm>
            <a:off x="10053258" y="3312891"/>
            <a:ext cx="1188146" cy="26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rtlCol="0">
            <a:spAutoFit/>
          </a:bodyPr>
          <a:lstStyle/>
          <a:p>
            <a:r>
              <a:rPr lang="en-GB" sz="1100" b="0" dirty="0">
                <a:solidFill>
                  <a:srgbClr val="FFFF00"/>
                </a:solidFill>
                <a:latin typeface="+mn-lt"/>
              </a:rPr>
              <a:t>Cargo container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A748D9E-435E-B1B2-09B5-4974A7363647}"/>
              </a:ext>
            </a:extLst>
          </p:cNvPr>
          <p:cNvSpPr txBox="1"/>
          <p:nvPr/>
        </p:nvSpPr>
        <p:spPr bwMode="auto">
          <a:xfrm>
            <a:off x="10519508" y="5788517"/>
            <a:ext cx="569387" cy="26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rtlCol="0">
            <a:spAutoFit/>
          </a:bodyPr>
          <a:lstStyle/>
          <a:p>
            <a:r>
              <a:rPr lang="en-GB" sz="1100" b="0" dirty="0">
                <a:solidFill>
                  <a:srgbClr val="FFFF00"/>
                </a:solidFill>
                <a:latin typeface="+mn-lt"/>
              </a:rPr>
              <a:t>Cargo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E3F48CA-D78F-36F8-505F-590A1C6E7A6E}"/>
              </a:ext>
            </a:extLst>
          </p:cNvPr>
          <p:cNvSpPr txBox="1"/>
          <p:nvPr/>
        </p:nvSpPr>
        <p:spPr bwMode="auto">
          <a:xfrm>
            <a:off x="557437" y="1275865"/>
            <a:ext cx="6449201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dirty="0">
                <a:solidFill>
                  <a:schemeClr val="tx1"/>
                </a:solidFill>
                <a:latin typeface="+mn-lt"/>
              </a:rPr>
              <a:t>X-ray source: </a:t>
            </a:r>
            <a:r>
              <a:rPr lang="en-GB" b="1" dirty="0">
                <a:solidFill>
                  <a:schemeClr val="tx1"/>
                </a:solidFill>
                <a:latin typeface="+mn-lt"/>
              </a:rPr>
              <a:t>Tube around 200 keV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Collimated beam: Rotating pencil beam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dirty="0">
                <a:solidFill>
                  <a:schemeClr val="tx1"/>
                </a:solidFill>
                <a:latin typeface="+mn-lt"/>
              </a:rPr>
              <a:t>Directed onto object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Object scatters X rays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Some X rays reach detectors source-side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Signal on detectors changes: Scintillator screen – PM tube</a:t>
            </a:r>
          </a:p>
        </p:txBody>
      </p:sp>
    </p:spTree>
    <p:extLst>
      <p:ext uri="{BB962C8B-B14F-4D97-AF65-F5344CB8AC3E}">
        <p14:creationId xmlns:p14="http://schemas.microsoft.com/office/powerpoint/2010/main" val="33937416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B64608E-050E-43B8-AE5D-36D724E640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Transmission systems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9CA7CF2-F272-429D-ADA7-D853F38F44E5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10</a:t>
            </a:fld>
            <a:endParaRPr lang="en-CA"/>
          </a:p>
        </p:txBody>
      </p:sp>
      <p:sp>
        <p:nvSpPr>
          <p:cNvPr id="17" name="TextBox 20">
            <a:extLst>
              <a:ext uri="{FF2B5EF4-FFF2-40B4-BE49-F238E27FC236}">
                <a16:creationId xmlns:a16="http://schemas.microsoft.com/office/drawing/2014/main" id="{86A94F60-B89F-47E4-9197-947EBF4B55CC}"/>
              </a:ext>
            </a:extLst>
          </p:cNvPr>
          <p:cNvSpPr txBox="1"/>
          <p:nvPr/>
        </p:nvSpPr>
        <p:spPr>
          <a:xfrm>
            <a:off x="334560" y="942129"/>
            <a:ext cx="3570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en-GB" sz="1800" b="1" dirty="0"/>
              <a:t>Transmission imaging concept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341559B-5149-160B-DB83-D20C239EF452}"/>
              </a:ext>
            </a:extLst>
          </p:cNvPr>
          <p:cNvGrpSpPr/>
          <p:nvPr/>
        </p:nvGrpSpPr>
        <p:grpSpPr>
          <a:xfrm>
            <a:off x="4756797" y="649142"/>
            <a:ext cx="3647153" cy="3337296"/>
            <a:chOff x="6449470" y="1752925"/>
            <a:chExt cx="4625298" cy="4241386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56A5FFD1-F6B2-4023-A038-027FE4A7B0D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4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452194" y="2266515"/>
              <a:ext cx="4604368" cy="3361566"/>
            </a:xfrm>
            <a:prstGeom prst="rect">
              <a:avLst/>
            </a:prstGeom>
          </p:spPr>
        </p:pic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20EDF990-F880-4D42-9850-0B38A95530D5}"/>
                </a:ext>
              </a:extLst>
            </p:cNvPr>
            <p:cNvCxnSpPr/>
            <p:nvPr/>
          </p:nvCxnSpPr>
          <p:spPr>
            <a:xfrm flipV="1">
              <a:off x="7518994" y="2952315"/>
              <a:ext cx="1066800" cy="1752600"/>
            </a:xfrm>
            <a:prstGeom prst="line">
              <a:avLst/>
            </a:prstGeom>
            <a:ln w="38100"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BD0C05F3-2D42-4556-ACE9-E7220EE60F38}"/>
                </a:ext>
              </a:extLst>
            </p:cNvPr>
            <p:cNvCxnSpPr/>
            <p:nvPr/>
          </p:nvCxnSpPr>
          <p:spPr>
            <a:xfrm>
              <a:off x="7747594" y="5124015"/>
              <a:ext cx="2514600" cy="114300"/>
            </a:xfrm>
            <a:prstGeom prst="line">
              <a:avLst/>
            </a:prstGeom>
            <a:ln w="38100"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Arrow Connector 7">
              <a:extLst>
                <a:ext uri="{FF2B5EF4-FFF2-40B4-BE49-F238E27FC236}">
                  <a16:creationId xmlns:a16="http://schemas.microsoft.com/office/drawing/2014/main" id="{155033FD-314B-4628-A67E-A15B8C4C2721}"/>
                </a:ext>
              </a:extLst>
            </p:cNvPr>
            <p:cNvCxnSpPr/>
            <p:nvPr/>
          </p:nvCxnSpPr>
          <p:spPr>
            <a:xfrm flipV="1">
              <a:off x="7747594" y="3638115"/>
              <a:ext cx="2362200" cy="1219200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549E8C2B-571C-477C-B883-4697AE982FF0}"/>
                </a:ext>
              </a:extLst>
            </p:cNvPr>
            <p:cNvSpPr txBox="1"/>
            <p:nvPr/>
          </p:nvSpPr>
          <p:spPr>
            <a:xfrm>
              <a:off x="6449470" y="2829682"/>
              <a:ext cx="106952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r>
                <a:rPr lang="en-GB" dirty="0"/>
                <a:t>Linear</a:t>
              </a:r>
            </a:p>
            <a:p>
              <a:r>
                <a:rPr lang="en-GB" dirty="0"/>
                <a:t>accelerator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BF570D6B-A4BC-42C8-860D-AF50B5215BB7}"/>
                </a:ext>
              </a:extLst>
            </p:cNvPr>
            <p:cNvSpPr txBox="1"/>
            <p:nvPr/>
          </p:nvSpPr>
          <p:spPr>
            <a:xfrm rot="19852976">
              <a:off x="9037525" y="3606920"/>
              <a:ext cx="69281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r>
                <a:rPr lang="en-GB" dirty="0"/>
                <a:t>X rays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B26FF306-9528-4187-BEC2-83087027FFD2}"/>
                </a:ext>
              </a:extLst>
            </p:cNvPr>
            <p:cNvSpPr txBox="1"/>
            <p:nvPr/>
          </p:nvSpPr>
          <p:spPr>
            <a:xfrm>
              <a:off x="10123867" y="1752925"/>
              <a:ext cx="95090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r>
                <a:rPr lang="en-GB" dirty="0"/>
                <a:t>Detectors</a:t>
              </a:r>
            </a:p>
          </p:txBody>
        </p: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A89A20E5-3AF9-4B63-A6D9-2EBC4CB32410}"/>
                </a:ext>
              </a:extLst>
            </p:cNvPr>
            <p:cNvCxnSpPr/>
            <p:nvPr/>
          </p:nvCxnSpPr>
          <p:spPr>
            <a:xfrm flipH="1">
              <a:off x="9383935" y="2060702"/>
              <a:ext cx="1215382" cy="739213"/>
            </a:xfrm>
            <a:prstGeom prst="straightConnector1">
              <a:avLst/>
            </a:prstGeom>
            <a:ln w="19050">
              <a:solidFill>
                <a:srgbClr val="FF33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CF581524-C0FA-47CD-89DF-C042A3F4C903}"/>
                </a:ext>
              </a:extLst>
            </p:cNvPr>
            <p:cNvCxnSpPr>
              <a:stCxn id="11" idx="2"/>
            </p:cNvCxnSpPr>
            <p:nvPr/>
          </p:nvCxnSpPr>
          <p:spPr>
            <a:xfrm flipH="1">
              <a:off x="10389012" y="2060702"/>
              <a:ext cx="210306" cy="1767913"/>
            </a:xfrm>
            <a:prstGeom prst="straightConnector1">
              <a:avLst/>
            </a:prstGeom>
            <a:ln w="19050">
              <a:solidFill>
                <a:srgbClr val="FF33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3EEA8B02-1612-407F-B7B6-C416482F9A8D}"/>
                </a:ext>
              </a:extLst>
            </p:cNvPr>
            <p:cNvCxnSpPr>
              <a:stCxn id="9" idx="2"/>
            </p:cNvCxnSpPr>
            <p:nvPr/>
          </p:nvCxnSpPr>
          <p:spPr>
            <a:xfrm flipH="1">
              <a:off x="6909394" y="3352902"/>
              <a:ext cx="74838" cy="1352013"/>
            </a:xfrm>
            <a:prstGeom prst="straightConnector1">
              <a:avLst/>
            </a:prstGeom>
            <a:ln w="28575">
              <a:solidFill>
                <a:srgbClr val="FF33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Box 17">
              <a:extLst>
                <a:ext uri="{FF2B5EF4-FFF2-40B4-BE49-F238E27FC236}">
                  <a16:creationId xmlns:a16="http://schemas.microsoft.com/office/drawing/2014/main" id="{17086AD0-6394-4A74-A4D7-50B71BDE6218}"/>
                </a:ext>
              </a:extLst>
            </p:cNvPr>
            <p:cNvSpPr txBox="1"/>
            <p:nvPr/>
          </p:nvSpPr>
          <p:spPr>
            <a:xfrm>
              <a:off x="8593486" y="5686534"/>
              <a:ext cx="139814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r>
                <a:rPr lang="en-GB" dirty="0"/>
                <a:t>Object in-beam</a:t>
              </a:r>
            </a:p>
          </p:txBody>
        </p: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B17EE9D0-F000-4DF8-89DD-8A62ACCF8E5A}"/>
                </a:ext>
              </a:extLst>
            </p:cNvPr>
            <p:cNvCxnSpPr>
              <a:stCxn id="15" idx="0"/>
            </p:cNvCxnSpPr>
            <p:nvPr/>
          </p:nvCxnSpPr>
          <p:spPr>
            <a:xfrm flipV="1">
              <a:off x="9292556" y="5238315"/>
              <a:ext cx="0" cy="448219"/>
            </a:xfrm>
            <a:prstGeom prst="straightConnector1">
              <a:avLst/>
            </a:prstGeom>
            <a:ln w="28575">
              <a:solidFill>
                <a:srgbClr val="FF33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8DDF96F0-6E51-44C3-8136-2E875AE36CD6}"/>
                </a:ext>
              </a:extLst>
            </p:cNvPr>
            <p:cNvCxnSpPr/>
            <p:nvPr/>
          </p:nvCxnSpPr>
          <p:spPr>
            <a:xfrm flipV="1">
              <a:off x="7668670" y="3091293"/>
              <a:ext cx="1828800" cy="1613622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>
              <a:extLst>
                <a:ext uri="{FF2B5EF4-FFF2-40B4-BE49-F238E27FC236}">
                  <a16:creationId xmlns:a16="http://schemas.microsoft.com/office/drawing/2014/main" id="{6E4AA998-1FA9-429B-A90E-46DDFCB52972}"/>
                </a:ext>
              </a:extLst>
            </p:cNvPr>
            <p:cNvCxnSpPr/>
            <p:nvPr/>
          </p:nvCxnSpPr>
          <p:spPr>
            <a:xfrm flipV="1">
              <a:off x="7821070" y="4622711"/>
              <a:ext cx="2302797" cy="381000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A5CAD373-77E3-43C7-861C-43294A5EE565}"/>
              </a:ext>
            </a:extLst>
          </p:cNvPr>
          <p:cNvSpPr txBox="1"/>
          <p:nvPr/>
        </p:nvSpPr>
        <p:spPr bwMode="auto">
          <a:xfrm>
            <a:off x="421042" y="1401733"/>
            <a:ext cx="3873176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0" dirty="0">
                <a:solidFill>
                  <a:schemeClr val="tx1"/>
                </a:solidFill>
                <a:latin typeface="+mn-lt"/>
              </a:rPr>
              <a:t>Linac X-ray source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Collimated beam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0" dirty="0">
                <a:solidFill>
                  <a:schemeClr val="tx1"/>
                </a:solidFill>
                <a:latin typeface="+mn-lt"/>
              </a:rPr>
              <a:t>Directed onto sensitive detectors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Object between source and detectors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Object attenuates x-ray beam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Signal on detectors changes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7831C7B-ED73-9654-9A61-2C87FFE4542B}"/>
              </a:ext>
            </a:extLst>
          </p:cNvPr>
          <p:cNvSpPr txBox="1"/>
          <p:nvPr/>
        </p:nvSpPr>
        <p:spPr>
          <a:xfrm>
            <a:off x="296120" y="3147944"/>
            <a:ext cx="3647152" cy="73866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en-GB" sz="1400" dirty="0"/>
              <a:t>Dual-energy system 4-6 MeV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1400" dirty="0"/>
              <a:t>Attenuation through thicknesses of steel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1400" dirty="0"/>
              <a:t>Observe difference between energies</a:t>
            </a:r>
          </a:p>
        </p:txBody>
      </p:sp>
      <p:pic>
        <p:nvPicPr>
          <p:cNvPr id="37" name="Picture 3">
            <a:extLst>
              <a:ext uri="{FF2B5EF4-FFF2-40B4-BE49-F238E27FC236}">
                <a16:creationId xmlns:a16="http://schemas.microsoft.com/office/drawing/2014/main" id="{F6BF3EF0-C7C4-D5B1-BBA8-B7DAF4256A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85" t="55562" r="35466" b="6855"/>
          <a:stretch/>
        </p:blipFill>
        <p:spPr bwMode="auto">
          <a:xfrm>
            <a:off x="421042" y="4495472"/>
            <a:ext cx="4161304" cy="2034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C1BEC3B8-2D26-F8C5-4CF5-69749ADD5159}"/>
              </a:ext>
            </a:extLst>
          </p:cNvPr>
          <p:cNvSpPr txBox="1"/>
          <p:nvPr/>
        </p:nvSpPr>
        <p:spPr bwMode="auto">
          <a:xfrm>
            <a:off x="3750479" y="4634549"/>
            <a:ext cx="543739" cy="46166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200" b="0" dirty="0">
                <a:solidFill>
                  <a:srgbClr val="0070C0"/>
                </a:solidFill>
                <a:latin typeface="+mn-lt"/>
              </a:rPr>
              <a:t>6 MV</a:t>
            </a:r>
          </a:p>
          <a:p>
            <a:r>
              <a:rPr lang="en-GB" sz="1200" dirty="0">
                <a:solidFill>
                  <a:srgbClr val="FF0000"/>
                </a:solidFill>
              </a:rPr>
              <a:t>4 MV</a:t>
            </a:r>
            <a:endParaRPr lang="en-GB" sz="1200" b="0" dirty="0">
              <a:solidFill>
                <a:srgbClr val="FF0000"/>
              </a:solidFill>
            </a:endParaRPr>
          </a:p>
        </p:txBody>
      </p:sp>
      <p:pic>
        <p:nvPicPr>
          <p:cNvPr id="41" name="Picture 3">
            <a:extLst>
              <a:ext uri="{FF2B5EF4-FFF2-40B4-BE49-F238E27FC236}">
                <a16:creationId xmlns:a16="http://schemas.microsoft.com/office/drawing/2014/main" id="{A254B8F3-7C94-07F9-FCCB-32697A772B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70" t="12133" r="41565" b="34891"/>
          <a:stretch/>
        </p:blipFill>
        <p:spPr bwMode="auto">
          <a:xfrm>
            <a:off x="5282081" y="4406138"/>
            <a:ext cx="2664050" cy="2065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8B7AAA58-ACDA-E04B-5641-4B580D5DA0FB}"/>
              </a:ext>
            </a:extLst>
          </p:cNvPr>
          <p:cNvSpPr txBox="1"/>
          <p:nvPr/>
        </p:nvSpPr>
        <p:spPr>
          <a:xfrm>
            <a:off x="6050567" y="4219304"/>
            <a:ext cx="116410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Z dependence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0AC83A87-CBB9-6CBA-E865-A182AAE25DAC}"/>
              </a:ext>
            </a:extLst>
          </p:cNvPr>
          <p:cNvSpPr txBox="1"/>
          <p:nvPr/>
        </p:nvSpPr>
        <p:spPr>
          <a:xfrm>
            <a:off x="7214668" y="4505536"/>
            <a:ext cx="548548" cy="60016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100" dirty="0">
                <a:solidFill>
                  <a:srgbClr val="00B0F0"/>
                </a:solidFill>
              </a:rPr>
              <a:t>Steel</a:t>
            </a:r>
          </a:p>
          <a:p>
            <a:r>
              <a:rPr lang="en-GB" sz="1100" dirty="0" err="1">
                <a:solidFill>
                  <a:srgbClr val="00B050"/>
                </a:solidFill>
              </a:rPr>
              <a:t>Alu</a:t>
            </a:r>
            <a:endParaRPr lang="en-GB" sz="1100" dirty="0">
              <a:solidFill>
                <a:srgbClr val="00B050"/>
              </a:solidFill>
            </a:endParaRPr>
          </a:p>
          <a:p>
            <a:r>
              <a:rPr lang="en-GB" sz="1100" dirty="0">
                <a:solidFill>
                  <a:srgbClr val="FF0000"/>
                </a:solidFill>
              </a:rPr>
              <a:t>Plastic</a:t>
            </a:r>
          </a:p>
        </p:txBody>
      </p:sp>
      <p:sp>
        <p:nvSpPr>
          <p:cNvPr id="47" name="Arrow: Right 46">
            <a:extLst>
              <a:ext uri="{FF2B5EF4-FFF2-40B4-BE49-F238E27FC236}">
                <a16:creationId xmlns:a16="http://schemas.microsoft.com/office/drawing/2014/main" id="{9B37B863-581E-2E4D-377F-F72C6C44509F}"/>
              </a:ext>
            </a:extLst>
          </p:cNvPr>
          <p:cNvSpPr/>
          <p:nvPr/>
        </p:nvSpPr>
        <p:spPr>
          <a:xfrm>
            <a:off x="4082164" y="5126049"/>
            <a:ext cx="1066799" cy="471145"/>
          </a:xfrm>
          <a:prstGeom prst="rightArrow">
            <a:avLst/>
          </a:prstGeom>
          <a:solidFill>
            <a:srgbClr val="FFC000"/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DABBA866-BDA4-E4C4-A39F-529F424F97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43"/>
          <a:stretch/>
        </p:blipFill>
        <p:spPr bwMode="auto">
          <a:xfrm>
            <a:off x="8513659" y="3986438"/>
            <a:ext cx="3177586" cy="239473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9336202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E9956-4E22-B0AB-69D2-535E3F3E16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Linacs for Security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71A6F8-EE63-4743-F163-CA634E8CF7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139" y="958056"/>
            <a:ext cx="7054213" cy="4351338"/>
          </a:xfrm>
        </p:spPr>
        <p:txBody>
          <a:bodyPr>
            <a:noAutofit/>
          </a:bodyPr>
          <a:lstStyle/>
          <a:p>
            <a:r>
              <a:rPr lang="en-GB" sz="2000" dirty="0">
                <a:latin typeface="Tenorite" panose="00000500000000000000" pitchFamily="2" charset="0"/>
              </a:rPr>
              <a:t>Accelerator design for security is mature and </a:t>
            </a:r>
            <a:r>
              <a:rPr lang="en-GB" sz="2000" b="1" dirty="0">
                <a:latin typeface="Tenorite" panose="00000500000000000000" pitchFamily="2" charset="0"/>
              </a:rPr>
              <a:t>there has been little development.</a:t>
            </a:r>
          </a:p>
          <a:p>
            <a:r>
              <a:rPr lang="en-GB" sz="2000" dirty="0">
                <a:latin typeface="Tenorite" panose="00000500000000000000" pitchFamily="2" charset="0"/>
              </a:rPr>
              <a:t>Linacs used in cargo inspection systems are typically:</a:t>
            </a:r>
          </a:p>
          <a:p>
            <a:pPr lvl="1"/>
            <a:r>
              <a:rPr lang="en-GB" b="1" dirty="0">
                <a:latin typeface="Tenorite" panose="00000500000000000000" pitchFamily="2" charset="0"/>
              </a:rPr>
              <a:t>Normal conducting electron linacs</a:t>
            </a:r>
          </a:p>
          <a:p>
            <a:pPr lvl="1"/>
            <a:r>
              <a:rPr lang="en-GB" dirty="0">
                <a:latin typeface="Tenorite" panose="00000500000000000000" pitchFamily="2" charset="0"/>
              </a:rPr>
              <a:t>Standing wave design</a:t>
            </a:r>
          </a:p>
          <a:p>
            <a:pPr lvl="1"/>
            <a:r>
              <a:rPr lang="en-GB" dirty="0">
                <a:latin typeface="Tenorite" panose="00000500000000000000" pitchFamily="2" charset="0"/>
              </a:rPr>
              <a:t>Magnetron RF source</a:t>
            </a:r>
          </a:p>
          <a:p>
            <a:pPr lvl="1"/>
            <a:r>
              <a:rPr lang="en-GB" dirty="0">
                <a:latin typeface="Tenorite" panose="00000500000000000000" pitchFamily="2" charset="0"/>
              </a:rPr>
              <a:t>Self Contained Systems</a:t>
            </a:r>
          </a:p>
          <a:p>
            <a:pPr marL="346075" indent="-342900"/>
            <a:r>
              <a:rPr lang="en-GB" sz="2000" dirty="0">
                <a:latin typeface="Tenorite" panose="00000500000000000000" pitchFamily="2" charset="0"/>
              </a:rPr>
              <a:t>Beam energy ranges from 1 to 9 MeV</a:t>
            </a:r>
          </a:p>
          <a:p>
            <a:pPr marL="701675" lvl="1" indent="-342900"/>
            <a:r>
              <a:rPr lang="en-GB" b="1" dirty="0">
                <a:latin typeface="Tenorite" panose="00000500000000000000" pitchFamily="2" charset="0"/>
              </a:rPr>
              <a:t>Typical energies are 2.5MeV and (4)/6MeV</a:t>
            </a:r>
          </a:p>
          <a:p>
            <a:pPr marL="346075" indent="-342900"/>
            <a:r>
              <a:rPr lang="en-GB" sz="2000" dirty="0">
                <a:latin typeface="Tenorite" panose="00000500000000000000" pitchFamily="2" charset="0"/>
              </a:rPr>
              <a:t>Beam currents up to 200mA</a:t>
            </a:r>
          </a:p>
          <a:p>
            <a:pPr marL="346075" indent="-342900"/>
            <a:r>
              <a:rPr lang="en-GB" sz="2000" dirty="0">
                <a:latin typeface="Tenorite" panose="00000500000000000000" pitchFamily="2" charset="0"/>
              </a:rPr>
              <a:t>Beam spot size of &lt;2mm</a:t>
            </a:r>
          </a:p>
          <a:p>
            <a:pPr marL="346075" indent="-342900"/>
            <a:r>
              <a:rPr lang="en-GB" sz="2000" dirty="0">
                <a:latin typeface="Tenorite" panose="00000500000000000000" pitchFamily="2" charset="0"/>
              </a:rPr>
              <a:t>Repetition rates of up to 800Hz</a:t>
            </a:r>
          </a:p>
          <a:p>
            <a:pPr marL="701675" lvl="1" indent="-342900"/>
            <a:r>
              <a:rPr lang="en-GB" dirty="0">
                <a:latin typeface="Tenorite" panose="00000500000000000000" pitchFamily="2" charset="0"/>
              </a:rPr>
              <a:t>Typically closer to 400Hz</a:t>
            </a:r>
          </a:p>
          <a:p>
            <a:pPr lvl="1"/>
            <a:endParaRPr lang="en-GB" dirty="0">
              <a:latin typeface="Tenorite" panose="00000500000000000000" pitchFamily="2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9737B84-4E35-33FA-E373-329E17F77DF4}"/>
              </a:ext>
            </a:extLst>
          </p:cNvPr>
          <p:cNvGrpSpPr/>
          <p:nvPr/>
        </p:nvGrpSpPr>
        <p:grpSpPr>
          <a:xfrm>
            <a:off x="6505010" y="3429000"/>
            <a:ext cx="2822831" cy="3182079"/>
            <a:chOff x="8384187" y="1949045"/>
            <a:chExt cx="3750597" cy="4227918"/>
          </a:xfrm>
        </p:grpSpPr>
        <p:pic>
          <p:nvPicPr>
            <p:cNvPr id="6" name="Picture 2">
              <a:extLst>
                <a:ext uri="{FF2B5EF4-FFF2-40B4-BE49-F238E27FC236}">
                  <a16:creationId xmlns:a16="http://schemas.microsoft.com/office/drawing/2014/main" id="{B2C75DBE-B172-1301-E730-87E9C18D5A0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63496" y="1949045"/>
              <a:ext cx="2542770" cy="40385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8" name="Straight Arrow Connector 7">
              <a:extLst>
                <a:ext uri="{FF2B5EF4-FFF2-40B4-BE49-F238E27FC236}">
                  <a16:creationId xmlns:a16="http://schemas.microsoft.com/office/drawing/2014/main" id="{C5BBF233-2079-DD21-D442-35156F155616}"/>
                </a:ext>
              </a:extLst>
            </p:cNvPr>
            <p:cNvCxnSpPr>
              <a:cxnSpLocks/>
            </p:cNvCxnSpPr>
            <p:nvPr/>
          </p:nvCxnSpPr>
          <p:spPr>
            <a:xfrm>
              <a:off x="11413959" y="2125579"/>
              <a:ext cx="0" cy="3240505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B40A5E6F-4C0D-849D-650D-7DCEFB484692}"/>
                </a:ext>
              </a:extLst>
            </p:cNvPr>
            <p:cNvCxnSpPr/>
            <p:nvPr/>
          </p:nvCxnSpPr>
          <p:spPr>
            <a:xfrm flipH="1">
              <a:off x="9865895" y="5438274"/>
              <a:ext cx="1515979" cy="673768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>
              <a:extLst>
                <a:ext uri="{FF2B5EF4-FFF2-40B4-BE49-F238E27FC236}">
                  <a16:creationId xmlns:a16="http://schemas.microsoft.com/office/drawing/2014/main" id="{59CBA712-EAF2-09BB-A798-CEC6A7EBD81C}"/>
                </a:ext>
              </a:extLst>
            </p:cNvPr>
            <p:cNvCxnSpPr/>
            <p:nvPr/>
          </p:nvCxnSpPr>
          <p:spPr>
            <a:xfrm>
              <a:off x="8663496" y="5366084"/>
              <a:ext cx="833430" cy="810879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02E7E682-30F0-3313-FCCE-9D19799CFBAE}"/>
                </a:ext>
              </a:extLst>
            </p:cNvPr>
            <p:cNvSpPr txBox="1"/>
            <p:nvPr/>
          </p:nvSpPr>
          <p:spPr bwMode="auto">
            <a:xfrm>
              <a:off x="8384187" y="5710563"/>
              <a:ext cx="696024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rtlCol="0">
              <a:spAutoFit/>
            </a:bodyPr>
            <a:lstStyle/>
            <a:p>
              <a:r>
                <a:rPr lang="en-GB" sz="1200" b="0">
                  <a:solidFill>
                    <a:schemeClr val="tx1"/>
                  </a:solidFill>
                  <a:latin typeface="+mn-lt"/>
                </a:rPr>
                <a:t>800mm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2BA075D5-7910-18A8-4F27-744A1F968118}"/>
                </a:ext>
              </a:extLst>
            </p:cNvPr>
            <p:cNvSpPr txBox="1"/>
            <p:nvPr/>
          </p:nvSpPr>
          <p:spPr bwMode="auto">
            <a:xfrm>
              <a:off x="10510242" y="5805263"/>
              <a:ext cx="696024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rtlCol="0">
              <a:spAutoFit/>
            </a:bodyPr>
            <a:lstStyle/>
            <a:p>
              <a:r>
                <a:rPr lang="en-GB" sz="1200" b="0">
                  <a:solidFill>
                    <a:schemeClr val="tx1"/>
                  </a:solidFill>
                  <a:latin typeface="+mn-lt"/>
                </a:rPr>
                <a:t>800mm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BACDADD-FE1D-D1E1-C506-E68D1F8ADC73}"/>
                </a:ext>
              </a:extLst>
            </p:cNvPr>
            <p:cNvSpPr txBox="1"/>
            <p:nvPr/>
          </p:nvSpPr>
          <p:spPr bwMode="auto">
            <a:xfrm>
              <a:off x="11353801" y="3555160"/>
              <a:ext cx="780983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rtlCol="0">
              <a:spAutoFit/>
            </a:bodyPr>
            <a:lstStyle/>
            <a:p>
              <a:r>
                <a:rPr lang="en-GB" sz="1200" b="0">
                  <a:solidFill>
                    <a:schemeClr val="tx1"/>
                  </a:solidFill>
                  <a:latin typeface="+mn-lt"/>
                </a:rPr>
                <a:t>1800mm</a:t>
              </a:r>
            </a:p>
          </p:txBody>
        </p:sp>
      </p:grpSp>
      <p:pic>
        <p:nvPicPr>
          <p:cNvPr id="5" name="Content Placeholder 9">
            <a:extLst>
              <a:ext uri="{FF2B5EF4-FFF2-40B4-BE49-F238E27FC236}">
                <a16:creationId xmlns:a16="http://schemas.microsoft.com/office/drawing/2014/main" id="{E2CD79B2-6176-F8EF-B9BF-B5C393C8610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418"/>
          <a:stretch>
            <a:fillRect/>
          </a:stretch>
        </p:blipFill>
        <p:spPr>
          <a:xfrm>
            <a:off x="7446113" y="744961"/>
            <a:ext cx="4584748" cy="2388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32255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4">
            <a:extLst>
              <a:ext uri="{FF2B5EF4-FFF2-40B4-BE49-F238E27FC236}">
                <a16:creationId xmlns:a16="http://schemas.microsoft.com/office/drawing/2014/main" id="{6E3BEE47-0D87-A7F5-D065-3F38CED72695}"/>
              </a:ext>
            </a:extLst>
          </p:cNvPr>
          <p:cNvSpPr/>
          <p:nvPr/>
        </p:nvSpPr>
        <p:spPr>
          <a:xfrm>
            <a:off x="-29499" y="0"/>
            <a:ext cx="5853707" cy="6881081"/>
          </a:xfrm>
          <a:custGeom>
            <a:avLst/>
            <a:gdLst>
              <a:gd name="connsiteX0" fmla="*/ 5905500 w 5905500"/>
              <a:gd name="connsiteY0" fmla="*/ 0 h 6896100"/>
              <a:gd name="connsiteX1" fmla="*/ 3352800 w 5905500"/>
              <a:gd name="connsiteY1" fmla="*/ 6896100 h 6896100"/>
              <a:gd name="connsiteX2" fmla="*/ 0 w 5905500"/>
              <a:gd name="connsiteY2" fmla="*/ 6896100 h 6896100"/>
              <a:gd name="connsiteX3" fmla="*/ 0 w 5905500"/>
              <a:gd name="connsiteY3" fmla="*/ 38100 h 6896100"/>
              <a:gd name="connsiteX4" fmla="*/ 5905500 w 5905500"/>
              <a:gd name="connsiteY4" fmla="*/ 0 h 6896100"/>
              <a:gd name="connsiteX0" fmla="*/ 7378700 w 7378700"/>
              <a:gd name="connsiteY0" fmla="*/ 0 h 6858000"/>
              <a:gd name="connsiteX1" fmla="*/ 3352800 w 7378700"/>
              <a:gd name="connsiteY1" fmla="*/ 6858000 h 6858000"/>
              <a:gd name="connsiteX2" fmla="*/ 0 w 7378700"/>
              <a:gd name="connsiteY2" fmla="*/ 6858000 h 6858000"/>
              <a:gd name="connsiteX3" fmla="*/ 0 w 7378700"/>
              <a:gd name="connsiteY3" fmla="*/ 0 h 6858000"/>
              <a:gd name="connsiteX4" fmla="*/ 7378700 w 7378700"/>
              <a:gd name="connsiteY4" fmla="*/ 0 h 6858000"/>
              <a:gd name="connsiteX0" fmla="*/ 7378700 w 7378700"/>
              <a:gd name="connsiteY0" fmla="*/ 0 h 6858000"/>
              <a:gd name="connsiteX1" fmla="*/ 3352800 w 7378700"/>
              <a:gd name="connsiteY1" fmla="*/ 6858000 h 6858000"/>
              <a:gd name="connsiteX2" fmla="*/ 0 w 7378700"/>
              <a:gd name="connsiteY2" fmla="*/ 6858000 h 6858000"/>
              <a:gd name="connsiteX3" fmla="*/ 139700 w 7378700"/>
              <a:gd name="connsiteY3" fmla="*/ 495300 h 6858000"/>
              <a:gd name="connsiteX4" fmla="*/ 7378700 w 7378700"/>
              <a:gd name="connsiteY4" fmla="*/ 0 h 6858000"/>
              <a:gd name="connsiteX0" fmla="*/ 7378700 w 7378700"/>
              <a:gd name="connsiteY0" fmla="*/ 12700 h 6870700"/>
              <a:gd name="connsiteX1" fmla="*/ 33528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7378700 w 7378700"/>
              <a:gd name="connsiteY0" fmla="*/ 12700 h 6870700"/>
              <a:gd name="connsiteX1" fmla="*/ 33528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7378700 w 7378700"/>
              <a:gd name="connsiteY0" fmla="*/ 12700 h 6870700"/>
              <a:gd name="connsiteX1" fmla="*/ 33528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7378700 w 7378700"/>
              <a:gd name="connsiteY0" fmla="*/ 12700 h 6870700"/>
              <a:gd name="connsiteX1" fmla="*/ 33528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7378700 w 7378700"/>
              <a:gd name="connsiteY0" fmla="*/ 12700 h 6870700"/>
              <a:gd name="connsiteX1" fmla="*/ 33528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7378700 w 7378700"/>
              <a:gd name="connsiteY0" fmla="*/ 12700 h 6870700"/>
              <a:gd name="connsiteX1" fmla="*/ 51181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9194800 w 9194800"/>
              <a:gd name="connsiteY0" fmla="*/ 12700 h 6870700"/>
              <a:gd name="connsiteX1" fmla="*/ 5118100 w 9194800"/>
              <a:gd name="connsiteY1" fmla="*/ 6870700 h 6870700"/>
              <a:gd name="connsiteX2" fmla="*/ 0 w 9194800"/>
              <a:gd name="connsiteY2" fmla="*/ 6870700 h 6870700"/>
              <a:gd name="connsiteX3" fmla="*/ 0 w 9194800"/>
              <a:gd name="connsiteY3" fmla="*/ 0 h 6870700"/>
              <a:gd name="connsiteX4" fmla="*/ 9194800 w 9194800"/>
              <a:gd name="connsiteY4" fmla="*/ 12700 h 6870700"/>
              <a:gd name="connsiteX0" fmla="*/ 9194800 w 9194800"/>
              <a:gd name="connsiteY0" fmla="*/ 2761 h 6860761"/>
              <a:gd name="connsiteX1" fmla="*/ 5118100 w 9194800"/>
              <a:gd name="connsiteY1" fmla="*/ 6860761 h 6860761"/>
              <a:gd name="connsiteX2" fmla="*/ 0 w 9194800"/>
              <a:gd name="connsiteY2" fmla="*/ 6860761 h 6860761"/>
              <a:gd name="connsiteX3" fmla="*/ 4045226 w 9194800"/>
              <a:gd name="connsiteY3" fmla="*/ 0 h 6860761"/>
              <a:gd name="connsiteX4" fmla="*/ 9194800 w 9194800"/>
              <a:gd name="connsiteY4" fmla="*/ 2761 h 6860761"/>
              <a:gd name="connsiteX0" fmla="*/ 5219148 w 5219148"/>
              <a:gd name="connsiteY0" fmla="*/ 2761 h 6860761"/>
              <a:gd name="connsiteX1" fmla="*/ 1142448 w 5219148"/>
              <a:gd name="connsiteY1" fmla="*/ 6860761 h 6860761"/>
              <a:gd name="connsiteX2" fmla="*/ 0 w 5219148"/>
              <a:gd name="connsiteY2" fmla="*/ 6860761 h 6860761"/>
              <a:gd name="connsiteX3" fmla="*/ 69574 w 5219148"/>
              <a:gd name="connsiteY3" fmla="*/ 0 h 6860761"/>
              <a:gd name="connsiteX4" fmla="*/ 5219148 w 5219148"/>
              <a:gd name="connsiteY4" fmla="*/ 2761 h 6860761"/>
              <a:gd name="connsiteX0" fmla="*/ 5149574 w 5149574"/>
              <a:gd name="connsiteY0" fmla="*/ 2761 h 6870700"/>
              <a:gd name="connsiteX1" fmla="*/ 1072874 w 5149574"/>
              <a:gd name="connsiteY1" fmla="*/ 6860761 h 6870700"/>
              <a:gd name="connsiteX2" fmla="*/ 0 w 5149574"/>
              <a:gd name="connsiteY2" fmla="*/ 6870700 h 6870700"/>
              <a:gd name="connsiteX3" fmla="*/ 0 w 5149574"/>
              <a:gd name="connsiteY3" fmla="*/ 0 h 6870700"/>
              <a:gd name="connsiteX4" fmla="*/ 5149574 w 5149574"/>
              <a:gd name="connsiteY4" fmla="*/ 2761 h 6870700"/>
              <a:gd name="connsiteX0" fmla="*/ 5934765 w 5934765"/>
              <a:gd name="connsiteY0" fmla="*/ 0 h 6867939"/>
              <a:gd name="connsiteX1" fmla="*/ 1858065 w 5934765"/>
              <a:gd name="connsiteY1" fmla="*/ 6858000 h 6867939"/>
              <a:gd name="connsiteX2" fmla="*/ 785191 w 5934765"/>
              <a:gd name="connsiteY2" fmla="*/ 6867939 h 6867939"/>
              <a:gd name="connsiteX3" fmla="*/ 0 w 5934765"/>
              <a:gd name="connsiteY3" fmla="*/ 7178 h 6867939"/>
              <a:gd name="connsiteX4" fmla="*/ 5934765 w 5934765"/>
              <a:gd name="connsiteY4" fmla="*/ 0 h 6867939"/>
              <a:gd name="connsiteX0" fmla="*/ 5934765 w 5934765"/>
              <a:gd name="connsiteY0" fmla="*/ 0 h 6858000"/>
              <a:gd name="connsiteX1" fmla="*/ 1858065 w 5934765"/>
              <a:gd name="connsiteY1" fmla="*/ 6858000 h 6858000"/>
              <a:gd name="connsiteX2" fmla="*/ 19878 w 5934765"/>
              <a:gd name="connsiteY2" fmla="*/ 6848061 h 6858000"/>
              <a:gd name="connsiteX3" fmla="*/ 0 w 5934765"/>
              <a:gd name="connsiteY3" fmla="*/ 7178 h 6858000"/>
              <a:gd name="connsiteX4" fmla="*/ 5934765 w 5934765"/>
              <a:gd name="connsiteY4" fmla="*/ 0 h 6858000"/>
              <a:gd name="connsiteX0" fmla="*/ 5944704 w 5944704"/>
              <a:gd name="connsiteY0" fmla="*/ 2761 h 6860761"/>
              <a:gd name="connsiteX1" fmla="*/ 1868004 w 5944704"/>
              <a:gd name="connsiteY1" fmla="*/ 6860761 h 6860761"/>
              <a:gd name="connsiteX2" fmla="*/ 29817 w 5944704"/>
              <a:gd name="connsiteY2" fmla="*/ 6850822 h 6860761"/>
              <a:gd name="connsiteX3" fmla="*/ 0 w 5944704"/>
              <a:gd name="connsiteY3" fmla="*/ 0 h 6860761"/>
              <a:gd name="connsiteX4" fmla="*/ 5944704 w 5944704"/>
              <a:gd name="connsiteY4" fmla="*/ 2761 h 6860761"/>
              <a:gd name="connsiteX0" fmla="*/ 5944704 w 5944704"/>
              <a:gd name="connsiteY0" fmla="*/ 2761 h 6870701"/>
              <a:gd name="connsiteX1" fmla="*/ 1868004 w 5944704"/>
              <a:gd name="connsiteY1" fmla="*/ 6860761 h 6870701"/>
              <a:gd name="connsiteX2" fmla="*/ 9939 w 5944704"/>
              <a:gd name="connsiteY2" fmla="*/ 6870701 h 6870701"/>
              <a:gd name="connsiteX3" fmla="*/ 0 w 5944704"/>
              <a:gd name="connsiteY3" fmla="*/ 0 h 6870701"/>
              <a:gd name="connsiteX4" fmla="*/ 5944704 w 5944704"/>
              <a:gd name="connsiteY4" fmla="*/ 2761 h 6870701"/>
              <a:gd name="connsiteX0" fmla="*/ 5944704 w 5944704"/>
              <a:gd name="connsiteY0" fmla="*/ 2761 h 6881081"/>
              <a:gd name="connsiteX1" fmla="*/ 1775143 w 5944704"/>
              <a:gd name="connsiteY1" fmla="*/ 6881081 h 6881081"/>
              <a:gd name="connsiteX2" fmla="*/ 9939 w 5944704"/>
              <a:gd name="connsiteY2" fmla="*/ 6870701 h 6881081"/>
              <a:gd name="connsiteX3" fmla="*/ 0 w 5944704"/>
              <a:gd name="connsiteY3" fmla="*/ 0 h 6881081"/>
              <a:gd name="connsiteX4" fmla="*/ 5944704 w 5944704"/>
              <a:gd name="connsiteY4" fmla="*/ 2761 h 6881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44704" h="6881081">
                <a:moveTo>
                  <a:pt x="5944704" y="2761"/>
                </a:moveTo>
                <a:lnTo>
                  <a:pt x="1775143" y="6881081"/>
                </a:lnTo>
                <a:lnTo>
                  <a:pt x="9939" y="6870701"/>
                </a:lnTo>
                <a:lnTo>
                  <a:pt x="0" y="0"/>
                </a:lnTo>
                <a:lnTo>
                  <a:pt x="5944704" y="2761"/>
                </a:lnTo>
                <a:close/>
              </a:path>
            </a:pathLst>
          </a:cu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4">
            <a:extLst>
              <a:ext uri="{FF2B5EF4-FFF2-40B4-BE49-F238E27FC236}">
                <a16:creationId xmlns:a16="http://schemas.microsoft.com/office/drawing/2014/main" id="{97A74A2A-FCF0-ECF1-26F1-3F140A26DE7C}"/>
              </a:ext>
            </a:extLst>
          </p:cNvPr>
          <p:cNvSpPr/>
          <p:nvPr/>
        </p:nvSpPr>
        <p:spPr>
          <a:xfrm>
            <a:off x="-29498" y="2456"/>
            <a:ext cx="5853707" cy="6881081"/>
          </a:xfrm>
          <a:custGeom>
            <a:avLst/>
            <a:gdLst>
              <a:gd name="connsiteX0" fmla="*/ 5905500 w 5905500"/>
              <a:gd name="connsiteY0" fmla="*/ 0 h 6896100"/>
              <a:gd name="connsiteX1" fmla="*/ 3352800 w 5905500"/>
              <a:gd name="connsiteY1" fmla="*/ 6896100 h 6896100"/>
              <a:gd name="connsiteX2" fmla="*/ 0 w 5905500"/>
              <a:gd name="connsiteY2" fmla="*/ 6896100 h 6896100"/>
              <a:gd name="connsiteX3" fmla="*/ 0 w 5905500"/>
              <a:gd name="connsiteY3" fmla="*/ 38100 h 6896100"/>
              <a:gd name="connsiteX4" fmla="*/ 5905500 w 5905500"/>
              <a:gd name="connsiteY4" fmla="*/ 0 h 6896100"/>
              <a:gd name="connsiteX0" fmla="*/ 7378700 w 7378700"/>
              <a:gd name="connsiteY0" fmla="*/ 0 h 6858000"/>
              <a:gd name="connsiteX1" fmla="*/ 3352800 w 7378700"/>
              <a:gd name="connsiteY1" fmla="*/ 6858000 h 6858000"/>
              <a:gd name="connsiteX2" fmla="*/ 0 w 7378700"/>
              <a:gd name="connsiteY2" fmla="*/ 6858000 h 6858000"/>
              <a:gd name="connsiteX3" fmla="*/ 0 w 7378700"/>
              <a:gd name="connsiteY3" fmla="*/ 0 h 6858000"/>
              <a:gd name="connsiteX4" fmla="*/ 7378700 w 7378700"/>
              <a:gd name="connsiteY4" fmla="*/ 0 h 6858000"/>
              <a:gd name="connsiteX0" fmla="*/ 7378700 w 7378700"/>
              <a:gd name="connsiteY0" fmla="*/ 0 h 6858000"/>
              <a:gd name="connsiteX1" fmla="*/ 3352800 w 7378700"/>
              <a:gd name="connsiteY1" fmla="*/ 6858000 h 6858000"/>
              <a:gd name="connsiteX2" fmla="*/ 0 w 7378700"/>
              <a:gd name="connsiteY2" fmla="*/ 6858000 h 6858000"/>
              <a:gd name="connsiteX3" fmla="*/ 139700 w 7378700"/>
              <a:gd name="connsiteY3" fmla="*/ 495300 h 6858000"/>
              <a:gd name="connsiteX4" fmla="*/ 7378700 w 7378700"/>
              <a:gd name="connsiteY4" fmla="*/ 0 h 6858000"/>
              <a:gd name="connsiteX0" fmla="*/ 7378700 w 7378700"/>
              <a:gd name="connsiteY0" fmla="*/ 12700 h 6870700"/>
              <a:gd name="connsiteX1" fmla="*/ 33528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7378700 w 7378700"/>
              <a:gd name="connsiteY0" fmla="*/ 12700 h 6870700"/>
              <a:gd name="connsiteX1" fmla="*/ 33528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7378700 w 7378700"/>
              <a:gd name="connsiteY0" fmla="*/ 12700 h 6870700"/>
              <a:gd name="connsiteX1" fmla="*/ 33528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7378700 w 7378700"/>
              <a:gd name="connsiteY0" fmla="*/ 12700 h 6870700"/>
              <a:gd name="connsiteX1" fmla="*/ 33528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7378700 w 7378700"/>
              <a:gd name="connsiteY0" fmla="*/ 12700 h 6870700"/>
              <a:gd name="connsiteX1" fmla="*/ 33528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7378700 w 7378700"/>
              <a:gd name="connsiteY0" fmla="*/ 12700 h 6870700"/>
              <a:gd name="connsiteX1" fmla="*/ 51181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9194800 w 9194800"/>
              <a:gd name="connsiteY0" fmla="*/ 12700 h 6870700"/>
              <a:gd name="connsiteX1" fmla="*/ 5118100 w 9194800"/>
              <a:gd name="connsiteY1" fmla="*/ 6870700 h 6870700"/>
              <a:gd name="connsiteX2" fmla="*/ 0 w 9194800"/>
              <a:gd name="connsiteY2" fmla="*/ 6870700 h 6870700"/>
              <a:gd name="connsiteX3" fmla="*/ 0 w 9194800"/>
              <a:gd name="connsiteY3" fmla="*/ 0 h 6870700"/>
              <a:gd name="connsiteX4" fmla="*/ 9194800 w 9194800"/>
              <a:gd name="connsiteY4" fmla="*/ 12700 h 6870700"/>
              <a:gd name="connsiteX0" fmla="*/ 9194800 w 9194800"/>
              <a:gd name="connsiteY0" fmla="*/ 2761 h 6860761"/>
              <a:gd name="connsiteX1" fmla="*/ 5118100 w 9194800"/>
              <a:gd name="connsiteY1" fmla="*/ 6860761 h 6860761"/>
              <a:gd name="connsiteX2" fmla="*/ 0 w 9194800"/>
              <a:gd name="connsiteY2" fmla="*/ 6860761 h 6860761"/>
              <a:gd name="connsiteX3" fmla="*/ 4045226 w 9194800"/>
              <a:gd name="connsiteY3" fmla="*/ 0 h 6860761"/>
              <a:gd name="connsiteX4" fmla="*/ 9194800 w 9194800"/>
              <a:gd name="connsiteY4" fmla="*/ 2761 h 6860761"/>
              <a:gd name="connsiteX0" fmla="*/ 5219148 w 5219148"/>
              <a:gd name="connsiteY0" fmla="*/ 2761 h 6860761"/>
              <a:gd name="connsiteX1" fmla="*/ 1142448 w 5219148"/>
              <a:gd name="connsiteY1" fmla="*/ 6860761 h 6860761"/>
              <a:gd name="connsiteX2" fmla="*/ 0 w 5219148"/>
              <a:gd name="connsiteY2" fmla="*/ 6860761 h 6860761"/>
              <a:gd name="connsiteX3" fmla="*/ 69574 w 5219148"/>
              <a:gd name="connsiteY3" fmla="*/ 0 h 6860761"/>
              <a:gd name="connsiteX4" fmla="*/ 5219148 w 5219148"/>
              <a:gd name="connsiteY4" fmla="*/ 2761 h 6860761"/>
              <a:gd name="connsiteX0" fmla="*/ 5149574 w 5149574"/>
              <a:gd name="connsiteY0" fmla="*/ 2761 h 6870700"/>
              <a:gd name="connsiteX1" fmla="*/ 1072874 w 5149574"/>
              <a:gd name="connsiteY1" fmla="*/ 6860761 h 6870700"/>
              <a:gd name="connsiteX2" fmla="*/ 0 w 5149574"/>
              <a:gd name="connsiteY2" fmla="*/ 6870700 h 6870700"/>
              <a:gd name="connsiteX3" fmla="*/ 0 w 5149574"/>
              <a:gd name="connsiteY3" fmla="*/ 0 h 6870700"/>
              <a:gd name="connsiteX4" fmla="*/ 5149574 w 5149574"/>
              <a:gd name="connsiteY4" fmla="*/ 2761 h 6870700"/>
              <a:gd name="connsiteX0" fmla="*/ 5934765 w 5934765"/>
              <a:gd name="connsiteY0" fmla="*/ 0 h 6867939"/>
              <a:gd name="connsiteX1" fmla="*/ 1858065 w 5934765"/>
              <a:gd name="connsiteY1" fmla="*/ 6858000 h 6867939"/>
              <a:gd name="connsiteX2" fmla="*/ 785191 w 5934765"/>
              <a:gd name="connsiteY2" fmla="*/ 6867939 h 6867939"/>
              <a:gd name="connsiteX3" fmla="*/ 0 w 5934765"/>
              <a:gd name="connsiteY3" fmla="*/ 7178 h 6867939"/>
              <a:gd name="connsiteX4" fmla="*/ 5934765 w 5934765"/>
              <a:gd name="connsiteY4" fmla="*/ 0 h 6867939"/>
              <a:gd name="connsiteX0" fmla="*/ 5934765 w 5934765"/>
              <a:gd name="connsiteY0" fmla="*/ 0 h 6858000"/>
              <a:gd name="connsiteX1" fmla="*/ 1858065 w 5934765"/>
              <a:gd name="connsiteY1" fmla="*/ 6858000 h 6858000"/>
              <a:gd name="connsiteX2" fmla="*/ 19878 w 5934765"/>
              <a:gd name="connsiteY2" fmla="*/ 6848061 h 6858000"/>
              <a:gd name="connsiteX3" fmla="*/ 0 w 5934765"/>
              <a:gd name="connsiteY3" fmla="*/ 7178 h 6858000"/>
              <a:gd name="connsiteX4" fmla="*/ 5934765 w 5934765"/>
              <a:gd name="connsiteY4" fmla="*/ 0 h 6858000"/>
              <a:gd name="connsiteX0" fmla="*/ 5944704 w 5944704"/>
              <a:gd name="connsiteY0" fmla="*/ 2761 h 6860761"/>
              <a:gd name="connsiteX1" fmla="*/ 1868004 w 5944704"/>
              <a:gd name="connsiteY1" fmla="*/ 6860761 h 6860761"/>
              <a:gd name="connsiteX2" fmla="*/ 29817 w 5944704"/>
              <a:gd name="connsiteY2" fmla="*/ 6850822 h 6860761"/>
              <a:gd name="connsiteX3" fmla="*/ 0 w 5944704"/>
              <a:gd name="connsiteY3" fmla="*/ 0 h 6860761"/>
              <a:gd name="connsiteX4" fmla="*/ 5944704 w 5944704"/>
              <a:gd name="connsiteY4" fmla="*/ 2761 h 6860761"/>
              <a:gd name="connsiteX0" fmla="*/ 5944704 w 5944704"/>
              <a:gd name="connsiteY0" fmla="*/ 2761 h 6870701"/>
              <a:gd name="connsiteX1" fmla="*/ 1868004 w 5944704"/>
              <a:gd name="connsiteY1" fmla="*/ 6860761 h 6870701"/>
              <a:gd name="connsiteX2" fmla="*/ 9939 w 5944704"/>
              <a:gd name="connsiteY2" fmla="*/ 6870701 h 6870701"/>
              <a:gd name="connsiteX3" fmla="*/ 0 w 5944704"/>
              <a:gd name="connsiteY3" fmla="*/ 0 h 6870701"/>
              <a:gd name="connsiteX4" fmla="*/ 5944704 w 5944704"/>
              <a:gd name="connsiteY4" fmla="*/ 2761 h 6870701"/>
              <a:gd name="connsiteX0" fmla="*/ 5944704 w 5944704"/>
              <a:gd name="connsiteY0" fmla="*/ 2761 h 6881081"/>
              <a:gd name="connsiteX1" fmla="*/ 1775143 w 5944704"/>
              <a:gd name="connsiteY1" fmla="*/ 6881081 h 6881081"/>
              <a:gd name="connsiteX2" fmla="*/ 9939 w 5944704"/>
              <a:gd name="connsiteY2" fmla="*/ 6870701 h 6881081"/>
              <a:gd name="connsiteX3" fmla="*/ 0 w 5944704"/>
              <a:gd name="connsiteY3" fmla="*/ 0 h 6881081"/>
              <a:gd name="connsiteX4" fmla="*/ 5944704 w 5944704"/>
              <a:gd name="connsiteY4" fmla="*/ 2761 h 6881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44704" h="6881081">
                <a:moveTo>
                  <a:pt x="5944704" y="2761"/>
                </a:moveTo>
                <a:lnTo>
                  <a:pt x="1775143" y="6881081"/>
                </a:lnTo>
                <a:lnTo>
                  <a:pt x="9939" y="6870701"/>
                </a:lnTo>
                <a:lnTo>
                  <a:pt x="0" y="0"/>
                </a:lnTo>
                <a:lnTo>
                  <a:pt x="5944704" y="2761"/>
                </a:lnTo>
                <a:close/>
              </a:path>
            </a:pathLst>
          </a:custGeom>
          <a:solidFill>
            <a:srgbClr val="006EC7">
              <a:alpha val="65000"/>
            </a:srgbClr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Content Placeholder 6">
            <a:extLst>
              <a:ext uri="{FF2B5EF4-FFF2-40B4-BE49-F238E27FC236}">
                <a16:creationId xmlns:a16="http://schemas.microsoft.com/office/drawing/2014/main" id="{A2E4883F-95C5-F1C3-2993-65F3A14FF723}"/>
              </a:ext>
            </a:extLst>
          </p:cNvPr>
          <p:cNvSpPr txBox="1">
            <a:spLocks/>
          </p:cNvSpPr>
          <p:nvPr/>
        </p:nvSpPr>
        <p:spPr bwMode="auto">
          <a:xfrm>
            <a:off x="3446301" y="4166950"/>
            <a:ext cx="8055388" cy="108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227013" indent="-223838" algn="l" rtl="0" eaLnBrk="1" fontAlgn="base" hangingPunct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2000" b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58775" indent="-179388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536575" indent="-177800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 3" pitchFamily="18" charset="2"/>
              <a:buChar char="}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715963" indent="-179388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Arial" pitchFamily="34" charset="0"/>
              <a:buChar char="–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895350" indent="-179388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tx2"/>
              </a:buClr>
              <a:buFont typeface="Arial" pitchFamily="34" charset="0"/>
              <a:buChar char="»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175" indent="0" algn="just">
              <a:spcBef>
                <a:spcPts val="1800"/>
              </a:spcBef>
              <a:buFont typeface="Arial" panose="020B0604020202020204" pitchFamily="34" charset="0"/>
              <a:buNone/>
            </a:pPr>
            <a:r>
              <a:rPr lang="en-US" sz="1600" b="1" dirty="0">
                <a:solidFill>
                  <a:schemeClr val="accent1"/>
                </a:solidFill>
              </a:rPr>
              <a:t>Design for Industry </a:t>
            </a:r>
            <a:r>
              <a:rPr lang="en-US" sz="1600" dirty="0">
                <a:solidFill>
                  <a:schemeClr val="accent1"/>
                </a:solidFill>
              </a:rPr>
              <a:t>X-ray source development needs to consider how they will be operated (environment, reliability, skill level, size)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113859"/>
            <a:ext cx="8092214" cy="958767"/>
          </a:xfrm>
        </p:spPr>
        <p:txBody>
          <a:bodyPr/>
          <a:lstStyle/>
          <a:p>
            <a:r>
              <a:rPr lang="en-US" sz="2000" spc="600" dirty="0">
                <a:latin typeface="Arial" panose="020B0604020202020204" pitchFamily="34" charset="0"/>
                <a:ea typeface="+mn-ea"/>
              </a:rPr>
              <a:t>X-ray Source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DF2FBE-BE08-23E7-EC98-9FD9FEBC3CA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014003" y="4974080"/>
            <a:ext cx="8974558" cy="939058"/>
          </a:xfrm>
        </p:spPr>
        <p:txBody>
          <a:bodyPr>
            <a:normAutofit/>
          </a:bodyPr>
          <a:lstStyle/>
          <a:p>
            <a:pPr marL="3175" indent="0" algn="just">
              <a:spcBef>
                <a:spcPts val="1800"/>
              </a:spcBef>
              <a:buNone/>
            </a:pPr>
            <a:r>
              <a:rPr lang="en-US" sz="1600" b="1" dirty="0">
                <a:solidFill>
                  <a:schemeClr val="accent1"/>
                </a:solidFill>
              </a:rPr>
              <a:t>Cost </a:t>
            </a:r>
            <a:r>
              <a:rPr lang="en-US" sz="1600" dirty="0">
                <a:solidFill>
                  <a:schemeClr val="accent1"/>
                </a:solidFill>
              </a:rPr>
              <a:t>For high energy systems the x-ray source is typically the single most expensive component. 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64E6B913-0DDD-A710-F04B-A40AABC46989}"/>
              </a:ext>
            </a:extLst>
          </p:cNvPr>
          <p:cNvGrpSpPr/>
          <p:nvPr/>
        </p:nvGrpSpPr>
        <p:grpSpPr>
          <a:xfrm>
            <a:off x="4740650" y="1381918"/>
            <a:ext cx="345708" cy="345708"/>
            <a:chOff x="4389121" y="2088683"/>
            <a:chExt cx="345708" cy="345708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C84C6AF-4AFF-C80F-CDBF-851BE09C81C0}"/>
                </a:ext>
              </a:extLst>
            </p:cNvPr>
            <p:cNvSpPr/>
            <p:nvPr/>
          </p:nvSpPr>
          <p:spPr>
            <a:xfrm>
              <a:off x="4389121" y="2088683"/>
              <a:ext cx="345708" cy="345708"/>
            </a:xfrm>
            <a:prstGeom prst="ellipse">
              <a:avLst/>
            </a:prstGeom>
            <a:solidFill>
              <a:schemeClr val="bg1"/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E7165F85-7BDA-9BE1-E374-BA21F5C3F3FB}"/>
                </a:ext>
              </a:extLst>
            </p:cNvPr>
            <p:cNvSpPr/>
            <p:nvPr/>
          </p:nvSpPr>
          <p:spPr>
            <a:xfrm>
              <a:off x="4462364" y="2164820"/>
              <a:ext cx="189189" cy="189189"/>
            </a:xfrm>
            <a:prstGeom prst="ellipse">
              <a:avLst/>
            </a:prstGeom>
            <a:solidFill>
              <a:srgbClr val="006EC7"/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698D3208-8401-A962-745E-7B89DD4D18C4}"/>
              </a:ext>
            </a:extLst>
          </p:cNvPr>
          <p:cNvGrpSpPr/>
          <p:nvPr/>
        </p:nvGrpSpPr>
        <p:grpSpPr>
          <a:xfrm>
            <a:off x="3067918" y="4176941"/>
            <a:ext cx="345708" cy="345708"/>
            <a:chOff x="4396805" y="1930440"/>
            <a:chExt cx="345708" cy="345708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E95D1008-65CF-2329-513B-A0B862F0EA76}"/>
                </a:ext>
              </a:extLst>
            </p:cNvPr>
            <p:cNvSpPr/>
            <p:nvPr/>
          </p:nvSpPr>
          <p:spPr>
            <a:xfrm>
              <a:off x="4396805" y="1930440"/>
              <a:ext cx="345708" cy="345708"/>
            </a:xfrm>
            <a:prstGeom prst="ellipse">
              <a:avLst/>
            </a:prstGeom>
            <a:solidFill>
              <a:schemeClr val="bg1"/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81D31AD0-1FC8-2EE0-BD44-49CB8E840678}"/>
                </a:ext>
              </a:extLst>
            </p:cNvPr>
            <p:cNvSpPr/>
            <p:nvPr/>
          </p:nvSpPr>
          <p:spPr>
            <a:xfrm>
              <a:off x="4474538" y="2008700"/>
              <a:ext cx="189189" cy="189189"/>
            </a:xfrm>
            <a:prstGeom prst="ellipse">
              <a:avLst/>
            </a:prstGeom>
            <a:solidFill>
              <a:srgbClr val="006EC7"/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8EFBEAF-3801-0BD0-58B9-0DF9712C139F}"/>
              </a:ext>
            </a:extLst>
          </p:cNvPr>
          <p:cNvGrpSpPr/>
          <p:nvPr/>
        </p:nvGrpSpPr>
        <p:grpSpPr>
          <a:xfrm>
            <a:off x="4095559" y="2434631"/>
            <a:ext cx="345708" cy="345708"/>
            <a:chOff x="4285010" y="2088683"/>
            <a:chExt cx="345708" cy="345708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0E55B264-A345-DDF2-3B16-4A272877887F}"/>
                </a:ext>
              </a:extLst>
            </p:cNvPr>
            <p:cNvSpPr/>
            <p:nvPr/>
          </p:nvSpPr>
          <p:spPr>
            <a:xfrm>
              <a:off x="4285010" y="2088683"/>
              <a:ext cx="345708" cy="345708"/>
            </a:xfrm>
            <a:prstGeom prst="ellipse">
              <a:avLst/>
            </a:prstGeom>
            <a:solidFill>
              <a:schemeClr val="bg1"/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113F6F70-C51E-2855-2A13-3482AF47C42B}"/>
                </a:ext>
              </a:extLst>
            </p:cNvPr>
            <p:cNvSpPr/>
            <p:nvPr/>
          </p:nvSpPr>
          <p:spPr>
            <a:xfrm>
              <a:off x="4361954" y="2164031"/>
              <a:ext cx="189189" cy="189189"/>
            </a:xfrm>
            <a:prstGeom prst="ellipse">
              <a:avLst/>
            </a:prstGeom>
            <a:solidFill>
              <a:srgbClr val="006EC7"/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34849C65-F3EA-7453-3283-528DF2C85607}"/>
              </a:ext>
            </a:extLst>
          </p:cNvPr>
          <p:cNvGrpSpPr/>
          <p:nvPr/>
        </p:nvGrpSpPr>
        <p:grpSpPr>
          <a:xfrm>
            <a:off x="3501005" y="3450982"/>
            <a:ext cx="345708" cy="345708"/>
            <a:chOff x="4285010" y="2088683"/>
            <a:chExt cx="345708" cy="345708"/>
          </a:xfrm>
        </p:grpSpPr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B5093C24-35FA-C95B-EF12-04D90A5B3C25}"/>
                </a:ext>
              </a:extLst>
            </p:cNvPr>
            <p:cNvSpPr/>
            <p:nvPr/>
          </p:nvSpPr>
          <p:spPr>
            <a:xfrm>
              <a:off x="4285010" y="2088683"/>
              <a:ext cx="345708" cy="345708"/>
            </a:xfrm>
            <a:prstGeom prst="ellipse">
              <a:avLst/>
            </a:prstGeom>
            <a:solidFill>
              <a:schemeClr val="bg1"/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8DC5337B-45AD-278E-67A2-5D87F72F5638}"/>
                </a:ext>
              </a:extLst>
            </p:cNvPr>
            <p:cNvSpPr/>
            <p:nvPr/>
          </p:nvSpPr>
          <p:spPr>
            <a:xfrm>
              <a:off x="4361954" y="2164031"/>
              <a:ext cx="189189" cy="189189"/>
            </a:xfrm>
            <a:prstGeom prst="ellipse">
              <a:avLst/>
            </a:prstGeom>
            <a:solidFill>
              <a:srgbClr val="006EC7"/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B11F642E-FC2C-43C5-DE2B-4EBA8A2196C2}"/>
              </a:ext>
            </a:extLst>
          </p:cNvPr>
          <p:cNvGrpSpPr/>
          <p:nvPr/>
        </p:nvGrpSpPr>
        <p:grpSpPr>
          <a:xfrm>
            <a:off x="2590562" y="4950565"/>
            <a:ext cx="345708" cy="345708"/>
            <a:chOff x="4396805" y="1930440"/>
            <a:chExt cx="345708" cy="345708"/>
          </a:xfrm>
        </p:grpSpPr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8E8EAE22-3CE0-7E60-9381-E7ED8299576D}"/>
                </a:ext>
              </a:extLst>
            </p:cNvPr>
            <p:cNvSpPr/>
            <p:nvPr/>
          </p:nvSpPr>
          <p:spPr>
            <a:xfrm>
              <a:off x="4396805" y="1930440"/>
              <a:ext cx="345708" cy="345708"/>
            </a:xfrm>
            <a:prstGeom prst="ellipse">
              <a:avLst/>
            </a:prstGeom>
            <a:solidFill>
              <a:schemeClr val="bg1"/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marL="0" marR="0" lvl="0" indent="0" algn="just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D1C2E3F4-2099-5E06-0E2F-CA1ABBB05DB3}"/>
                </a:ext>
              </a:extLst>
            </p:cNvPr>
            <p:cNvSpPr/>
            <p:nvPr/>
          </p:nvSpPr>
          <p:spPr>
            <a:xfrm>
              <a:off x="4474538" y="2008700"/>
              <a:ext cx="189189" cy="189189"/>
            </a:xfrm>
            <a:prstGeom prst="ellipse">
              <a:avLst/>
            </a:prstGeom>
            <a:solidFill>
              <a:srgbClr val="006EC7"/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marL="0" marR="0" lvl="0" indent="0" algn="just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sp>
        <p:nvSpPr>
          <p:cNvPr id="34" name="Content Placeholder 6">
            <a:extLst>
              <a:ext uri="{FF2B5EF4-FFF2-40B4-BE49-F238E27FC236}">
                <a16:creationId xmlns:a16="http://schemas.microsoft.com/office/drawing/2014/main" id="{29D05DC5-1081-92E7-B209-06A326B1F23C}"/>
              </a:ext>
            </a:extLst>
          </p:cNvPr>
          <p:cNvSpPr txBox="1">
            <a:spLocks/>
          </p:cNvSpPr>
          <p:nvPr/>
        </p:nvSpPr>
        <p:spPr bwMode="auto">
          <a:xfrm>
            <a:off x="4438636" y="2420485"/>
            <a:ext cx="7471139" cy="8290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227013" indent="-223838" algn="l" rtl="0" eaLnBrk="1" fontAlgn="base" hangingPunct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2000" b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58775" indent="-179388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536575" indent="-177800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 3" pitchFamily="18" charset="2"/>
              <a:buChar char="}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715963" indent="-179388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Arial" pitchFamily="34" charset="0"/>
              <a:buChar char="–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895350" indent="-179388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tx2"/>
              </a:buClr>
              <a:buFont typeface="Arial" pitchFamily="34" charset="0"/>
              <a:buChar char="»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175" indent="0" algn="just">
              <a:spcBef>
                <a:spcPts val="1800"/>
              </a:spcBef>
              <a:buFont typeface="Arial" panose="020B0604020202020204" pitchFamily="34" charset="0"/>
              <a:buNone/>
            </a:pPr>
            <a:r>
              <a:rPr lang="en-US" sz="1600" b="1" dirty="0">
                <a:solidFill>
                  <a:schemeClr val="accent1"/>
                </a:solidFill>
              </a:rPr>
              <a:t>Dose </a:t>
            </a:r>
            <a:r>
              <a:rPr lang="en-US" sz="1600" b="1" dirty="0" err="1">
                <a:solidFill>
                  <a:schemeClr val="accent1"/>
                </a:solidFill>
              </a:rPr>
              <a:t>Optimisation</a:t>
            </a:r>
            <a:r>
              <a:rPr lang="en-US" sz="1600" b="1" dirty="0">
                <a:solidFill>
                  <a:schemeClr val="accent1"/>
                </a:solidFill>
              </a:rPr>
              <a:t> </a:t>
            </a:r>
            <a:r>
              <a:rPr lang="en-US" sz="1600" dirty="0">
                <a:solidFill>
                  <a:schemeClr val="accent1"/>
                </a:solidFill>
              </a:rPr>
              <a:t>We have a legal responsibility to </a:t>
            </a:r>
            <a:r>
              <a:rPr lang="en-US" sz="1600" dirty="0" err="1">
                <a:solidFill>
                  <a:schemeClr val="accent1"/>
                </a:solidFill>
              </a:rPr>
              <a:t>minimise</a:t>
            </a:r>
            <a:r>
              <a:rPr lang="en-US" sz="1600" dirty="0">
                <a:solidFill>
                  <a:schemeClr val="accent1"/>
                </a:solidFill>
              </a:rPr>
              <a:t> dose to people; this means we need to </a:t>
            </a:r>
            <a:r>
              <a:rPr lang="en-US" sz="1600" dirty="0" err="1">
                <a:solidFill>
                  <a:schemeClr val="accent1"/>
                </a:solidFill>
              </a:rPr>
              <a:t>optimise</a:t>
            </a:r>
            <a:r>
              <a:rPr lang="en-US" sz="1600" dirty="0">
                <a:solidFill>
                  <a:schemeClr val="accent1"/>
                </a:solidFill>
              </a:rPr>
              <a:t> source design to deliver maximum performance at minimum dose</a:t>
            </a:r>
          </a:p>
        </p:txBody>
      </p:sp>
      <p:sp>
        <p:nvSpPr>
          <p:cNvPr id="36" name="Content Placeholder 6">
            <a:extLst>
              <a:ext uri="{FF2B5EF4-FFF2-40B4-BE49-F238E27FC236}">
                <a16:creationId xmlns:a16="http://schemas.microsoft.com/office/drawing/2014/main" id="{8F6EB4D2-F329-1304-0913-742D738E8AC6}"/>
              </a:ext>
            </a:extLst>
          </p:cNvPr>
          <p:cNvSpPr txBox="1">
            <a:spLocks/>
          </p:cNvSpPr>
          <p:nvPr/>
        </p:nvSpPr>
        <p:spPr bwMode="auto">
          <a:xfrm>
            <a:off x="5105988" y="1377915"/>
            <a:ext cx="6803787" cy="1137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227013" indent="-223838" algn="l" rtl="0" eaLnBrk="1" fontAlgn="base" hangingPunct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2000" b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58775" indent="-179388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536575" indent="-177800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 3" pitchFamily="18" charset="2"/>
              <a:buChar char="}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715963" indent="-179388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Arial" pitchFamily="34" charset="0"/>
              <a:buChar char="–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895350" indent="-179388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tx2"/>
              </a:buClr>
              <a:buFont typeface="Arial" pitchFamily="34" charset="0"/>
              <a:buChar char="»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175" indent="0" algn="just">
              <a:spcBef>
                <a:spcPts val="1800"/>
              </a:spcBef>
              <a:buFont typeface="Arial" panose="020B0604020202020204" pitchFamily="34" charset="0"/>
              <a:buNone/>
            </a:pPr>
            <a:r>
              <a:rPr lang="en-US" sz="1600" b="1" dirty="0">
                <a:solidFill>
                  <a:schemeClr val="accent1"/>
                </a:solidFill>
              </a:rPr>
              <a:t>Linac critical to imaging performance </a:t>
            </a:r>
            <a:r>
              <a:rPr lang="en-US" sz="1600" dirty="0">
                <a:solidFill>
                  <a:schemeClr val="accent1"/>
                </a:solidFill>
              </a:rPr>
              <a:t>Defines (along with detector geometry) throughput (rep rate), penetration and exclusion zone (dose), material discrimination (stable energy output).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A8433C34-48CC-F986-D742-F8D639C2ABD4}"/>
              </a:ext>
            </a:extLst>
          </p:cNvPr>
          <p:cNvSpPr txBox="1">
            <a:spLocks/>
          </p:cNvSpPr>
          <p:nvPr/>
        </p:nvSpPr>
        <p:spPr>
          <a:xfrm>
            <a:off x="3923657" y="3410737"/>
            <a:ext cx="8092215" cy="9390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7013" indent="-223838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715963" indent="-179388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895350" indent="-179388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175" indent="0" algn="just">
              <a:spcBef>
                <a:spcPts val="1800"/>
              </a:spcBef>
              <a:buFont typeface="Arial" panose="020B0604020202020204" pitchFamily="34" charset="0"/>
              <a:buNone/>
            </a:pPr>
            <a:r>
              <a:rPr lang="en-US" sz="1600" b="1" dirty="0">
                <a:solidFill>
                  <a:schemeClr val="accent1"/>
                </a:solidFill>
              </a:rPr>
              <a:t>Novel Subsystem Developments </a:t>
            </a:r>
            <a:r>
              <a:rPr lang="en-US" sz="1600" dirty="0">
                <a:solidFill>
                  <a:schemeClr val="accent1"/>
                </a:solidFill>
              </a:rPr>
              <a:t>For linear accelerator systems we are open to subsystem developments (RF sources, diagnostics, cavities, electron guns, etc.)</a:t>
            </a:r>
          </a:p>
        </p:txBody>
      </p:sp>
    </p:spTree>
    <p:extLst>
      <p:ext uri="{BB962C8B-B14F-4D97-AF65-F5344CB8AC3E}">
        <p14:creationId xmlns:p14="http://schemas.microsoft.com/office/powerpoint/2010/main" val="2955178758"/>
      </p:ext>
    </p:extLst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University Collaborations SMALL.mp4">
            <a:hlinkClick r:id="" action="ppaction://media"/>
            <a:extLst>
              <a:ext uri="{FF2B5EF4-FFF2-40B4-BE49-F238E27FC236}">
                <a16:creationId xmlns:a16="http://schemas.microsoft.com/office/drawing/2014/main" id="{DF6F10DD-30FB-B004-6A48-169B8469442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706007CB-0262-DAF1-FD41-23921956A2FA}"/>
              </a:ext>
            </a:extLst>
          </p:cNvPr>
          <p:cNvGrpSpPr/>
          <p:nvPr/>
        </p:nvGrpSpPr>
        <p:grpSpPr>
          <a:xfrm>
            <a:off x="-1" y="-2128485"/>
            <a:ext cx="12191993" cy="11131882"/>
            <a:chOff x="-1" y="-2128485"/>
            <a:chExt cx="12191993" cy="11131882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60EEC93B-1E93-8D34-AD1B-7DF908BAF0AA}"/>
                </a:ext>
              </a:extLst>
            </p:cNvPr>
            <p:cNvSpPr txBox="1"/>
            <p:nvPr/>
          </p:nvSpPr>
          <p:spPr>
            <a:xfrm>
              <a:off x="334559" y="6492874"/>
              <a:ext cx="3098800" cy="12311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en-US" sz="800" spc="30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CONFIDENTIAL AND PROPRIETARY</a:t>
              </a:r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DC1D8EAF-598B-CF12-A23A-B3B62C4E55A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/>
            <a:stretch/>
          </p:blipFill>
          <p:spPr>
            <a:xfrm>
              <a:off x="8965975" y="500396"/>
              <a:ext cx="2891463" cy="570288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8234D46A-C904-2121-35D7-9CB381C8B5AD}"/>
                </a:ext>
              </a:extLst>
            </p:cNvPr>
            <p:cNvSpPr/>
            <p:nvPr/>
          </p:nvSpPr>
          <p:spPr>
            <a:xfrm>
              <a:off x="-1" y="0"/>
              <a:ext cx="12191993" cy="6858000"/>
            </a:xfrm>
            <a:prstGeom prst="rect">
              <a:avLst/>
            </a:prstGeom>
            <a:noFill/>
            <a:ln w="63500">
              <a:solidFill>
                <a:srgbClr val="0071BA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Isosceles Triangle 9">
              <a:extLst>
                <a:ext uri="{FF2B5EF4-FFF2-40B4-BE49-F238E27FC236}">
                  <a16:creationId xmlns:a16="http://schemas.microsoft.com/office/drawing/2014/main" id="{23FC57DC-34FD-0F11-D9BD-561907460442}"/>
                </a:ext>
              </a:extLst>
            </p:cNvPr>
            <p:cNvSpPr/>
            <p:nvPr/>
          </p:nvSpPr>
          <p:spPr>
            <a:xfrm rot="17903622">
              <a:off x="1243159" y="-3193533"/>
              <a:ext cx="5480727" cy="7610823"/>
            </a:xfrm>
            <a:custGeom>
              <a:avLst/>
              <a:gdLst>
                <a:gd name="connsiteX0" fmla="*/ 0 w 6782329"/>
                <a:gd name="connsiteY0" fmla="*/ 5879235 h 5879235"/>
                <a:gd name="connsiteX1" fmla="*/ 3391165 w 6782329"/>
                <a:gd name="connsiteY1" fmla="*/ 0 h 5879235"/>
                <a:gd name="connsiteX2" fmla="*/ 6782329 w 6782329"/>
                <a:gd name="connsiteY2" fmla="*/ 5879235 h 5879235"/>
                <a:gd name="connsiteX3" fmla="*/ 0 w 6782329"/>
                <a:gd name="connsiteY3" fmla="*/ 5879235 h 5879235"/>
                <a:gd name="connsiteX0" fmla="*/ 0 w 4744741"/>
                <a:gd name="connsiteY0" fmla="*/ 751789 h 5879235"/>
                <a:gd name="connsiteX1" fmla="*/ 1353577 w 4744741"/>
                <a:gd name="connsiteY1" fmla="*/ 0 h 5879235"/>
                <a:gd name="connsiteX2" fmla="*/ 4744741 w 4744741"/>
                <a:gd name="connsiteY2" fmla="*/ 5879235 h 5879235"/>
                <a:gd name="connsiteX3" fmla="*/ 0 w 4744741"/>
                <a:gd name="connsiteY3" fmla="*/ 751789 h 5879235"/>
                <a:gd name="connsiteX0" fmla="*/ 0 w 5420864"/>
                <a:gd name="connsiteY0" fmla="*/ 751789 h 7563360"/>
                <a:gd name="connsiteX1" fmla="*/ 1353577 w 5420864"/>
                <a:gd name="connsiteY1" fmla="*/ 0 h 7563360"/>
                <a:gd name="connsiteX2" fmla="*/ 5420864 w 5420864"/>
                <a:gd name="connsiteY2" fmla="*/ 7563360 h 7563360"/>
                <a:gd name="connsiteX3" fmla="*/ 0 w 5420864"/>
                <a:gd name="connsiteY3" fmla="*/ 751789 h 7563360"/>
                <a:gd name="connsiteX0" fmla="*/ 0 w 5425303"/>
                <a:gd name="connsiteY0" fmla="*/ 751789 h 7612200"/>
                <a:gd name="connsiteX1" fmla="*/ 1353577 w 5425303"/>
                <a:gd name="connsiteY1" fmla="*/ 0 h 7612200"/>
                <a:gd name="connsiteX2" fmla="*/ 5425303 w 5425303"/>
                <a:gd name="connsiteY2" fmla="*/ 7612200 h 7612200"/>
                <a:gd name="connsiteX3" fmla="*/ 0 w 5425303"/>
                <a:gd name="connsiteY3" fmla="*/ 751789 h 7612200"/>
                <a:gd name="connsiteX0" fmla="*/ 0 w 5426988"/>
                <a:gd name="connsiteY0" fmla="*/ 789300 h 7612200"/>
                <a:gd name="connsiteX1" fmla="*/ 1355262 w 5426988"/>
                <a:gd name="connsiteY1" fmla="*/ 0 h 7612200"/>
                <a:gd name="connsiteX2" fmla="*/ 5426988 w 5426988"/>
                <a:gd name="connsiteY2" fmla="*/ 7612200 h 7612200"/>
                <a:gd name="connsiteX3" fmla="*/ 0 w 5426988"/>
                <a:gd name="connsiteY3" fmla="*/ 789300 h 7612200"/>
                <a:gd name="connsiteX0" fmla="*/ 0 w 5426988"/>
                <a:gd name="connsiteY0" fmla="*/ 740002 h 7562902"/>
                <a:gd name="connsiteX1" fmla="*/ 1345310 w 5426988"/>
                <a:gd name="connsiteY1" fmla="*/ 0 h 7562902"/>
                <a:gd name="connsiteX2" fmla="*/ 5426988 w 5426988"/>
                <a:gd name="connsiteY2" fmla="*/ 7562902 h 7562902"/>
                <a:gd name="connsiteX3" fmla="*/ 0 w 5426988"/>
                <a:gd name="connsiteY3" fmla="*/ 740002 h 7562902"/>
                <a:gd name="connsiteX0" fmla="*/ 0 w 5420863"/>
                <a:gd name="connsiteY0" fmla="*/ 740002 h 7551572"/>
                <a:gd name="connsiteX1" fmla="*/ 1345310 w 5420863"/>
                <a:gd name="connsiteY1" fmla="*/ 0 h 7551572"/>
                <a:gd name="connsiteX2" fmla="*/ 5420863 w 5420863"/>
                <a:gd name="connsiteY2" fmla="*/ 7551572 h 7551572"/>
                <a:gd name="connsiteX3" fmla="*/ 0 w 5420863"/>
                <a:gd name="connsiteY3" fmla="*/ 740002 h 7551572"/>
                <a:gd name="connsiteX0" fmla="*/ 0 w 5461895"/>
                <a:gd name="connsiteY0" fmla="*/ 718262 h 7551572"/>
                <a:gd name="connsiteX1" fmla="*/ 1386342 w 5461895"/>
                <a:gd name="connsiteY1" fmla="*/ 0 h 7551572"/>
                <a:gd name="connsiteX2" fmla="*/ 5461895 w 5461895"/>
                <a:gd name="connsiteY2" fmla="*/ 7551572 h 7551572"/>
                <a:gd name="connsiteX3" fmla="*/ 0 w 5461895"/>
                <a:gd name="connsiteY3" fmla="*/ 718262 h 7551572"/>
                <a:gd name="connsiteX0" fmla="*/ 0 w 5480727"/>
                <a:gd name="connsiteY0" fmla="*/ 718262 h 7599953"/>
                <a:gd name="connsiteX1" fmla="*/ 1386342 w 5480727"/>
                <a:gd name="connsiteY1" fmla="*/ 0 h 7599953"/>
                <a:gd name="connsiteX2" fmla="*/ 5480727 w 5480727"/>
                <a:gd name="connsiteY2" fmla="*/ 7599953 h 7599953"/>
                <a:gd name="connsiteX3" fmla="*/ 0 w 5480727"/>
                <a:gd name="connsiteY3" fmla="*/ 718262 h 7599953"/>
                <a:gd name="connsiteX0" fmla="*/ 0 w 5480727"/>
                <a:gd name="connsiteY0" fmla="*/ 729132 h 7610823"/>
                <a:gd name="connsiteX1" fmla="*/ 1365825 w 5480727"/>
                <a:gd name="connsiteY1" fmla="*/ 0 h 7610823"/>
                <a:gd name="connsiteX2" fmla="*/ 5480727 w 5480727"/>
                <a:gd name="connsiteY2" fmla="*/ 7610823 h 7610823"/>
                <a:gd name="connsiteX3" fmla="*/ 0 w 5480727"/>
                <a:gd name="connsiteY3" fmla="*/ 729132 h 7610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80727" h="7610823">
                  <a:moveTo>
                    <a:pt x="0" y="729132"/>
                  </a:moveTo>
                  <a:lnTo>
                    <a:pt x="1365825" y="0"/>
                  </a:lnTo>
                  <a:lnTo>
                    <a:pt x="5480727" y="7610823"/>
                  </a:lnTo>
                  <a:lnTo>
                    <a:pt x="0" y="729132"/>
                  </a:lnTo>
                  <a:close/>
                </a:path>
              </a:pathLst>
            </a:custGeom>
            <a:solidFill>
              <a:srgbClr val="0071B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Isosceles Triangle 9">
              <a:extLst>
                <a:ext uri="{FF2B5EF4-FFF2-40B4-BE49-F238E27FC236}">
                  <a16:creationId xmlns:a16="http://schemas.microsoft.com/office/drawing/2014/main" id="{83B8691E-A4E4-A3A4-DCFD-AB51D26F54E9}"/>
                </a:ext>
              </a:extLst>
            </p:cNvPr>
            <p:cNvSpPr/>
            <p:nvPr/>
          </p:nvSpPr>
          <p:spPr>
            <a:xfrm rot="17903622" flipH="1" flipV="1">
              <a:off x="5441764" y="2429439"/>
              <a:ext cx="5480727" cy="7667190"/>
            </a:xfrm>
            <a:custGeom>
              <a:avLst/>
              <a:gdLst>
                <a:gd name="connsiteX0" fmla="*/ 0 w 6782329"/>
                <a:gd name="connsiteY0" fmla="*/ 5879235 h 5879235"/>
                <a:gd name="connsiteX1" fmla="*/ 3391165 w 6782329"/>
                <a:gd name="connsiteY1" fmla="*/ 0 h 5879235"/>
                <a:gd name="connsiteX2" fmla="*/ 6782329 w 6782329"/>
                <a:gd name="connsiteY2" fmla="*/ 5879235 h 5879235"/>
                <a:gd name="connsiteX3" fmla="*/ 0 w 6782329"/>
                <a:gd name="connsiteY3" fmla="*/ 5879235 h 5879235"/>
                <a:gd name="connsiteX0" fmla="*/ 0 w 4744741"/>
                <a:gd name="connsiteY0" fmla="*/ 751789 h 5879235"/>
                <a:gd name="connsiteX1" fmla="*/ 1353577 w 4744741"/>
                <a:gd name="connsiteY1" fmla="*/ 0 h 5879235"/>
                <a:gd name="connsiteX2" fmla="*/ 4744741 w 4744741"/>
                <a:gd name="connsiteY2" fmla="*/ 5879235 h 5879235"/>
                <a:gd name="connsiteX3" fmla="*/ 0 w 4744741"/>
                <a:gd name="connsiteY3" fmla="*/ 751789 h 5879235"/>
                <a:gd name="connsiteX0" fmla="*/ 0 w 5420864"/>
                <a:gd name="connsiteY0" fmla="*/ 751789 h 7563360"/>
                <a:gd name="connsiteX1" fmla="*/ 1353577 w 5420864"/>
                <a:gd name="connsiteY1" fmla="*/ 0 h 7563360"/>
                <a:gd name="connsiteX2" fmla="*/ 5420864 w 5420864"/>
                <a:gd name="connsiteY2" fmla="*/ 7563360 h 7563360"/>
                <a:gd name="connsiteX3" fmla="*/ 0 w 5420864"/>
                <a:gd name="connsiteY3" fmla="*/ 751789 h 7563360"/>
                <a:gd name="connsiteX0" fmla="*/ 0 w 5425303"/>
                <a:gd name="connsiteY0" fmla="*/ 751789 h 7612200"/>
                <a:gd name="connsiteX1" fmla="*/ 1353577 w 5425303"/>
                <a:gd name="connsiteY1" fmla="*/ 0 h 7612200"/>
                <a:gd name="connsiteX2" fmla="*/ 5425303 w 5425303"/>
                <a:gd name="connsiteY2" fmla="*/ 7612200 h 7612200"/>
                <a:gd name="connsiteX3" fmla="*/ 0 w 5425303"/>
                <a:gd name="connsiteY3" fmla="*/ 751789 h 7612200"/>
                <a:gd name="connsiteX0" fmla="*/ 0 w 5426988"/>
                <a:gd name="connsiteY0" fmla="*/ 789300 h 7612200"/>
                <a:gd name="connsiteX1" fmla="*/ 1355262 w 5426988"/>
                <a:gd name="connsiteY1" fmla="*/ 0 h 7612200"/>
                <a:gd name="connsiteX2" fmla="*/ 5426988 w 5426988"/>
                <a:gd name="connsiteY2" fmla="*/ 7612200 h 7612200"/>
                <a:gd name="connsiteX3" fmla="*/ 0 w 5426988"/>
                <a:gd name="connsiteY3" fmla="*/ 789300 h 7612200"/>
                <a:gd name="connsiteX0" fmla="*/ 0 w 5426988"/>
                <a:gd name="connsiteY0" fmla="*/ 740002 h 7562902"/>
                <a:gd name="connsiteX1" fmla="*/ 1345310 w 5426988"/>
                <a:gd name="connsiteY1" fmla="*/ 0 h 7562902"/>
                <a:gd name="connsiteX2" fmla="*/ 5426988 w 5426988"/>
                <a:gd name="connsiteY2" fmla="*/ 7562902 h 7562902"/>
                <a:gd name="connsiteX3" fmla="*/ 0 w 5426988"/>
                <a:gd name="connsiteY3" fmla="*/ 740002 h 7562902"/>
                <a:gd name="connsiteX0" fmla="*/ 0 w 5420863"/>
                <a:gd name="connsiteY0" fmla="*/ 740002 h 7551572"/>
                <a:gd name="connsiteX1" fmla="*/ 1345310 w 5420863"/>
                <a:gd name="connsiteY1" fmla="*/ 0 h 7551572"/>
                <a:gd name="connsiteX2" fmla="*/ 5420863 w 5420863"/>
                <a:gd name="connsiteY2" fmla="*/ 7551572 h 7551572"/>
                <a:gd name="connsiteX3" fmla="*/ 0 w 5420863"/>
                <a:gd name="connsiteY3" fmla="*/ 740002 h 7551572"/>
                <a:gd name="connsiteX0" fmla="*/ 0 w 5461895"/>
                <a:gd name="connsiteY0" fmla="*/ 718262 h 7551572"/>
                <a:gd name="connsiteX1" fmla="*/ 1386342 w 5461895"/>
                <a:gd name="connsiteY1" fmla="*/ 0 h 7551572"/>
                <a:gd name="connsiteX2" fmla="*/ 5461895 w 5461895"/>
                <a:gd name="connsiteY2" fmla="*/ 7551572 h 7551572"/>
                <a:gd name="connsiteX3" fmla="*/ 0 w 5461895"/>
                <a:gd name="connsiteY3" fmla="*/ 718262 h 7551572"/>
                <a:gd name="connsiteX0" fmla="*/ 0 w 5480727"/>
                <a:gd name="connsiteY0" fmla="*/ 718262 h 7599953"/>
                <a:gd name="connsiteX1" fmla="*/ 1386342 w 5480727"/>
                <a:gd name="connsiteY1" fmla="*/ 0 h 7599953"/>
                <a:gd name="connsiteX2" fmla="*/ 5480727 w 5480727"/>
                <a:gd name="connsiteY2" fmla="*/ 7599953 h 7599953"/>
                <a:gd name="connsiteX3" fmla="*/ 0 w 5480727"/>
                <a:gd name="connsiteY3" fmla="*/ 718262 h 7599953"/>
                <a:gd name="connsiteX0" fmla="*/ 0 w 5480727"/>
                <a:gd name="connsiteY0" fmla="*/ 729132 h 7610823"/>
                <a:gd name="connsiteX1" fmla="*/ 1365825 w 5480727"/>
                <a:gd name="connsiteY1" fmla="*/ 0 h 7610823"/>
                <a:gd name="connsiteX2" fmla="*/ 5480727 w 5480727"/>
                <a:gd name="connsiteY2" fmla="*/ 7610823 h 7610823"/>
                <a:gd name="connsiteX3" fmla="*/ 0 w 5480727"/>
                <a:gd name="connsiteY3" fmla="*/ 729132 h 7610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80727" h="7610823">
                  <a:moveTo>
                    <a:pt x="0" y="729132"/>
                  </a:moveTo>
                  <a:lnTo>
                    <a:pt x="1365825" y="0"/>
                  </a:lnTo>
                  <a:lnTo>
                    <a:pt x="5480727" y="7610823"/>
                  </a:lnTo>
                  <a:lnTo>
                    <a:pt x="0" y="729132"/>
                  </a:lnTo>
                  <a:close/>
                </a:path>
              </a:pathLst>
            </a:custGeom>
            <a:solidFill>
              <a:srgbClr val="0071B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5137B6B2-6D4D-192E-B852-78AD4147DEC5}"/>
              </a:ext>
            </a:extLst>
          </p:cNvPr>
          <p:cNvSpPr/>
          <p:nvPr/>
        </p:nvSpPr>
        <p:spPr>
          <a:xfrm>
            <a:off x="4694664" y="3849917"/>
            <a:ext cx="7497338" cy="1056617"/>
          </a:xfrm>
          <a:prstGeom prst="rect">
            <a:avLst/>
          </a:prstGeom>
          <a:solidFill>
            <a:srgbClr val="006DC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3B425A-F931-5150-C0EE-90D60AD27912}"/>
              </a:ext>
            </a:extLst>
          </p:cNvPr>
          <p:cNvSpPr txBox="1"/>
          <p:nvPr/>
        </p:nvSpPr>
        <p:spPr>
          <a:xfrm>
            <a:off x="4895385" y="3995242"/>
            <a:ext cx="6906300" cy="7432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120000"/>
              </a:lnSpc>
            </a:pPr>
            <a:r>
              <a:rPr lang="en-GB" spc="300">
                <a:solidFill>
                  <a:schemeClr val="bg1">
                    <a:lumMod val="85000"/>
                  </a:schemeClr>
                </a:solidFill>
                <a:latin typeface="Tenorite" pitchFamily="2" charset="0"/>
              </a:rPr>
              <a:t>Leveraging a wider pool of innovative researchers, facilities and expertise for all TRLs</a:t>
            </a:r>
          </a:p>
        </p:txBody>
      </p:sp>
    </p:spTree>
    <p:extLst>
      <p:ext uri="{BB962C8B-B14F-4D97-AF65-F5344CB8AC3E}">
        <p14:creationId xmlns:p14="http://schemas.microsoft.com/office/powerpoint/2010/main" val="1240213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strips dir="rd"/>
      </p:transition>
    </mc:Choice>
    <mc:Fallback xmlns="">
      <p:transition>
        <p:strips dir="r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3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34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B58D0A-F04D-227B-468F-1584F9E16B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94371315-A3C9-951E-13A7-EAE39053132E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3"/>
          <a:srcRect t="5083" b="5083"/>
          <a:stretch/>
        </p:blipFill>
        <p:spPr>
          <a:xfrm>
            <a:off x="1523" y="-18288"/>
            <a:ext cx="12190477" cy="6876288"/>
          </a:xfrm>
          <a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tretch>
              <a:fillRect l="-114417" t="2234" r="-142005" b="-2234"/>
            </a:stretch>
          </a:blipFill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CB8009D-40AC-E31C-EEF9-408FE0333381}"/>
              </a:ext>
            </a:extLst>
          </p:cNvPr>
          <p:cNvSpPr/>
          <p:nvPr/>
        </p:nvSpPr>
        <p:spPr>
          <a:xfrm>
            <a:off x="8458" y="-18288"/>
            <a:ext cx="12192000" cy="6876288"/>
          </a:xfrm>
          <a:prstGeom prst="rect">
            <a:avLst/>
          </a:prstGeom>
          <a:solidFill>
            <a:srgbClr val="0071BA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2" name="Parallelogram 1">
            <a:extLst>
              <a:ext uri="{FF2B5EF4-FFF2-40B4-BE49-F238E27FC236}">
                <a16:creationId xmlns:a16="http://schemas.microsoft.com/office/drawing/2014/main" id="{1390306B-5B80-62ED-5AAC-A86A3740501E}"/>
              </a:ext>
            </a:extLst>
          </p:cNvPr>
          <p:cNvSpPr/>
          <p:nvPr/>
        </p:nvSpPr>
        <p:spPr>
          <a:xfrm>
            <a:off x="-8467" y="41980"/>
            <a:ext cx="3273054" cy="6790973"/>
          </a:xfrm>
          <a:custGeom>
            <a:avLst/>
            <a:gdLst>
              <a:gd name="connsiteX0" fmla="*/ 0 w 4138352"/>
              <a:gd name="connsiteY0" fmla="*/ 6790973 h 6790973"/>
              <a:gd name="connsiteX1" fmla="*/ 2434179 w 4138352"/>
              <a:gd name="connsiteY1" fmla="*/ 0 h 6790973"/>
              <a:gd name="connsiteX2" fmla="*/ 4138352 w 4138352"/>
              <a:gd name="connsiteY2" fmla="*/ 0 h 6790973"/>
              <a:gd name="connsiteX3" fmla="*/ 1704173 w 4138352"/>
              <a:gd name="connsiteY3" fmla="*/ 6790973 h 6790973"/>
              <a:gd name="connsiteX4" fmla="*/ 0 w 4138352"/>
              <a:gd name="connsiteY4" fmla="*/ 6790973 h 6790973"/>
              <a:gd name="connsiteX0" fmla="*/ 0 w 4138352"/>
              <a:gd name="connsiteY0" fmla="*/ 6790973 h 6790973"/>
              <a:gd name="connsiteX1" fmla="*/ 865298 w 4138352"/>
              <a:gd name="connsiteY1" fmla="*/ 4360687 h 6790973"/>
              <a:gd name="connsiteX2" fmla="*/ 2434179 w 4138352"/>
              <a:gd name="connsiteY2" fmla="*/ 0 h 6790973"/>
              <a:gd name="connsiteX3" fmla="*/ 4138352 w 4138352"/>
              <a:gd name="connsiteY3" fmla="*/ 0 h 6790973"/>
              <a:gd name="connsiteX4" fmla="*/ 1704173 w 4138352"/>
              <a:gd name="connsiteY4" fmla="*/ 6790973 h 6790973"/>
              <a:gd name="connsiteX5" fmla="*/ 0 w 4138352"/>
              <a:gd name="connsiteY5" fmla="*/ 6790973 h 6790973"/>
              <a:gd name="connsiteX0" fmla="*/ 32169 w 3273054"/>
              <a:gd name="connsiteY0" fmla="*/ 6782507 h 6790973"/>
              <a:gd name="connsiteX1" fmla="*/ 0 w 3273054"/>
              <a:gd name="connsiteY1" fmla="*/ 4360687 h 6790973"/>
              <a:gd name="connsiteX2" fmla="*/ 1568881 w 3273054"/>
              <a:gd name="connsiteY2" fmla="*/ 0 h 6790973"/>
              <a:gd name="connsiteX3" fmla="*/ 3273054 w 3273054"/>
              <a:gd name="connsiteY3" fmla="*/ 0 h 6790973"/>
              <a:gd name="connsiteX4" fmla="*/ 838875 w 3273054"/>
              <a:gd name="connsiteY4" fmla="*/ 6790973 h 6790973"/>
              <a:gd name="connsiteX5" fmla="*/ 32169 w 3273054"/>
              <a:gd name="connsiteY5" fmla="*/ 6782507 h 67909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73054" h="6790973">
                <a:moveTo>
                  <a:pt x="32169" y="6782507"/>
                </a:moveTo>
                <a:lnTo>
                  <a:pt x="0" y="4360687"/>
                </a:lnTo>
                <a:lnTo>
                  <a:pt x="1568881" y="0"/>
                </a:lnTo>
                <a:lnTo>
                  <a:pt x="3273054" y="0"/>
                </a:lnTo>
                <a:lnTo>
                  <a:pt x="838875" y="6790973"/>
                </a:lnTo>
                <a:lnTo>
                  <a:pt x="32169" y="6782507"/>
                </a:lnTo>
                <a:close/>
              </a:path>
            </a:pathLst>
          </a:custGeom>
          <a:solidFill>
            <a:srgbClr val="3353DF">
              <a:alpha val="60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707A9E-D646-F4A1-5CCD-7EDE7E6FC7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bg1"/>
                </a:solidFill>
                <a:latin typeface="+mj-lt"/>
              </a:rPr>
              <a:t>STRATEGIC PARTNERSHIPS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A54E5E7-1245-B62E-3EBD-648283A29F0E}"/>
              </a:ext>
            </a:extLst>
          </p:cNvPr>
          <p:cNvSpPr/>
          <p:nvPr/>
        </p:nvSpPr>
        <p:spPr>
          <a:xfrm>
            <a:off x="-1" y="0"/>
            <a:ext cx="12191993" cy="6858000"/>
          </a:xfrm>
          <a:prstGeom prst="rect">
            <a:avLst/>
          </a:prstGeom>
          <a:noFill/>
          <a:ln w="635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73C0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E826F3E3-E41D-0160-0B12-5AB0DFE28BAD}"/>
              </a:ext>
            </a:extLst>
          </p:cNvPr>
          <p:cNvSpPr/>
          <p:nvPr/>
        </p:nvSpPr>
        <p:spPr>
          <a:xfrm>
            <a:off x="1457375" y="1058594"/>
            <a:ext cx="914400" cy="914400"/>
          </a:xfrm>
          <a:prstGeom prst="ellipse">
            <a:avLst/>
          </a:prstGeom>
          <a:solidFill>
            <a:srgbClr val="3353DF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3280CA-109C-F6A2-E6E5-6C3C9B9808F1}"/>
              </a:ext>
            </a:extLst>
          </p:cNvPr>
          <p:cNvSpPr txBox="1"/>
          <p:nvPr/>
        </p:nvSpPr>
        <p:spPr>
          <a:xfrm rot="17437883">
            <a:off x="-1523997" y="3696957"/>
            <a:ext cx="50233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Academic Partnerships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400A0D7-66E9-A965-9825-7343C9538B9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10062601" y="313620"/>
            <a:ext cx="1810472" cy="357082"/>
          </a:xfrm>
          <a:prstGeom prst="rect">
            <a:avLst/>
          </a:prstGeom>
        </p:spPr>
      </p:pic>
      <p:sp>
        <p:nvSpPr>
          <p:cNvPr id="9" name="Isosceles Triangle 9">
            <a:extLst>
              <a:ext uri="{FF2B5EF4-FFF2-40B4-BE49-F238E27FC236}">
                <a16:creationId xmlns:a16="http://schemas.microsoft.com/office/drawing/2014/main" id="{99DF1C0F-53D3-B963-895D-96DFEE0AD582}"/>
              </a:ext>
            </a:extLst>
          </p:cNvPr>
          <p:cNvSpPr/>
          <p:nvPr/>
        </p:nvSpPr>
        <p:spPr>
          <a:xfrm rot="17903622" flipH="1" flipV="1">
            <a:off x="7946539" y="4101022"/>
            <a:ext cx="3443211" cy="4816834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9F941B5-229E-9CC9-966A-C5DF9A9DD07C}"/>
              </a:ext>
            </a:extLst>
          </p:cNvPr>
          <p:cNvSpPr txBox="1"/>
          <p:nvPr/>
        </p:nvSpPr>
        <p:spPr>
          <a:xfrm>
            <a:off x="8693901" y="6492874"/>
            <a:ext cx="3098800" cy="2462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300" normalizeH="0" baseline="0" noProof="0">
                <a:ln>
                  <a:noFill/>
                </a:ln>
                <a:solidFill>
                  <a:srgbClr val="0071B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SECURITY SOLUTIONS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300" normalizeH="0" baseline="0" noProof="0">
                <a:ln>
                  <a:noFill/>
                </a:ln>
                <a:solidFill>
                  <a:srgbClr val="0071B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 A SAFER WORLD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A7222BC-E637-F9CB-A2D8-ECB5EDF2510A}"/>
              </a:ext>
            </a:extLst>
          </p:cNvPr>
          <p:cNvCxnSpPr>
            <a:cxnSpLocks/>
          </p:cNvCxnSpPr>
          <p:nvPr/>
        </p:nvCxnSpPr>
        <p:spPr>
          <a:xfrm>
            <a:off x="11857439" y="6492874"/>
            <a:ext cx="0" cy="406157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9D03577C-919E-B690-D8AC-C2275890808C}"/>
              </a:ext>
            </a:extLst>
          </p:cNvPr>
          <p:cNvSpPr txBox="1"/>
          <p:nvPr/>
        </p:nvSpPr>
        <p:spPr>
          <a:xfrm>
            <a:off x="3036162" y="1099942"/>
            <a:ext cx="90164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400" b="1">
                <a:solidFill>
                  <a:prstClr val="white"/>
                </a:solidFill>
                <a:latin typeface="+mj-lt"/>
              </a:rPr>
              <a:t>Leveraging a wider pool of innovative researchers, facilities and expertise for all TRLs</a:t>
            </a:r>
          </a:p>
        </p:txBody>
      </p:sp>
      <p:sp>
        <p:nvSpPr>
          <p:cNvPr id="17" name="Text Placeholder 1">
            <a:extLst>
              <a:ext uri="{FF2B5EF4-FFF2-40B4-BE49-F238E27FC236}">
                <a16:creationId xmlns:a16="http://schemas.microsoft.com/office/drawing/2014/main" id="{E1DF0454-E9C2-344F-6D48-577074431DC4}"/>
              </a:ext>
            </a:extLst>
          </p:cNvPr>
          <p:cNvSpPr txBox="1">
            <a:spLocks/>
          </p:cNvSpPr>
          <p:nvPr/>
        </p:nvSpPr>
        <p:spPr>
          <a:xfrm>
            <a:off x="2602808" y="1830780"/>
            <a:ext cx="9580734" cy="437797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None/>
              <a:defRPr sz="2400" kern="1200">
                <a:solidFill>
                  <a:srgbClr val="0071BA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-225425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000" kern="1200">
                <a:solidFill>
                  <a:srgbClr val="006DC7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indent="-225425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6DC7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indent="-225425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06DC7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indent="-225425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06DC7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1800" b="0" i="0" u="none" strike="noStrike" kern="1200" cap="none" spc="0" normalizeH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j-lt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800" b="1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j-lt"/>
                <a:cs typeface="Arial"/>
              </a:rPr>
              <a:t>Expertise</a:t>
            </a:r>
            <a:r>
              <a:rPr kumimoji="0" lang="en-US" sz="1800" b="0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j-lt"/>
                <a:cs typeface="Arial"/>
              </a:rPr>
              <a:t> in various areas of R&amp;D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800" b="0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j-lt"/>
                <a:cs typeface="Arial"/>
              </a:rPr>
              <a:t>	Novel instrumentation and potential new inspection modalities or technologies.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800" noProof="0" dirty="0">
                <a:solidFill>
                  <a:prstClr val="white"/>
                </a:solidFill>
                <a:latin typeface="+mj-lt"/>
                <a:cs typeface="Arial"/>
              </a:rPr>
              <a:t>	Algorithm development and data science.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800" noProof="0" dirty="0">
                <a:solidFill>
                  <a:prstClr val="white"/>
                </a:solidFill>
                <a:latin typeface="+mj-lt"/>
                <a:cs typeface="Arial"/>
              </a:rPr>
              <a:t>	</a:t>
            </a:r>
            <a:r>
              <a:rPr lang="en-US" sz="1800" b="1" noProof="0" dirty="0">
                <a:solidFill>
                  <a:prstClr val="white"/>
                </a:solidFill>
                <a:latin typeface="+mj-lt"/>
                <a:cs typeface="Arial"/>
              </a:rPr>
              <a:t>New source technologies.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j-lt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800" b="1" noProof="0" dirty="0">
                <a:solidFill>
                  <a:prstClr val="white"/>
                </a:solidFill>
                <a:latin typeface="+mj-lt"/>
                <a:cs typeface="Arial"/>
              </a:rPr>
              <a:t>Lab access and technician support </a:t>
            </a:r>
            <a:r>
              <a:rPr lang="en-US" sz="1800" noProof="0" dirty="0">
                <a:solidFill>
                  <a:prstClr val="white"/>
                </a:solidFill>
                <a:latin typeface="+mj-lt"/>
                <a:cs typeface="Arial"/>
              </a:rPr>
              <a:t>– detector development labs, </a:t>
            </a:r>
            <a:r>
              <a:rPr lang="en-US" sz="1800" dirty="0">
                <a:solidFill>
                  <a:prstClr val="white"/>
                </a:solidFill>
                <a:latin typeface="+mj-lt"/>
                <a:cs typeface="Arial"/>
              </a:rPr>
              <a:t>electronics</a:t>
            </a:r>
            <a:r>
              <a:rPr lang="en-US" sz="1800" noProof="0" dirty="0">
                <a:solidFill>
                  <a:prstClr val="white"/>
                </a:solidFill>
                <a:latin typeface="+mj-lt"/>
                <a:cs typeface="Arial"/>
              </a:rPr>
              <a:t> labs.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j-lt"/>
            </a:endParaRPr>
          </a:p>
          <a:p>
            <a:pPr>
              <a:defRPr/>
            </a:pPr>
            <a:r>
              <a:rPr lang="en-US" sz="1800" b="1" dirty="0">
                <a:solidFill>
                  <a:prstClr val="white"/>
                </a:solidFill>
                <a:latin typeface="+mj-lt"/>
                <a:cs typeface="Arial"/>
              </a:rPr>
              <a:t>Manufacturing capabilities </a:t>
            </a:r>
            <a:r>
              <a:rPr lang="en-US" sz="1800" dirty="0">
                <a:solidFill>
                  <a:prstClr val="white"/>
                </a:solidFill>
                <a:latin typeface="+mj-lt"/>
                <a:cs typeface="Arial"/>
              </a:rPr>
              <a:t>– e.g. laser manufacturing, 3D printing, Rapid prototyping, mechanical workshops, PCB manufacturing.</a:t>
            </a:r>
            <a:endParaRPr lang="en-US" sz="1800" dirty="0">
              <a:solidFill>
                <a:prstClr val="white"/>
              </a:solidFill>
              <a:latin typeface="+mj-lt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j-lt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800" b="1" dirty="0">
                <a:solidFill>
                  <a:prstClr val="white"/>
                </a:solidFill>
                <a:latin typeface="+mj-lt"/>
                <a:cs typeface="Arial"/>
              </a:rPr>
              <a:t>National facilities </a:t>
            </a:r>
            <a:r>
              <a:rPr lang="en-US" sz="1800" dirty="0">
                <a:solidFill>
                  <a:prstClr val="white"/>
                </a:solidFill>
                <a:latin typeface="+mj-lt"/>
                <a:cs typeface="Arial"/>
              </a:rPr>
              <a:t>– ISIS neutron and muon facility. National Physical Laboratory. Daresbury.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j-lt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800" b="1" dirty="0">
                <a:solidFill>
                  <a:prstClr val="white"/>
                </a:solidFill>
                <a:latin typeface="+mj-lt"/>
                <a:cs typeface="Arial"/>
              </a:rPr>
              <a:t>Large pool of researchers </a:t>
            </a:r>
            <a:r>
              <a:rPr lang="en-US" sz="1800" dirty="0">
                <a:solidFill>
                  <a:prstClr val="white"/>
                </a:solidFill>
                <a:latin typeface="+mj-lt"/>
                <a:cs typeface="Arial"/>
              </a:rPr>
              <a:t>– undergraduates, PhDs and postgraduate researchers.  </a:t>
            </a:r>
            <a:r>
              <a:rPr lang="en-US" sz="1800" b="1" dirty="0">
                <a:solidFill>
                  <a:prstClr val="white"/>
                </a:solidFill>
                <a:latin typeface="+mj-lt"/>
                <a:cs typeface="Arial"/>
              </a:rPr>
              <a:t>Extra R&amp;D resource!</a:t>
            </a:r>
            <a:endParaRPr lang="en-US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j-lt"/>
              <a:cs typeface="Arial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sz="1100" dirty="0">
              <a:solidFill>
                <a:prstClr val="white"/>
              </a:solidFill>
              <a:latin typeface="+mj-lt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j-lt"/>
            </a:endParaRP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57B68C87-4FEA-BDF2-DC7B-45B30136A3D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628060" y="1290780"/>
            <a:ext cx="540000" cy="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587114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 uiExpand="1" build="allAtOnce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F15D20-322D-27FB-DE18-2BFA99B49D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6AEB5C13-F881-5970-14C0-DC9D6876C899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3"/>
          <a:srcRect t="5083" b="5083"/>
          <a:stretch/>
        </p:blipFill>
        <p:spPr>
          <a:xfrm>
            <a:off x="1523" y="-18288"/>
            <a:ext cx="12190477" cy="6876288"/>
          </a:xfrm>
          <a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tretch>
              <a:fillRect l="-114417" t="2234" r="-142005" b="-2234"/>
            </a:stretch>
          </a:blipFill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BD16DF5-83DF-C9AF-67FE-453FE79EF60B}"/>
              </a:ext>
            </a:extLst>
          </p:cNvPr>
          <p:cNvSpPr/>
          <p:nvPr/>
        </p:nvSpPr>
        <p:spPr>
          <a:xfrm>
            <a:off x="8458" y="-18288"/>
            <a:ext cx="12192000" cy="6876288"/>
          </a:xfrm>
          <a:prstGeom prst="rect">
            <a:avLst/>
          </a:prstGeom>
          <a:solidFill>
            <a:srgbClr val="0071BA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2" name="Parallelogram 1">
            <a:extLst>
              <a:ext uri="{FF2B5EF4-FFF2-40B4-BE49-F238E27FC236}">
                <a16:creationId xmlns:a16="http://schemas.microsoft.com/office/drawing/2014/main" id="{4B2F05CD-2F4A-F148-39BD-269AE5DE58F0}"/>
              </a:ext>
            </a:extLst>
          </p:cNvPr>
          <p:cNvSpPr/>
          <p:nvPr/>
        </p:nvSpPr>
        <p:spPr>
          <a:xfrm>
            <a:off x="-8467" y="41980"/>
            <a:ext cx="3273054" cy="6790973"/>
          </a:xfrm>
          <a:custGeom>
            <a:avLst/>
            <a:gdLst>
              <a:gd name="connsiteX0" fmla="*/ 0 w 4138352"/>
              <a:gd name="connsiteY0" fmla="*/ 6790973 h 6790973"/>
              <a:gd name="connsiteX1" fmla="*/ 2434179 w 4138352"/>
              <a:gd name="connsiteY1" fmla="*/ 0 h 6790973"/>
              <a:gd name="connsiteX2" fmla="*/ 4138352 w 4138352"/>
              <a:gd name="connsiteY2" fmla="*/ 0 h 6790973"/>
              <a:gd name="connsiteX3" fmla="*/ 1704173 w 4138352"/>
              <a:gd name="connsiteY3" fmla="*/ 6790973 h 6790973"/>
              <a:gd name="connsiteX4" fmla="*/ 0 w 4138352"/>
              <a:gd name="connsiteY4" fmla="*/ 6790973 h 6790973"/>
              <a:gd name="connsiteX0" fmla="*/ 0 w 4138352"/>
              <a:gd name="connsiteY0" fmla="*/ 6790973 h 6790973"/>
              <a:gd name="connsiteX1" fmla="*/ 865298 w 4138352"/>
              <a:gd name="connsiteY1" fmla="*/ 4360687 h 6790973"/>
              <a:gd name="connsiteX2" fmla="*/ 2434179 w 4138352"/>
              <a:gd name="connsiteY2" fmla="*/ 0 h 6790973"/>
              <a:gd name="connsiteX3" fmla="*/ 4138352 w 4138352"/>
              <a:gd name="connsiteY3" fmla="*/ 0 h 6790973"/>
              <a:gd name="connsiteX4" fmla="*/ 1704173 w 4138352"/>
              <a:gd name="connsiteY4" fmla="*/ 6790973 h 6790973"/>
              <a:gd name="connsiteX5" fmla="*/ 0 w 4138352"/>
              <a:gd name="connsiteY5" fmla="*/ 6790973 h 6790973"/>
              <a:gd name="connsiteX0" fmla="*/ 32169 w 3273054"/>
              <a:gd name="connsiteY0" fmla="*/ 6782507 h 6790973"/>
              <a:gd name="connsiteX1" fmla="*/ 0 w 3273054"/>
              <a:gd name="connsiteY1" fmla="*/ 4360687 h 6790973"/>
              <a:gd name="connsiteX2" fmla="*/ 1568881 w 3273054"/>
              <a:gd name="connsiteY2" fmla="*/ 0 h 6790973"/>
              <a:gd name="connsiteX3" fmla="*/ 3273054 w 3273054"/>
              <a:gd name="connsiteY3" fmla="*/ 0 h 6790973"/>
              <a:gd name="connsiteX4" fmla="*/ 838875 w 3273054"/>
              <a:gd name="connsiteY4" fmla="*/ 6790973 h 6790973"/>
              <a:gd name="connsiteX5" fmla="*/ 32169 w 3273054"/>
              <a:gd name="connsiteY5" fmla="*/ 6782507 h 67909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73054" h="6790973">
                <a:moveTo>
                  <a:pt x="32169" y="6782507"/>
                </a:moveTo>
                <a:lnTo>
                  <a:pt x="0" y="4360687"/>
                </a:lnTo>
                <a:lnTo>
                  <a:pt x="1568881" y="0"/>
                </a:lnTo>
                <a:lnTo>
                  <a:pt x="3273054" y="0"/>
                </a:lnTo>
                <a:lnTo>
                  <a:pt x="838875" y="6790973"/>
                </a:lnTo>
                <a:lnTo>
                  <a:pt x="32169" y="6782507"/>
                </a:lnTo>
                <a:close/>
              </a:path>
            </a:pathLst>
          </a:custGeom>
          <a:solidFill>
            <a:srgbClr val="3353DF">
              <a:alpha val="60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DE32D51-FD3D-5DEE-C8A5-02C5CC0D4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bg1"/>
                </a:solidFill>
                <a:latin typeface="+mj-lt"/>
              </a:rPr>
              <a:t>STRATEGIC PARTNERSHIPS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52E3543-9FFF-F295-7BA5-F760FD43ABC4}"/>
              </a:ext>
            </a:extLst>
          </p:cNvPr>
          <p:cNvSpPr/>
          <p:nvPr/>
        </p:nvSpPr>
        <p:spPr>
          <a:xfrm>
            <a:off x="-1" y="0"/>
            <a:ext cx="12191993" cy="6858000"/>
          </a:xfrm>
          <a:prstGeom prst="rect">
            <a:avLst/>
          </a:prstGeom>
          <a:noFill/>
          <a:ln w="635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73C0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DA615B85-0F7B-222B-406E-02021E7741A3}"/>
              </a:ext>
            </a:extLst>
          </p:cNvPr>
          <p:cNvSpPr/>
          <p:nvPr/>
        </p:nvSpPr>
        <p:spPr>
          <a:xfrm>
            <a:off x="1457375" y="1058594"/>
            <a:ext cx="914400" cy="914400"/>
          </a:xfrm>
          <a:prstGeom prst="ellipse">
            <a:avLst/>
          </a:prstGeom>
          <a:solidFill>
            <a:srgbClr val="3353DF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3F5363-BACE-4745-BE3B-D51796890B58}"/>
              </a:ext>
            </a:extLst>
          </p:cNvPr>
          <p:cNvSpPr txBox="1"/>
          <p:nvPr/>
        </p:nvSpPr>
        <p:spPr>
          <a:xfrm rot="17437883">
            <a:off x="-1523997" y="3696957"/>
            <a:ext cx="50233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prstClr val="white"/>
                </a:solidFill>
                <a:latin typeface="+mj-lt"/>
              </a:rPr>
              <a:t>Industry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Partnerships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3DB7F2-793F-34AE-5419-33A4E84B530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10062601" y="313620"/>
            <a:ext cx="1810472" cy="357082"/>
          </a:xfrm>
          <a:prstGeom prst="rect">
            <a:avLst/>
          </a:prstGeom>
        </p:spPr>
      </p:pic>
      <p:sp>
        <p:nvSpPr>
          <p:cNvPr id="9" name="Isosceles Triangle 9">
            <a:extLst>
              <a:ext uri="{FF2B5EF4-FFF2-40B4-BE49-F238E27FC236}">
                <a16:creationId xmlns:a16="http://schemas.microsoft.com/office/drawing/2014/main" id="{9C9D1419-9511-405D-7A1C-B62A2D2AE5F1}"/>
              </a:ext>
            </a:extLst>
          </p:cNvPr>
          <p:cNvSpPr/>
          <p:nvPr/>
        </p:nvSpPr>
        <p:spPr>
          <a:xfrm rot="17903622" flipH="1" flipV="1">
            <a:off x="7946539" y="4101022"/>
            <a:ext cx="3443211" cy="4816834"/>
          </a:xfrm>
          <a:custGeom>
            <a:avLst/>
            <a:gdLst>
              <a:gd name="connsiteX0" fmla="*/ 0 w 6782329"/>
              <a:gd name="connsiteY0" fmla="*/ 5879235 h 5879235"/>
              <a:gd name="connsiteX1" fmla="*/ 3391165 w 6782329"/>
              <a:gd name="connsiteY1" fmla="*/ 0 h 5879235"/>
              <a:gd name="connsiteX2" fmla="*/ 6782329 w 6782329"/>
              <a:gd name="connsiteY2" fmla="*/ 5879235 h 5879235"/>
              <a:gd name="connsiteX3" fmla="*/ 0 w 6782329"/>
              <a:gd name="connsiteY3" fmla="*/ 5879235 h 5879235"/>
              <a:gd name="connsiteX0" fmla="*/ 0 w 4744741"/>
              <a:gd name="connsiteY0" fmla="*/ 751789 h 5879235"/>
              <a:gd name="connsiteX1" fmla="*/ 1353577 w 4744741"/>
              <a:gd name="connsiteY1" fmla="*/ 0 h 5879235"/>
              <a:gd name="connsiteX2" fmla="*/ 4744741 w 4744741"/>
              <a:gd name="connsiteY2" fmla="*/ 5879235 h 5879235"/>
              <a:gd name="connsiteX3" fmla="*/ 0 w 4744741"/>
              <a:gd name="connsiteY3" fmla="*/ 751789 h 5879235"/>
              <a:gd name="connsiteX0" fmla="*/ 0 w 5420864"/>
              <a:gd name="connsiteY0" fmla="*/ 751789 h 7563360"/>
              <a:gd name="connsiteX1" fmla="*/ 1353577 w 5420864"/>
              <a:gd name="connsiteY1" fmla="*/ 0 h 7563360"/>
              <a:gd name="connsiteX2" fmla="*/ 5420864 w 5420864"/>
              <a:gd name="connsiteY2" fmla="*/ 7563360 h 7563360"/>
              <a:gd name="connsiteX3" fmla="*/ 0 w 5420864"/>
              <a:gd name="connsiteY3" fmla="*/ 751789 h 7563360"/>
              <a:gd name="connsiteX0" fmla="*/ 0 w 5425303"/>
              <a:gd name="connsiteY0" fmla="*/ 751789 h 7612200"/>
              <a:gd name="connsiteX1" fmla="*/ 1353577 w 5425303"/>
              <a:gd name="connsiteY1" fmla="*/ 0 h 7612200"/>
              <a:gd name="connsiteX2" fmla="*/ 5425303 w 5425303"/>
              <a:gd name="connsiteY2" fmla="*/ 7612200 h 7612200"/>
              <a:gd name="connsiteX3" fmla="*/ 0 w 5425303"/>
              <a:gd name="connsiteY3" fmla="*/ 751789 h 7612200"/>
              <a:gd name="connsiteX0" fmla="*/ 0 w 5426988"/>
              <a:gd name="connsiteY0" fmla="*/ 789300 h 7612200"/>
              <a:gd name="connsiteX1" fmla="*/ 1355262 w 5426988"/>
              <a:gd name="connsiteY1" fmla="*/ 0 h 7612200"/>
              <a:gd name="connsiteX2" fmla="*/ 5426988 w 5426988"/>
              <a:gd name="connsiteY2" fmla="*/ 7612200 h 7612200"/>
              <a:gd name="connsiteX3" fmla="*/ 0 w 5426988"/>
              <a:gd name="connsiteY3" fmla="*/ 789300 h 7612200"/>
              <a:gd name="connsiteX0" fmla="*/ 0 w 5426988"/>
              <a:gd name="connsiteY0" fmla="*/ 740002 h 7562902"/>
              <a:gd name="connsiteX1" fmla="*/ 1345310 w 5426988"/>
              <a:gd name="connsiteY1" fmla="*/ 0 h 7562902"/>
              <a:gd name="connsiteX2" fmla="*/ 5426988 w 5426988"/>
              <a:gd name="connsiteY2" fmla="*/ 7562902 h 7562902"/>
              <a:gd name="connsiteX3" fmla="*/ 0 w 5426988"/>
              <a:gd name="connsiteY3" fmla="*/ 740002 h 7562902"/>
              <a:gd name="connsiteX0" fmla="*/ 0 w 5420863"/>
              <a:gd name="connsiteY0" fmla="*/ 740002 h 7551572"/>
              <a:gd name="connsiteX1" fmla="*/ 1345310 w 5420863"/>
              <a:gd name="connsiteY1" fmla="*/ 0 h 7551572"/>
              <a:gd name="connsiteX2" fmla="*/ 5420863 w 5420863"/>
              <a:gd name="connsiteY2" fmla="*/ 7551572 h 7551572"/>
              <a:gd name="connsiteX3" fmla="*/ 0 w 5420863"/>
              <a:gd name="connsiteY3" fmla="*/ 740002 h 7551572"/>
              <a:gd name="connsiteX0" fmla="*/ 0 w 5461895"/>
              <a:gd name="connsiteY0" fmla="*/ 718262 h 7551572"/>
              <a:gd name="connsiteX1" fmla="*/ 1386342 w 5461895"/>
              <a:gd name="connsiteY1" fmla="*/ 0 h 7551572"/>
              <a:gd name="connsiteX2" fmla="*/ 5461895 w 5461895"/>
              <a:gd name="connsiteY2" fmla="*/ 7551572 h 7551572"/>
              <a:gd name="connsiteX3" fmla="*/ 0 w 5461895"/>
              <a:gd name="connsiteY3" fmla="*/ 718262 h 7551572"/>
              <a:gd name="connsiteX0" fmla="*/ 0 w 5480727"/>
              <a:gd name="connsiteY0" fmla="*/ 718262 h 7599953"/>
              <a:gd name="connsiteX1" fmla="*/ 1386342 w 5480727"/>
              <a:gd name="connsiteY1" fmla="*/ 0 h 7599953"/>
              <a:gd name="connsiteX2" fmla="*/ 5480727 w 5480727"/>
              <a:gd name="connsiteY2" fmla="*/ 7599953 h 7599953"/>
              <a:gd name="connsiteX3" fmla="*/ 0 w 5480727"/>
              <a:gd name="connsiteY3" fmla="*/ 718262 h 7599953"/>
              <a:gd name="connsiteX0" fmla="*/ 0 w 5480727"/>
              <a:gd name="connsiteY0" fmla="*/ 729132 h 7610823"/>
              <a:gd name="connsiteX1" fmla="*/ 1365825 w 5480727"/>
              <a:gd name="connsiteY1" fmla="*/ 0 h 7610823"/>
              <a:gd name="connsiteX2" fmla="*/ 5480727 w 5480727"/>
              <a:gd name="connsiteY2" fmla="*/ 7610823 h 7610823"/>
              <a:gd name="connsiteX3" fmla="*/ 0 w 5480727"/>
              <a:gd name="connsiteY3" fmla="*/ 729132 h 7610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80727" h="7610823">
                <a:moveTo>
                  <a:pt x="0" y="729132"/>
                </a:moveTo>
                <a:lnTo>
                  <a:pt x="1365825" y="0"/>
                </a:lnTo>
                <a:lnTo>
                  <a:pt x="5480727" y="7610823"/>
                </a:lnTo>
                <a:lnTo>
                  <a:pt x="0" y="72913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DEF3AD7-D9FC-1DD0-96F8-31D1303B9DE7}"/>
              </a:ext>
            </a:extLst>
          </p:cNvPr>
          <p:cNvSpPr txBox="1"/>
          <p:nvPr/>
        </p:nvSpPr>
        <p:spPr>
          <a:xfrm>
            <a:off x="8693901" y="6492874"/>
            <a:ext cx="3098800" cy="2462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300" normalizeH="0" baseline="0" noProof="0">
                <a:ln>
                  <a:noFill/>
                </a:ln>
                <a:solidFill>
                  <a:srgbClr val="0071B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SECURITY SOLUTIONS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300" normalizeH="0" baseline="0" noProof="0">
                <a:ln>
                  <a:noFill/>
                </a:ln>
                <a:solidFill>
                  <a:srgbClr val="0071B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 A SAFER WORLD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0AC7D67-2A68-9C67-C91C-BC18B0682450}"/>
              </a:ext>
            </a:extLst>
          </p:cNvPr>
          <p:cNvCxnSpPr>
            <a:cxnSpLocks/>
          </p:cNvCxnSpPr>
          <p:nvPr/>
        </p:nvCxnSpPr>
        <p:spPr>
          <a:xfrm>
            <a:off x="11857439" y="6492874"/>
            <a:ext cx="0" cy="406157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A5807E2A-DB2B-1FC8-1E90-715292FD4BB8}"/>
              </a:ext>
            </a:extLst>
          </p:cNvPr>
          <p:cNvSpPr txBox="1"/>
          <p:nvPr/>
        </p:nvSpPr>
        <p:spPr>
          <a:xfrm>
            <a:off x="3036162" y="1099942"/>
            <a:ext cx="90164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400" b="1" dirty="0">
                <a:solidFill>
                  <a:prstClr val="white"/>
                </a:solidFill>
                <a:latin typeface="+mj-lt"/>
              </a:rPr>
              <a:t>Leveraging a focussed pool of innovative researchers, facilities and expertise for commercialisation</a:t>
            </a:r>
          </a:p>
        </p:txBody>
      </p:sp>
      <p:sp>
        <p:nvSpPr>
          <p:cNvPr id="17" name="Text Placeholder 1">
            <a:extLst>
              <a:ext uri="{FF2B5EF4-FFF2-40B4-BE49-F238E27FC236}">
                <a16:creationId xmlns:a16="http://schemas.microsoft.com/office/drawing/2014/main" id="{D1C22134-77BD-1CBD-169D-5FE07F68330D}"/>
              </a:ext>
            </a:extLst>
          </p:cNvPr>
          <p:cNvSpPr txBox="1">
            <a:spLocks/>
          </p:cNvSpPr>
          <p:nvPr/>
        </p:nvSpPr>
        <p:spPr>
          <a:xfrm>
            <a:off x="2602808" y="1830780"/>
            <a:ext cx="9580734" cy="437797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0000" lnSpcReduction="20000"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None/>
              <a:defRPr sz="2400" kern="1200">
                <a:solidFill>
                  <a:srgbClr val="0071BA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-225425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000" kern="1200">
                <a:solidFill>
                  <a:srgbClr val="006DC7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indent="-225425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6DC7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indent="-225425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06DC7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indent="-225425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006DC7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1800" b="0" i="0" u="none" strike="noStrike" kern="1200" cap="none" spc="0" normalizeH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j-lt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800" b="1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j-lt"/>
                <a:cs typeface="Arial"/>
              </a:rPr>
              <a:t>Expertise</a:t>
            </a:r>
            <a:r>
              <a:rPr kumimoji="0" lang="en-US" sz="1800" b="0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j-lt"/>
                <a:cs typeface="Arial"/>
              </a:rPr>
              <a:t> in various areas of </a:t>
            </a:r>
            <a:r>
              <a:rPr kumimoji="0" lang="en-US" sz="1800" b="1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j-lt"/>
                <a:cs typeface="Arial"/>
              </a:rPr>
              <a:t>applied</a:t>
            </a:r>
            <a:r>
              <a:rPr kumimoji="0" lang="en-US" sz="1800" b="0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j-lt"/>
                <a:cs typeface="Arial"/>
              </a:rPr>
              <a:t> R&amp;D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800" b="0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j-lt"/>
                <a:cs typeface="Arial"/>
              </a:rPr>
              <a:t>	</a:t>
            </a:r>
            <a:r>
              <a:rPr lang="en-US" sz="1800" dirty="0">
                <a:solidFill>
                  <a:prstClr val="white"/>
                </a:solidFill>
                <a:latin typeface="+mj-lt"/>
                <a:cs typeface="Arial"/>
              </a:rPr>
              <a:t>Validating </a:t>
            </a:r>
            <a:r>
              <a:rPr kumimoji="0" lang="en-US" sz="1800" b="0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j-lt"/>
                <a:cs typeface="Arial"/>
              </a:rPr>
              <a:t>technology in relevant environments.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800" noProof="0" dirty="0">
                <a:solidFill>
                  <a:prstClr val="white"/>
                </a:solidFill>
                <a:latin typeface="+mj-lt"/>
                <a:cs typeface="Arial"/>
              </a:rPr>
              <a:t>	</a:t>
            </a:r>
            <a:r>
              <a:rPr lang="en-US" sz="1800" b="1" noProof="0" dirty="0">
                <a:solidFill>
                  <a:prstClr val="white"/>
                </a:solidFill>
                <a:latin typeface="+mj-lt"/>
                <a:cs typeface="Arial"/>
              </a:rPr>
              <a:t>Deployment of industrial accelerators within a complete system.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j-lt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800" b="1" noProof="0" dirty="0">
                <a:solidFill>
                  <a:prstClr val="white"/>
                </a:solidFill>
                <a:latin typeface="+mj-lt"/>
                <a:cs typeface="Arial"/>
              </a:rPr>
              <a:t>Lab access and technician support </a:t>
            </a:r>
            <a:r>
              <a:rPr lang="en-US" sz="1800" noProof="0" dirty="0">
                <a:solidFill>
                  <a:prstClr val="white"/>
                </a:solidFill>
                <a:latin typeface="+mj-lt"/>
                <a:cs typeface="Arial"/>
              </a:rPr>
              <a:t>– detector development labs, </a:t>
            </a:r>
            <a:r>
              <a:rPr lang="en-US" sz="1800" dirty="0">
                <a:solidFill>
                  <a:prstClr val="white"/>
                </a:solidFill>
                <a:latin typeface="+mj-lt"/>
                <a:cs typeface="Arial"/>
              </a:rPr>
              <a:t>HV lab.</a:t>
            </a:r>
            <a:endParaRPr lang="en-US" sz="1800" noProof="0" dirty="0">
              <a:solidFill>
                <a:prstClr val="white"/>
              </a:solidFill>
              <a:latin typeface="+mj-lt"/>
              <a:cs typeface="Arial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j-lt"/>
            </a:endParaRPr>
          </a:p>
          <a:p>
            <a:pPr>
              <a:defRPr/>
            </a:pPr>
            <a:r>
              <a:rPr lang="en-US" sz="1800" b="1" dirty="0">
                <a:solidFill>
                  <a:prstClr val="white"/>
                </a:solidFill>
                <a:latin typeface="+mj-lt"/>
                <a:cs typeface="Arial"/>
              </a:rPr>
              <a:t>Manufacturing capabilities </a:t>
            </a:r>
            <a:r>
              <a:rPr lang="en-US" sz="1800" dirty="0">
                <a:solidFill>
                  <a:prstClr val="white"/>
                </a:solidFill>
                <a:latin typeface="+mj-lt"/>
                <a:cs typeface="Arial"/>
              </a:rPr>
              <a:t>– engineering support and expertise for system deployment.</a:t>
            </a:r>
            <a:endParaRPr lang="en-US" sz="1800" dirty="0">
              <a:solidFill>
                <a:prstClr val="white"/>
              </a:solidFill>
              <a:latin typeface="+mj-lt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j-lt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800" b="1" dirty="0">
                <a:solidFill>
                  <a:prstClr val="white"/>
                </a:solidFill>
                <a:latin typeface="+mj-lt"/>
                <a:cs typeface="Arial"/>
              </a:rPr>
              <a:t>Industrial facilities </a:t>
            </a:r>
            <a:r>
              <a:rPr lang="en-US" sz="1800" dirty="0">
                <a:solidFill>
                  <a:prstClr val="white"/>
                </a:solidFill>
                <a:latin typeface="+mj-lt"/>
                <a:cs typeface="Arial"/>
              </a:rPr>
              <a:t>– test facility (access to imaging systems), bunkers for source development (higher TRL).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j-lt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800" b="1" dirty="0">
                <a:solidFill>
                  <a:prstClr val="white"/>
                </a:solidFill>
                <a:latin typeface="+mj-lt"/>
                <a:cs typeface="Arial"/>
              </a:rPr>
              <a:t>Pool of researchers and business input</a:t>
            </a:r>
            <a:r>
              <a:rPr lang="en-US" sz="1800" dirty="0">
                <a:solidFill>
                  <a:prstClr val="white"/>
                </a:solidFill>
                <a:latin typeface="+mj-lt"/>
                <a:cs typeface="Arial"/>
              </a:rPr>
              <a:t>–understanding of markets, size, competitive price point.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j-lt"/>
              <a:cs typeface="Arial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800" b="1" dirty="0">
                <a:solidFill>
                  <a:prstClr val="white"/>
                </a:solidFill>
                <a:latin typeface="+mj-lt"/>
                <a:cs typeface="Arial"/>
              </a:rPr>
              <a:t>Funding – </a:t>
            </a:r>
            <a:r>
              <a:rPr lang="en-US" sz="1800" dirty="0">
                <a:solidFill>
                  <a:prstClr val="white"/>
                </a:solidFill>
                <a:latin typeface="+mj-lt"/>
                <a:cs typeface="Arial"/>
              </a:rPr>
              <a:t>access to different funding pipelines</a:t>
            </a:r>
            <a:endParaRPr lang="en-US" sz="18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j-lt"/>
              <a:cs typeface="Arial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sz="1100" dirty="0">
              <a:solidFill>
                <a:prstClr val="white"/>
              </a:solidFill>
              <a:latin typeface="+mj-lt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j-lt"/>
            </a:endParaRP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2B48E08E-88D9-2B2B-FE54-B95534C74B1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628060" y="1290780"/>
            <a:ext cx="540000" cy="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877151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 uiExpand="1" build="allAtOnce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0B2587-651C-AD88-91B9-716C919797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al 8">
            <a:extLst>
              <a:ext uri="{FF2B5EF4-FFF2-40B4-BE49-F238E27FC236}">
                <a16:creationId xmlns:a16="http://schemas.microsoft.com/office/drawing/2014/main" id="{2A72488F-4E96-1512-7B21-8F6899B6F7AA}"/>
              </a:ext>
            </a:extLst>
          </p:cNvPr>
          <p:cNvSpPr/>
          <p:nvPr/>
        </p:nvSpPr>
        <p:spPr>
          <a:xfrm>
            <a:off x="1884585" y="1736627"/>
            <a:ext cx="2018805" cy="1424238"/>
          </a:xfrm>
          <a:prstGeom prst="ellipse">
            <a:avLst/>
          </a:prstGeom>
          <a:noFill/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>
                  <a:hueOff val="0"/>
                  <a:satOff val="0"/>
                  <a:lumOff val="0"/>
                  <a:alphaOff val="0"/>
                </a:srgbClr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628BEB5-5EA5-56EE-6CFA-FB156B42BD87}"/>
              </a:ext>
            </a:extLst>
          </p:cNvPr>
          <p:cNvSpPr txBox="1"/>
          <p:nvPr/>
        </p:nvSpPr>
        <p:spPr>
          <a:xfrm>
            <a:off x="6279647" y="2023918"/>
            <a:ext cx="1641883" cy="600164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cs typeface="Arial"/>
              </a:rPr>
              <a:t>James Ollier</a:t>
            </a:r>
          </a:p>
          <a:p>
            <a:pPr algn="ctr"/>
            <a:r>
              <a:rPr lang="en-US" sz="1100" dirty="0">
                <a:solidFill>
                  <a:schemeClr val="bg1"/>
                </a:solidFill>
                <a:cs typeface="Arial"/>
              </a:rPr>
              <a:t>Science &amp; Technology Manager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754C2C-533F-9787-94E9-DC6B97F4F615}"/>
              </a:ext>
            </a:extLst>
          </p:cNvPr>
          <p:cNvSpPr txBox="1"/>
          <p:nvPr/>
        </p:nvSpPr>
        <p:spPr bwMode="auto">
          <a:xfrm>
            <a:off x="6324212" y="3800592"/>
            <a:ext cx="5654469" cy="18158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6DC7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Science and technology team is global.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6DC7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dirty="0">
                <a:solidFill>
                  <a:srgbClr val="006DC7"/>
                </a:solidFill>
                <a:latin typeface="Arial" panose="020B0604020202020204"/>
              </a:rPr>
              <a:t>Stoke team contains a mix of STFC trained scientists (accelerator, nuclear and astro).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600" b="0" i="0" u="none" strike="noStrike" kern="1200" cap="none" spc="0" normalizeH="0" baseline="0" noProof="0" dirty="0">
              <a:ln>
                <a:noFill/>
              </a:ln>
              <a:solidFill>
                <a:srgbClr val="006DC7"/>
              </a:solidFill>
              <a:effectLst/>
              <a:uLnTx/>
              <a:uFillTx/>
              <a:latin typeface="Arial" panose="020B0604020202020204"/>
              <a:cs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dirty="0">
                <a:solidFill>
                  <a:srgbClr val="006DC7"/>
                </a:solidFill>
                <a:latin typeface="Arial" panose="020B0604020202020204"/>
                <a:cs typeface="Arial"/>
              </a:rPr>
              <a:t>Key areas of R&amp;D in detector development, source development, algorithms and image quality.</a:t>
            </a:r>
            <a:endParaRPr lang="en-GB" sz="1600" b="0" i="0" u="none" strike="noStrike" kern="1200" cap="none" spc="0" normalizeH="0" baseline="0" noProof="0" dirty="0">
              <a:ln>
                <a:noFill/>
              </a:ln>
              <a:solidFill>
                <a:srgbClr val="006DC7"/>
              </a:solidFill>
              <a:effectLst/>
              <a:uLnTx/>
              <a:uFillTx/>
              <a:latin typeface="Arial" panose="020B0604020202020204"/>
              <a:cs typeface="Arial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A6B7FE3-CF32-52A6-DB07-760C65865A23}"/>
              </a:ext>
            </a:extLst>
          </p:cNvPr>
          <p:cNvSpPr/>
          <p:nvPr/>
        </p:nvSpPr>
        <p:spPr>
          <a:xfrm>
            <a:off x="626076" y="2126196"/>
            <a:ext cx="482899" cy="205794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D8F94C6-7FED-2B5E-5620-24C0B08338B5}"/>
              </a:ext>
            </a:extLst>
          </p:cNvPr>
          <p:cNvSpPr/>
          <p:nvPr/>
        </p:nvSpPr>
        <p:spPr>
          <a:xfrm>
            <a:off x="578570" y="1980887"/>
            <a:ext cx="577911" cy="1453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FD8FAC7-B405-2056-611F-DFC3B27A92E9}"/>
              </a:ext>
            </a:extLst>
          </p:cNvPr>
          <p:cNvSpPr/>
          <p:nvPr/>
        </p:nvSpPr>
        <p:spPr>
          <a:xfrm>
            <a:off x="578570" y="4184139"/>
            <a:ext cx="577911" cy="1453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A70FC0C-6AF6-1D3A-EAD5-3B8C7E4A4878}"/>
              </a:ext>
            </a:extLst>
          </p:cNvPr>
          <p:cNvSpPr/>
          <p:nvPr/>
        </p:nvSpPr>
        <p:spPr>
          <a:xfrm>
            <a:off x="529871" y="4285324"/>
            <a:ext cx="675309" cy="26672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728D81D-F825-9050-3C4A-BA78BEF40119}"/>
              </a:ext>
            </a:extLst>
          </p:cNvPr>
          <p:cNvSpPr/>
          <p:nvPr/>
        </p:nvSpPr>
        <p:spPr>
          <a:xfrm>
            <a:off x="1568338" y="2126196"/>
            <a:ext cx="482899" cy="2057943"/>
          </a:xfrm>
          <a:prstGeom prst="rect">
            <a:avLst/>
          </a:prstGeom>
          <a:solidFill>
            <a:srgbClr val="01999E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B5227EB-A032-2F87-7E06-66F554436DD2}"/>
              </a:ext>
            </a:extLst>
          </p:cNvPr>
          <p:cNvSpPr/>
          <p:nvPr/>
        </p:nvSpPr>
        <p:spPr>
          <a:xfrm>
            <a:off x="1520832" y="1980887"/>
            <a:ext cx="577911" cy="145309"/>
          </a:xfrm>
          <a:prstGeom prst="rect">
            <a:avLst/>
          </a:prstGeom>
          <a:solidFill>
            <a:srgbClr val="01999E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45B578E-CEC9-B035-9654-E9D649BC153D}"/>
              </a:ext>
            </a:extLst>
          </p:cNvPr>
          <p:cNvSpPr/>
          <p:nvPr/>
        </p:nvSpPr>
        <p:spPr>
          <a:xfrm>
            <a:off x="1520832" y="4184139"/>
            <a:ext cx="577911" cy="145309"/>
          </a:xfrm>
          <a:prstGeom prst="rect">
            <a:avLst/>
          </a:prstGeom>
          <a:solidFill>
            <a:srgbClr val="01999E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5725314-3691-896E-631B-9426904FD2E2}"/>
              </a:ext>
            </a:extLst>
          </p:cNvPr>
          <p:cNvSpPr/>
          <p:nvPr/>
        </p:nvSpPr>
        <p:spPr>
          <a:xfrm>
            <a:off x="1472133" y="4285324"/>
            <a:ext cx="675309" cy="266729"/>
          </a:xfrm>
          <a:prstGeom prst="rect">
            <a:avLst/>
          </a:prstGeom>
          <a:solidFill>
            <a:srgbClr val="01999E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BD3F2C8-3FF2-B6AB-FD3C-F966BBD5018B}"/>
              </a:ext>
            </a:extLst>
          </p:cNvPr>
          <p:cNvSpPr/>
          <p:nvPr/>
        </p:nvSpPr>
        <p:spPr>
          <a:xfrm>
            <a:off x="2510599" y="2126196"/>
            <a:ext cx="482899" cy="2057943"/>
          </a:xfrm>
          <a:prstGeom prst="rect">
            <a:avLst/>
          </a:prstGeom>
          <a:solidFill>
            <a:srgbClr val="15D198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920DCCD7-0FDD-FF35-DA1F-57083E014B89}"/>
              </a:ext>
            </a:extLst>
          </p:cNvPr>
          <p:cNvSpPr/>
          <p:nvPr/>
        </p:nvSpPr>
        <p:spPr>
          <a:xfrm>
            <a:off x="2463094" y="1980887"/>
            <a:ext cx="577911" cy="145309"/>
          </a:xfrm>
          <a:prstGeom prst="rect">
            <a:avLst/>
          </a:prstGeom>
          <a:solidFill>
            <a:srgbClr val="15D198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C672C3CE-B8FB-74B2-E707-3B24EF558688}"/>
              </a:ext>
            </a:extLst>
          </p:cNvPr>
          <p:cNvSpPr/>
          <p:nvPr/>
        </p:nvSpPr>
        <p:spPr>
          <a:xfrm>
            <a:off x="2463094" y="4184139"/>
            <a:ext cx="577911" cy="145309"/>
          </a:xfrm>
          <a:prstGeom prst="rect">
            <a:avLst/>
          </a:prstGeom>
          <a:solidFill>
            <a:srgbClr val="15D198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1A1CF958-634A-1DB7-AEBB-A9C86D604FF8}"/>
              </a:ext>
            </a:extLst>
          </p:cNvPr>
          <p:cNvSpPr/>
          <p:nvPr/>
        </p:nvSpPr>
        <p:spPr>
          <a:xfrm>
            <a:off x="2414394" y="4285324"/>
            <a:ext cx="675309" cy="266729"/>
          </a:xfrm>
          <a:prstGeom prst="rect">
            <a:avLst/>
          </a:prstGeom>
          <a:solidFill>
            <a:srgbClr val="15D198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92C3368-F5DE-FACC-E737-AF2BD040A8C4}"/>
              </a:ext>
            </a:extLst>
          </p:cNvPr>
          <p:cNvSpPr/>
          <p:nvPr/>
        </p:nvSpPr>
        <p:spPr>
          <a:xfrm>
            <a:off x="3452861" y="2126196"/>
            <a:ext cx="482899" cy="2057943"/>
          </a:xfrm>
          <a:prstGeom prst="rect">
            <a:avLst/>
          </a:prstGeom>
          <a:solidFill>
            <a:srgbClr val="00E3FD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FA5A71BE-42B9-79A8-5262-E0184F3983BD}"/>
              </a:ext>
            </a:extLst>
          </p:cNvPr>
          <p:cNvSpPr/>
          <p:nvPr/>
        </p:nvSpPr>
        <p:spPr>
          <a:xfrm>
            <a:off x="3405355" y="1980887"/>
            <a:ext cx="577911" cy="145309"/>
          </a:xfrm>
          <a:prstGeom prst="rect">
            <a:avLst/>
          </a:prstGeom>
          <a:solidFill>
            <a:srgbClr val="00E3FD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475C1200-0C66-AF7F-C816-B2A0A471AE4C}"/>
              </a:ext>
            </a:extLst>
          </p:cNvPr>
          <p:cNvSpPr/>
          <p:nvPr/>
        </p:nvSpPr>
        <p:spPr>
          <a:xfrm>
            <a:off x="3405355" y="4184139"/>
            <a:ext cx="577911" cy="145309"/>
          </a:xfrm>
          <a:prstGeom prst="rect">
            <a:avLst/>
          </a:prstGeom>
          <a:solidFill>
            <a:srgbClr val="00E3FD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EA0B4C71-C48E-EDA6-3B42-E5823BBF27C5}"/>
              </a:ext>
            </a:extLst>
          </p:cNvPr>
          <p:cNvSpPr/>
          <p:nvPr/>
        </p:nvSpPr>
        <p:spPr>
          <a:xfrm>
            <a:off x="3356656" y="4285324"/>
            <a:ext cx="675309" cy="266729"/>
          </a:xfrm>
          <a:prstGeom prst="rect">
            <a:avLst/>
          </a:prstGeom>
          <a:solidFill>
            <a:srgbClr val="00E3FD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AC60FBBF-1571-4650-5958-207A3357F136}"/>
              </a:ext>
            </a:extLst>
          </p:cNvPr>
          <p:cNvSpPr/>
          <p:nvPr/>
        </p:nvSpPr>
        <p:spPr>
          <a:xfrm>
            <a:off x="5337385" y="2126196"/>
            <a:ext cx="482899" cy="2057943"/>
          </a:xfrm>
          <a:prstGeom prst="rect">
            <a:avLst/>
          </a:prstGeom>
          <a:solidFill>
            <a:srgbClr val="3353D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7BB374C6-4E31-2B96-0FDD-DB7078B12624}"/>
              </a:ext>
            </a:extLst>
          </p:cNvPr>
          <p:cNvSpPr/>
          <p:nvPr/>
        </p:nvSpPr>
        <p:spPr>
          <a:xfrm>
            <a:off x="5289879" y="1980887"/>
            <a:ext cx="577911" cy="145309"/>
          </a:xfrm>
          <a:prstGeom prst="rect">
            <a:avLst/>
          </a:prstGeom>
          <a:solidFill>
            <a:srgbClr val="3353D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93F241DC-1C0B-5FBF-EC4B-C835FA3070AE}"/>
              </a:ext>
            </a:extLst>
          </p:cNvPr>
          <p:cNvSpPr/>
          <p:nvPr/>
        </p:nvSpPr>
        <p:spPr>
          <a:xfrm>
            <a:off x="5289879" y="4184139"/>
            <a:ext cx="577911" cy="145309"/>
          </a:xfrm>
          <a:prstGeom prst="rect">
            <a:avLst/>
          </a:prstGeom>
          <a:solidFill>
            <a:srgbClr val="3353D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285C09ED-45BE-B985-2DA0-1A5D358E5D2F}"/>
              </a:ext>
            </a:extLst>
          </p:cNvPr>
          <p:cNvSpPr/>
          <p:nvPr/>
        </p:nvSpPr>
        <p:spPr>
          <a:xfrm>
            <a:off x="5241180" y="4285324"/>
            <a:ext cx="675309" cy="266729"/>
          </a:xfrm>
          <a:prstGeom prst="rect">
            <a:avLst/>
          </a:prstGeom>
          <a:solidFill>
            <a:srgbClr val="3353D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822A3969-8C9E-7BC3-D29E-0073F48D23BE}"/>
              </a:ext>
            </a:extLst>
          </p:cNvPr>
          <p:cNvSpPr txBox="1"/>
          <p:nvPr/>
        </p:nvSpPr>
        <p:spPr>
          <a:xfrm>
            <a:off x="334560" y="4708533"/>
            <a:ext cx="961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" b="1" dirty="0"/>
              <a:t>X-RAY SOURCE DEVELOPMENT</a:t>
            </a:r>
          </a:p>
        </p:txBody>
      </p:sp>
      <p:sp>
        <p:nvSpPr>
          <p:cNvPr id="129" name="TextBox 128">
            <a:extLst>
              <a:ext uri="{FF2B5EF4-FFF2-40B4-BE49-F238E27FC236}">
                <a16:creationId xmlns:a16="http://schemas.microsoft.com/office/drawing/2014/main" id="{920A351B-07BF-56F8-72BC-E8F0069C84FC}"/>
              </a:ext>
            </a:extLst>
          </p:cNvPr>
          <p:cNvSpPr txBox="1"/>
          <p:nvPr/>
        </p:nvSpPr>
        <p:spPr>
          <a:xfrm>
            <a:off x="1333379" y="4708533"/>
            <a:ext cx="961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" b="1" dirty="0"/>
              <a:t>DETECTOR DEVELOPMENT</a:t>
            </a:r>
          </a:p>
        </p:txBody>
      </p:sp>
      <p:sp>
        <p:nvSpPr>
          <p:cNvPr id="131" name="TextBox 130">
            <a:extLst>
              <a:ext uri="{FF2B5EF4-FFF2-40B4-BE49-F238E27FC236}">
                <a16:creationId xmlns:a16="http://schemas.microsoft.com/office/drawing/2014/main" id="{CEFD355C-E494-7A41-ADB4-4C7E37FA6F00}"/>
              </a:ext>
            </a:extLst>
          </p:cNvPr>
          <p:cNvSpPr txBox="1"/>
          <p:nvPr/>
        </p:nvSpPr>
        <p:spPr>
          <a:xfrm>
            <a:off x="2354563" y="4770088"/>
            <a:ext cx="79541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800" b="1"/>
              <a:t>ALGORITHMS</a:t>
            </a:r>
          </a:p>
        </p:txBody>
      </p:sp>
      <p:sp>
        <p:nvSpPr>
          <p:cNvPr id="133" name="TextBox 132">
            <a:extLst>
              <a:ext uri="{FF2B5EF4-FFF2-40B4-BE49-F238E27FC236}">
                <a16:creationId xmlns:a16="http://schemas.microsoft.com/office/drawing/2014/main" id="{C790F6ED-4A55-7E76-F9D8-627E2FE7CDB8}"/>
              </a:ext>
            </a:extLst>
          </p:cNvPr>
          <p:cNvSpPr txBox="1"/>
          <p:nvPr/>
        </p:nvSpPr>
        <p:spPr>
          <a:xfrm>
            <a:off x="3187681" y="4646978"/>
            <a:ext cx="10357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" b="1"/>
              <a:t>IMAGE QUALITY &amp; SIGNAL PROCESSING</a:t>
            </a:r>
          </a:p>
        </p:txBody>
      </p:sp>
      <p:sp>
        <p:nvSpPr>
          <p:cNvPr id="135" name="TextBox 134">
            <a:extLst>
              <a:ext uri="{FF2B5EF4-FFF2-40B4-BE49-F238E27FC236}">
                <a16:creationId xmlns:a16="http://schemas.microsoft.com/office/drawing/2014/main" id="{7A3FF84F-FB1F-63EE-E292-E2039C24BCCD}"/>
              </a:ext>
            </a:extLst>
          </p:cNvPr>
          <p:cNvSpPr txBox="1"/>
          <p:nvPr/>
        </p:nvSpPr>
        <p:spPr>
          <a:xfrm>
            <a:off x="5088507" y="4708533"/>
            <a:ext cx="10097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" b="1"/>
              <a:t>SYSTEM DEVELOPMENT</a:t>
            </a:r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48E7530D-BEF0-0A51-35F2-8272E97C2294}"/>
              </a:ext>
            </a:extLst>
          </p:cNvPr>
          <p:cNvSpPr/>
          <p:nvPr/>
        </p:nvSpPr>
        <p:spPr>
          <a:xfrm>
            <a:off x="4395123" y="2126196"/>
            <a:ext cx="482899" cy="2057943"/>
          </a:xfrm>
          <a:prstGeom prst="rect">
            <a:avLst/>
          </a:prstGeom>
          <a:solidFill>
            <a:srgbClr val="2EAFF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47E2A159-10EF-DD6D-3DB7-1947DAAC0705}"/>
              </a:ext>
            </a:extLst>
          </p:cNvPr>
          <p:cNvSpPr/>
          <p:nvPr/>
        </p:nvSpPr>
        <p:spPr>
          <a:xfrm>
            <a:off x="4347617" y="1980887"/>
            <a:ext cx="577911" cy="145309"/>
          </a:xfrm>
          <a:prstGeom prst="rect">
            <a:avLst/>
          </a:prstGeom>
          <a:solidFill>
            <a:srgbClr val="2EAFF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D8CC53D2-36D5-A4DD-ACD5-19368AE94A74}"/>
              </a:ext>
            </a:extLst>
          </p:cNvPr>
          <p:cNvSpPr/>
          <p:nvPr/>
        </p:nvSpPr>
        <p:spPr>
          <a:xfrm>
            <a:off x="4347617" y="4184139"/>
            <a:ext cx="577911" cy="145309"/>
          </a:xfrm>
          <a:prstGeom prst="rect">
            <a:avLst/>
          </a:prstGeom>
          <a:solidFill>
            <a:srgbClr val="2EAFF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6B7AC48C-232A-3110-475F-D2F10CA9AC2C}"/>
              </a:ext>
            </a:extLst>
          </p:cNvPr>
          <p:cNvSpPr/>
          <p:nvPr/>
        </p:nvSpPr>
        <p:spPr>
          <a:xfrm>
            <a:off x="4298917" y="4285324"/>
            <a:ext cx="675309" cy="266729"/>
          </a:xfrm>
          <a:prstGeom prst="rect">
            <a:avLst/>
          </a:prstGeom>
          <a:solidFill>
            <a:srgbClr val="2EAFF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5" name="Freeform: Shape 144">
            <a:extLst>
              <a:ext uri="{FF2B5EF4-FFF2-40B4-BE49-F238E27FC236}">
                <a16:creationId xmlns:a16="http://schemas.microsoft.com/office/drawing/2014/main" id="{02FDEA03-2B66-B485-BC5E-C0AFC236C8B6}"/>
              </a:ext>
            </a:extLst>
          </p:cNvPr>
          <p:cNvSpPr/>
          <p:nvPr/>
        </p:nvSpPr>
        <p:spPr>
          <a:xfrm>
            <a:off x="344243" y="874074"/>
            <a:ext cx="5754003" cy="642578"/>
          </a:xfrm>
          <a:custGeom>
            <a:avLst/>
            <a:gdLst>
              <a:gd name="connsiteX0" fmla="*/ 4636655 w 9273309"/>
              <a:gd name="connsiteY0" fmla="*/ 0 h 1009975"/>
              <a:gd name="connsiteX1" fmla="*/ 9273309 w 9273309"/>
              <a:gd name="connsiteY1" fmla="*/ 867825 h 1009975"/>
              <a:gd name="connsiteX2" fmla="*/ 9273309 w 9273309"/>
              <a:gd name="connsiteY2" fmla="*/ 1009975 h 1009975"/>
              <a:gd name="connsiteX3" fmla="*/ 0 w 9273309"/>
              <a:gd name="connsiteY3" fmla="*/ 1009975 h 1009975"/>
              <a:gd name="connsiteX4" fmla="*/ 0 w 9273309"/>
              <a:gd name="connsiteY4" fmla="*/ 867825 h 1009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273309" h="1009975">
                <a:moveTo>
                  <a:pt x="4636655" y="0"/>
                </a:moveTo>
                <a:lnTo>
                  <a:pt x="9273309" y="867825"/>
                </a:lnTo>
                <a:lnTo>
                  <a:pt x="9273309" y="1009975"/>
                </a:lnTo>
                <a:lnTo>
                  <a:pt x="0" y="1009975"/>
                </a:lnTo>
                <a:lnTo>
                  <a:pt x="0" y="867825"/>
                </a:ln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400" b="1">
              <a:solidFill>
                <a:schemeClr val="bg1"/>
              </a:solidFill>
            </a:endParaRPr>
          </a:p>
          <a:p>
            <a:pPr algn="ctr"/>
            <a:r>
              <a:rPr lang="en-US" sz="1400" b="1">
                <a:solidFill>
                  <a:schemeClr val="bg1"/>
                </a:solidFill>
              </a:rPr>
              <a:t>Rapiscan Science and Technology</a:t>
            </a:r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5CAFDEC9-D92B-0EAD-A4E6-18B4DED23147}"/>
              </a:ext>
            </a:extLst>
          </p:cNvPr>
          <p:cNvSpPr/>
          <p:nvPr/>
        </p:nvSpPr>
        <p:spPr>
          <a:xfrm>
            <a:off x="484957" y="1554027"/>
            <a:ext cx="5526014" cy="392215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>
                <a:solidFill>
                  <a:schemeClr val="bg1"/>
                </a:solidFill>
              </a:rPr>
              <a:t>Develop and protect innovative technologies to integrate into products and aid sales</a:t>
            </a:r>
            <a:endParaRPr lang="en-US" sz="1100">
              <a:solidFill>
                <a:schemeClr val="bg1"/>
              </a:solidFill>
            </a:endParaRPr>
          </a:p>
        </p:txBody>
      </p:sp>
      <p:sp>
        <p:nvSpPr>
          <p:cNvPr id="149" name="TextBox 148">
            <a:extLst>
              <a:ext uri="{FF2B5EF4-FFF2-40B4-BE49-F238E27FC236}">
                <a16:creationId xmlns:a16="http://schemas.microsoft.com/office/drawing/2014/main" id="{9761ECFF-4182-DD85-4E53-02149BE85526}"/>
              </a:ext>
            </a:extLst>
          </p:cNvPr>
          <p:cNvSpPr txBox="1"/>
          <p:nvPr/>
        </p:nvSpPr>
        <p:spPr>
          <a:xfrm>
            <a:off x="4151646" y="4708533"/>
            <a:ext cx="94778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" b="1"/>
              <a:t>DOSE MANAGEMENT</a:t>
            </a:r>
          </a:p>
        </p:txBody>
      </p:sp>
      <p:pic>
        <p:nvPicPr>
          <p:cNvPr id="151" name="Picture 150" descr="A black background with a black square&#10;&#10;Description automatically generated with medium confidence">
            <a:extLst>
              <a:ext uri="{FF2B5EF4-FFF2-40B4-BE49-F238E27FC236}">
                <a16:creationId xmlns:a16="http://schemas.microsoft.com/office/drawing/2014/main" id="{09A1357D-55DB-0BFF-C06D-D0A7641C7B9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bg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690516" y="3124186"/>
            <a:ext cx="347635" cy="348983"/>
          </a:xfrm>
          <a:prstGeom prst="rect">
            <a:avLst/>
          </a:prstGeom>
        </p:spPr>
      </p:pic>
      <p:pic>
        <p:nvPicPr>
          <p:cNvPr id="155" name="Picture 154" descr="A black background with a black square&#10;&#10;Description automatically generated with medium confidence">
            <a:extLst>
              <a:ext uri="{FF2B5EF4-FFF2-40B4-BE49-F238E27FC236}">
                <a16:creationId xmlns:a16="http://schemas.microsoft.com/office/drawing/2014/main" id="{CC8DA8C2-9B90-BB8F-C196-6C49C9C96C04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bg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395123" y="2979399"/>
            <a:ext cx="472935" cy="474768"/>
          </a:xfrm>
          <a:prstGeom prst="rect">
            <a:avLst/>
          </a:prstGeom>
        </p:spPr>
      </p:pic>
      <p:pic>
        <p:nvPicPr>
          <p:cNvPr id="157" name="Picture 156" descr="A black background with a black square&#10;&#10;Description automatically generated with medium confidence">
            <a:extLst>
              <a:ext uri="{FF2B5EF4-FFF2-40B4-BE49-F238E27FC236}">
                <a16:creationId xmlns:a16="http://schemas.microsoft.com/office/drawing/2014/main" id="{9742D661-82E0-5A57-AFBE-56BDFA3278AD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bg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5415789" y="3054666"/>
            <a:ext cx="361585" cy="362986"/>
          </a:xfrm>
          <a:prstGeom prst="rect">
            <a:avLst/>
          </a:prstGeom>
        </p:spPr>
      </p:pic>
      <p:pic>
        <p:nvPicPr>
          <p:cNvPr id="159" name="Picture 158" descr="A black background with a black square&#10;&#10;Description automatically generated with medium confidence">
            <a:extLst>
              <a:ext uri="{FF2B5EF4-FFF2-40B4-BE49-F238E27FC236}">
                <a16:creationId xmlns:a16="http://schemas.microsoft.com/office/drawing/2014/main" id="{0D617096-00EB-9002-5B44-F487FCD05D90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bg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624181" y="3029090"/>
            <a:ext cx="371211" cy="372648"/>
          </a:xfrm>
          <a:prstGeom prst="rect">
            <a:avLst/>
          </a:prstGeom>
        </p:spPr>
      </p:pic>
      <p:pic>
        <p:nvPicPr>
          <p:cNvPr id="161" name="Picture 160" descr="A black background with a black square&#10;&#10;Description automatically generated with medium confidence">
            <a:extLst>
              <a:ext uri="{FF2B5EF4-FFF2-40B4-BE49-F238E27FC236}">
                <a16:creationId xmlns:a16="http://schemas.microsoft.com/office/drawing/2014/main" id="{17F80A3D-E4F3-F8A3-D128-C7748650CE7F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prstClr val="black"/>
              <a:schemeClr val="bg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530604" y="3068199"/>
            <a:ext cx="327412" cy="328679"/>
          </a:xfrm>
          <a:prstGeom prst="rect">
            <a:avLst/>
          </a:prstGeom>
        </p:spPr>
      </p:pic>
      <p:pic>
        <p:nvPicPr>
          <p:cNvPr id="163" name="Picture 162" descr="A black background with a black square&#10;&#10;Description automatically generated with medium confidence">
            <a:extLst>
              <a:ext uri="{FF2B5EF4-FFF2-40B4-BE49-F238E27FC236}">
                <a16:creationId xmlns:a16="http://schemas.microsoft.com/office/drawing/2014/main" id="{8480E87A-6984-242F-CDBE-B1C8AAEACFC4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prstClr val="black"/>
              <a:schemeClr val="bg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588598" y="3068482"/>
            <a:ext cx="326899" cy="32816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8E9D9F-42F4-9AE7-6BB7-20161B318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Cargo Science and Technology Group (UK)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D2E6BF-2EB6-7272-827D-0CEB17F128E0}"/>
              </a:ext>
            </a:extLst>
          </p:cNvPr>
          <p:cNvSpPr txBox="1"/>
          <p:nvPr/>
        </p:nvSpPr>
        <p:spPr>
          <a:xfrm>
            <a:off x="7915394" y="1049964"/>
            <a:ext cx="2308633" cy="600164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100">
                <a:solidFill>
                  <a:schemeClr val="bg1"/>
                </a:solidFill>
                <a:cs typeface="Arial"/>
              </a:rPr>
              <a:t>Mark Procter</a:t>
            </a:r>
          </a:p>
          <a:p>
            <a:pPr algn="ctr"/>
            <a:r>
              <a:rPr lang="en-US" sz="1100">
                <a:solidFill>
                  <a:schemeClr val="bg1"/>
                </a:solidFill>
                <a:cs typeface="Arial"/>
              </a:rPr>
              <a:t>Vice President</a:t>
            </a:r>
          </a:p>
          <a:p>
            <a:pPr algn="ctr"/>
            <a:r>
              <a:rPr lang="en-US" sz="1100">
                <a:solidFill>
                  <a:schemeClr val="bg1"/>
                </a:solidFill>
                <a:cs typeface="Arial"/>
              </a:rPr>
              <a:t>Cargo Science &amp; Technology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082CFA7-E889-0015-80D1-E904E485F54E}"/>
              </a:ext>
            </a:extLst>
          </p:cNvPr>
          <p:cNvSpPr txBox="1"/>
          <p:nvPr/>
        </p:nvSpPr>
        <p:spPr>
          <a:xfrm>
            <a:off x="8175077" y="2023918"/>
            <a:ext cx="1880008" cy="600164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cs typeface="Arial"/>
              </a:rPr>
              <a:t>Mike Jenkins</a:t>
            </a:r>
          </a:p>
          <a:p>
            <a:pPr algn="ctr"/>
            <a:r>
              <a:rPr lang="en-US" sz="1100" dirty="0">
                <a:solidFill>
                  <a:schemeClr val="bg1"/>
                </a:solidFill>
                <a:cs typeface="Arial"/>
              </a:rPr>
              <a:t>Senior X-ray imaging Laboratory Manager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E3C3996-4218-1E3E-E60B-D41047B560B2}"/>
              </a:ext>
            </a:extLst>
          </p:cNvPr>
          <p:cNvSpPr txBox="1"/>
          <p:nvPr/>
        </p:nvSpPr>
        <p:spPr>
          <a:xfrm>
            <a:off x="10224027" y="2023918"/>
            <a:ext cx="1641883" cy="600164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100">
                <a:solidFill>
                  <a:schemeClr val="bg1"/>
                </a:solidFill>
                <a:cs typeface="Arial"/>
              </a:rPr>
              <a:t>David Sharp</a:t>
            </a:r>
          </a:p>
          <a:p>
            <a:pPr algn="ctr"/>
            <a:r>
              <a:rPr lang="en-US" sz="1100">
                <a:solidFill>
                  <a:schemeClr val="bg1"/>
                </a:solidFill>
                <a:cs typeface="Arial"/>
              </a:rPr>
              <a:t>Director Technical Business Development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E89E478-7ADF-BA3D-702C-8D75BD465219}"/>
              </a:ext>
            </a:extLst>
          </p:cNvPr>
          <p:cNvSpPr txBox="1"/>
          <p:nvPr/>
        </p:nvSpPr>
        <p:spPr>
          <a:xfrm>
            <a:off x="10295464" y="2961658"/>
            <a:ext cx="1499008" cy="430887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100">
                <a:solidFill>
                  <a:schemeClr val="bg1"/>
                </a:solidFill>
                <a:cs typeface="Arial"/>
              </a:rPr>
              <a:t>Dre Cristini</a:t>
            </a:r>
          </a:p>
          <a:p>
            <a:pPr algn="ctr"/>
            <a:r>
              <a:rPr lang="en-US" sz="1100">
                <a:solidFill>
                  <a:schemeClr val="bg1"/>
                </a:solidFill>
                <a:cs typeface="Arial"/>
              </a:rPr>
              <a:t>Data Scientist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F53751-8EA0-340F-FB63-6279D98DC64E}"/>
              </a:ext>
            </a:extLst>
          </p:cNvPr>
          <p:cNvSpPr txBox="1"/>
          <p:nvPr/>
        </p:nvSpPr>
        <p:spPr>
          <a:xfrm>
            <a:off x="8365577" y="2939723"/>
            <a:ext cx="1499008" cy="430887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cs typeface="Arial"/>
              </a:rPr>
              <a:t>Joe Crone</a:t>
            </a:r>
          </a:p>
          <a:p>
            <a:pPr algn="ctr"/>
            <a:r>
              <a:rPr lang="en-US" sz="1100" dirty="0">
                <a:solidFill>
                  <a:schemeClr val="bg1"/>
                </a:solidFill>
                <a:cs typeface="Arial"/>
              </a:rPr>
              <a:t>Accelerator Scientist</a:t>
            </a:r>
          </a:p>
        </p:txBody>
      </p:sp>
    </p:spTree>
    <p:extLst>
      <p:ext uri="{BB962C8B-B14F-4D97-AF65-F5344CB8AC3E}">
        <p14:creationId xmlns:p14="http://schemas.microsoft.com/office/powerpoint/2010/main" val="26430189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4D208B-79FA-C4FA-ADBD-EA46C7466A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1" name="Chart 90">
            <a:extLst>
              <a:ext uri="{FF2B5EF4-FFF2-40B4-BE49-F238E27FC236}">
                <a16:creationId xmlns:a16="http://schemas.microsoft.com/office/drawing/2014/main" id="{9D0F7475-7BE5-361B-17C8-82126BBC27A5}"/>
              </a:ext>
            </a:extLst>
          </p:cNvPr>
          <p:cNvGraphicFramePr/>
          <p:nvPr/>
        </p:nvGraphicFramePr>
        <p:xfrm>
          <a:off x="2298324" y="3662072"/>
          <a:ext cx="1807009" cy="79982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92" name="Chart 91">
            <a:extLst>
              <a:ext uri="{FF2B5EF4-FFF2-40B4-BE49-F238E27FC236}">
                <a16:creationId xmlns:a16="http://schemas.microsoft.com/office/drawing/2014/main" id="{07978D29-6055-F37D-69D3-715EDF92AC52}"/>
              </a:ext>
            </a:extLst>
          </p:cNvPr>
          <p:cNvGraphicFramePr/>
          <p:nvPr/>
        </p:nvGraphicFramePr>
        <p:xfrm>
          <a:off x="3890781" y="3662072"/>
          <a:ext cx="1807009" cy="79982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93" name="Chart 92">
            <a:extLst>
              <a:ext uri="{FF2B5EF4-FFF2-40B4-BE49-F238E27FC236}">
                <a16:creationId xmlns:a16="http://schemas.microsoft.com/office/drawing/2014/main" id="{F33AC97A-5575-9CB7-077C-9AB39F532DB3}"/>
              </a:ext>
            </a:extLst>
          </p:cNvPr>
          <p:cNvGraphicFramePr/>
          <p:nvPr/>
        </p:nvGraphicFramePr>
        <p:xfrm>
          <a:off x="5316532" y="3662072"/>
          <a:ext cx="1807009" cy="79982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94" name="Chart 93">
            <a:extLst>
              <a:ext uri="{FF2B5EF4-FFF2-40B4-BE49-F238E27FC236}">
                <a16:creationId xmlns:a16="http://schemas.microsoft.com/office/drawing/2014/main" id="{D974BAE7-6F5C-A56B-5A9C-8CFB5B293CA9}"/>
              </a:ext>
            </a:extLst>
          </p:cNvPr>
          <p:cNvGraphicFramePr/>
          <p:nvPr/>
        </p:nvGraphicFramePr>
        <p:xfrm>
          <a:off x="6906453" y="3662072"/>
          <a:ext cx="1807009" cy="79982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90" name="Chart 89">
            <a:extLst>
              <a:ext uri="{FF2B5EF4-FFF2-40B4-BE49-F238E27FC236}">
                <a16:creationId xmlns:a16="http://schemas.microsoft.com/office/drawing/2014/main" id="{B86CDAE0-421A-5222-987B-72881C77CAF5}"/>
              </a:ext>
            </a:extLst>
          </p:cNvPr>
          <p:cNvGraphicFramePr/>
          <p:nvPr/>
        </p:nvGraphicFramePr>
        <p:xfrm>
          <a:off x="722772" y="3668819"/>
          <a:ext cx="1807009" cy="79982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4" name="Title 3">
            <a:extLst>
              <a:ext uri="{FF2B5EF4-FFF2-40B4-BE49-F238E27FC236}">
                <a16:creationId xmlns:a16="http://schemas.microsoft.com/office/drawing/2014/main" id="{499A50B9-915D-F94F-6717-AA3868708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73" y="-128745"/>
            <a:ext cx="7919316" cy="906898"/>
          </a:xfrm>
        </p:spPr>
        <p:txBody>
          <a:bodyPr/>
          <a:lstStyle/>
          <a:p>
            <a:r>
              <a:rPr lang="en-GB" dirty="0">
                <a:latin typeface="Tenorite" panose="00000500000000000000" pitchFamily="2" charset="0"/>
              </a:rPr>
              <a:t>LEVERAGING ACADEMIA</a:t>
            </a:r>
          </a:p>
        </p:txBody>
      </p:sp>
      <p:pic>
        <p:nvPicPr>
          <p:cNvPr id="15" name="Picture 2" descr="Indiana University">
            <a:extLst>
              <a:ext uri="{FF2B5EF4-FFF2-40B4-BE49-F238E27FC236}">
                <a16:creationId xmlns:a16="http://schemas.microsoft.com/office/drawing/2014/main" id="{7E380BF2-1074-69E2-D586-4C26D3FB8C7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72" b="13635"/>
          <a:stretch/>
        </p:blipFill>
        <p:spPr bwMode="auto">
          <a:xfrm>
            <a:off x="8297327" y="204062"/>
            <a:ext cx="1524309" cy="704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E0DB52D-F324-B65B-D1BD-A86DF51CAADD}"/>
              </a:ext>
            </a:extLst>
          </p:cNvPr>
          <p:cNvSpPr txBox="1"/>
          <p:nvPr/>
        </p:nvSpPr>
        <p:spPr bwMode="auto">
          <a:xfrm>
            <a:off x="3385397" y="1486918"/>
            <a:ext cx="177092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Senior Post Doctoral Research Fellow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Arial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183A522-3955-24D4-18EA-DA81B6B9A055}"/>
              </a:ext>
            </a:extLst>
          </p:cNvPr>
          <p:cNvSpPr txBox="1"/>
          <p:nvPr/>
        </p:nvSpPr>
        <p:spPr bwMode="auto">
          <a:xfrm>
            <a:off x="940720" y="2809417"/>
            <a:ext cx="177092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Post Doctoral Research Associate (PDRA)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81F2A99-EC3E-C323-59AA-3937BC596073}"/>
              </a:ext>
            </a:extLst>
          </p:cNvPr>
          <p:cNvSpPr txBox="1"/>
          <p:nvPr/>
        </p:nvSpPr>
        <p:spPr bwMode="auto">
          <a:xfrm>
            <a:off x="287029" y="3887110"/>
            <a:ext cx="177092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PhD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1" i="0" u="none" strike="noStrike" kern="1200" cap="none" spc="0" normalizeH="0" baseline="0" noProof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Tenorite"/>
              <a:ea typeface="+mn-ea"/>
              <a:cs typeface="+mn-cs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F1B7448-B5F8-41F0-2C72-244B1BCA3A3E}"/>
              </a:ext>
            </a:extLst>
          </p:cNvPr>
          <p:cNvSpPr txBox="1"/>
          <p:nvPr/>
        </p:nvSpPr>
        <p:spPr>
          <a:xfrm>
            <a:off x="110273" y="437822"/>
            <a:ext cx="61255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Tenorite" panose="00000500000000000000" pitchFamily="2" charset="0"/>
                <a:ea typeface="+mn-ea"/>
                <a:cs typeface="+mn-cs"/>
              </a:rPr>
              <a:t>Innovation in the North-West of UK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65000"/>
                </a:prstClr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2" name="Graphic 1" descr="Professor male with solid fill">
            <a:extLst>
              <a:ext uri="{FF2B5EF4-FFF2-40B4-BE49-F238E27FC236}">
                <a16:creationId xmlns:a16="http://schemas.microsoft.com/office/drawing/2014/main" id="{3153F5BF-FD9C-08A6-332C-A310B0E8280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991929" y="1436299"/>
            <a:ext cx="502258" cy="502258"/>
          </a:xfrm>
          <a:prstGeom prst="rect">
            <a:avLst/>
          </a:prstGeom>
        </p:spPr>
      </p:pic>
      <p:pic>
        <p:nvPicPr>
          <p:cNvPr id="29" name="Graphic 28" descr="Graduation cap with solid fill">
            <a:extLst>
              <a:ext uri="{FF2B5EF4-FFF2-40B4-BE49-F238E27FC236}">
                <a16:creationId xmlns:a16="http://schemas.microsoft.com/office/drawing/2014/main" id="{9A5B3189-2FE2-9D6E-E81F-B0705907F8E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380073" y="2324177"/>
            <a:ext cx="526380" cy="526380"/>
          </a:xfrm>
          <a:prstGeom prst="rect">
            <a:avLst/>
          </a:prstGeom>
        </p:spPr>
      </p:pic>
      <p:pic>
        <p:nvPicPr>
          <p:cNvPr id="30" name="Graphic 29" descr="Graduation cap with solid fill">
            <a:extLst>
              <a:ext uri="{FF2B5EF4-FFF2-40B4-BE49-F238E27FC236}">
                <a16:creationId xmlns:a16="http://schemas.microsoft.com/office/drawing/2014/main" id="{BDE01C34-CDE2-8799-3AF5-0ABE146D2BD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581012" y="2323458"/>
            <a:ext cx="526380" cy="52638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1F012F99-D83B-F806-C4E8-83CE9AA22D09}"/>
              </a:ext>
            </a:extLst>
          </p:cNvPr>
          <p:cNvSpPr txBox="1"/>
          <p:nvPr/>
        </p:nvSpPr>
        <p:spPr bwMode="auto">
          <a:xfrm>
            <a:off x="5834424" y="2805617"/>
            <a:ext cx="177092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Post Doctoral Research Associate (PDRA)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5424186-5328-5501-B10A-2C53FEA618A4}"/>
              </a:ext>
            </a:extLst>
          </p:cNvPr>
          <p:cNvCxnSpPr>
            <a:stCxn id="16" idx="2"/>
          </p:cNvCxnSpPr>
          <p:nvPr/>
        </p:nvCxnSpPr>
        <p:spPr>
          <a:xfrm>
            <a:off x="4270860" y="1948583"/>
            <a:ext cx="0" cy="2847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85392E69-1B8D-5F75-D32B-53FC2CC23EEF}"/>
              </a:ext>
            </a:extLst>
          </p:cNvPr>
          <p:cNvCxnSpPr>
            <a:cxnSpLocks/>
          </p:cNvCxnSpPr>
          <p:nvPr/>
        </p:nvCxnSpPr>
        <p:spPr>
          <a:xfrm flipH="1">
            <a:off x="1862716" y="2233283"/>
            <a:ext cx="240814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5DC2DDF9-96F9-7DE4-410D-87A74EB80C9E}"/>
              </a:ext>
            </a:extLst>
          </p:cNvPr>
          <p:cNvCxnSpPr>
            <a:cxnSpLocks/>
          </p:cNvCxnSpPr>
          <p:nvPr/>
        </p:nvCxnSpPr>
        <p:spPr>
          <a:xfrm flipH="1">
            <a:off x="4257420" y="2233283"/>
            <a:ext cx="240814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45" name="Chart 44">
            <a:extLst>
              <a:ext uri="{FF2B5EF4-FFF2-40B4-BE49-F238E27FC236}">
                <a16:creationId xmlns:a16="http://schemas.microsoft.com/office/drawing/2014/main" id="{6A01A8CC-D81E-8F40-3B3D-EA7CE3258F82}"/>
              </a:ext>
            </a:extLst>
          </p:cNvPr>
          <p:cNvGraphicFramePr/>
          <p:nvPr/>
        </p:nvGraphicFramePr>
        <p:xfrm>
          <a:off x="4423157" y="1415678"/>
          <a:ext cx="1807009" cy="79982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graphicFrame>
        <p:nvGraphicFramePr>
          <p:cNvPr id="46" name="Chart 45">
            <a:extLst>
              <a:ext uri="{FF2B5EF4-FFF2-40B4-BE49-F238E27FC236}">
                <a16:creationId xmlns:a16="http://schemas.microsoft.com/office/drawing/2014/main" id="{88946826-AC94-DC78-2161-F2F5BE339BF4}"/>
              </a:ext>
            </a:extLst>
          </p:cNvPr>
          <p:cNvGraphicFramePr/>
          <p:nvPr/>
        </p:nvGraphicFramePr>
        <p:xfrm>
          <a:off x="1389010" y="2300358"/>
          <a:ext cx="1807009" cy="79982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61B40B65-AC76-4D59-0D52-E35C5BDF5C17}"/>
              </a:ext>
            </a:extLst>
          </p:cNvPr>
          <p:cNvCxnSpPr>
            <a:cxnSpLocks/>
          </p:cNvCxnSpPr>
          <p:nvPr/>
        </p:nvCxnSpPr>
        <p:spPr>
          <a:xfrm>
            <a:off x="6657374" y="2224737"/>
            <a:ext cx="0" cy="18145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0" name="Graphic 59" descr="School boy with solid fill">
            <a:extLst>
              <a:ext uri="{FF2B5EF4-FFF2-40B4-BE49-F238E27FC236}">
                <a16:creationId xmlns:a16="http://schemas.microsoft.com/office/drawing/2014/main" id="{B99316A6-87CA-2EA9-BB04-3A71C0D27F2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5572388" y="3450404"/>
            <a:ext cx="506566" cy="506566"/>
          </a:xfrm>
          <a:prstGeom prst="rect">
            <a:avLst/>
          </a:prstGeom>
        </p:spPr>
      </p:pic>
      <p:pic>
        <p:nvPicPr>
          <p:cNvPr id="61" name="Graphic 60" descr="School boy with solid fill">
            <a:extLst>
              <a:ext uri="{FF2B5EF4-FFF2-40B4-BE49-F238E27FC236}">
                <a16:creationId xmlns:a16="http://schemas.microsoft.com/office/drawing/2014/main" id="{8ED17E74-6B8F-5750-76C1-C5775901B6A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919211" y="3450404"/>
            <a:ext cx="506566" cy="506566"/>
          </a:xfrm>
          <a:prstGeom prst="rect">
            <a:avLst/>
          </a:prstGeom>
        </p:spPr>
      </p:pic>
      <p:pic>
        <p:nvPicPr>
          <p:cNvPr id="62" name="Graphic 61" descr="School boy with solid fill">
            <a:extLst>
              <a:ext uri="{FF2B5EF4-FFF2-40B4-BE49-F238E27FC236}">
                <a16:creationId xmlns:a16="http://schemas.microsoft.com/office/drawing/2014/main" id="{3335144C-BC81-0967-6A5A-3EDBC0861FB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2470270" y="3450404"/>
            <a:ext cx="506566" cy="506566"/>
          </a:xfrm>
          <a:prstGeom prst="rect">
            <a:avLst/>
          </a:prstGeom>
        </p:spPr>
      </p:pic>
      <p:pic>
        <p:nvPicPr>
          <p:cNvPr id="63" name="Graphic 62" descr="School boy with solid fill">
            <a:extLst>
              <a:ext uri="{FF2B5EF4-FFF2-40B4-BE49-F238E27FC236}">
                <a16:creationId xmlns:a16="http://schemas.microsoft.com/office/drawing/2014/main" id="{F7B7848D-DC2B-B85F-6A9E-1ACB19E0C6F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4021329" y="3450404"/>
            <a:ext cx="506566" cy="506566"/>
          </a:xfrm>
          <a:prstGeom prst="rect">
            <a:avLst/>
          </a:prstGeom>
        </p:spPr>
      </p:pic>
      <p:pic>
        <p:nvPicPr>
          <p:cNvPr id="64" name="Graphic 63" descr="School boy with solid fill">
            <a:extLst>
              <a:ext uri="{FF2B5EF4-FFF2-40B4-BE49-F238E27FC236}">
                <a16:creationId xmlns:a16="http://schemas.microsoft.com/office/drawing/2014/main" id="{02F6A0E3-B2FE-5212-2CC2-D6072C5DF30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7123446" y="3450404"/>
            <a:ext cx="506566" cy="506566"/>
          </a:xfrm>
          <a:prstGeom prst="rect">
            <a:avLst/>
          </a:prstGeom>
        </p:spPr>
      </p:pic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FADF91FC-64E1-A328-F630-93283271E898}"/>
              </a:ext>
            </a:extLst>
          </p:cNvPr>
          <p:cNvCxnSpPr>
            <a:cxnSpLocks/>
          </p:cNvCxnSpPr>
          <p:nvPr/>
        </p:nvCxnSpPr>
        <p:spPr>
          <a:xfrm flipH="1" flipV="1">
            <a:off x="1172494" y="3391890"/>
            <a:ext cx="6200710" cy="388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8" name="TextBox 67">
            <a:extLst>
              <a:ext uri="{FF2B5EF4-FFF2-40B4-BE49-F238E27FC236}">
                <a16:creationId xmlns:a16="http://schemas.microsoft.com/office/drawing/2014/main" id="{75C91BE5-88DA-A514-754B-65FDE79C8FFD}"/>
              </a:ext>
            </a:extLst>
          </p:cNvPr>
          <p:cNvSpPr txBox="1"/>
          <p:nvPr/>
        </p:nvSpPr>
        <p:spPr bwMode="auto">
          <a:xfrm>
            <a:off x="3142312" y="5478429"/>
            <a:ext cx="237635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Undergraduate </a:t>
            </a:r>
          </a:p>
          <a:p>
            <a:pPr algn="ctr">
              <a:defRPr/>
            </a:pPr>
            <a:r>
              <a:rPr kumimoji="0" lang="en-GB" sz="12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(</a:t>
            </a:r>
            <a:r>
              <a:rPr lang="en-GB" sz="1200" b="1">
                <a:solidFill>
                  <a:srgbClr val="0E2841"/>
                </a:solidFill>
                <a:latin typeface="Tenorite"/>
              </a:rPr>
              <a:t>NTEC MSc</a:t>
            </a:r>
            <a:r>
              <a:rPr kumimoji="0" lang="en-GB" sz="12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 &amp; </a:t>
            </a:r>
            <a:r>
              <a:rPr kumimoji="0" lang="en-GB" sz="1200" b="1" i="0" u="none" strike="noStrike" kern="1200" cap="none" spc="0" normalizeH="0" baseline="0" noProof="0" err="1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MPhys</a:t>
            </a:r>
            <a:r>
              <a:rPr lang="en-GB" sz="1200" b="1">
                <a:solidFill>
                  <a:srgbClr val="0E2841"/>
                </a:solidFill>
                <a:latin typeface="Tenorite"/>
              </a:rPr>
              <a:t> projects</a:t>
            </a:r>
            <a:r>
              <a:rPr kumimoji="0" lang="en-GB" sz="12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)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D6A4BDFE-C41D-EC4A-EB4A-06E0D1A10B0A}"/>
              </a:ext>
            </a:extLst>
          </p:cNvPr>
          <p:cNvSpPr txBox="1"/>
          <p:nvPr/>
        </p:nvSpPr>
        <p:spPr bwMode="auto">
          <a:xfrm>
            <a:off x="1850056" y="3892092"/>
            <a:ext cx="177092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PhD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1" i="0" u="none" strike="noStrike" kern="1200" cap="none" spc="0" normalizeH="0" baseline="0" noProof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Tenorite"/>
              <a:ea typeface="+mn-ea"/>
              <a:cs typeface="+mn-cs"/>
            </a:endParaRP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1BE60B67-1643-047F-729D-C4D5D80811E7}"/>
              </a:ext>
            </a:extLst>
          </p:cNvPr>
          <p:cNvSpPr txBox="1"/>
          <p:nvPr/>
        </p:nvSpPr>
        <p:spPr bwMode="auto">
          <a:xfrm>
            <a:off x="3400233" y="3892092"/>
            <a:ext cx="177092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PhD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1" i="0" u="none" strike="noStrike" kern="1200" cap="none" spc="0" normalizeH="0" baseline="0" noProof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Tenorite"/>
              <a:ea typeface="+mn-ea"/>
              <a:cs typeface="+mn-cs"/>
            </a:endParaRP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EA33E715-D9D3-D5B1-D0AC-8AFA702BCEED}"/>
              </a:ext>
            </a:extLst>
          </p:cNvPr>
          <p:cNvSpPr txBox="1"/>
          <p:nvPr/>
        </p:nvSpPr>
        <p:spPr bwMode="auto">
          <a:xfrm>
            <a:off x="4950410" y="3892092"/>
            <a:ext cx="177092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PhD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1" i="0" u="none" strike="noStrike" kern="1200" cap="none" spc="0" normalizeH="0" baseline="0" noProof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Tenorite"/>
              <a:ea typeface="+mn-ea"/>
              <a:cs typeface="+mn-cs"/>
            </a:endParaRP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214526CF-2C9A-B5B4-8C22-9E926F8CDD1A}"/>
              </a:ext>
            </a:extLst>
          </p:cNvPr>
          <p:cNvSpPr txBox="1"/>
          <p:nvPr/>
        </p:nvSpPr>
        <p:spPr bwMode="auto">
          <a:xfrm>
            <a:off x="6500589" y="3892092"/>
            <a:ext cx="177092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PhD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1" i="0" u="none" strike="noStrike" kern="1200" cap="none" spc="0" normalizeH="0" baseline="0" noProof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Tenorite"/>
              <a:ea typeface="+mn-ea"/>
              <a:cs typeface="+mn-cs"/>
            </a:endParaRP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06711AEB-D493-9192-D926-400B55C158B6}"/>
              </a:ext>
            </a:extLst>
          </p:cNvPr>
          <p:cNvCxnSpPr>
            <a:cxnSpLocks/>
          </p:cNvCxnSpPr>
          <p:nvPr/>
        </p:nvCxnSpPr>
        <p:spPr>
          <a:xfrm>
            <a:off x="1867761" y="2220240"/>
            <a:ext cx="0" cy="18145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76" name="Graphic 75" descr="Classroom outline">
            <a:extLst>
              <a:ext uri="{FF2B5EF4-FFF2-40B4-BE49-F238E27FC236}">
                <a16:creationId xmlns:a16="http://schemas.microsoft.com/office/drawing/2014/main" id="{F4BA82E7-D4D5-EA08-4C6F-8FD91F4348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3750986" y="4406444"/>
            <a:ext cx="1012868" cy="1012868"/>
          </a:xfrm>
          <a:prstGeom prst="rect">
            <a:avLst/>
          </a:prstGeom>
        </p:spPr>
      </p:pic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A203ADFC-E27E-148D-6173-827969CBFE06}"/>
              </a:ext>
            </a:extLst>
          </p:cNvPr>
          <p:cNvCxnSpPr>
            <a:cxnSpLocks/>
            <a:endCxn id="64" idx="0"/>
          </p:cNvCxnSpPr>
          <p:nvPr/>
        </p:nvCxnSpPr>
        <p:spPr>
          <a:xfrm>
            <a:off x="7376729" y="3384296"/>
            <a:ext cx="0" cy="6610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B9E6D08F-0C8C-6A61-D20E-79898035D0D5}"/>
              </a:ext>
            </a:extLst>
          </p:cNvPr>
          <p:cNvCxnSpPr>
            <a:cxnSpLocks/>
          </p:cNvCxnSpPr>
          <p:nvPr/>
        </p:nvCxnSpPr>
        <p:spPr>
          <a:xfrm>
            <a:off x="5826548" y="3395771"/>
            <a:ext cx="0" cy="6610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CCD04907-C259-18D9-4F4B-CC98FE685D8A}"/>
              </a:ext>
            </a:extLst>
          </p:cNvPr>
          <p:cNvCxnSpPr>
            <a:cxnSpLocks/>
          </p:cNvCxnSpPr>
          <p:nvPr/>
        </p:nvCxnSpPr>
        <p:spPr>
          <a:xfrm>
            <a:off x="4280293" y="3394004"/>
            <a:ext cx="0" cy="6610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0E72BAAE-D345-6842-ADA8-A99FCEAA0610}"/>
              </a:ext>
            </a:extLst>
          </p:cNvPr>
          <p:cNvCxnSpPr>
            <a:cxnSpLocks/>
          </p:cNvCxnSpPr>
          <p:nvPr/>
        </p:nvCxnSpPr>
        <p:spPr>
          <a:xfrm>
            <a:off x="2722671" y="3385707"/>
            <a:ext cx="0" cy="6610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97DB56BD-B688-5707-4140-0782388AEE6B}"/>
              </a:ext>
            </a:extLst>
          </p:cNvPr>
          <p:cNvCxnSpPr>
            <a:cxnSpLocks/>
          </p:cNvCxnSpPr>
          <p:nvPr/>
        </p:nvCxnSpPr>
        <p:spPr>
          <a:xfrm>
            <a:off x="1177810" y="3390324"/>
            <a:ext cx="0" cy="6610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9" name="TextBox 88">
            <a:extLst>
              <a:ext uri="{FF2B5EF4-FFF2-40B4-BE49-F238E27FC236}">
                <a16:creationId xmlns:a16="http://schemas.microsoft.com/office/drawing/2014/main" id="{D5FB7935-627A-F734-2F3F-B15626ED21A4}"/>
              </a:ext>
            </a:extLst>
          </p:cNvPr>
          <p:cNvSpPr txBox="1"/>
          <p:nvPr/>
        </p:nvSpPr>
        <p:spPr bwMode="auto">
          <a:xfrm>
            <a:off x="8694292" y="1535771"/>
            <a:ext cx="3436443" cy="372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0E2841"/>
              </a:solidFill>
              <a:effectLst/>
              <a:highlight>
                <a:srgbClr val="FFFFFF"/>
              </a:highlight>
              <a:uLnTx/>
              <a:uFillTx/>
              <a:latin typeface="Tenorite"/>
              <a:ea typeface="+mn-ea"/>
              <a:cs typeface="Arial"/>
            </a:endParaRPr>
          </a:p>
          <a:p>
            <a:pPr marL="171450" marR="0" lvl="0" indent="-1714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71BA"/>
                </a:solidFill>
                <a:effectLst/>
                <a:highlight>
                  <a:srgbClr val="FFFFFF"/>
                </a:highlight>
                <a:uLnTx/>
                <a:uFillTx/>
                <a:latin typeface="Tenorite"/>
                <a:ea typeface="+mn-ea"/>
                <a:cs typeface="Arial"/>
              </a:rPr>
              <a:t>Targeting Manchester fellow to provide leadership of group – and alignment to industry priorities.</a:t>
            </a:r>
          </a:p>
          <a:p>
            <a:pPr marL="171450" marR="0" lvl="0" indent="-1714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600" dirty="0">
              <a:solidFill>
                <a:srgbClr val="0071BA"/>
              </a:solidFill>
              <a:highlight>
                <a:srgbClr val="FFFFFF"/>
              </a:highlight>
              <a:latin typeface="Tenorite"/>
              <a:cs typeface="Arial"/>
            </a:endParaRPr>
          </a:p>
          <a:p>
            <a:pPr marL="171450" marR="0" lvl="0" indent="-1714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71BA"/>
                </a:solidFill>
                <a:effectLst/>
                <a:highlight>
                  <a:srgbClr val="FFFFFF"/>
                </a:highlight>
                <a:uLnTx/>
                <a:uFillTx/>
                <a:latin typeface="Tenorite"/>
                <a:ea typeface="+mn-ea"/>
                <a:cs typeface="Arial"/>
              </a:rPr>
              <a:t>PDRA (IAA funded) currently employed until December.</a:t>
            </a:r>
          </a:p>
          <a:p>
            <a:pPr marL="171450" marR="0" lvl="0" indent="-1714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600" dirty="0">
              <a:solidFill>
                <a:srgbClr val="0071BA"/>
              </a:solidFill>
              <a:highlight>
                <a:srgbClr val="FFFFFF"/>
              </a:highlight>
              <a:latin typeface="Tenorite"/>
              <a:cs typeface="Arial"/>
            </a:endParaRPr>
          </a:p>
          <a:p>
            <a:pPr marL="171450" marR="0" lvl="0" indent="-1714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71BA"/>
                </a:solidFill>
                <a:effectLst/>
                <a:highlight>
                  <a:srgbClr val="FFFFFF"/>
                </a:highlight>
                <a:uLnTx/>
                <a:uFillTx/>
                <a:latin typeface="Tenorite"/>
                <a:ea typeface="+mn-ea"/>
                <a:cs typeface="Arial"/>
              </a:rPr>
              <a:t>Application for 2.5-year </a:t>
            </a:r>
            <a:r>
              <a:rPr lang="en-GB" sz="1600" dirty="0">
                <a:solidFill>
                  <a:srgbClr val="0071BA"/>
                </a:solidFill>
                <a:highlight>
                  <a:srgbClr val="FFFFFF"/>
                </a:highlight>
                <a:latin typeface="Tenorite"/>
                <a:cs typeface="Arial"/>
              </a:rPr>
              <a:t>KTA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71BA"/>
                </a:solidFill>
                <a:effectLst/>
                <a:highlight>
                  <a:srgbClr val="FFFFFF"/>
                </a:highlight>
                <a:uLnTx/>
                <a:uFillTx/>
                <a:latin typeface="Tenorite"/>
                <a:ea typeface="+mn-ea"/>
                <a:cs typeface="Arial"/>
              </a:rPr>
              <a:t>.</a:t>
            </a:r>
          </a:p>
          <a:p>
            <a:pPr marL="171450" marR="0" lvl="0" indent="-1714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600" dirty="0">
              <a:solidFill>
                <a:srgbClr val="0071BA"/>
              </a:solidFill>
              <a:highlight>
                <a:srgbClr val="FFFFFF"/>
              </a:highlight>
              <a:latin typeface="Tenorite"/>
              <a:cs typeface="Arial"/>
            </a:endParaRPr>
          </a:p>
          <a:p>
            <a:pPr marL="171450" marR="0" lvl="0" indent="-1714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71BA"/>
                </a:solidFill>
                <a:effectLst/>
                <a:highlight>
                  <a:srgbClr val="FFFFFF"/>
                </a:highlight>
                <a:uLnTx/>
                <a:uFillTx/>
                <a:latin typeface="Tenorite"/>
                <a:ea typeface="+mn-ea"/>
                <a:cs typeface="Arial"/>
              </a:rPr>
              <a:t>3 current PhDs (EPSRC,CDT) and 2 proposed projects in rad detection (DFAs).</a:t>
            </a:r>
          </a:p>
          <a:p>
            <a:pPr marL="171450" marR="0" lvl="0" indent="-1714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600" dirty="0">
              <a:solidFill>
                <a:srgbClr val="0071BA"/>
              </a:solidFill>
              <a:highlight>
                <a:srgbClr val="FFFFFF"/>
              </a:highlight>
              <a:latin typeface="Tenorite"/>
              <a:cs typeface="Arial"/>
            </a:endParaRPr>
          </a:p>
          <a:p>
            <a:pPr marL="171450" marR="0" lvl="0" indent="-1714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600" dirty="0">
                <a:solidFill>
                  <a:srgbClr val="0071BA"/>
                </a:solidFill>
                <a:highlight>
                  <a:srgbClr val="FFFFFF"/>
                </a:highlight>
                <a:latin typeface="Tenorite"/>
                <a:cs typeface="Arial"/>
              </a:rPr>
              <a:t>Masters projects.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71BA"/>
                </a:solidFill>
                <a:effectLst/>
                <a:highlight>
                  <a:srgbClr val="FFFFFF"/>
                </a:highlight>
                <a:uLnTx/>
                <a:uFillTx/>
                <a:latin typeface="Tenorite"/>
                <a:ea typeface="+mn-ea"/>
                <a:cs typeface="Arial"/>
              </a:rPr>
              <a:t> </a:t>
            </a:r>
            <a:endParaRPr lang="en-GB" sz="1600" b="0" i="0" u="none" strike="noStrike" kern="1200" cap="none" spc="0" normalizeH="0" baseline="0" noProof="0" dirty="0">
              <a:ln>
                <a:noFill/>
              </a:ln>
              <a:solidFill>
                <a:srgbClr val="0071BA"/>
              </a:solidFill>
              <a:effectLst/>
              <a:highlight>
                <a:srgbClr val="FFFFFF"/>
              </a:highlight>
              <a:uLnTx/>
              <a:uFillTx/>
              <a:latin typeface="Tenorite"/>
              <a:cs typeface="Arial"/>
            </a:endParaRPr>
          </a:p>
        </p:txBody>
      </p:sp>
      <p:graphicFrame>
        <p:nvGraphicFramePr>
          <p:cNvPr id="95" name="Chart 94">
            <a:extLst>
              <a:ext uri="{FF2B5EF4-FFF2-40B4-BE49-F238E27FC236}">
                <a16:creationId xmlns:a16="http://schemas.microsoft.com/office/drawing/2014/main" id="{5933D135-588C-10F5-249F-BFF9DB089754}"/>
              </a:ext>
            </a:extLst>
          </p:cNvPr>
          <p:cNvGraphicFramePr/>
          <p:nvPr/>
        </p:nvGraphicFramePr>
        <p:xfrm>
          <a:off x="6396768" y="2303339"/>
          <a:ext cx="1807009" cy="79982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33D9B4BE-3AE8-7FA5-97C4-D8E476601F12}"/>
              </a:ext>
            </a:extLst>
          </p:cNvPr>
          <p:cNvCxnSpPr>
            <a:cxnSpLocks/>
          </p:cNvCxnSpPr>
          <p:nvPr/>
        </p:nvCxnSpPr>
        <p:spPr>
          <a:xfrm flipH="1">
            <a:off x="447711" y="1713867"/>
            <a:ext cx="2274960" cy="0"/>
          </a:xfrm>
          <a:prstGeom prst="line">
            <a:avLst/>
          </a:prstGeom>
          <a:ln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Straight Connector 98">
            <a:extLst>
              <a:ext uri="{FF2B5EF4-FFF2-40B4-BE49-F238E27FC236}">
                <a16:creationId xmlns:a16="http://schemas.microsoft.com/office/drawing/2014/main" id="{BAB9CE7F-7616-424D-F10E-1A9E18B2E363}"/>
              </a:ext>
            </a:extLst>
          </p:cNvPr>
          <p:cNvCxnSpPr>
            <a:cxnSpLocks/>
          </p:cNvCxnSpPr>
          <p:nvPr/>
        </p:nvCxnSpPr>
        <p:spPr>
          <a:xfrm flipV="1">
            <a:off x="447711" y="1718427"/>
            <a:ext cx="0" cy="3456070"/>
          </a:xfrm>
          <a:prstGeom prst="line">
            <a:avLst/>
          </a:prstGeom>
          <a:ln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Connector 101">
            <a:extLst>
              <a:ext uri="{FF2B5EF4-FFF2-40B4-BE49-F238E27FC236}">
                <a16:creationId xmlns:a16="http://schemas.microsoft.com/office/drawing/2014/main" id="{0634BBD3-244D-1A73-879E-FB82B50650E5}"/>
              </a:ext>
            </a:extLst>
          </p:cNvPr>
          <p:cNvCxnSpPr>
            <a:cxnSpLocks/>
          </p:cNvCxnSpPr>
          <p:nvPr/>
        </p:nvCxnSpPr>
        <p:spPr>
          <a:xfrm>
            <a:off x="447711" y="5174497"/>
            <a:ext cx="3046476" cy="0"/>
          </a:xfrm>
          <a:prstGeom prst="line">
            <a:avLst/>
          </a:prstGeom>
          <a:ln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2" name="TextBox 111">
            <a:extLst>
              <a:ext uri="{FF2B5EF4-FFF2-40B4-BE49-F238E27FC236}">
                <a16:creationId xmlns:a16="http://schemas.microsoft.com/office/drawing/2014/main" id="{C9427B49-E340-0419-EECA-C96422DB190A}"/>
              </a:ext>
            </a:extLst>
          </p:cNvPr>
          <p:cNvSpPr txBox="1"/>
          <p:nvPr/>
        </p:nvSpPr>
        <p:spPr>
          <a:xfrm>
            <a:off x="7214605" y="2392700"/>
            <a:ext cx="1362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  <a:sym typeface="Wingdings" panose="05000000000000000000" pitchFamily="2" charset="2"/>
              </a:rPr>
              <a:t>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92D05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13" name="TextBox 112">
            <a:extLst>
              <a:ext uri="{FF2B5EF4-FFF2-40B4-BE49-F238E27FC236}">
                <a16:creationId xmlns:a16="http://schemas.microsoft.com/office/drawing/2014/main" id="{2E51E84B-A963-8993-B0AF-936C82C9889C}"/>
              </a:ext>
            </a:extLst>
          </p:cNvPr>
          <p:cNvSpPr txBox="1"/>
          <p:nvPr/>
        </p:nvSpPr>
        <p:spPr>
          <a:xfrm>
            <a:off x="1537073" y="3760721"/>
            <a:ext cx="1362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  <a:sym typeface="Wingdings" panose="05000000000000000000" pitchFamily="2" charset="2"/>
              </a:rPr>
              <a:t>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92D05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14" name="TextBox 113">
            <a:extLst>
              <a:ext uri="{FF2B5EF4-FFF2-40B4-BE49-F238E27FC236}">
                <a16:creationId xmlns:a16="http://schemas.microsoft.com/office/drawing/2014/main" id="{11DE7871-1D17-D26D-E3E8-8BF2BBF26BD2}"/>
              </a:ext>
            </a:extLst>
          </p:cNvPr>
          <p:cNvSpPr txBox="1"/>
          <p:nvPr/>
        </p:nvSpPr>
        <p:spPr>
          <a:xfrm>
            <a:off x="3122970" y="3767197"/>
            <a:ext cx="1362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  <a:sym typeface="Wingdings" panose="05000000000000000000" pitchFamily="2" charset="2"/>
              </a:rPr>
              <a:t>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92D05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746FA8AD-03F2-F174-483D-7B73EF7BBB1D}"/>
              </a:ext>
            </a:extLst>
          </p:cNvPr>
          <p:cNvSpPr txBox="1"/>
          <p:nvPr/>
        </p:nvSpPr>
        <p:spPr>
          <a:xfrm>
            <a:off x="5238872" y="1496783"/>
            <a:ext cx="1362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  <a:sym typeface="Wingdings" panose="05000000000000000000" pitchFamily="2" charset="2"/>
              </a:rPr>
              <a:t>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17" name="TextBox 116">
            <a:extLst>
              <a:ext uri="{FF2B5EF4-FFF2-40B4-BE49-F238E27FC236}">
                <a16:creationId xmlns:a16="http://schemas.microsoft.com/office/drawing/2014/main" id="{D66EF9F1-80B6-2CE4-4212-AECD819D19D0}"/>
              </a:ext>
            </a:extLst>
          </p:cNvPr>
          <p:cNvSpPr txBox="1"/>
          <p:nvPr/>
        </p:nvSpPr>
        <p:spPr>
          <a:xfrm>
            <a:off x="2195242" y="2387558"/>
            <a:ext cx="1362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  <a:sym typeface="Wingdings" panose="05000000000000000000" pitchFamily="2" charset="2"/>
              </a:rPr>
              <a:t>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92D05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8F6AD4D2-7A2A-4019-0838-A4D34D1D714F}"/>
              </a:ext>
            </a:extLst>
          </p:cNvPr>
          <p:cNvSpPr txBox="1"/>
          <p:nvPr/>
        </p:nvSpPr>
        <p:spPr>
          <a:xfrm>
            <a:off x="6119699" y="3757046"/>
            <a:ext cx="1362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  <a:sym typeface="Wingdings" panose="05000000000000000000" pitchFamily="2" charset="2"/>
              </a:rPr>
              <a:t>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19" name="TextBox 118">
            <a:extLst>
              <a:ext uri="{FF2B5EF4-FFF2-40B4-BE49-F238E27FC236}">
                <a16:creationId xmlns:a16="http://schemas.microsoft.com/office/drawing/2014/main" id="{276FBE9C-4BD9-9F70-FCD0-77D15AD78BBD}"/>
              </a:ext>
            </a:extLst>
          </p:cNvPr>
          <p:cNvSpPr txBox="1"/>
          <p:nvPr/>
        </p:nvSpPr>
        <p:spPr>
          <a:xfrm>
            <a:off x="7711584" y="3757046"/>
            <a:ext cx="1362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  <a:sym typeface="Wingdings" panose="05000000000000000000" pitchFamily="2" charset="2"/>
              </a:rPr>
              <a:t>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20" name="TextBox 119">
            <a:extLst>
              <a:ext uri="{FF2B5EF4-FFF2-40B4-BE49-F238E27FC236}">
                <a16:creationId xmlns:a16="http://schemas.microsoft.com/office/drawing/2014/main" id="{B6C3C19F-EB84-885C-AD45-64867E751942}"/>
              </a:ext>
            </a:extLst>
          </p:cNvPr>
          <p:cNvSpPr txBox="1"/>
          <p:nvPr/>
        </p:nvSpPr>
        <p:spPr>
          <a:xfrm>
            <a:off x="4701182" y="3757046"/>
            <a:ext cx="1362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  <a:sym typeface="Wingdings" panose="05000000000000000000" pitchFamily="2" charset="2"/>
              </a:rPr>
              <a:t>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92D05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C57E2C46-4D1C-6983-BB6E-0106C2EA81A8}"/>
              </a:ext>
            </a:extLst>
          </p:cNvPr>
          <p:cNvSpPr txBox="1"/>
          <p:nvPr/>
        </p:nvSpPr>
        <p:spPr>
          <a:xfrm>
            <a:off x="5949480" y="1317248"/>
            <a:ext cx="1362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  <a:sym typeface="Wingdings" panose="05000000000000000000" pitchFamily="2" charset="2"/>
              </a:rPr>
              <a:t>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25" name="TextBox 124">
            <a:extLst>
              <a:ext uri="{FF2B5EF4-FFF2-40B4-BE49-F238E27FC236}">
                <a16:creationId xmlns:a16="http://schemas.microsoft.com/office/drawing/2014/main" id="{C1110CC3-7832-28CB-E8A6-4EC1CE62C7EF}"/>
              </a:ext>
            </a:extLst>
          </p:cNvPr>
          <p:cNvSpPr txBox="1"/>
          <p:nvPr/>
        </p:nvSpPr>
        <p:spPr>
          <a:xfrm>
            <a:off x="5948714" y="942071"/>
            <a:ext cx="1362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  <a:sym typeface="Wingdings" panose="05000000000000000000" pitchFamily="2" charset="2"/>
              </a:rPr>
              <a:t>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92D05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28" name="TextBox 127">
            <a:extLst>
              <a:ext uri="{FF2B5EF4-FFF2-40B4-BE49-F238E27FC236}">
                <a16:creationId xmlns:a16="http://schemas.microsoft.com/office/drawing/2014/main" id="{36394A75-1DD3-4262-AD49-D050F1917F86}"/>
              </a:ext>
            </a:extLst>
          </p:cNvPr>
          <p:cNvSpPr txBox="1"/>
          <p:nvPr/>
        </p:nvSpPr>
        <p:spPr>
          <a:xfrm>
            <a:off x="6237698" y="908915"/>
            <a:ext cx="10128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71BA"/>
                </a:solidFill>
                <a:effectLst/>
                <a:highlight>
                  <a:srgbClr val="FFFFFF"/>
                </a:highlight>
                <a:uLnTx/>
                <a:uFillTx/>
                <a:latin typeface="Tenorite"/>
                <a:ea typeface="+mn-ea"/>
                <a:cs typeface="Arial"/>
              </a:rPr>
              <a:t>In place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cxnSp>
        <p:nvCxnSpPr>
          <p:cNvPr id="131" name="Straight Connector 130">
            <a:extLst>
              <a:ext uri="{FF2B5EF4-FFF2-40B4-BE49-F238E27FC236}">
                <a16:creationId xmlns:a16="http://schemas.microsoft.com/office/drawing/2014/main" id="{5B980FC5-FC01-9EA3-7B6B-CFB34CAD6363}"/>
              </a:ext>
            </a:extLst>
          </p:cNvPr>
          <p:cNvCxnSpPr>
            <a:cxnSpLocks/>
          </p:cNvCxnSpPr>
          <p:nvPr/>
        </p:nvCxnSpPr>
        <p:spPr>
          <a:xfrm flipH="1">
            <a:off x="447711" y="2562832"/>
            <a:ext cx="978066" cy="0"/>
          </a:xfrm>
          <a:prstGeom prst="line">
            <a:avLst/>
          </a:prstGeom>
          <a:ln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76BCB35E-5667-CB18-BB78-0B922835256A}"/>
              </a:ext>
            </a:extLst>
          </p:cNvPr>
          <p:cNvSpPr txBox="1"/>
          <p:nvPr/>
        </p:nvSpPr>
        <p:spPr>
          <a:xfrm>
            <a:off x="2934003" y="985862"/>
            <a:ext cx="2711068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0071BA"/>
                </a:solidFill>
                <a:effectLst/>
                <a:uLnTx/>
                <a:uFillTx/>
                <a:latin typeface="Tenorite" panose="00000500000000000000" pitchFamily="2" charset="0"/>
                <a:ea typeface="+mn-ea"/>
                <a:cs typeface="+mn-cs"/>
              </a:rPr>
              <a:t>Instrumentations group</a:t>
            </a:r>
            <a:endParaRPr kumimoji="0" lang="en-GB" sz="1800" b="1" i="0" u="none" strike="noStrike" kern="1200" cap="none" spc="0" normalizeH="0" baseline="0" noProof="0">
              <a:ln>
                <a:noFill/>
              </a:ln>
              <a:solidFill>
                <a:srgbClr val="0071BA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621597F-7385-3ACC-AED8-000C9E277115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699698" y="2323458"/>
            <a:ext cx="611228" cy="61122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A94DDE8-BB43-C681-FBD0-D3998C01E5A8}"/>
              </a:ext>
            </a:extLst>
          </p:cNvPr>
          <p:cNvSpPr txBox="1"/>
          <p:nvPr/>
        </p:nvSpPr>
        <p:spPr>
          <a:xfrm>
            <a:off x="6237697" y="1286220"/>
            <a:ext cx="20920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71BA"/>
                </a:solidFill>
                <a:effectLst/>
                <a:highlight>
                  <a:srgbClr val="FFFFFF"/>
                </a:highlight>
                <a:uLnTx/>
                <a:uFillTx/>
                <a:latin typeface="Tenorite"/>
                <a:ea typeface="+mn-ea"/>
                <a:cs typeface="Arial"/>
              </a:rPr>
              <a:t>Applied/</a:t>
            </a:r>
            <a:r>
              <a:rPr lang="en-GB" dirty="0">
                <a:solidFill>
                  <a:srgbClr val="0071BA"/>
                </a:solidFill>
                <a:highlight>
                  <a:srgbClr val="FFFFFF"/>
                </a:highlight>
                <a:latin typeface="Tenorite"/>
                <a:cs typeface="Arial"/>
              </a:rPr>
              <a:t>applying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3255B7-F08C-C26C-2FFA-8F4EF0E0408D}"/>
              </a:ext>
            </a:extLst>
          </p:cNvPr>
          <p:cNvSpPr txBox="1"/>
          <p:nvPr/>
        </p:nvSpPr>
        <p:spPr bwMode="auto">
          <a:xfrm>
            <a:off x="5753250" y="5380814"/>
            <a:ext cx="613737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b="1" dirty="0">
                <a:solidFill>
                  <a:srgbClr val="006EC7"/>
                </a:solidFill>
                <a:highlight>
                  <a:srgbClr val="FFFFFF"/>
                </a:highlight>
                <a:latin typeface="Tenorite"/>
                <a:cs typeface="Arial"/>
              </a:rPr>
              <a:t>Aiming to replicate this effort in source development</a:t>
            </a:r>
            <a:endParaRPr lang="en-GB" sz="2800" b="1" i="0" u="none" strike="noStrike" kern="1200" cap="none" spc="0" normalizeH="0" baseline="0" noProof="0" dirty="0">
              <a:ln>
                <a:noFill/>
              </a:ln>
              <a:solidFill>
                <a:srgbClr val="006EC7"/>
              </a:solidFill>
              <a:effectLst/>
              <a:highlight>
                <a:srgbClr val="FFFFFF"/>
              </a:highlight>
              <a:uLnTx/>
              <a:uFillTx/>
              <a:latin typeface="Tenorite"/>
              <a:cs typeface="Arial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57869B1-817C-43B3-E71A-6428080FBD3D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658579" y="4217834"/>
            <a:ext cx="611228" cy="611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72515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9529AA-B945-0920-BFE0-95F3E3A2FE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69036-7B93-D7D8-ED85-282DC73A6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560" y="33897"/>
            <a:ext cx="9589089" cy="940028"/>
          </a:xfrm>
        </p:spPr>
        <p:txBody>
          <a:bodyPr>
            <a:normAutofit/>
          </a:bodyPr>
          <a:lstStyle/>
          <a:p>
            <a:r>
              <a:rPr lang="en-GB" sz="2800">
                <a:latin typeface="Tenorite"/>
                <a:cs typeface="Arial"/>
              </a:rPr>
              <a:t>IMPACT CASE CREATION –Pathway to product</a:t>
            </a:r>
            <a:endParaRPr lang="en-GB" sz="2800">
              <a:latin typeface="Tenorite" panose="00000500000000000000" pitchFamily="2" charset="0"/>
            </a:endParaRPr>
          </a:p>
        </p:txBody>
      </p:sp>
      <p:sp>
        <p:nvSpPr>
          <p:cNvPr id="3" name="Subheading Dropdown">
            <a:extLst>
              <a:ext uri="{FF2B5EF4-FFF2-40B4-BE49-F238E27FC236}">
                <a16:creationId xmlns:a16="http://schemas.microsoft.com/office/drawing/2014/main" id="{86F98A3D-5A9F-D98B-A1A6-5CBF48347326}"/>
              </a:ext>
            </a:extLst>
          </p:cNvPr>
          <p:cNvSpPr txBox="1"/>
          <p:nvPr/>
        </p:nvSpPr>
        <p:spPr>
          <a:xfrm>
            <a:off x="2035742" y="1380352"/>
            <a:ext cx="6587840" cy="307777"/>
          </a:xfrm>
          <a:prstGeom prst="rect">
            <a:avLst/>
          </a:prstGeom>
          <a:solidFill>
            <a:srgbClr val="045887"/>
          </a:solidFill>
          <a:ln w="12700">
            <a:solidFill>
              <a:srgbClr val="045887"/>
            </a:solidFill>
          </a:ln>
          <a:effectLst/>
        </p:spPr>
        <p:txBody>
          <a:bodyPr wrap="square" rtlCol="0">
            <a:spAutoFit/>
          </a:bodyPr>
          <a:lstStyle>
            <a:defPPr>
              <a:defRPr lang="en-US"/>
            </a:defPPr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  <a:latin typeface="Tenorite" panose="00000500000000000000" pitchFamily="2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enorite" panose="00000500000000000000" pitchFamily="2" charset="0"/>
                <a:ea typeface="+mn-ea"/>
                <a:cs typeface="+mn-cs"/>
              </a:rPr>
              <a:t>Demonstrate Value &amp; Evidence-Based Outcomes</a:t>
            </a:r>
          </a:p>
        </p:txBody>
      </p:sp>
      <p:sp>
        <p:nvSpPr>
          <p:cNvPr id="8" name="Subheading Title">
            <a:extLst>
              <a:ext uri="{FF2B5EF4-FFF2-40B4-BE49-F238E27FC236}">
                <a16:creationId xmlns:a16="http://schemas.microsoft.com/office/drawing/2014/main" id="{9A7DFFE4-58BC-E34D-8D7D-6D1751468FAD}"/>
              </a:ext>
            </a:extLst>
          </p:cNvPr>
          <p:cNvSpPr txBox="1"/>
          <p:nvPr/>
        </p:nvSpPr>
        <p:spPr>
          <a:xfrm>
            <a:off x="530933" y="973925"/>
            <a:ext cx="9597458" cy="400110"/>
          </a:xfrm>
          <a:prstGeom prst="rect">
            <a:avLst/>
          </a:prstGeom>
          <a:solidFill>
            <a:srgbClr val="0070B9"/>
          </a:solidFill>
          <a:ln w="12700">
            <a:solidFill>
              <a:srgbClr val="0070B9"/>
            </a:solidFill>
          </a:ln>
          <a:effectLst/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2000">
                <a:solidFill>
                  <a:schemeClr val="bg1"/>
                </a:solidFill>
                <a:latin typeface="Tenorite" panose="00000500000000000000" pitchFamily="2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enorite" panose="00000500000000000000" pitchFamily="2" charset="0"/>
                <a:ea typeface="+mn-ea"/>
                <a:cs typeface="+mn-cs"/>
              </a:rPr>
              <a:t>IMPACT CASE CREATION</a:t>
            </a:r>
          </a:p>
        </p:txBody>
      </p:sp>
      <p:sp>
        <p:nvSpPr>
          <p:cNvPr id="9" name="Cirlce on Subheading">
            <a:extLst>
              <a:ext uri="{FF2B5EF4-FFF2-40B4-BE49-F238E27FC236}">
                <a16:creationId xmlns:a16="http://schemas.microsoft.com/office/drawing/2014/main" id="{E71072A7-0756-083B-F9E4-677CE65D9F33}"/>
              </a:ext>
            </a:extLst>
          </p:cNvPr>
          <p:cNvSpPr/>
          <p:nvPr/>
        </p:nvSpPr>
        <p:spPr>
          <a:xfrm>
            <a:off x="1963359" y="1107191"/>
            <a:ext cx="147753" cy="147753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grpSp>
        <p:nvGrpSpPr>
          <p:cNvPr id="10" name="JOIN - Subheading">
            <a:extLst>
              <a:ext uri="{FF2B5EF4-FFF2-40B4-BE49-F238E27FC236}">
                <a16:creationId xmlns:a16="http://schemas.microsoft.com/office/drawing/2014/main" id="{3727570F-02D5-D040-00BC-6CB838FBC35C}"/>
              </a:ext>
            </a:extLst>
          </p:cNvPr>
          <p:cNvGrpSpPr/>
          <p:nvPr/>
        </p:nvGrpSpPr>
        <p:grpSpPr>
          <a:xfrm>
            <a:off x="339405" y="1125171"/>
            <a:ext cx="1752958" cy="885656"/>
            <a:chOff x="5838718" y="1540937"/>
            <a:chExt cx="1752958" cy="885656"/>
          </a:xfrm>
        </p:grpSpPr>
        <p:cxnSp>
          <p:nvCxnSpPr>
            <p:cNvPr id="11" name="Elbow Connector 10">
              <a:extLst>
                <a:ext uri="{FF2B5EF4-FFF2-40B4-BE49-F238E27FC236}">
                  <a16:creationId xmlns:a16="http://schemas.microsoft.com/office/drawing/2014/main" id="{7A45A61E-B91E-60B0-FD66-A85B0723A548}"/>
                </a:ext>
              </a:extLst>
            </p:cNvPr>
            <p:cNvCxnSpPr>
              <a:cxnSpLocks/>
              <a:stCxn id="12" idx="2"/>
              <a:endCxn id="14" idx="0"/>
            </p:cNvCxnSpPr>
            <p:nvPr/>
          </p:nvCxnSpPr>
          <p:spPr>
            <a:xfrm rot="10800000" flipV="1">
              <a:off x="5838718" y="1597557"/>
              <a:ext cx="1639718" cy="829036"/>
            </a:xfrm>
            <a:prstGeom prst="bentConnector2">
              <a:avLst/>
            </a:prstGeom>
            <a:ln w="12700">
              <a:solidFill>
                <a:srgbClr val="2C3335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3C92DFF6-4053-09D1-C76B-706DA513B838}"/>
                </a:ext>
              </a:extLst>
            </p:cNvPr>
            <p:cNvSpPr/>
            <p:nvPr/>
          </p:nvSpPr>
          <p:spPr>
            <a:xfrm>
              <a:off x="7478436" y="1540937"/>
              <a:ext cx="113240" cy="113240"/>
            </a:xfrm>
            <a:prstGeom prst="ellipse">
              <a:avLst/>
            </a:prstGeom>
            <a:noFill/>
            <a:ln w="12700">
              <a:solidFill>
                <a:srgbClr val="2C3335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endParaRPr>
            </a:p>
          </p:txBody>
        </p:sp>
      </p:grpSp>
      <p:sp>
        <p:nvSpPr>
          <p:cNvPr id="14" name="Top Circle">
            <a:extLst>
              <a:ext uri="{FF2B5EF4-FFF2-40B4-BE49-F238E27FC236}">
                <a16:creationId xmlns:a16="http://schemas.microsoft.com/office/drawing/2014/main" id="{87C8DE43-48DE-33AC-A9FC-8114AC055A32}"/>
              </a:ext>
            </a:extLst>
          </p:cNvPr>
          <p:cNvSpPr/>
          <p:nvPr/>
        </p:nvSpPr>
        <p:spPr>
          <a:xfrm>
            <a:off x="282785" y="2010827"/>
            <a:ext cx="113240" cy="113240"/>
          </a:xfrm>
          <a:prstGeom prst="ellipse">
            <a:avLst/>
          </a:prstGeom>
          <a:solidFill>
            <a:schemeClr val="bg1"/>
          </a:solidFill>
          <a:ln w="12700">
            <a:solidFill>
              <a:srgbClr val="2C333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26" name="Rectangle: Rounded Corners 8">
            <a:extLst>
              <a:ext uri="{FF2B5EF4-FFF2-40B4-BE49-F238E27FC236}">
                <a16:creationId xmlns:a16="http://schemas.microsoft.com/office/drawing/2014/main" id="{EBB1D249-7B6D-1AF3-09BE-92EC83A312E8}"/>
              </a:ext>
            </a:extLst>
          </p:cNvPr>
          <p:cNvSpPr/>
          <p:nvPr/>
        </p:nvSpPr>
        <p:spPr>
          <a:xfrm>
            <a:off x="530942" y="1889430"/>
            <a:ext cx="2616468" cy="356034"/>
          </a:xfrm>
          <a:prstGeom prst="roundRect">
            <a:avLst/>
          </a:prstGeom>
          <a:solidFill>
            <a:srgbClr val="0071BA"/>
          </a:solidFill>
          <a:ln w="19050">
            <a:solidFill>
              <a:srgbClr val="303E4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enorite" panose="00000500000000000000" pitchFamily="2" charset="0"/>
                <a:ea typeface="+mn-ea"/>
                <a:cs typeface="+mn-cs"/>
              </a:rPr>
              <a:t>DISCOVERY: TRL 1-3</a:t>
            </a:r>
          </a:p>
        </p:txBody>
      </p:sp>
      <p:sp>
        <p:nvSpPr>
          <p:cNvPr id="27" name="Rectangle: Rounded Corners 9">
            <a:extLst>
              <a:ext uri="{FF2B5EF4-FFF2-40B4-BE49-F238E27FC236}">
                <a16:creationId xmlns:a16="http://schemas.microsoft.com/office/drawing/2014/main" id="{68103508-52A5-2CC4-8C3B-FD664A77E36B}"/>
              </a:ext>
            </a:extLst>
          </p:cNvPr>
          <p:cNvSpPr/>
          <p:nvPr/>
        </p:nvSpPr>
        <p:spPr>
          <a:xfrm>
            <a:off x="3990193" y="1889430"/>
            <a:ext cx="2616468" cy="356034"/>
          </a:xfrm>
          <a:prstGeom prst="roundRect">
            <a:avLst/>
          </a:prstGeom>
          <a:solidFill>
            <a:srgbClr val="15D198"/>
          </a:solidFill>
          <a:ln w="19050">
            <a:solidFill>
              <a:srgbClr val="303E4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enorite" panose="00000500000000000000" pitchFamily="2" charset="0"/>
                <a:ea typeface="+mn-ea"/>
                <a:cs typeface="+mn-cs"/>
              </a:rPr>
              <a:t>INCUBATION: TRL 4-6</a:t>
            </a:r>
          </a:p>
        </p:txBody>
      </p:sp>
      <p:sp>
        <p:nvSpPr>
          <p:cNvPr id="28" name="Rectangle: Rounded Corners 10">
            <a:extLst>
              <a:ext uri="{FF2B5EF4-FFF2-40B4-BE49-F238E27FC236}">
                <a16:creationId xmlns:a16="http://schemas.microsoft.com/office/drawing/2014/main" id="{C9FE3C57-C26D-2BC0-D036-08C1287E8B5D}"/>
              </a:ext>
            </a:extLst>
          </p:cNvPr>
          <p:cNvSpPr/>
          <p:nvPr/>
        </p:nvSpPr>
        <p:spPr>
          <a:xfrm>
            <a:off x="7449443" y="1889430"/>
            <a:ext cx="2616468" cy="356034"/>
          </a:xfrm>
          <a:prstGeom prst="roundRect">
            <a:avLst/>
          </a:prstGeom>
          <a:solidFill>
            <a:srgbClr val="3353DF"/>
          </a:solidFill>
          <a:ln w="19050">
            <a:solidFill>
              <a:srgbClr val="303E4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enorite" panose="00000500000000000000" pitchFamily="2" charset="0"/>
                <a:ea typeface="+mn-ea"/>
                <a:cs typeface="+mn-cs"/>
              </a:rPr>
              <a:t>ACCELERATION: TRL 7-9</a:t>
            </a:r>
          </a:p>
        </p:txBody>
      </p:sp>
      <p:sp>
        <p:nvSpPr>
          <p:cNvPr id="96" name="Top Circle">
            <a:extLst>
              <a:ext uri="{FF2B5EF4-FFF2-40B4-BE49-F238E27FC236}">
                <a16:creationId xmlns:a16="http://schemas.microsoft.com/office/drawing/2014/main" id="{49F85E20-F4C9-53E0-8F75-A95F8758229D}"/>
              </a:ext>
            </a:extLst>
          </p:cNvPr>
          <p:cNvSpPr/>
          <p:nvPr/>
        </p:nvSpPr>
        <p:spPr>
          <a:xfrm>
            <a:off x="474313" y="2010827"/>
            <a:ext cx="113240" cy="113240"/>
          </a:xfrm>
          <a:prstGeom prst="ellipse">
            <a:avLst/>
          </a:prstGeom>
          <a:solidFill>
            <a:schemeClr val="bg1"/>
          </a:solidFill>
          <a:ln w="12700">
            <a:solidFill>
              <a:srgbClr val="2C333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cxnSp>
        <p:nvCxnSpPr>
          <p:cNvPr id="100" name="Join Top to Bottom">
            <a:extLst>
              <a:ext uri="{FF2B5EF4-FFF2-40B4-BE49-F238E27FC236}">
                <a16:creationId xmlns:a16="http://schemas.microsoft.com/office/drawing/2014/main" id="{AA62C6D0-1C8B-A5E3-F3A1-D29EEC52A949}"/>
              </a:ext>
            </a:extLst>
          </p:cNvPr>
          <p:cNvCxnSpPr>
            <a:cxnSpLocks/>
            <a:stCxn id="14" idx="6"/>
            <a:endCxn id="96" idx="2"/>
          </p:cNvCxnSpPr>
          <p:nvPr/>
        </p:nvCxnSpPr>
        <p:spPr>
          <a:xfrm>
            <a:off x="396025" y="2067447"/>
            <a:ext cx="78288" cy="0"/>
          </a:xfrm>
          <a:prstGeom prst="line">
            <a:avLst/>
          </a:prstGeom>
          <a:ln w="12700">
            <a:solidFill>
              <a:srgbClr val="2C333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3" name="Top Circle">
            <a:extLst>
              <a:ext uri="{FF2B5EF4-FFF2-40B4-BE49-F238E27FC236}">
                <a16:creationId xmlns:a16="http://schemas.microsoft.com/office/drawing/2014/main" id="{2D511FF5-F8C6-A276-E6F6-7A1AB854E95D}"/>
              </a:ext>
            </a:extLst>
          </p:cNvPr>
          <p:cNvSpPr/>
          <p:nvPr/>
        </p:nvSpPr>
        <p:spPr>
          <a:xfrm>
            <a:off x="3933295" y="2010827"/>
            <a:ext cx="113240" cy="113240"/>
          </a:xfrm>
          <a:prstGeom prst="ellipse">
            <a:avLst/>
          </a:prstGeom>
          <a:solidFill>
            <a:schemeClr val="bg1"/>
          </a:solidFill>
          <a:ln w="12700">
            <a:solidFill>
              <a:srgbClr val="2C333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cxnSp>
        <p:nvCxnSpPr>
          <p:cNvPr id="104" name="Join Top to Bottom">
            <a:extLst>
              <a:ext uri="{FF2B5EF4-FFF2-40B4-BE49-F238E27FC236}">
                <a16:creationId xmlns:a16="http://schemas.microsoft.com/office/drawing/2014/main" id="{7BF7B5F7-DCA6-9DB8-54D0-861B0BFF8EE6}"/>
              </a:ext>
            </a:extLst>
          </p:cNvPr>
          <p:cNvCxnSpPr>
            <a:cxnSpLocks/>
            <a:stCxn id="105" idx="6"/>
            <a:endCxn id="103" idx="2"/>
          </p:cNvCxnSpPr>
          <p:nvPr/>
        </p:nvCxnSpPr>
        <p:spPr>
          <a:xfrm>
            <a:off x="3203753" y="2067447"/>
            <a:ext cx="729542" cy="0"/>
          </a:xfrm>
          <a:prstGeom prst="line">
            <a:avLst/>
          </a:prstGeom>
          <a:ln w="12700">
            <a:solidFill>
              <a:srgbClr val="2C333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5" name="Top Circle">
            <a:extLst>
              <a:ext uri="{FF2B5EF4-FFF2-40B4-BE49-F238E27FC236}">
                <a16:creationId xmlns:a16="http://schemas.microsoft.com/office/drawing/2014/main" id="{46E23109-72D3-0CB7-4B29-76C8112ECB65}"/>
              </a:ext>
            </a:extLst>
          </p:cNvPr>
          <p:cNvSpPr/>
          <p:nvPr/>
        </p:nvSpPr>
        <p:spPr>
          <a:xfrm>
            <a:off x="3090513" y="2010827"/>
            <a:ext cx="113240" cy="113240"/>
          </a:xfrm>
          <a:prstGeom prst="ellipse">
            <a:avLst/>
          </a:prstGeom>
          <a:solidFill>
            <a:schemeClr val="bg1"/>
          </a:solidFill>
          <a:ln w="12700">
            <a:solidFill>
              <a:srgbClr val="2C333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09" name="Top Circle">
            <a:extLst>
              <a:ext uri="{FF2B5EF4-FFF2-40B4-BE49-F238E27FC236}">
                <a16:creationId xmlns:a16="http://schemas.microsoft.com/office/drawing/2014/main" id="{B78EB9F1-7DD9-CBA9-7268-719A47F65288}"/>
              </a:ext>
            </a:extLst>
          </p:cNvPr>
          <p:cNvSpPr/>
          <p:nvPr/>
        </p:nvSpPr>
        <p:spPr>
          <a:xfrm>
            <a:off x="7392775" y="2010827"/>
            <a:ext cx="113240" cy="113240"/>
          </a:xfrm>
          <a:prstGeom prst="ellipse">
            <a:avLst/>
          </a:prstGeom>
          <a:solidFill>
            <a:schemeClr val="bg1"/>
          </a:solidFill>
          <a:ln w="12700">
            <a:solidFill>
              <a:srgbClr val="2C333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cxnSp>
        <p:nvCxnSpPr>
          <p:cNvPr id="110" name="Join Top to Bottom">
            <a:extLst>
              <a:ext uri="{FF2B5EF4-FFF2-40B4-BE49-F238E27FC236}">
                <a16:creationId xmlns:a16="http://schemas.microsoft.com/office/drawing/2014/main" id="{FC296485-03F7-0637-1944-9DFB3DC10B12}"/>
              </a:ext>
            </a:extLst>
          </p:cNvPr>
          <p:cNvCxnSpPr>
            <a:cxnSpLocks/>
            <a:stCxn id="111" idx="6"/>
            <a:endCxn id="109" idx="2"/>
          </p:cNvCxnSpPr>
          <p:nvPr/>
        </p:nvCxnSpPr>
        <p:spPr>
          <a:xfrm>
            <a:off x="6663233" y="2067447"/>
            <a:ext cx="729542" cy="0"/>
          </a:xfrm>
          <a:prstGeom prst="line">
            <a:avLst/>
          </a:prstGeom>
          <a:ln w="12700">
            <a:solidFill>
              <a:srgbClr val="2C333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1" name="Top Circle">
            <a:extLst>
              <a:ext uri="{FF2B5EF4-FFF2-40B4-BE49-F238E27FC236}">
                <a16:creationId xmlns:a16="http://schemas.microsoft.com/office/drawing/2014/main" id="{510CBC7A-1672-E0A2-4545-FE5F4D3E47F9}"/>
              </a:ext>
            </a:extLst>
          </p:cNvPr>
          <p:cNvSpPr/>
          <p:nvPr/>
        </p:nvSpPr>
        <p:spPr>
          <a:xfrm>
            <a:off x="6549993" y="2010827"/>
            <a:ext cx="113240" cy="113240"/>
          </a:xfrm>
          <a:prstGeom prst="ellipse">
            <a:avLst/>
          </a:prstGeom>
          <a:solidFill>
            <a:schemeClr val="bg1"/>
          </a:solidFill>
          <a:ln w="12700">
            <a:solidFill>
              <a:srgbClr val="2C333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4A3A24E-836F-C384-331F-DEB7372A71C2}"/>
              </a:ext>
            </a:extLst>
          </p:cNvPr>
          <p:cNvSpPr txBox="1"/>
          <p:nvPr/>
        </p:nvSpPr>
        <p:spPr bwMode="auto">
          <a:xfrm>
            <a:off x="3512651" y="4321165"/>
            <a:ext cx="8431358" cy="1600438"/>
          </a:xfrm>
          <a:prstGeom prst="rect">
            <a:avLst/>
          </a:prstGeom>
          <a:noFill/>
          <a:ln w="28575">
            <a:solidFill>
              <a:srgbClr val="0070C0"/>
            </a:solidFill>
            <a:miter lim="800000"/>
            <a:headEnd/>
            <a:tailEnd/>
          </a:ln>
        </p:spPr>
        <p:txBody>
          <a:bodyPr wrap="square" lIns="91440" tIns="45720" rIns="91440" bIns="45720" anchor="t">
            <a:spAutoFit/>
          </a:bodyPr>
          <a:lstStyle/>
          <a:p>
            <a:pPr>
              <a:defRPr/>
            </a:pPr>
            <a:r>
              <a:rPr lang="en-GB" sz="1400" dirty="0">
                <a:solidFill>
                  <a:srgbClr val="0E2841"/>
                </a:solidFill>
                <a:highlight>
                  <a:srgbClr val="FFFFFF"/>
                </a:highlight>
                <a:latin typeface="Tenorite"/>
                <a:cs typeface="Arial"/>
              </a:rPr>
              <a:t>Range of projects supporting new capabilities for current products as well as new imaging modalities.</a:t>
            </a:r>
          </a:p>
          <a:p>
            <a:pPr>
              <a:defRPr/>
            </a:pPr>
            <a:endParaRPr lang="en-GB" sz="1400" dirty="0">
              <a:solidFill>
                <a:srgbClr val="0E2841"/>
              </a:solidFill>
              <a:highlight>
                <a:srgbClr val="FFFFFF"/>
              </a:highlight>
              <a:latin typeface="Tenorite"/>
              <a:cs typeface="Arial"/>
            </a:endParaRPr>
          </a:p>
          <a:p>
            <a:pPr>
              <a:defRPr/>
            </a:pPr>
            <a:r>
              <a:rPr lang="en-GB" sz="1400" dirty="0">
                <a:solidFill>
                  <a:srgbClr val="0E2841"/>
                </a:solidFill>
                <a:highlight>
                  <a:srgbClr val="FFFFFF"/>
                </a:highlight>
                <a:latin typeface="Tenorite"/>
                <a:cs typeface="Arial"/>
              </a:rPr>
              <a:t>Instrumentation and source development</a:t>
            </a:r>
            <a:endParaRPr lang="en-GB" sz="1400" dirty="0">
              <a:solidFill>
                <a:srgbClr val="0E2841"/>
              </a:solidFill>
              <a:highlight>
                <a:srgbClr val="FFFFFF"/>
              </a:highlight>
              <a:cs typeface="Arial"/>
            </a:endParaRPr>
          </a:p>
          <a:p>
            <a:pPr>
              <a:defRPr/>
            </a:pPr>
            <a:endParaRPr lang="en-GB" sz="1400" dirty="0">
              <a:solidFill>
                <a:srgbClr val="0E2841"/>
              </a:solidFill>
              <a:highlight>
                <a:srgbClr val="FFFFFF"/>
              </a:highlight>
              <a:latin typeface="Tenorite"/>
              <a:cs typeface="Arial"/>
            </a:endParaRPr>
          </a:p>
          <a:p>
            <a:pPr>
              <a:defRPr/>
            </a:pPr>
            <a:r>
              <a:rPr lang="en-GB" sz="1400" dirty="0">
                <a:solidFill>
                  <a:srgbClr val="0E2841"/>
                </a:solidFill>
                <a:highlight>
                  <a:srgbClr val="FFFFFF"/>
                </a:highlight>
                <a:latin typeface="Tenorite"/>
                <a:cs typeface="Arial"/>
              </a:rPr>
              <a:t>Generation of impact case is </a:t>
            </a:r>
            <a:r>
              <a:rPr lang="en-GB" sz="1400" b="1" dirty="0">
                <a:solidFill>
                  <a:srgbClr val="0E2841"/>
                </a:solidFill>
                <a:highlight>
                  <a:srgbClr val="FFFFFF"/>
                </a:highlight>
                <a:latin typeface="Tenorite"/>
                <a:cs typeface="Arial"/>
              </a:rPr>
              <a:t>aligned to our goal of transitioning technology to products.</a:t>
            </a:r>
          </a:p>
          <a:p>
            <a:pPr>
              <a:defRPr/>
            </a:pPr>
            <a:endParaRPr lang="en-GB" sz="1400" b="1" dirty="0">
              <a:solidFill>
                <a:srgbClr val="0E2841"/>
              </a:solidFill>
              <a:highlight>
                <a:srgbClr val="FFFFFF"/>
              </a:highlight>
              <a:latin typeface="Tenorite"/>
              <a:cs typeface="Arial"/>
            </a:endParaRPr>
          </a:p>
          <a:p>
            <a:pPr>
              <a:defRPr/>
            </a:pPr>
            <a:r>
              <a:rPr lang="en-GB" sz="1400" dirty="0">
                <a:solidFill>
                  <a:srgbClr val="0E2841"/>
                </a:solidFill>
                <a:highlight>
                  <a:srgbClr val="FFFFFF"/>
                </a:highlight>
                <a:latin typeface="Tenorite"/>
                <a:cs typeface="Arial"/>
              </a:rPr>
              <a:t>Shared IP agreements based on market  - Rapiscan maintain IP for use in security</a:t>
            </a:r>
            <a:endParaRPr lang="en-GB" sz="1400" b="1" dirty="0">
              <a:solidFill>
                <a:srgbClr val="0E2841"/>
              </a:solidFill>
              <a:highlight>
                <a:srgbClr val="FFFFFF"/>
              </a:highlight>
              <a:latin typeface="Tenorite"/>
              <a:cs typeface="Arial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8CF4784D-9FF5-C222-1DBA-CE5B0E4E8006}"/>
              </a:ext>
            </a:extLst>
          </p:cNvPr>
          <p:cNvGrpSpPr/>
          <p:nvPr/>
        </p:nvGrpSpPr>
        <p:grpSpPr>
          <a:xfrm>
            <a:off x="503223" y="2440052"/>
            <a:ext cx="2813575" cy="3480584"/>
            <a:chOff x="450574" y="1080052"/>
            <a:chExt cx="2517913" cy="3313044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AB26F11-5DF5-6EA1-CD2E-D9850EB7F93C}"/>
                </a:ext>
              </a:extLst>
            </p:cNvPr>
            <p:cNvSpPr/>
            <p:nvPr/>
          </p:nvSpPr>
          <p:spPr>
            <a:xfrm>
              <a:off x="450574" y="1080052"/>
              <a:ext cx="2517913" cy="3313044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endParaRPr>
            </a:p>
          </p:txBody>
        </p:sp>
        <p:sp>
          <p:nvSpPr>
            <p:cNvPr id="7" name="Right Triangle 6">
              <a:extLst>
                <a:ext uri="{FF2B5EF4-FFF2-40B4-BE49-F238E27FC236}">
                  <a16:creationId xmlns:a16="http://schemas.microsoft.com/office/drawing/2014/main" id="{15DD3610-31B9-DAD9-1D6F-409391D41D86}"/>
                </a:ext>
              </a:extLst>
            </p:cNvPr>
            <p:cNvSpPr/>
            <p:nvPr/>
          </p:nvSpPr>
          <p:spPr>
            <a:xfrm flipH="1">
              <a:off x="1901687" y="3935896"/>
              <a:ext cx="1066800" cy="450574"/>
            </a:xfrm>
            <a:prstGeom prst="rtTriangle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9BE7EFC8-343F-856A-FC32-A2701D4009A2}"/>
              </a:ext>
            </a:extLst>
          </p:cNvPr>
          <p:cNvSpPr txBox="1"/>
          <p:nvPr/>
        </p:nvSpPr>
        <p:spPr>
          <a:xfrm>
            <a:off x="368314" y="2496671"/>
            <a:ext cx="2948484" cy="267765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419100" indent="-285750">
              <a:buClr>
                <a:srgbClr val="000000"/>
              </a:buClr>
              <a:buSzPts val="1500"/>
              <a:buFont typeface="Arial"/>
              <a:buChar char="•"/>
              <a:defRPr/>
            </a:pPr>
            <a:r>
              <a:rPr lang="en-GB" sz="1400" kern="0" dirty="0">
                <a:solidFill>
                  <a:srgbClr val="0070C0"/>
                </a:solidFill>
                <a:latin typeface="Tenorite"/>
                <a:ea typeface="Helvetica Neue"/>
                <a:cs typeface="Helvetica Neue"/>
              </a:rPr>
              <a:t>Sub-surface laser etching of CdWO4 crystals</a:t>
            </a:r>
          </a:p>
          <a:p>
            <a:pPr marL="419100" indent="-285750">
              <a:buClr>
                <a:srgbClr val="000000"/>
              </a:buClr>
              <a:buSzPts val="1500"/>
              <a:buFont typeface="Arial"/>
              <a:buChar char="•"/>
              <a:defRPr/>
            </a:pPr>
            <a:r>
              <a:rPr lang="en-GB" sz="1400" kern="0" dirty="0" err="1">
                <a:solidFill>
                  <a:srgbClr val="0070C0"/>
                </a:solidFill>
                <a:latin typeface="Tenorite"/>
                <a:ea typeface="Helvetica Neue"/>
                <a:cs typeface="Helvetica Neue"/>
              </a:rPr>
              <a:t>Phoswich</a:t>
            </a:r>
            <a:r>
              <a:rPr lang="en-GB" sz="1400" kern="0" dirty="0">
                <a:solidFill>
                  <a:srgbClr val="0070C0"/>
                </a:solidFill>
                <a:latin typeface="Tenorite"/>
                <a:ea typeface="Helvetica Neue"/>
                <a:cs typeface="Helvetica Neue"/>
              </a:rPr>
              <a:t> – dual energy from single device</a:t>
            </a:r>
          </a:p>
          <a:p>
            <a:pPr marL="419100" indent="-285750">
              <a:buClr>
                <a:srgbClr val="000000"/>
              </a:buClr>
              <a:buSzPts val="1500"/>
              <a:buFont typeface="Arial"/>
              <a:buChar char="•"/>
              <a:defRPr/>
            </a:pPr>
            <a:r>
              <a:rPr lang="en-GB" sz="1400" kern="0" dirty="0">
                <a:solidFill>
                  <a:srgbClr val="0070C0"/>
                </a:solidFill>
                <a:latin typeface="Tenorite"/>
                <a:ea typeface="Helvetica Neue"/>
                <a:cs typeface="Helvetica Neue"/>
              </a:rPr>
              <a:t>Radiological heat mapping using RPMs.</a:t>
            </a:r>
          </a:p>
          <a:p>
            <a:pPr marL="419100" indent="-285750">
              <a:buClr>
                <a:srgbClr val="000000"/>
              </a:buClr>
              <a:buSzPts val="1500"/>
              <a:buFont typeface="Arial"/>
              <a:buChar char="•"/>
              <a:defRPr/>
            </a:pPr>
            <a:r>
              <a:rPr lang="en-GB" sz="1400" kern="0" dirty="0">
                <a:solidFill>
                  <a:srgbClr val="0070C0"/>
                </a:solidFill>
                <a:latin typeface="Tenorite"/>
                <a:ea typeface="Helvetica Neue"/>
                <a:cs typeface="Helvetica Neue"/>
              </a:rPr>
              <a:t>Neutron transmission imaging</a:t>
            </a:r>
          </a:p>
          <a:p>
            <a:pPr marL="419100" indent="-285750">
              <a:buClr>
                <a:srgbClr val="000000"/>
              </a:buClr>
              <a:buSzPts val="1500"/>
              <a:buFont typeface="Arial"/>
              <a:buChar char="•"/>
              <a:defRPr/>
            </a:pPr>
            <a:r>
              <a:rPr lang="en-GB" sz="1400" kern="0" dirty="0">
                <a:solidFill>
                  <a:srgbClr val="0070C0"/>
                </a:solidFill>
                <a:latin typeface="Tenorite"/>
                <a:ea typeface="Helvetica Neue"/>
                <a:cs typeface="Helvetica Neue"/>
              </a:rPr>
              <a:t>Active </a:t>
            </a:r>
            <a:r>
              <a:rPr lang="en-GB" sz="1400" kern="0" dirty="0" err="1">
                <a:solidFill>
                  <a:srgbClr val="0070C0"/>
                </a:solidFill>
                <a:latin typeface="Tenorite"/>
                <a:ea typeface="Helvetica Neue"/>
                <a:cs typeface="Helvetica Neue"/>
              </a:rPr>
              <a:t>Bx</a:t>
            </a:r>
            <a:r>
              <a:rPr lang="en-GB" sz="1400" kern="0" dirty="0">
                <a:solidFill>
                  <a:srgbClr val="0070C0"/>
                </a:solidFill>
                <a:latin typeface="Tenorite"/>
                <a:ea typeface="Helvetica Neue"/>
                <a:cs typeface="Helvetica Neue"/>
              </a:rPr>
              <a:t> filtering for improved material classification</a:t>
            </a:r>
          </a:p>
          <a:p>
            <a:pPr marL="419100" indent="-285750">
              <a:buClr>
                <a:srgbClr val="000000"/>
              </a:buClr>
              <a:buSzPts val="1500"/>
              <a:buFont typeface="Arial"/>
              <a:buChar char="•"/>
              <a:defRPr/>
            </a:pPr>
            <a:r>
              <a:rPr lang="en-GB" sz="1400" kern="0" dirty="0">
                <a:solidFill>
                  <a:schemeClr val="accent1"/>
                </a:solidFill>
                <a:latin typeface="Tenorite"/>
                <a:ea typeface="Helvetica Neue"/>
                <a:cs typeface="Helvetica Neue"/>
              </a:rPr>
              <a:t>Muon imaging for air cargo</a:t>
            </a:r>
          </a:p>
          <a:p>
            <a:pPr marL="419100" indent="-285750">
              <a:buClr>
                <a:srgbClr val="000000"/>
              </a:buClr>
              <a:buSzPts val="1500"/>
              <a:buFont typeface="Arial"/>
              <a:buChar char="•"/>
              <a:defRPr/>
            </a:pPr>
            <a:r>
              <a:rPr lang="en-GB" sz="1400" b="1" kern="0" dirty="0">
                <a:solidFill>
                  <a:schemeClr val="accent1"/>
                </a:solidFill>
                <a:latin typeface="Tenorite"/>
                <a:ea typeface="Helvetica Neue"/>
                <a:cs typeface="Helvetica Neue"/>
              </a:rPr>
              <a:t>Electron beam manipulation.</a:t>
            </a:r>
            <a:endParaRPr lang="en-GB" sz="1100" kern="0" dirty="0">
              <a:solidFill>
                <a:srgbClr val="000000"/>
              </a:solidFill>
              <a:latin typeface="Tenorite"/>
              <a:ea typeface="Helvetica Neue"/>
              <a:cs typeface="Helvetica Neue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5FEBB1F-CA77-C1A7-F6BC-0946A1B24043}"/>
              </a:ext>
            </a:extLst>
          </p:cNvPr>
          <p:cNvGrpSpPr/>
          <p:nvPr/>
        </p:nvGrpSpPr>
        <p:grpSpPr>
          <a:xfrm>
            <a:off x="7370507" y="2436515"/>
            <a:ext cx="2752072" cy="1079516"/>
            <a:chOff x="450574" y="1080052"/>
            <a:chExt cx="2517913" cy="3313044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AFD5A0B1-75FE-1C46-344A-464FE953BFA3}"/>
                </a:ext>
              </a:extLst>
            </p:cNvPr>
            <p:cNvSpPr/>
            <p:nvPr/>
          </p:nvSpPr>
          <p:spPr>
            <a:xfrm>
              <a:off x="450574" y="1080052"/>
              <a:ext cx="2517913" cy="3313044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rgbClr val="3353D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endParaRPr>
            </a:p>
          </p:txBody>
        </p:sp>
        <p:sp>
          <p:nvSpPr>
            <p:cNvPr id="22" name="Right Triangle 21">
              <a:extLst>
                <a:ext uri="{FF2B5EF4-FFF2-40B4-BE49-F238E27FC236}">
                  <a16:creationId xmlns:a16="http://schemas.microsoft.com/office/drawing/2014/main" id="{F166B4E6-1DD5-6067-084A-8D34D297F81A}"/>
                </a:ext>
              </a:extLst>
            </p:cNvPr>
            <p:cNvSpPr/>
            <p:nvPr/>
          </p:nvSpPr>
          <p:spPr>
            <a:xfrm flipH="1">
              <a:off x="1901687" y="3935896"/>
              <a:ext cx="1066800" cy="450574"/>
            </a:xfrm>
            <a:prstGeom prst="rtTriangle">
              <a:avLst/>
            </a:prstGeom>
            <a:solidFill>
              <a:srgbClr val="3353DF"/>
            </a:solidFill>
            <a:ln>
              <a:solidFill>
                <a:srgbClr val="3353D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endParaRPr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ED3968DB-5B8F-6EC2-B1C8-2A1B55EE982D}"/>
              </a:ext>
            </a:extLst>
          </p:cNvPr>
          <p:cNvSpPr txBox="1"/>
          <p:nvPr/>
        </p:nvSpPr>
        <p:spPr>
          <a:xfrm>
            <a:off x="7336356" y="2446170"/>
            <a:ext cx="2820374" cy="95410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419100" indent="-285750">
              <a:buClr>
                <a:srgbClr val="000000"/>
              </a:buClr>
              <a:buSzPts val="1500"/>
              <a:buFont typeface="Arial"/>
              <a:buChar char="•"/>
              <a:defRPr/>
            </a:pPr>
            <a:r>
              <a:rPr lang="en-GB" sz="1400" b="1" kern="0" dirty="0">
                <a:solidFill>
                  <a:schemeClr val="accent1"/>
                </a:solidFill>
                <a:latin typeface="Tenorite"/>
                <a:ea typeface="Helvetica Neue"/>
                <a:cs typeface="Helvetica Neue"/>
              </a:rPr>
              <a:t>2.5MeV beamline integration.</a:t>
            </a:r>
          </a:p>
          <a:p>
            <a:pPr marL="419100" indent="-285750">
              <a:buClr>
                <a:srgbClr val="000000"/>
              </a:buClr>
              <a:buSzPts val="1500"/>
              <a:buFont typeface="Arial"/>
              <a:buChar char="•"/>
              <a:defRPr/>
            </a:pPr>
            <a:r>
              <a:rPr lang="en-GB" sz="1400" kern="0" dirty="0" err="1">
                <a:solidFill>
                  <a:schemeClr val="accent1"/>
                </a:solidFill>
                <a:latin typeface="Tenorite"/>
                <a:ea typeface="Helvetica Neue"/>
                <a:cs typeface="Helvetica Neue"/>
              </a:rPr>
              <a:t>SiPM</a:t>
            </a:r>
            <a:r>
              <a:rPr lang="en-GB" sz="1400" kern="0" dirty="0">
                <a:solidFill>
                  <a:schemeClr val="accent1"/>
                </a:solidFill>
                <a:latin typeface="Tenorite"/>
                <a:ea typeface="Helvetica Neue"/>
                <a:cs typeface="Helvetica Neue"/>
              </a:rPr>
              <a:t> integration/PMT alternative technology</a:t>
            </a:r>
            <a:endParaRPr lang="en-GB" sz="1400" kern="0" dirty="0">
              <a:solidFill>
                <a:srgbClr val="000000"/>
              </a:solidFill>
              <a:latin typeface="Tenorite"/>
              <a:ea typeface="Helvetica Neue"/>
              <a:cs typeface="Helvetica Neue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F5E10EA9-E0CF-2E83-5CFA-973D1904F9E3}"/>
              </a:ext>
            </a:extLst>
          </p:cNvPr>
          <p:cNvGrpSpPr/>
          <p:nvPr/>
        </p:nvGrpSpPr>
        <p:grpSpPr>
          <a:xfrm>
            <a:off x="4012242" y="2447350"/>
            <a:ext cx="2741657" cy="1788883"/>
            <a:chOff x="450574" y="1080052"/>
            <a:chExt cx="2517913" cy="3313044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44EEA1B2-8C3C-8233-BB74-703FABC9F6FF}"/>
                </a:ext>
              </a:extLst>
            </p:cNvPr>
            <p:cNvSpPr/>
            <p:nvPr/>
          </p:nvSpPr>
          <p:spPr>
            <a:xfrm>
              <a:off x="450574" y="1080052"/>
              <a:ext cx="2517913" cy="3313044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rgbClr val="15D198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endParaRPr>
            </a:p>
          </p:txBody>
        </p:sp>
        <p:sp>
          <p:nvSpPr>
            <p:cNvPr id="31" name="Right Triangle 30">
              <a:extLst>
                <a:ext uri="{FF2B5EF4-FFF2-40B4-BE49-F238E27FC236}">
                  <a16:creationId xmlns:a16="http://schemas.microsoft.com/office/drawing/2014/main" id="{BAE66149-21B8-7321-1DB5-289651D82B45}"/>
                </a:ext>
              </a:extLst>
            </p:cNvPr>
            <p:cNvSpPr/>
            <p:nvPr/>
          </p:nvSpPr>
          <p:spPr>
            <a:xfrm flipH="1">
              <a:off x="1901687" y="3935896"/>
              <a:ext cx="1066800" cy="450574"/>
            </a:xfrm>
            <a:prstGeom prst="rtTriangle">
              <a:avLst/>
            </a:prstGeom>
            <a:solidFill>
              <a:srgbClr val="15D198"/>
            </a:solidFill>
            <a:ln>
              <a:solidFill>
                <a:srgbClr val="15D198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endParaRPr>
            </a:p>
          </p:txBody>
        </p:sp>
      </p:grpSp>
      <p:sp>
        <p:nvSpPr>
          <p:cNvPr id="35" name="TextBox 34">
            <a:extLst>
              <a:ext uri="{FF2B5EF4-FFF2-40B4-BE49-F238E27FC236}">
                <a16:creationId xmlns:a16="http://schemas.microsoft.com/office/drawing/2014/main" id="{01A4345D-55F1-C335-1FBC-1B567E1F45B1}"/>
              </a:ext>
            </a:extLst>
          </p:cNvPr>
          <p:cNvSpPr txBox="1"/>
          <p:nvPr/>
        </p:nvSpPr>
        <p:spPr>
          <a:xfrm>
            <a:off x="4014921" y="2446765"/>
            <a:ext cx="2616468" cy="95410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419100" indent="-285750">
              <a:buClr>
                <a:srgbClr val="000000"/>
              </a:buClr>
              <a:buSzPts val="1500"/>
              <a:buFont typeface="Arial"/>
              <a:buChar char="•"/>
              <a:defRPr/>
            </a:pPr>
            <a:r>
              <a:rPr lang="en-GB" sz="1400" kern="0" dirty="0">
                <a:solidFill>
                  <a:schemeClr val="accent1"/>
                </a:solidFill>
                <a:latin typeface="Tenorite"/>
              </a:rPr>
              <a:t>Fast scintillators coupled to </a:t>
            </a:r>
            <a:r>
              <a:rPr lang="en-GB" sz="1400" kern="0" dirty="0" err="1">
                <a:solidFill>
                  <a:schemeClr val="accent1"/>
                </a:solidFill>
                <a:latin typeface="Tenorite"/>
              </a:rPr>
              <a:t>SiPMs</a:t>
            </a:r>
            <a:endParaRPr lang="en-GB" sz="1400" kern="0" dirty="0">
              <a:solidFill>
                <a:schemeClr val="accent1"/>
              </a:solidFill>
              <a:latin typeface="Tenorite"/>
            </a:endParaRPr>
          </a:p>
          <a:p>
            <a:pPr marL="419100" indent="-285750">
              <a:buClr>
                <a:srgbClr val="000000"/>
              </a:buClr>
              <a:buSzPts val="1500"/>
              <a:buFont typeface="Arial"/>
              <a:buChar char="•"/>
              <a:defRPr/>
            </a:pPr>
            <a:r>
              <a:rPr lang="en-GB" sz="1400" b="1" kern="0" dirty="0">
                <a:solidFill>
                  <a:schemeClr val="accent1"/>
                </a:solidFill>
                <a:latin typeface="Tenorite"/>
                <a:ea typeface="Helvetica Neue"/>
                <a:cs typeface="Helvetica Neue"/>
              </a:rPr>
              <a:t>(Electron test beamline design and construction)</a:t>
            </a:r>
          </a:p>
        </p:txBody>
      </p:sp>
    </p:spTree>
    <p:extLst>
      <p:ext uri="{BB962C8B-B14F-4D97-AF65-F5344CB8AC3E}">
        <p14:creationId xmlns:p14="http://schemas.microsoft.com/office/powerpoint/2010/main" val="1859940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strips dir="rd"/>
      </p:transition>
    </mc:Choice>
    <mc:Fallback xmlns="">
      <p:transition>
        <p:strips dir="r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5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500"/>
                            </p:stCondLst>
                            <p:childTnLst>
                              <p:par>
                                <p:cTn id="5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69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500"/>
                            </p:stCondLst>
                            <p:childTnLst>
                              <p:par>
                                <p:cTn id="7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14" grpId="0" animBg="1"/>
      <p:bldP spid="26" grpId="0" animBg="1"/>
      <p:bldP spid="27" grpId="0" animBg="1"/>
      <p:bldP spid="28" grpId="0" animBg="1"/>
      <p:bldP spid="96" grpId="0" animBg="1"/>
      <p:bldP spid="103" grpId="0" animBg="1"/>
      <p:bldP spid="105" grpId="0" animBg="1"/>
      <p:bldP spid="109" grpId="0" animBg="1"/>
      <p:bldP spid="111" grpId="0" animBg="1"/>
      <p:bldP spid="18" grpId="0" animBg="1"/>
      <p:bldP spid="4" grpId="0"/>
      <p:bldP spid="23" grpId="0"/>
      <p:bldP spid="3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BB6EDC-75BF-CBB2-8F63-69BD969FF3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4">
            <a:extLst>
              <a:ext uri="{FF2B5EF4-FFF2-40B4-BE49-F238E27FC236}">
                <a16:creationId xmlns:a16="http://schemas.microsoft.com/office/drawing/2014/main" id="{27A98280-DA78-42CB-E360-4F600F06CB0D}"/>
              </a:ext>
            </a:extLst>
          </p:cNvPr>
          <p:cNvSpPr/>
          <p:nvPr/>
        </p:nvSpPr>
        <p:spPr>
          <a:xfrm>
            <a:off x="-29499" y="0"/>
            <a:ext cx="5853707" cy="6881081"/>
          </a:xfrm>
          <a:custGeom>
            <a:avLst/>
            <a:gdLst>
              <a:gd name="connsiteX0" fmla="*/ 5905500 w 5905500"/>
              <a:gd name="connsiteY0" fmla="*/ 0 h 6896100"/>
              <a:gd name="connsiteX1" fmla="*/ 3352800 w 5905500"/>
              <a:gd name="connsiteY1" fmla="*/ 6896100 h 6896100"/>
              <a:gd name="connsiteX2" fmla="*/ 0 w 5905500"/>
              <a:gd name="connsiteY2" fmla="*/ 6896100 h 6896100"/>
              <a:gd name="connsiteX3" fmla="*/ 0 w 5905500"/>
              <a:gd name="connsiteY3" fmla="*/ 38100 h 6896100"/>
              <a:gd name="connsiteX4" fmla="*/ 5905500 w 5905500"/>
              <a:gd name="connsiteY4" fmla="*/ 0 h 6896100"/>
              <a:gd name="connsiteX0" fmla="*/ 7378700 w 7378700"/>
              <a:gd name="connsiteY0" fmla="*/ 0 h 6858000"/>
              <a:gd name="connsiteX1" fmla="*/ 3352800 w 7378700"/>
              <a:gd name="connsiteY1" fmla="*/ 6858000 h 6858000"/>
              <a:gd name="connsiteX2" fmla="*/ 0 w 7378700"/>
              <a:gd name="connsiteY2" fmla="*/ 6858000 h 6858000"/>
              <a:gd name="connsiteX3" fmla="*/ 0 w 7378700"/>
              <a:gd name="connsiteY3" fmla="*/ 0 h 6858000"/>
              <a:gd name="connsiteX4" fmla="*/ 7378700 w 7378700"/>
              <a:gd name="connsiteY4" fmla="*/ 0 h 6858000"/>
              <a:gd name="connsiteX0" fmla="*/ 7378700 w 7378700"/>
              <a:gd name="connsiteY0" fmla="*/ 0 h 6858000"/>
              <a:gd name="connsiteX1" fmla="*/ 3352800 w 7378700"/>
              <a:gd name="connsiteY1" fmla="*/ 6858000 h 6858000"/>
              <a:gd name="connsiteX2" fmla="*/ 0 w 7378700"/>
              <a:gd name="connsiteY2" fmla="*/ 6858000 h 6858000"/>
              <a:gd name="connsiteX3" fmla="*/ 139700 w 7378700"/>
              <a:gd name="connsiteY3" fmla="*/ 495300 h 6858000"/>
              <a:gd name="connsiteX4" fmla="*/ 7378700 w 7378700"/>
              <a:gd name="connsiteY4" fmla="*/ 0 h 6858000"/>
              <a:gd name="connsiteX0" fmla="*/ 7378700 w 7378700"/>
              <a:gd name="connsiteY0" fmla="*/ 12700 h 6870700"/>
              <a:gd name="connsiteX1" fmla="*/ 33528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7378700 w 7378700"/>
              <a:gd name="connsiteY0" fmla="*/ 12700 h 6870700"/>
              <a:gd name="connsiteX1" fmla="*/ 33528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7378700 w 7378700"/>
              <a:gd name="connsiteY0" fmla="*/ 12700 h 6870700"/>
              <a:gd name="connsiteX1" fmla="*/ 33528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7378700 w 7378700"/>
              <a:gd name="connsiteY0" fmla="*/ 12700 h 6870700"/>
              <a:gd name="connsiteX1" fmla="*/ 33528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7378700 w 7378700"/>
              <a:gd name="connsiteY0" fmla="*/ 12700 h 6870700"/>
              <a:gd name="connsiteX1" fmla="*/ 33528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7378700 w 7378700"/>
              <a:gd name="connsiteY0" fmla="*/ 12700 h 6870700"/>
              <a:gd name="connsiteX1" fmla="*/ 51181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9194800 w 9194800"/>
              <a:gd name="connsiteY0" fmla="*/ 12700 h 6870700"/>
              <a:gd name="connsiteX1" fmla="*/ 5118100 w 9194800"/>
              <a:gd name="connsiteY1" fmla="*/ 6870700 h 6870700"/>
              <a:gd name="connsiteX2" fmla="*/ 0 w 9194800"/>
              <a:gd name="connsiteY2" fmla="*/ 6870700 h 6870700"/>
              <a:gd name="connsiteX3" fmla="*/ 0 w 9194800"/>
              <a:gd name="connsiteY3" fmla="*/ 0 h 6870700"/>
              <a:gd name="connsiteX4" fmla="*/ 9194800 w 9194800"/>
              <a:gd name="connsiteY4" fmla="*/ 12700 h 6870700"/>
              <a:gd name="connsiteX0" fmla="*/ 9194800 w 9194800"/>
              <a:gd name="connsiteY0" fmla="*/ 2761 h 6860761"/>
              <a:gd name="connsiteX1" fmla="*/ 5118100 w 9194800"/>
              <a:gd name="connsiteY1" fmla="*/ 6860761 h 6860761"/>
              <a:gd name="connsiteX2" fmla="*/ 0 w 9194800"/>
              <a:gd name="connsiteY2" fmla="*/ 6860761 h 6860761"/>
              <a:gd name="connsiteX3" fmla="*/ 4045226 w 9194800"/>
              <a:gd name="connsiteY3" fmla="*/ 0 h 6860761"/>
              <a:gd name="connsiteX4" fmla="*/ 9194800 w 9194800"/>
              <a:gd name="connsiteY4" fmla="*/ 2761 h 6860761"/>
              <a:gd name="connsiteX0" fmla="*/ 5219148 w 5219148"/>
              <a:gd name="connsiteY0" fmla="*/ 2761 h 6860761"/>
              <a:gd name="connsiteX1" fmla="*/ 1142448 w 5219148"/>
              <a:gd name="connsiteY1" fmla="*/ 6860761 h 6860761"/>
              <a:gd name="connsiteX2" fmla="*/ 0 w 5219148"/>
              <a:gd name="connsiteY2" fmla="*/ 6860761 h 6860761"/>
              <a:gd name="connsiteX3" fmla="*/ 69574 w 5219148"/>
              <a:gd name="connsiteY3" fmla="*/ 0 h 6860761"/>
              <a:gd name="connsiteX4" fmla="*/ 5219148 w 5219148"/>
              <a:gd name="connsiteY4" fmla="*/ 2761 h 6860761"/>
              <a:gd name="connsiteX0" fmla="*/ 5149574 w 5149574"/>
              <a:gd name="connsiteY0" fmla="*/ 2761 h 6870700"/>
              <a:gd name="connsiteX1" fmla="*/ 1072874 w 5149574"/>
              <a:gd name="connsiteY1" fmla="*/ 6860761 h 6870700"/>
              <a:gd name="connsiteX2" fmla="*/ 0 w 5149574"/>
              <a:gd name="connsiteY2" fmla="*/ 6870700 h 6870700"/>
              <a:gd name="connsiteX3" fmla="*/ 0 w 5149574"/>
              <a:gd name="connsiteY3" fmla="*/ 0 h 6870700"/>
              <a:gd name="connsiteX4" fmla="*/ 5149574 w 5149574"/>
              <a:gd name="connsiteY4" fmla="*/ 2761 h 6870700"/>
              <a:gd name="connsiteX0" fmla="*/ 5934765 w 5934765"/>
              <a:gd name="connsiteY0" fmla="*/ 0 h 6867939"/>
              <a:gd name="connsiteX1" fmla="*/ 1858065 w 5934765"/>
              <a:gd name="connsiteY1" fmla="*/ 6858000 h 6867939"/>
              <a:gd name="connsiteX2" fmla="*/ 785191 w 5934765"/>
              <a:gd name="connsiteY2" fmla="*/ 6867939 h 6867939"/>
              <a:gd name="connsiteX3" fmla="*/ 0 w 5934765"/>
              <a:gd name="connsiteY3" fmla="*/ 7178 h 6867939"/>
              <a:gd name="connsiteX4" fmla="*/ 5934765 w 5934765"/>
              <a:gd name="connsiteY4" fmla="*/ 0 h 6867939"/>
              <a:gd name="connsiteX0" fmla="*/ 5934765 w 5934765"/>
              <a:gd name="connsiteY0" fmla="*/ 0 h 6858000"/>
              <a:gd name="connsiteX1" fmla="*/ 1858065 w 5934765"/>
              <a:gd name="connsiteY1" fmla="*/ 6858000 h 6858000"/>
              <a:gd name="connsiteX2" fmla="*/ 19878 w 5934765"/>
              <a:gd name="connsiteY2" fmla="*/ 6848061 h 6858000"/>
              <a:gd name="connsiteX3" fmla="*/ 0 w 5934765"/>
              <a:gd name="connsiteY3" fmla="*/ 7178 h 6858000"/>
              <a:gd name="connsiteX4" fmla="*/ 5934765 w 5934765"/>
              <a:gd name="connsiteY4" fmla="*/ 0 h 6858000"/>
              <a:gd name="connsiteX0" fmla="*/ 5944704 w 5944704"/>
              <a:gd name="connsiteY0" fmla="*/ 2761 h 6860761"/>
              <a:gd name="connsiteX1" fmla="*/ 1868004 w 5944704"/>
              <a:gd name="connsiteY1" fmla="*/ 6860761 h 6860761"/>
              <a:gd name="connsiteX2" fmla="*/ 29817 w 5944704"/>
              <a:gd name="connsiteY2" fmla="*/ 6850822 h 6860761"/>
              <a:gd name="connsiteX3" fmla="*/ 0 w 5944704"/>
              <a:gd name="connsiteY3" fmla="*/ 0 h 6860761"/>
              <a:gd name="connsiteX4" fmla="*/ 5944704 w 5944704"/>
              <a:gd name="connsiteY4" fmla="*/ 2761 h 6860761"/>
              <a:gd name="connsiteX0" fmla="*/ 5944704 w 5944704"/>
              <a:gd name="connsiteY0" fmla="*/ 2761 h 6870701"/>
              <a:gd name="connsiteX1" fmla="*/ 1868004 w 5944704"/>
              <a:gd name="connsiteY1" fmla="*/ 6860761 h 6870701"/>
              <a:gd name="connsiteX2" fmla="*/ 9939 w 5944704"/>
              <a:gd name="connsiteY2" fmla="*/ 6870701 h 6870701"/>
              <a:gd name="connsiteX3" fmla="*/ 0 w 5944704"/>
              <a:gd name="connsiteY3" fmla="*/ 0 h 6870701"/>
              <a:gd name="connsiteX4" fmla="*/ 5944704 w 5944704"/>
              <a:gd name="connsiteY4" fmla="*/ 2761 h 6870701"/>
              <a:gd name="connsiteX0" fmla="*/ 5944704 w 5944704"/>
              <a:gd name="connsiteY0" fmla="*/ 2761 h 6881081"/>
              <a:gd name="connsiteX1" fmla="*/ 1775143 w 5944704"/>
              <a:gd name="connsiteY1" fmla="*/ 6881081 h 6881081"/>
              <a:gd name="connsiteX2" fmla="*/ 9939 w 5944704"/>
              <a:gd name="connsiteY2" fmla="*/ 6870701 h 6881081"/>
              <a:gd name="connsiteX3" fmla="*/ 0 w 5944704"/>
              <a:gd name="connsiteY3" fmla="*/ 0 h 6881081"/>
              <a:gd name="connsiteX4" fmla="*/ 5944704 w 5944704"/>
              <a:gd name="connsiteY4" fmla="*/ 2761 h 6881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44704" h="6881081">
                <a:moveTo>
                  <a:pt x="5944704" y="2761"/>
                </a:moveTo>
                <a:lnTo>
                  <a:pt x="1775143" y="6881081"/>
                </a:lnTo>
                <a:lnTo>
                  <a:pt x="9939" y="6870701"/>
                </a:lnTo>
                <a:lnTo>
                  <a:pt x="0" y="0"/>
                </a:lnTo>
                <a:lnTo>
                  <a:pt x="5944704" y="2761"/>
                </a:lnTo>
                <a:close/>
              </a:path>
            </a:pathLst>
          </a:cu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4">
            <a:extLst>
              <a:ext uri="{FF2B5EF4-FFF2-40B4-BE49-F238E27FC236}">
                <a16:creationId xmlns:a16="http://schemas.microsoft.com/office/drawing/2014/main" id="{C348F287-FA9E-FDEA-3574-40287A3FEF05}"/>
              </a:ext>
            </a:extLst>
          </p:cNvPr>
          <p:cNvSpPr/>
          <p:nvPr/>
        </p:nvSpPr>
        <p:spPr>
          <a:xfrm>
            <a:off x="-29498" y="2456"/>
            <a:ext cx="5853707" cy="6881081"/>
          </a:xfrm>
          <a:custGeom>
            <a:avLst/>
            <a:gdLst>
              <a:gd name="connsiteX0" fmla="*/ 5905500 w 5905500"/>
              <a:gd name="connsiteY0" fmla="*/ 0 h 6896100"/>
              <a:gd name="connsiteX1" fmla="*/ 3352800 w 5905500"/>
              <a:gd name="connsiteY1" fmla="*/ 6896100 h 6896100"/>
              <a:gd name="connsiteX2" fmla="*/ 0 w 5905500"/>
              <a:gd name="connsiteY2" fmla="*/ 6896100 h 6896100"/>
              <a:gd name="connsiteX3" fmla="*/ 0 w 5905500"/>
              <a:gd name="connsiteY3" fmla="*/ 38100 h 6896100"/>
              <a:gd name="connsiteX4" fmla="*/ 5905500 w 5905500"/>
              <a:gd name="connsiteY4" fmla="*/ 0 h 6896100"/>
              <a:gd name="connsiteX0" fmla="*/ 7378700 w 7378700"/>
              <a:gd name="connsiteY0" fmla="*/ 0 h 6858000"/>
              <a:gd name="connsiteX1" fmla="*/ 3352800 w 7378700"/>
              <a:gd name="connsiteY1" fmla="*/ 6858000 h 6858000"/>
              <a:gd name="connsiteX2" fmla="*/ 0 w 7378700"/>
              <a:gd name="connsiteY2" fmla="*/ 6858000 h 6858000"/>
              <a:gd name="connsiteX3" fmla="*/ 0 w 7378700"/>
              <a:gd name="connsiteY3" fmla="*/ 0 h 6858000"/>
              <a:gd name="connsiteX4" fmla="*/ 7378700 w 7378700"/>
              <a:gd name="connsiteY4" fmla="*/ 0 h 6858000"/>
              <a:gd name="connsiteX0" fmla="*/ 7378700 w 7378700"/>
              <a:gd name="connsiteY0" fmla="*/ 0 h 6858000"/>
              <a:gd name="connsiteX1" fmla="*/ 3352800 w 7378700"/>
              <a:gd name="connsiteY1" fmla="*/ 6858000 h 6858000"/>
              <a:gd name="connsiteX2" fmla="*/ 0 w 7378700"/>
              <a:gd name="connsiteY2" fmla="*/ 6858000 h 6858000"/>
              <a:gd name="connsiteX3" fmla="*/ 139700 w 7378700"/>
              <a:gd name="connsiteY3" fmla="*/ 495300 h 6858000"/>
              <a:gd name="connsiteX4" fmla="*/ 7378700 w 7378700"/>
              <a:gd name="connsiteY4" fmla="*/ 0 h 6858000"/>
              <a:gd name="connsiteX0" fmla="*/ 7378700 w 7378700"/>
              <a:gd name="connsiteY0" fmla="*/ 12700 h 6870700"/>
              <a:gd name="connsiteX1" fmla="*/ 33528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7378700 w 7378700"/>
              <a:gd name="connsiteY0" fmla="*/ 12700 h 6870700"/>
              <a:gd name="connsiteX1" fmla="*/ 33528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7378700 w 7378700"/>
              <a:gd name="connsiteY0" fmla="*/ 12700 h 6870700"/>
              <a:gd name="connsiteX1" fmla="*/ 33528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7378700 w 7378700"/>
              <a:gd name="connsiteY0" fmla="*/ 12700 h 6870700"/>
              <a:gd name="connsiteX1" fmla="*/ 33528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7378700 w 7378700"/>
              <a:gd name="connsiteY0" fmla="*/ 12700 h 6870700"/>
              <a:gd name="connsiteX1" fmla="*/ 33528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7378700 w 7378700"/>
              <a:gd name="connsiteY0" fmla="*/ 12700 h 6870700"/>
              <a:gd name="connsiteX1" fmla="*/ 5118100 w 7378700"/>
              <a:gd name="connsiteY1" fmla="*/ 6870700 h 6870700"/>
              <a:gd name="connsiteX2" fmla="*/ 0 w 7378700"/>
              <a:gd name="connsiteY2" fmla="*/ 6870700 h 6870700"/>
              <a:gd name="connsiteX3" fmla="*/ 0 w 7378700"/>
              <a:gd name="connsiteY3" fmla="*/ 0 h 6870700"/>
              <a:gd name="connsiteX4" fmla="*/ 7378700 w 7378700"/>
              <a:gd name="connsiteY4" fmla="*/ 12700 h 6870700"/>
              <a:gd name="connsiteX0" fmla="*/ 9194800 w 9194800"/>
              <a:gd name="connsiteY0" fmla="*/ 12700 h 6870700"/>
              <a:gd name="connsiteX1" fmla="*/ 5118100 w 9194800"/>
              <a:gd name="connsiteY1" fmla="*/ 6870700 h 6870700"/>
              <a:gd name="connsiteX2" fmla="*/ 0 w 9194800"/>
              <a:gd name="connsiteY2" fmla="*/ 6870700 h 6870700"/>
              <a:gd name="connsiteX3" fmla="*/ 0 w 9194800"/>
              <a:gd name="connsiteY3" fmla="*/ 0 h 6870700"/>
              <a:gd name="connsiteX4" fmla="*/ 9194800 w 9194800"/>
              <a:gd name="connsiteY4" fmla="*/ 12700 h 6870700"/>
              <a:gd name="connsiteX0" fmla="*/ 9194800 w 9194800"/>
              <a:gd name="connsiteY0" fmla="*/ 2761 h 6860761"/>
              <a:gd name="connsiteX1" fmla="*/ 5118100 w 9194800"/>
              <a:gd name="connsiteY1" fmla="*/ 6860761 h 6860761"/>
              <a:gd name="connsiteX2" fmla="*/ 0 w 9194800"/>
              <a:gd name="connsiteY2" fmla="*/ 6860761 h 6860761"/>
              <a:gd name="connsiteX3" fmla="*/ 4045226 w 9194800"/>
              <a:gd name="connsiteY3" fmla="*/ 0 h 6860761"/>
              <a:gd name="connsiteX4" fmla="*/ 9194800 w 9194800"/>
              <a:gd name="connsiteY4" fmla="*/ 2761 h 6860761"/>
              <a:gd name="connsiteX0" fmla="*/ 5219148 w 5219148"/>
              <a:gd name="connsiteY0" fmla="*/ 2761 h 6860761"/>
              <a:gd name="connsiteX1" fmla="*/ 1142448 w 5219148"/>
              <a:gd name="connsiteY1" fmla="*/ 6860761 h 6860761"/>
              <a:gd name="connsiteX2" fmla="*/ 0 w 5219148"/>
              <a:gd name="connsiteY2" fmla="*/ 6860761 h 6860761"/>
              <a:gd name="connsiteX3" fmla="*/ 69574 w 5219148"/>
              <a:gd name="connsiteY3" fmla="*/ 0 h 6860761"/>
              <a:gd name="connsiteX4" fmla="*/ 5219148 w 5219148"/>
              <a:gd name="connsiteY4" fmla="*/ 2761 h 6860761"/>
              <a:gd name="connsiteX0" fmla="*/ 5149574 w 5149574"/>
              <a:gd name="connsiteY0" fmla="*/ 2761 h 6870700"/>
              <a:gd name="connsiteX1" fmla="*/ 1072874 w 5149574"/>
              <a:gd name="connsiteY1" fmla="*/ 6860761 h 6870700"/>
              <a:gd name="connsiteX2" fmla="*/ 0 w 5149574"/>
              <a:gd name="connsiteY2" fmla="*/ 6870700 h 6870700"/>
              <a:gd name="connsiteX3" fmla="*/ 0 w 5149574"/>
              <a:gd name="connsiteY3" fmla="*/ 0 h 6870700"/>
              <a:gd name="connsiteX4" fmla="*/ 5149574 w 5149574"/>
              <a:gd name="connsiteY4" fmla="*/ 2761 h 6870700"/>
              <a:gd name="connsiteX0" fmla="*/ 5934765 w 5934765"/>
              <a:gd name="connsiteY0" fmla="*/ 0 h 6867939"/>
              <a:gd name="connsiteX1" fmla="*/ 1858065 w 5934765"/>
              <a:gd name="connsiteY1" fmla="*/ 6858000 h 6867939"/>
              <a:gd name="connsiteX2" fmla="*/ 785191 w 5934765"/>
              <a:gd name="connsiteY2" fmla="*/ 6867939 h 6867939"/>
              <a:gd name="connsiteX3" fmla="*/ 0 w 5934765"/>
              <a:gd name="connsiteY3" fmla="*/ 7178 h 6867939"/>
              <a:gd name="connsiteX4" fmla="*/ 5934765 w 5934765"/>
              <a:gd name="connsiteY4" fmla="*/ 0 h 6867939"/>
              <a:gd name="connsiteX0" fmla="*/ 5934765 w 5934765"/>
              <a:gd name="connsiteY0" fmla="*/ 0 h 6858000"/>
              <a:gd name="connsiteX1" fmla="*/ 1858065 w 5934765"/>
              <a:gd name="connsiteY1" fmla="*/ 6858000 h 6858000"/>
              <a:gd name="connsiteX2" fmla="*/ 19878 w 5934765"/>
              <a:gd name="connsiteY2" fmla="*/ 6848061 h 6858000"/>
              <a:gd name="connsiteX3" fmla="*/ 0 w 5934765"/>
              <a:gd name="connsiteY3" fmla="*/ 7178 h 6858000"/>
              <a:gd name="connsiteX4" fmla="*/ 5934765 w 5934765"/>
              <a:gd name="connsiteY4" fmla="*/ 0 h 6858000"/>
              <a:gd name="connsiteX0" fmla="*/ 5944704 w 5944704"/>
              <a:gd name="connsiteY0" fmla="*/ 2761 h 6860761"/>
              <a:gd name="connsiteX1" fmla="*/ 1868004 w 5944704"/>
              <a:gd name="connsiteY1" fmla="*/ 6860761 h 6860761"/>
              <a:gd name="connsiteX2" fmla="*/ 29817 w 5944704"/>
              <a:gd name="connsiteY2" fmla="*/ 6850822 h 6860761"/>
              <a:gd name="connsiteX3" fmla="*/ 0 w 5944704"/>
              <a:gd name="connsiteY3" fmla="*/ 0 h 6860761"/>
              <a:gd name="connsiteX4" fmla="*/ 5944704 w 5944704"/>
              <a:gd name="connsiteY4" fmla="*/ 2761 h 6860761"/>
              <a:gd name="connsiteX0" fmla="*/ 5944704 w 5944704"/>
              <a:gd name="connsiteY0" fmla="*/ 2761 h 6870701"/>
              <a:gd name="connsiteX1" fmla="*/ 1868004 w 5944704"/>
              <a:gd name="connsiteY1" fmla="*/ 6860761 h 6870701"/>
              <a:gd name="connsiteX2" fmla="*/ 9939 w 5944704"/>
              <a:gd name="connsiteY2" fmla="*/ 6870701 h 6870701"/>
              <a:gd name="connsiteX3" fmla="*/ 0 w 5944704"/>
              <a:gd name="connsiteY3" fmla="*/ 0 h 6870701"/>
              <a:gd name="connsiteX4" fmla="*/ 5944704 w 5944704"/>
              <a:gd name="connsiteY4" fmla="*/ 2761 h 6870701"/>
              <a:gd name="connsiteX0" fmla="*/ 5944704 w 5944704"/>
              <a:gd name="connsiteY0" fmla="*/ 2761 h 6881081"/>
              <a:gd name="connsiteX1" fmla="*/ 1775143 w 5944704"/>
              <a:gd name="connsiteY1" fmla="*/ 6881081 h 6881081"/>
              <a:gd name="connsiteX2" fmla="*/ 9939 w 5944704"/>
              <a:gd name="connsiteY2" fmla="*/ 6870701 h 6881081"/>
              <a:gd name="connsiteX3" fmla="*/ 0 w 5944704"/>
              <a:gd name="connsiteY3" fmla="*/ 0 h 6881081"/>
              <a:gd name="connsiteX4" fmla="*/ 5944704 w 5944704"/>
              <a:gd name="connsiteY4" fmla="*/ 2761 h 6881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44704" h="6881081">
                <a:moveTo>
                  <a:pt x="5944704" y="2761"/>
                </a:moveTo>
                <a:lnTo>
                  <a:pt x="1775143" y="6881081"/>
                </a:lnTo>
                <a:lnTo>
                  <a:pt x="9939" y="6870701"/>
                </a:lnTo>
                <a:lnTo>
                  <a:pt x="0" y="0"/>
                </a:lnTo>
                <a:lnTo>
                  <a:pt x="5944704" y="2761"/>
                </a:lnTo>
                <a:close/>
              </a:path>
            </a:pathLst>
          </a:custGeom>
          <a:solidFill>
            <a:srgbClr val="006EC7">
              <a:alpha val="65000"/>
            </a:srgbClr>
          </a:solidFill>
          <a:ln w="28575">
            <a:noFill/>
          </a:ln>
          <a:effectLst/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Content Placeholder 6">
            <a:extLst>
              <a:ext uri="{FF2B5EF4-FFF2-40B4-BE49-F238E27FC236}">
                <a16:creationId xmlns:a16="http://schemas.microsoft.com/office/drawing/2014/main" id="{837F907E-7C23-C859-2A38-8E51576F29D2}"/>
              </a:ext>
            </a:extLst>
          </p:cNvPr>
          <p:cNvSpPr txBox="1">
            <a:spLocks/>
          </p:cNvSpPr>
          <p:nvPr/>
        </p:nvSpPr>
        <p:spPr bwMode="auto">
          <a:xfrm>
            <a:off x="2634767" y="5496253"/>
            <a:ext cx="8055388" cy="108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227013" indent="-223838" algn="l" rtl="0" eaLnBrk="1" fontAlgn="base" hangingPunct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2000" b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58775" indent="-179388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536575" indent="-177800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 3" pitchFamily="18" charset="2"/>
              <a:buChar char="}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715963" indent="-179388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Arial" pitchFamily="34" charset="0"/>
              <a:buChar char="–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895350" indent="-179388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tx2"/>
              </a:buClr>
              <a:buFont typeface="Arial" pitchFamily="34" charset="0"/>
              <a:buChar char="»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175" indent="0" algn="just">
              <a:spcBef>
                <a:spcPts val="1800"/>
              </a:spcBef>
              <a:buFont typeface="Arial" panose="020B0604020202020204" pitchFamily="34" charset="0"/>
              <a:buNone/>
            </a:pPr>
            <a:r>
              <a:rPr lang="en-US" sz="1600" b="1" dirty="0">
                <a:solidFill>
                  <a:schemeClr val="accent1"/>
                </a:solidFill>
              </a:rPr>
              <a:t>Terahertz sources for person screening </a:t>
            </a:r>
            <a:r>
              <a:rPr lang="en-US" sz="1600" dirty="0">
                <a:solidFill>
                  <a:schemeClr val="accent1"/>
                </a:solidFill>
              </a:rPr>
              <a:t>New technologies for person screening that provide improved performance on current mm-wave.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C4A60A-8896-C577-9DA1-B93457D99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396" y="113427"/>
            <a:ext cx="8092214" cy="958767"/>
          </a:xfrm>
        </p:spPr>
        <p:txBody>
          <a:bodyPr/>
          <a:lstStyle/>
          <a:p>
            <a:r>
              <a:rPr lang="en-US" sz="2000" spc="600" dirty="0">
                <a:latin typeface="Arial" panose="020B0604020202020204" pitchFamily="34" charset="0"/>
                <a:ea typeface="+mn-ea"/>
              </a:rPr>
              <a:t>Academic collaboration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D7068A9-88D6-A6E8-D549-10A99E067E9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167292" y="2922351"/>
            <a:ext cx="7908167" cy="939058"/>
          </a:xfrm>
        </p:spPr>
        <p:txBody>
          <a:bodyPr>
            <a:normAutofit/>
          </a:bodyPr>
          <a:lstStyle/>
          <a:p>
            <a:pPr marL="3175" indent="0" algn="just">
              <a:spcBef>
                <a:spcPts val="1800"/>
              </a:spcBef>
              <a:buNone/>
            </a:pPr>
            <a:r>
              <a:rPr lang="en-US" sz="1600" b="1" dirty="0">
                <a:solidFill>
                  <a:schemeClr val="accent1"/>
                </a:solidFill>
              </a:rPr>
              <a:t>Electron gun design </a:t>
            </a:r>
            <a:r>
              <a:rPr lang="en-US" sz="1600" dirty="0">
                <a:solidFill>
                  <a:schemeClr val="accent1"/>
                </a:solidFill>
              </a:rPr>
              <a:t>Sub system development based on expertise in electron gun – robust operation required.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3F39158-5ADB-35CC-F9B5-2A0EEE424691}"/>
              </a:ext>
            </a:extLst>
          </p:cNvPr>
          <p:cNvGrpSpPr/>
          <p:nvPr/>
        </p:nvGrpSpPr>
        <p:grpSpPr>
          <a:xfrm>
            <a:off x="4740650" y="1381918"/>
            <a:ext cx="345708" cy="345708"/>
            <a:chOff x="4389121" y="2088683"/>
            <a:chExt cx="345708" cy="345708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1364F05-F079-8271-3149-8D9E2807872B}"/>
                </a:ext>
              </a:extLst>
            </p:cNvPr>
            <p:cNvSpPr/>
            <p:nvPr/>
          </p:nvSpPr>
          <p:spPr>
            <a:xfrm>
              <a:off x="4389121" y="2088683"/>
              <a:ext cx="345708" cy="345708"/>
            </a:xfrm>
            <a:prstGeom prst="ellipse">
              <a:avLst/>
            </a:prstGeom>
            <a:solidFill>
              <a:schemeClr val="bg1"/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FA85615F-1F09-D965-1F6B-3A45C3392052}"/>
                </a:ext>
              </a:extLst>
            </p:cNvPr>
            <p:cNvSpPr/>
            <p:nvPr/>
          </p:nvSpPr>
          <p:spPr>
            <a:xfrm>
              <a:off x="4462364" y="2164820"/>
              <a:ext cx="189189" cy="189189"/>
            </a:xfrm>
            <a:prstGeom prst="ellipse">
              <a:avLst/>
            </a:prstGeom>
            <a:solidFill>
              <a:srgbClr val="006EC7"/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1948E6C-91FE-2E0C-09F9-03AC90799760}"/>
              </a:ext>
            </a:extLst>
          </p:cNvPr>
          <p:cNvGrpSpPr/>
          <p:nvPr/>
        </p:nvGrpSpPr>
        <p:grpSpPr>
          <a:xfrm>
            <a:off x="3316689" y="3734975"/>
            <a:ext cx="345708" cy="345708"/>
            <a:chOff x="4396805" y="1930440"/>
            <a:chExt cx="345708" cy="345708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A8ECFE2-C2ED-EE1D-6CF6-7C0CCE96CC20}"/>
                </a:ext>
              </a:extLst>
            </p:cNvPr>
            <p:cNvSpPr/>
            <p:nvPr/>
          </p:nvSpPr>
          <p:spPr>
            <a:xfrm>
              <a:off x="4396805" y="1930440"/>
              <a:ext cx="345708" cy="345708"/>
            </a:xfrm>
            <a:prstGeom prst="ellipse">
              <a:avLst/>
            </a:prstGeom>
            <a:solidFill>
              <a:schemeClr val="bg1"/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56E82463-3E36-9EDA-BAAD-4C14B8CB5F9D}"/>
                </a:ext>
              </a:extLst>
            </p:cNvPr>
            <p:cNvSpPr/>
            <p:nvPr/>
          </p:nvSpPr>
          <p:spPr>
            <a:xfrm>
              <a:off x="4474538" y="2008700"/>
              <a:ext cx="189189" cy="189189"/>
            </a:xfrm>
            <a:prstGeom prst="ellipse">
              <a:avLst/>
            </a:prstGeom>
            <a:solidFill>
              <a:srgbClr val="006EC7"/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572B7E4-7003-2CFE-C9EF-937E0ED4B3DE}"/>
              </a:ext>
            </a:extLst>
          </p:cNvPr>
          <p:cNvGrpSpPr/>
          <p:nvPr/>
        </p:nvGrpSpPr>
        <p:grpSpPr>
          <a:xfrm>
            <a:off x="4250200" y="2064423"/>
            <a:ext cx="345708" cy="345708"/>
            <a:chOff x="4285010" y="2088683"/>
            <a:chExt cx="345708" cy="345708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9784FB9C-2242-F2FA-CB63-DEBC514F79C3}"/>
                </a:ext>
              </a:extLst>
            </p:cNvPr>
            <p:cNvSpPr/>
            <p:nvPr/>
          </p:nvSpPr>
          <p:spPr>
            <a:xfrm>
              <a:off x="4285010" y="2088683"/>
              <a:ext cx="345708" cy="345708"/>
            </a:xfrm>
            <a:prstGeom prst="ellipse">
              <a:avLst/>
            </a:prstGeom>
            <a:solidFill>
              <a:schemeClr val="bg1"/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C167683-0DDD-1423-289F-282228E3A7BD}"/>
                </a:ext>
              </a:extLst>
            </p:cNvPr>
            <p:cNvSpPr/>
            <p:nvPr/>
          </p:nvSpPr>
          <p:spPr>
            <a:xfrm>
              <a:off x="4361954" y="2164031"/>
              <a:ext cx="189189" cy="189189"/>
            </a:xfrm>
            <a:prstGeom prst="ellipse">
              <a:avLst/>
            </a:prstGeom>
            <a:solidFill>
              <a:srgbClr val="006EC7"/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0C1B3633-1A52-A9DA-44DD-3D048585ED97}"/>
              </a:ext>
            </a:extLst>
          </p:cNvPr>
          <p:cNvGrpSpPr/>
          <p:nvPr/>
        </p:nvGrpSpPr>
        <p:grpSpPr>
          <a:xfrm>
            <a:off x="3810287" y="2962596"/>
            <a:ext cx="345708" cy="345708"/>
            <a:chOff x="4285010" y="2088683"/>
            <a:chExt cx="345708" cy="345708"/>
          </a:xfrm>
        </p:grpSpPr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D1CB3DBD-82EA-F52E-5FD8-BCD538AAA2F4}"/>
                </a:ext>
              </a:extLst>
            </p:cNvPr>
            <p:cNvSpPr/>
            <p:nvPr/>
          </p:nvSpPr>
          <p:spPr>
            <a:xfrm>
              <a:off x="4285010" y="2088683"/>
              <a:ext cx="345708" cy="345708"/>
            </a:xfrm>
            <a:prstGeom prst="ellipse">
              <a:avLst/>
            </a:prstGeom>
            <a:solidFill>
              <a:schemeClr val="bg1"/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3441AC5B-1706-F0D0-CD36-95FD88E2751A}"/>
                </a:ext>
              </a:extLst>
            </p:cNvPr>
            <p:cNvSpPr/>
            <p:nvPr/>
          </p:nvSpPr>
          <p:spPr>
            <a:xfrm>
              <a:off x="4361954" y="2164031"/>
              <a:ext cx="189189" cy="189189"/>
            </a:xfrm>
            <a:prstGeom prst="ellipse">
              <a:avLst/>
            </a:prstGeom>
            <a:solidFill>
              <a:srgbClr val="006EC7"/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2573678B-0FD0-926F-0DC3-73642E7868ED}"/>
              </a:ext>
            </a:extLst>
          </p:cNvPr>
          <p:cNvGrpSpPr/>
          <p:nvPr/>
        </p:nvGrpSpPr>
        <p:grpSpPr>
          <a:xfrm>
            <a:off x="2747651" y="4771571"/>
            <a:ext cx="345708" cy="345708"/>
            <a:chOff x="4396805" y="1930440"/>
            <a:chExt cx="345708" cy="345708"/>
          </a:xfrm>
        </p:grpSpPr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8AA48EEE-A94B-A77D-FFC5-3AABA3B6449D}"/>
                </a:ext>
              </a:extLst>
            </p:cNvPr>
            <p:cNvSpPr/>
            <p:nvPr/>
          </p:nvSpPr>
          <p:spPr>
            <a:xfrm>
              <a:off x="4396805" y="1930440"/>
              <a:ext cx="345708" cy="345708"/>
            </a:xfrm>
            <a:prstGeom prst="ellipse">
              <a:avLst/>
            </a:prstGeom>
            <a:solidFill>
              <a:schemeClr val="bg1"/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marL="0" marR="0" lvl="0" indent="0" algn="just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584A833-00EE-C246-D7A4-36E03F2E7FF9}"/>
                </a:ext>
              </a:extLst>
            </p:cNvPr>
            <p:cNvSpPr/>
            <p:nvPr/>
          </p:nvSpPr>
          <p:spPr>
            <a:xfrm>
              <a:off x="4474538" y="2008700"/>
              <a:ext cx="189189" cy="189189"/>
            </a:xfrm>
            <a:prstGeom prst="ellipse">
              <a:avLst/>
            </a:prstGeom>
            <a:solidFill>
              <a:srgbClr val="006EC7"/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marL="0" marR="0" lvl="0" indent="0" algn="just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sp>
        <p:nvSpPr>
          <p:cNvPr id="32" name="Content Placeholder 6">
            <a:extLst>
              <a:ext uri="{FF2B5EF4-FFF2-40B4-BE49-F238E27FC236}">
                <a16:creationId xmlns:a16="http://schemas.microsoft.com/office/drawing/2014/main" id="{F6A71194-0463-2097-0AD5-E4143B3AB0D2}"/>
              </a:ext>
            </a:extLst>
          </p:cNvPr>
          <p:cNvSpPr txBox="1">
            <a:spLocks/>
          </p:cNvSpPr>
          <p:nvPr/>
        </p:nvSpPr>
        <p:spPr bwMode="auto">
          <a:xfrm>
            <a:off x="5159534" y="1348959"/>
            <a:ext cx="6841966" cy="9907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227013" indent="-223838" algn="l" rtl="0" eaLnBrk="1" fontAlgn="base" hangingPunct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2000" b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58775" indent="-179388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536575" indent="-177800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 3" pitchFamily="18" charset="2"/>
              <a:buChar char="}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715963" indent="-179388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Arial" pitchFamily="34" charset="0"/>
              <a:buChar char="–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895350" indent="-179388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tx2"/>
              </a:buClr>
              <a:buFont typeface="Arial" pitchFamily="34" charset="0"/>
              <a:buChar char="»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175" indent="0" algn="just">
              <a:spcBef>
                <a:spcPts val="1800"/>
              </a:spcBef>
              <a:buFont typeface="Arial" panose="020B0604020202020204" pitchFamily="34" charset="0"/>
              <a:buNone/>
            </a:pPr>
            <a:r>
              <a:rPr lang="en-US" sz="1600" b="1" dirty="0">
                <a:solidFill>
                  <a:schemeClr val="accent1"/>
                </a:solidFill>
              </a:rPr>
              <a:t>New Sources </a:t>
            </a:r>
            <a:r>
              <a:rPr lang="en-US" sz="1600" dirty="0">
                <a:solidFill>
                  <a:schemeClr val="accent1"/>
                </a:solidFill>
              </a:rPr>
              <a:t>Future compact sources for x-ray generation (and new imaging modalities).</a:t>
            </a:r>
          </a:p>
        </p:txBody>
      </p:sp>
      <p:sp>
        <p:nvSpPr>
          <p:cNvPr id="34" name="Content Placeholder 6">
            <a:extLst>
              <a:ext uri="{FF2B5EF4-FFF2-40B4-BE49-F238E27FC236}">
                <a16:creationId xmlns:a16="http://schemas.microsoft.com/office/drawing/2014/main" id="{10FD7AEA-6581-951C-0FAE-9EFFBE07CA5F}"/>
              </a:ext>
            </a:extLst>
          </p:cNvPr>
          <p:cNvSpPr txBox="1">
            <a:spLocks/>
          </p:cNvSpPr>
          <p:nvPr/>
        </p:nvSpPr>
        <p:spPr bwMode="auto">
          <a:xfrm>
            <a:off x="3673694" y="3651810"/>
            <a:ext cx="8240400" cy="8290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227013" indent="-223838" algn="l" rtl="0" eaLnBrk="1" fontAlgn="base" hangingPunct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2000" b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58775" indent="-179388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536575" indent="-177800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 3" pitchFamily="18" charset="2"/>
              <a:buChar char="}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715963" indent="-179388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Arial" pitchFamily="34" charset="0"/>
              <a:buChar char="–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895350" indent="-179388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tx2"/>
              </a:buClr>
              <a:buFont typeface="Arial" pitchFamily="34" charset="0"/>
              <a:buChar char="»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175" indent="0" algn="just">
              <a:spcBef>
                <a:spcPts val="1800"/>
              </a:spcBef>
              <a:buFont typeface="Arial" panose="020B0604020202020204" pitchFamily="34" charset="0"/>
              <a:buNone/>
            </a:pPr>
            <a:r>
              <a:rPr lang="en-US" sz="1600" b="1" dirty="0">
                <a:solidFill>
                  <a:schemeClr val="accent1"/>
                </a:solidFill>
              </a:rPr>
              <a:t>Diagnostics </a:t>
            </a:r>
            <a:r>
              <a:rPr lang="en-US" sz="1600" dirty="0">
                <a:solidFill>
                  <a:schemeClr val="accent1"/>
                </a:solidFill>
              </a:rPr>
              <a:t>To explore the above requires development of a diagnostics beamline at </a:t>
            </a:r>
            <a:r>
              <a:rPr lang="en-US" sz="1600" dirty="0" err="1">
                <a:solidFill>
                  <a:schemeClr val="accent1"/>
                </a:solidFill>
              </a:rPr>
              <a:t>Rapiscans</a:t>
            </a:r>
            <a:r>
              <a:rPr lang="en-US" sz="1600" dirty="0">
                <a:solidFill>
                  <a:schemeClr val="accent1"/>
                </a:solidFill>
              </a:rPr>
              <a:t> sight in Stoke where expertise in diagnostics and vacuum systems is critical. Collaboration with Manchester started.</a:t>
            </a:r>
          </a:p>
        </p:txBody>
      </p:sp>
      <p:sp>
        <p:nvSpPr>
          <p:cNvPr id="36" name="Content Placeholder 6">
            <a:extLst>
              <a:ext uri="{FF2B5EF4-FFF2-40B4-BE49-F238E27FC236}">
                <a16:creationId xmlns:a16="http://schemas.microsoft.com/office/drawing/2014/main" id="{679D0413-3CA4-2269-4457-80BB2E55D30F}"/>
              </a:ext>
            </a:extLst>
          </p:cNvPr>
          <p:cNvSpPr txBox="1">
            <a:spLocks/>
          </p:cNvSpPr>
          <p:nvPr/>
        </p:nvSpPr>
        <p:spPr bwMode="auto">
          <a:xfrm>
            <a:off x="4740650" y="1931552"/>
            <a:ext cx="7260850" cy="1137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227013" indent="-223838" algn="l" rtl="0" eaLnBrk="1" fontAlgn="base" hangingPunct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2000" b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58775" indent="-179388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536575" indent="-177800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 3" pitchFamily="18" charset="2"/>
              <a:buChar char="}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715963" indent="-179388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Arial" pitchFamily="34" charset="0"/>
              <a:buChar char="–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895350" indent="-179388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tx2"/>
              </a:buClr>
              <a:buFont typeface="Arial" pitchFamily="34" charset="0"/>
              <a:buChar char="»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175" indent="0" algn="just">
              <a:spcBef>
                <a:spcPts val="1800"/>
              </a:spcBef>
              <a:buFont typeface="Arial" panose="020B0604020202020204" pitchFamily="34" charset="0"/>
              <a:buNone/>
            </a:pPr>
            <a:r>
              <a:rPr lang="en-US" sz="1600" b="1" dirty="0">
                <a:solidFill>
                  <a:schemeClr val="accent1"/>
                </a:solidFill>
              </a:rPr>
              <a:t>Electron beam manipulation </a:t>
            </a:r>
            <a:r>
              <a:rPr lang="en-US" sz="1600" dirty="0">
                <a:solidFill>
                  <a:schemeClr val="accent1"/>
                </a:solidFill>
              </a:rPr>
              <a:t>Investigation of manipulating the electron beam to produce the best x-ray beam in terms of geometry and energy spectrum, making most efficient use of the dose.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02BEA8D1-66D3-439B-2FCD-A90FD4C3B0A9}"/>
              </a:ext>
            </a:extLst>
          </p:cNvPr>
          <p:cNvSpPr txBox="1">
            <a:spLocks/>
          </p:cNvSpPr>
          <p:nvPr/>
        </p:nvSpPr>
        <p:spPr>
          <a:xfrm>
            <a:off x="3092306" y="4709775"/>
            <a:ext cx="8772719" cy="9390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7013" indent="-223838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715963" indent="-179388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895350" indent="-179388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175" indent="0" algn="just">
              <a:spcBef>
                <a:spcPts val="1800"/>
              </a:spcBef>
              <a:buFont typeface="Arial" panose="020B0604020202020204" pitchFamily="34" charset="0"/>
              <a:buNone/>
            </a:pPr>
            <a:r>
              <a:rPr lang="en-US" sz="1600" b="1" dirty="0">
                <a:solidFill>
                  <a:schemeClr val="accent1"/>
                </a:solidFill>
              </a:rPr>
              <a:t>Low energy sources </a:t>
            </a:r>
            <a:r>
              <a:rPr lang="en-US" sz="1600" dirty="0">
                <a:solidFill>
                  <a:schemeClr val="accent1"/>
                </a:solidFill>
              </a:rPr>
              <a:t>Interest in pulsed low energy sources &lt;500keV. Future competitive technology to x-ray tubes (filed emission, compact linacs).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BC925D0-A0FB-4C9B-72B9-5EE9D547911A}"/>
              </a:ext>
            </a:extLst>
          </p:cNvPr>
          <p:cNvGrpSpPr/>
          <p:nvPr/>
        </p:nvGrpSpPr>
        <p:grpSpPr>
          <a:xfrm>
            <a:off x="2211326" y="5592060"/>
            <a:ext cx="345708" cy="345708"/>
            <a:chOff x="4396805" y="1930440"/>
            <a:chExt cx="345708" cy="345708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45099C3E-205E-F7D1-0069-A22F567B1162}"/>
                </a:ext>
              </a:extLst>
            </p:cNvPr>
            <p:cNvSpPr/>
            <p:nvPr/>
          </p:nvSpPr>
          <p:spPr>
            <a:xfrm>
              <a:off x="4396805" y="1930440"/>
              <a:ext cx="345708" cy="345708"/>
            </a:xfrm>
            <a:prstGeom prst="ellipse">
              <a:avLst/>
            </a:prstGeom>
            <a:solidFill>
              <a:schemeClr val="bg1"/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marL="0" marR="0" lvl="0" indent="0" algn="just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9810DB52-6AA2-BDD8-192D-7F39A787EDA3}"/>
                </a:ext>
              </a:extLst>
            </p:cNvPr>
            <p:cNvSpPr/>
            <p:nvPr/>
          </p:nvSpPr>
          <p:spPr>
            <a:xfrm>
              <a:off x="4474538" y="2008700"/>
              <a:ext cx="189189" cy="189189"/>
            </a:xfrm>
            <a:prstGeom prst="ellipse">
              <a:avLst/>
            </a:prstGeom>
            <a:solidFill>
              <a:srgbClr val="006EC7"/>
            </a:solidFill>
            <a:ln w="28575">
              <a:noFill/>
            </a:ln>
            <a:effectLst/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rtlCol="0" anchor="ctr"/>
            <a:lstStyle/>
            <a:p>
              <a:pPr marL="0" marR="0" lvl="0" indent="0" algn="just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62013894"/>
      </p:ext>
    </p:extLst>
  </p:cSld>
  <p:clrMapOvr>
    <a:masterClrMapping/>
  </p:clrMapOvr>
  <p:transition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8E172A-E11F-B337-58F5-8C2B4A34E6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AB3D3-C09D-8B99-7F4B-6375061BB7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Rapiscan Cockcroft Collaboration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835618-850B-3749-AD09-67BF8D92AFE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Rapiscan have been collaborating with the Cockcroft Institute for around 15 years – experimental work on site.</a:t>
            </a:r>
          </a:p>
          <a:p>
            <a:r>
              <a:rPr lang="en-GB" sz="1800" dirty="0"/>
              <a:t>Collaborations have primarily been through Lancaster University and STFC.</a:t>
            </a:r>
          </a:p>
          <a:p>
            <a:r>
              <a:rPr lang="en-GB" sz="1800" dirty="0"/>
              <a:t>Work at Daresbury has concentrated on linac development and detector testing.</a:t>
            </a:r>
          </a:p>
          <a:p>
            <a:r>
              <a:rPr lang="en-GB" sz="1800" dirty="0"/>
              <a:t>Developing on site capability at Rapiscan Innovation Centre (Joe Crone talk).</a:t>
            </a:r>
            <a:endParaRPr lang="en-GB" dirty="0"/>
          </a:p>
        </p:txBody>
      </p:sp>
      <p:pic>
        <p:nvPicPr>
          <p:cNvPr id="7" name="Picture Placeholder 6" descr="A room with several yellow blocks&#10;&#10;Description automatically generated with medium confidence">
            <a:extLst>
              <a:ext uri="{FF2B5EF4-FFF2-40B4-BE49-F238E27FC236}">
                <a16:creationId xmlns:a16="http://schemas.microsoft.com/office/drawing/2014/main" id="{ECB57058-82BD-53A1-7BE3-F0832D56B75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07125" y="1619647"/>
            <a:ext cx="5648325" cy="4236243"/>
          </a:xfr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AEE27F8-4A61-9BFB-78AA-2F26617047C2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277600" y="6684963"/>
            <a:ext cx="914400" cy="182562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0705A94-B69D-42C9-87EE-BEFED5E80DC2}" type="slidenum">
              <a:rPr lang="en-CA" smtClean="0"/>
              <a:pPr>
                <a:defRPr/>
              </a:pPr>
              <a:t>20</a:t>
            </a:fld>
            <a:endParaRPr lang="en-CA"/>
          </a:p>
        </p:txBody>
      </p:sp>
      <p:pic>
        <p:nvPicPr>
          <p:cNvPr id="6" name="Picture 12" descr="No photo description available.">
            <a:extLst>
              <a:ext uri="{FF2B5EF4-FFF2-40B4-BE49-F238E27FC236}">
                <a16:creationId xmlns:a16="http://schemas.microsoft.com/office/drawing/2014/main" id="{AA724CF8-721D-7C76-9E21-E2086A08BB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3067" y="98306"/>
            <a:ext cx="1316695" cy="1316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48984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84BA1-CB07-A134-D5F5-A601960A78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Collaborative projects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60ED43-0724-7C8E-7ADC-0D90DA24BB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840" y="925587"/>
            <a:ext cx="7919316" cy="5381002"/>
          </a:xfrm>
        </p:spPr>
        <p:txBody>
          <a:bodyPr>
            <a:normAutofit fontScale="92500" lnSpcReduction="20000"/>
          </a:bodyPr>
          <a:lstStyle/>
          <a:p>
            <a:r>
              <a:rPr lang="en-GB" sz="1800" dirty="0"/>
              <a:t>Projects have included:</a:t>
            </a:r>
          </a:p>
          <a:p>
            <a:pPr marL="346075" indent="-342900">
              <a:buFont typeface="Arial" panose="020B0604020202020204" pitchFamily="34" charset="0"/>
              <a:buChar char="•"/>
            </a:pPr>
            <a:r>
              <a:rPr lang="en-GB" sz="1600" b="1" dirty="0"/>
              <a:t>X-band Linac (2011 to 2014)</a:t>
            </a:r>
          </a:p>
          <a:p>
            <a:pPr marL="701675" lvl="1" indent="-342900"/>
            <a:r>
              <a:rPr lang="en-GB" sz="1400" dirty="0"/>
              <a:t>Rapiscan, Lancaster and STFC.</a:t>
            </a:r>
          </a:p>
          <a:p>
            <a:pPr marL="701675" lvl="1" indent="-342900"/>
            <a:r>
              <a:rPr lang="en-GB" sz="1400" b="1" dirty="0"/>
              <a:t>Linac Test Facility</a:t>
            </a:r>
          </a:p>
          <a:p>
            <a:pPr marL="701675" lvl="1" indent="-342900"/>
            <a:r>
              <a:rPr lang="en-GB" sz="1400" dirty="0"/>
              <a:t>Innovation grant and direct funding towards facility use.</a:t>
            </a:r>
          </a:p>
          <a:p>
            <a:pPr marL="346075" indent="-342900">
              <a:buFont typeface="Arial" panose="020B0604020202020204" pitchFamily="34" charset="0"/>
              <a:buChar char="•"/>
            </a:pPr>
            <a:r>
              <a:rPr lang="en-GB" sz="1600" dirty="0"/>
              <a:t>X-ray Time of Flight Evaluation (2015)</a:t>
            </a:r>
          </a:p>
          <a:p>
            <a:pPr marL="701675" lvl="1" indent="-342900"/>
            <a:r>
              <a:rPr lang="en-GB" sz="1400" dirty="0"/>
              <a:t>Rapiscan, Liverpool, UCL and STFC.</a:t>
            </a:r>
          </a:p>
          <a:p>
            <a:pPr marL="701675" lvl="1" indent="-342900"/>
            <a:r>
              <a:rPr lang="en-GB" sz="1400" b="1" dirty="0"/>
              <a:t>Versatile Electron Linear Accelerator – provided pulsed beams.</a:t>
            </a:r>
          </a:p>
          <a:p>
            <a:pPr marL="701675" lvl="1" indent="-342900"/>
            <a:r>
              <a:rPr lang="en-GB" sz="1400" dirty="0"/>
              <a:t>PhD and Innovation grant with Rapiscan contribution towards facility access.</a:t>
            </a:r>
          </a:p>
          <a:p>
            <a:pPr marL="346075" indent="-342900">
              <a:buFont typeface="Arial" panose="020B0604020202020204" pitchFamily="34" charset="0"/>
              <a:buChar char="•"/>
            </a:pPr>
            <a:r>
              <a:rPr lang="en-GB" sz="1600" dirty="0"/>
              <a:t>Photon Counting Experiments (2019 to 2021)</a:t>
            </a:r>
          </a:p>
          <a:p>
            <a:pPr marL="701675" lvl="1" indent="-342900"/>
            <a:r>
              <a:rPr lang="en-GB" sz="1400" dirty="0"/>
              <a:t>Rapiscan, Manchester and STFC.</a:t>
            </a:r>
          </a:p>
          <a:p>
            <a:pPr marL="701675" lvl="1" indent="-342900"/>
            <a:r>
              <a:rPr lang="en-GB" sz="1400" b="1" dirty="0"/>
              <a:t>Linac Test facility.</a:t>
            </a:r>
          </a:p>
          <a:p>
            <a:pPr marL="701675" lvl="1" indent="-342900"/>
            <a:r>
              <a:rPr lang="en-GB" sz="1400" b="1" dirty="0"/>
              <a:t>Electronics expertise.</a:t>
            </a:r>
          </a:p>
          <a:p>
            <a:pPr marL="701675" lvl="1" indent="-342900"/>
            <a:r>
              <a:rPr lang="en-GB" sz="1400" dirty="0"/>
              <a:t>Innovation grant with Manchester.</a:t>
            </a:r>
          </a:p>
          <a:p>
            <a:pPr marL="346075" indent="-342900">
              <a:buFont typeface="Arial" panose="020B0604020202020204" pitchFamily="34" charset="0"/>
              <a:buChar char="•"/>
            </a:pPr>
            <a:r>
              <a:rPr lang="en-GB" sz="1600" dirty="0"/>
              <a:t>New Linac Design for Car Scanner (2020 to 2024)</a:t>
            </a:r>
          </a:p>
          <a:p>
            <a:pPr marL="701675" lvl="1" indent="-342900"/>
            <a:r>
              <a:rPr lang="en-GB" sz="1400" dirty="0"/>
              <a:t>Rapiscan and Lancaster.</a:t>
            </a:r>
          </a:p>
          <a:p>
            <a:pPr marL="701675" lvl="1" indent="-342900"/>
            <a:r>
              <a:rPr lang="en-GB" sz="1400" b="1" dirty="0"/>
              <a:t>Simulations based.</a:t>
            </a:r>
          </a:p>
          <a:p>
            <a:pPr marL="701675" lvl="1" indent="-342900"/>
            <a:r>
              <a:rPr lang="en-GB" sz="1400" dirty="0"/>
              <a:t>ASHE Doctoral Training Centre PhD.</a:t>
            </a:r>
          </a:p>
          <a:p>
            <a:pPr marL="346075" indent="-342900">
              <a:buFont typeface="Arial" panose="020B0604020202020204" pitchFamily="34" charset="0"/>
              <a:buChar char="•"/>
            </a:pPr>
            <a:r>
              <a:rPr lang="en-GB" sz="1600" dirty="0"/>
              <a:t>Cockcroft Summer Student Program (2024)</a:t>
            </a:r>
          </a:p>
          <a:p>
            <a:pPr marL="701675" lvl="1" indent="-342900"/>
            <a:r>
              <a:rPr lang="en-GB" sz="1400" dirty="0"/>
              <a:t>Rapiscan and Lancaster with 3 students working across two projects (another has started this summer).</a:t>
            </a:r>
          </a:p>
          <a:p>
            <a:pPr marL="1158875" lvl="2" indent="-342900"/>
            <a:r>
              <a:rPr lang="en-GB" sz="1200" dirty="0"/>
              <a:t>Detector diagnostics – developing bench top diagnostics that related back to x-ray performance.</a:t>
            </a:r>
          </a:p>
          <a:p>
            <a:pPr marL="346075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4B1F05-9B07-BB95-9C0F-C5EB848C1436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277600" y="6657975"/>
            <a:ext cx="914400" cy="182563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0705A94-B69D-42C9-87EE-BEFED5E80DC2}" type="slidenum">
              <a:rPr lang="en-GB" smtClean="0">
                <a:solidFill>
                  <a:srgbClr val="303030">
                    <a:lumMod val="65000"/>
                    <a:lumOff val="35000"/>
                  </a:srgbClr>
                </a:solidFill>
              </a:rPr>
              <a:pPr>
                <a:defRPr/>
              </a:pPr>
              <a:t>21</a:t>
            </a:fld>
            <a:endParaRPr lang="en-GB">
              <a:solidFill>
                <a:srgbClr val="303030">
                  <a:lumMod val="65000"/>
                  <a:lumOff val="35000"/>
                </a:srgb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01C5DEA-2F48-D081-9B4C-82BD8EA0E8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0485" y="3271316"/>
            <a:ext cx="3452611" cy="258945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7A37FC3-42DB-D4FD-0E5E-2AF736374A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4816" y="778580"/>
            <a:ext cx="4888280" cy="2356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967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0C8D1-4CFF-5E0F-C17C-C7CC70930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695265" cy="906898"/>
          </a:xfrm>
        </p:spPr>
        <p:txBody>
          <a:bodyPr>
            <a:normAutofit/>
          </a:bodyPr>
          <a:lstStyle/>
          <a:p>
            <a:r>
              <a:rPr lang="en-GB" dirty="0">
                <a:latin typeface="Tenorite" panose="00000500000000000000" pitchFamily="2" charset="0"/>
              </a:rPr>
              <a:t>Source Development: Case study 2.5MeV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4FD4B24-A210-F4D7-B73A-497DE1ED2C85}"/>
              </a:ext>
            </a:extLst>
          </p:cNvPr>
          <p:cNvSpPr>
            <a:spLocks noGrp="1"/>
          </p:cNvSpPr>
          <p:nvPr/>
        </p:nvSpPr>
        <p:spPr bwMode="auto">
          <a:xfrm>
            <a:off x="194813" y="1513307"/>
            <a:ext cx="9949380" cy="449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US" sz="2400" b="1" dirty="0">
                <a:solidFill>
                  <a:srgbClr val="006EC7"/>
                </a:solidFill>
              </a:rPr>
              <a:t>Drive for a low Energy, low Output (reduced dose footprint) source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cs typeface="Times New Roman" pitchFamily="18" charset="0"/>
              </a:rPr>
              <a:t>Initially 1</a:t>
            </a:r>
            <a:r>
              <a:rPr lang="en-US" sz="2000" dirty="0">
                <a:cs typeface="Times New Roman" pitchFamily="18" charset="0"/>
              </a:rPr>
              <a:t> </a:t>
            </a:r>
            <a:r>
              <a:rPr lang="en-GB" sz="2000" dirty="0">
                <a:cs typeface="Times New Roman" pitchFamily="18" charset="0"/>
              </a:rPr>
              <a:t>M</a:t>
            </a:r>
            <a:r>
              <a:rPr lang="en-US" sz="2000" dirty="0">
                <a:cs typeface="Times New Roman" pitchFamily="18" charset="0"/>
              </a:rPr>
              <a:t>e</a:t>
            </a:r>
            <a:r>
              <a:rPr lang="en-GB" sz="2000" dirty="0">
                <a:cs typeface="Times New Roman" pitchFamily="18" charset="0"/>
              </a:rPr>
              <a:t>V</a:t>
            </a:r>
            <a:r>
              <a:rPr lang="en-US" sz="2000" dirty="0">
                <a:cs typeface="Times New Roman" pitchFamily="18" charset="0"/>
              </a:rPr>
              <a:t>, </a:t>
            </a:r>
            <a:r>
              <a:rPr lang="en-GB" sz="2000" dirty="0">
                <a:cs typeface="Times New Roman" pitchFamily="18" charset="0"/>
              </a:rPr>
              <a:t>up to 2 </a:t>
            </a:r>
            <a:r>
              <a:rPr lang="en-GB" sz="2000" dirty="0" err="1">
                <a:cs typeface="Times New Roman" pitchFamily="18" charset="0"/>
              </a:rPr>
              <a:t>cGy</a:t>
            </a:r>
            <a:r>
              <a:rPr lang="en-GB" sz="2000" dirty="0">
                <a:cs typeface="Times New Roman" pitchFamily="18" charset="0"/>
              </a:rPr>
              <a:t>/min at 1m </a:t>
            </a:r>
            <a:r>
              <a:rPr lang="en-US" sz="2000" dirty="0">
                <a:cs typeface="Times New Roman" pitchFamily="18" charset="0"/>
              </a:rPr>
              <a:t>@</a:t>
            </a:r>
            <a:r>
              <a:rPr lang="en-GB" sz="2000" dirty="0">
                <a:cs typeface="Times New Roman" pitchFamily="18" charset="0"/>
              </a:rPr>
              <a:t> 100 </a:t>
            </a:r>
            <a:r>
              <a:rPr lang="en-US" sz="2000" dirty="0">
                <a:cs typeface="Times New Roman" pitchFamily="18" charset="0"/>
              </a:rPr>
              <a:t>Hz</a:t>
            </a:r>
            <a:r>
              <a:rPr lang="en-GB" sz="2000" dirty="0">
                <a:cs typeface="Times New Roman" pitchFamily="18" charset="0"/>
              </a:rPr>
              <a:t>.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US" sz="2400" dirty="0"/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US" sz="2400" b="1" dirty="0">
                <a:solidFill>
                  <a:srgbClr val="006EC7"/>
                </a:solidFill>
              </a:rPr>
              <a:t>Mobile screening with a small exclusion zone: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sz="2000" dirty="0"/>
              <a:t>Current mobile screening systems require 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US" sz="2000" dirty="0"/>
              <a:t>	40m x 40m exclusion zone </a:t>
            </a:r>
            <a:r>
              <a:rPr lang="en-US" sz="2000" dirty="0">
                <a:cs typeface="Times New Roman" pitchFamily="18" charset="0"/>
                <a:sym typeface="Symbol" pitchFamily="18" charset="2"/>
              </a:rPr>
              <a:t> protect public.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sz="2000" dirty="0">
                <a:cs typeface="Times New Roman" pitchFamily="18" charset="0"/>
                <a:sym typeface="Symbol" pitchFamily="18" charset="2"/>
              </a:rPr>
              <a:t>A low energy and dose rate LINAC can: </a:t>
            </a:r>
          </a:p>
          <a:p>
            <a:pPr lvl="2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1800" b="1" dirty="0">
                <a:solidFill>
                  <a:srgbClr val="006EC7"/>
                </a:solidFill>
                <a:cs typeface="Times New Roman" pitchFamily="18" charset="0"/>
                <a:sym typeface="Symbol" pitchFamily="18" charset="2"/>
              </a:rPr>
              <a:t>significantly reduce the exclusion zone footprint,</a:t>
            </a:r>
          </a:p>
          <a:p>
            <a:pPr lvl="2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1800" b="1" dirty="0">
                <a:solidFill>
                  <a:srgbClr val="006EC7"/>
                </a:solidFill>
                <a:cs typeface="Times New Roman" pitchFamily="18" charset="0"/>
                <a:sym typeface="Symbol" pitchFamily="18" charset="2"/>
              </a:rPr>
              <a:t>allow scanning in </a:t>
            </a:r>
            <a:r>
              <a:rPr lang="en-GB" sz="1800" b="1" dirty="0">
                <a:solidFill>
                  <a:srgbClr val="006EC7"/>
                </a:solidFill>
                <a:cs typeface="Times New Roman" pitchFamily="18" charset="0"/>
                <a:sym typeface="Symbol" pitchFamily="18" charset="2"/>
              </a:rPr>
              <a:t>more constrained areas</a:t>
            </a:r>
          </a:p>
          <a:p>
            <a:pPr lvl="2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b="1" dirty="0">
                <a:solidFill>
                  <a:srgbClr val="006EC7"/>
                </a:solidFill>
                <a:cs typeface="Times New Roman" pitchFamily="18" charset="0"/>
                <a:sym typeface="Symbol" pitchFamily="18" charset="2"/>
              </a:rPr>
              <a:t>allow deployment on a smaller mobile chassis (no need for HGV license).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</p:txBody>
      </p:sp>
      <p:pic>
        <p:nvPicPr>
          <p:cNvPr id="8" name="Picture 14" descr="lancaster university">
            <a:extLst>
              <a:ext uri="{FF2B5EF4-FFF2-40B4-BE49-F238E27FC236}">
                <a16:creationId xmlns:a16="http://schemas.microsoft.com/office/drawing/2014/main" id="{B510B52C-8AEF-4425-D6B1-3769B97FC7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7193" y="180339"/>
            <a:ext cx="1152631" cy="1152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2" descr="No photo description available.">
            <a:extLst>
              <a:ext uri="{FF2B5EF4-FFF2-40B4-BE49-F238E27FC236}">
                <a16:creationId xmlns:a16="http://schemas.microsoft.com/office/drawing/2014/main" id="{439F8BA7-3446-33BF-33BA-51755851A2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3067" y="98306"/>
            <a:ext cx="1316695" cy="1316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04344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E9B4FE-1881-2D23-7F48-783738C40C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8">
            <a:extLst>
              <a:ext uri="{FF2B5EF4-FFF2-40B4-BE49-F238E27FC236}">
                <a16:creationId xmlns:a16="http://schemas.microsoft.com/office/drawing/2014/main" id="{48A7ACE6-0C62-E0E0-FC15-00B08B5E2BBE}"/>
              </a:ext>
            </a:extLst>
          </p:cNvPr>
          <p:cNvSpPr/>
          <p:nvPr/>
        </p:nvSpPr>
        <p:spPr>
          <a:xfrm>
            <a:off x="788852" y="1454124"/>
            <a:ext cx="2616468" cy="356034"/>
          </a:xfrm>
          <a:prstGeom prst="roundRect">
            <a:avLst/>
          </a:prstGeom>
          <a:solidFill>
            <a:srgbClr val="0071BA"/>
          </a:solidFill>
          <a:ln w="19050">
            <a:solidFill>
              <a:srgbClr val="303E4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100" dirty="0">
                <a:solidFill>
                  <a:prstClr val="white"/>
                </a:solidFill>
                <a:latin typeface="Tenorite" panose="00000500000000000000" pitchFamily="2" charset="0"/>
              </a:rPr>
              <a:t>CLASP I – 1 MeV beamline</a:t>
            </a: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enorite" panose="00000500000000000000" pitchFamily="2" charset="0"/>
              <a:ea typeface="+mn-ea"/>
              <a:cs typeface="+mn-cs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D046033-7124-992C-4B10-DF47C222A0A0}"/>
              </a:ext>
            </a:extLst>
          </p:cNvPr>
          <p:cNvGrpSpPr/>
          <p:nvPr/>
        </p:nvGrpSpPr>
        <p:grpSpPr>
          <a:xfrm>
            <a:off x="200195" y="2003727"/>
            <a:ext cx="3878007" cy="4644066"/>
            <a:chOff x="450574" y="1080052"/>
            <a:chExt cx="2517913" cy="3313044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642ECFA-4ED8-85B5-3773-14B970DC6954}"/>
                </a:ext>
              </a:extLst>
            </p:cNvPr>
            <p:cNvSpPr/>
            <p:nvPr/>
          </p:nvSpPr>
          <p:spPr>
            <a:xfrm>
              <a:off x="450574" y="1080052"/>
              <a:ext cx="2517913" cy="3313044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endParaRPr>
            </a:p>
          </p:txBody>
        </p:sp>
        <p:sp>
          <p:nvSpPr>
            <p:cNvPr id="9" name="Right Triangle 8">
              <a:extLst>
                <a:ext uri="{FF2B5EF4-FFF2-40B4-BE49-F238E27FC236}">
                  <a16:creationId xmlns:a16="http://schemas.microsoft.com/office/drawing/2014/main" id="{B1E001CD-291F-AFAB-83F8-64882B837903}"/>
                </a:ext>
              </a:extLst>
            </p:cNvPr>
            <p:cNvSpPr/>
            <p:nvPr/>
          </p:nvSpPr>
          <p:spPr>
            <a:xfrm flipH="1">
              <a:off x="1901687" y="3935896"/>
              <a:ext cx="1066800" cy="450574"/>
            </a:xfrm>
            <a:prstGeom prst="rtTriangle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endParaRPr>
            </a:p>
          </p:txBody>
        </p:sp>
      </p:grp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E8DD3BEC-70B9-DAF3-7819-870B0659B448}"/>
              </a:ext>
            </a:extLst>
          </p:cNvPr>
          <p:cNvSpPr>
            <a:spLocks noGrp="1"/>
          </p:cNvSpPr>
          <p:nvPr/>
        </p:nvSpPr>
        <p:spPr bwMode="auto">
          <a:xfrm>
            <a:off x="292029" y="2160489"/>
            <a:ext cx="3503794" cy="25026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en-GB" sz="1400" dirty="0"/>
              <a:t>X-band technology chosen due to: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sz="1400" dirty="0"/>
              <a:t>e2V collaboration on electron gun and magnetron.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sz="1400" dirty="0"/>
              <a:t>Lancaster beamline design.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sz="1400" dirty="0"/>
              <a:t>Shakespeare engineering manufacturing.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sz="1400" dirty="0"/>
              <a:t>Rapiscan – x-ray target and imaging.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sz="1400" dirty="0"/>
              <a:t>Achieved 1.5MeV@10smA.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5BDB407-DDCA-9DB6-DB3B-6FBB17984084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232" y="4312736"/>
            <a:ext cx="2909708" cy="21822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Rectangle: Rounded Corners 9">
            <a:extLst>
              <a:ext uri="{FF2B5EF4-FFF2-40B4-BE49-F238E27FC236}">
                <a16:creationId xmlns:a16="http://schemas.microsoft.com/office/drawing/2014/main" id="{2E59B982-B9D1-2848-65FE-63B0026E6789}"/>
              </a:ext>
            </a:extLst>
          </p:cNvPr>
          <p:cNvSpPr/>
          <p:nvPr/>
        </p:nvSpPr>
        <p:spPr>
          <a:xfrm>
            <a:off x="4649557" y="1454124"/>
            <a:ext cx="2616468" cy="356034"/>
          </a:xfrm>
          <a:prstGeom prst="roundRect">
            <a:avLst/>
          </a:prstGeom>
          <a:solidFill>
            <a:srgbClr val="15D198"/>
          </a:solidFill>
          <a:ln w="19050">
            <a:solidFill>
              <a:srgbClr val="303E4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100" dirty="0">
                <a:solidFill>
                  <a:prstClr val="white"/>
                </a:solidFill>
                <a:latin typeface="Tenorite" panose="00000500000000000000" pitchFamily="2" charset="0"/>
              </a:rPr>
              <a:t>CLASP II - Move to 2.5 MeV</a:t>
            </a: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enorite" panose="00000500000000000000" pitchFamily="2" charset="0"/>
              <a:ea typeface="+mn-ea"/>
              <a:cs typeface="+mn-cs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7127EFA-5B1A-433F-1EF8-B5A597ED4AF3}"/>
              </a:ext>
            </a:extLst>
          </p:cNvPr>
          <p:cNvGrpSpPr/>
          <p:nvPr/>
        </p:nvGrpSpPr>
        <p:grpSpPr>
          <a:xfrm>
            <a:off x="4514307" y="2003727"/>
            <a:ext cx="3757334" cy="3162108"/>
            <a:chOff x="450574" y="1080052"/>
            <a:chExt cx="2517913" cy="3313044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0F07D61-DD2C-C3A9-E311-939F70D0D394}"/>
                </a:ext>
              </a:extLst>
            </p:cNvPr>
            <p:cNvSpPr/>
            <p:nvPr/>
          </p:nvSpPr>
          <p:spPr>
            <a:xfrm>
              <a:off x="450574" y="1080052"/>
              <a:ext cx="2517913" cy="3313044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rgbClr val="15D198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endParaRPr>
            </a:p>
          </p:txBody>
        </p:sp>
        <p:sp>
          <p:nvSpPr>
            <p:cNvPr id="16" name="Right Triangle 15">
              <a:extLst>
                <a:ext uri="{FF2B5EF4-FFF2-40B4-BE49-F238E27FC236}">
                  <a16:creationId xmlns:a16="http://schemas.microsoft.com/office/drawing/2014/main" id="{71588EED-10CA-3A7A-991E-6B57263A186C}"/>
                </a:ext>
              </a:extLst>
            </p:cNvPr>
            <p:cNvSpPr/>
            <p:nvPr/>
          </p:nvSpPr>
          <p:spPr>
            <a:xfrm flipH="1">
              <a:off x="1901687" y="3935896"/>
              <a:ext cx="1066800" cy="450574"/>
            </a:xfrm>
            <a:prstGeom prst="rtTriangle">
              <a:avLst/>
            </a:prstGeom>
            <a:solidFill>
              <a:srgbClr val="15D198"/>
            </a:solidFill>
            <a:ln>
              <a:solidFill>
                <a:srgbClr val="15D198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endParaRPr>
            </a:p>
          </p:txBody>
        </p:sp>
      </p:grp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5514B820-EF7B-43C5-96C4-1D322C2261BA}"/>
              </a:ext>
            </a:extLst>
          </p:cNvPr>
          <p:cNvSpPr>
            <a:spLocks noGrp="1"/>
          </p:cNvSpPr>
          <p:nvPr/>
        </p:nvSpPr>
        <p:spPr bwMode="auto">
          <a:xfrm>
            <a:off x="4649557" y="2160488"/>
            <a:ext cx="3503794" cy="25026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en-GB" sz="1400" dirty="0"/>
              <a:t>Pivot to S-band 2.5MeV beamline design.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sz="1400" dirty="0"/>
              <a:t>More market opportunity.</a:t>
            </a:r>
          </a:p>
        </p:txBody>
      </p:sp>
      <p:sp>
        <p:nvSpPr>
          <p:cNvPr id="18" name="Rectangle: Rounded Corners 10">
            <a:extLst>
              <a:ext uri="{FF2B5EF4-FFF2-40B4-BE49-F238E27FC236}">
                <a16:creationId xmlns:a16="http://schemas.microsoft.com/office/drawing/2014/main" id="{196EB2A9-7A0F-5F18-7DBA-F36A383BF51F}"/>
              </a:ext>
            </a:extLst>
          </p:cNvPr>
          <p:cNvSpPr/>
          <p:nvPr/>
        </p:nvSpPr>
        <p:spPr>
          <a:xfrm>
            <a:off x="8786682" y="1440162"/>
            <a:ext cx="2616468" cy="356034"/>
          </a:xfrm>
          <a:prstGeom prst="roundRect">
            <a:avLst/>
          </a:prstGeom>
          <a:solidFill>
            <a:srgbClr val="3353DF"/>
          </a:solidFill>
          <a:ln w="19050">
            <a:solidFill>
              <a:srgbClr val="303E4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enorite" panose="00000500000000000000" pitchFamily="2" charset="0"/>
                <a:ea typeface="+mn-ea"/>
                <a:cs typeface="+mn-cs"/>
              </a:rPr>
              <a:t>KTP?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701A674-2EAF-A422-256D-558D466C82DE}"/>
              </a:ext>
            </a:extLst>
          </p:cNvPr>
          <p:cNvGrpSpPr/>
          <p:nvPr/>
        </p:nvGrpSpPr>
        <p:grpSpPr>
          <a:xfrm>
            <a:off x="8707745" y="1987246"/>
            <a:ext cx="3284060" cy="1838519"/>
            <a:chOff x="450574" y="1080052"/>
            <a:chExt cx="2517913" cy="3313044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02A72AC7-847A-EEAC-4B86-29AE1285560C}"/>
                </a:ext>
              </a:extLst>
            </p:cNvPr>
            <p:cNvSpPr/>
            <p:nvPr/>
          </p:nvSpPr>
          <p:spPr>
            <a:xfrm>
              <a:off x="450574" y="1080052"/>
              <a:ext cx="2517913" cy="3313044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rgbClr val="3353D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endParaRPr>
            </a:p>
          </p:txBody>
        </p:sp>
        <p:sp>
          <p:nvSpPr>
            <p:cNvPr id="21" name="Right Triangle 20">
              <a:extLst>
                <a:ext uri="{FF2B5EF4-FFF2-40B4-BE49-F238E27FC236}">
                  <a16:creationId xmlns:a16="http://schemas.microsoft.com/office/drawing/2014/main" id="{1095C661-4705-F9CF-DFFA-2EEAF055D5C7}"/>
                </a:ext>
              </a:extLst>
            </p:cNvPr>
            <p:cNvSpPr/>
            <p:nvPr/>
          </p:nvSpPr>
          <p:spPr>
            <a:xfrm flipH="1">
              <a:off x="1901687" y="3935896"/>
              <a:ext cx="1066800" cy="450574"/>
            </a:xfrm>
            <a:prstGeom prst="rtTriangle">
              <a:avLst/>
            </a:prstGeom>
            <a:solidFill>
              <a:srgbClr val="3353DF"/>
            </a:solidFill>
            <a:ln>
              <a:solidFill>
                <a:srgbClr val="3353D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endParaRPr>
            </a:p>
          </p:txBody>
        </p:sp>
      </p:grp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173CFA9B-DC0D-0B48-0572-535A3B869192}"/>
              </a:ext>
            </a:extLst>
          </p:cNvPr>
          <p:cNvSpPr>
            <a:spLocks noGrp="1"/>
          </p:cNvSpPr>
          <p:nvPr/>
        </p:nvSpPr>
        <p:spPr bwMode="auto">
          <a:xfrm>
            <a:off x="8707745" y="2091138"/>
            <a:ext cx="3116393" cy="25026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en-GB" sz="1400" dirty="0"/>
              <a:t>KTP submitted with Lancaster to translate technology to Rapiscan.</a:t>
            </a:r>
          </a:p>
          <a:p>
            <a:pPr fontAlgn="auto">
              <a:spcAft>
                <a:spcPts val="0"/>
              </a:spcAft>
              <a:defRPr/>
            </a:pPr>
            <a:endParaRPr lang="en-GB" sz="1400" dirty="0"/>
          </a:p>
          <a:p>
            <a:pPr fontAlgn="auto">
              <a:spcAft>
                <a:spcPts val="0"/>
              </a:spcAft>
              <a:defRPr/>
            </a:pPr>
            <a:r>
              <a:rPr lang="en-GB" sz="1400" dirty="0"/>
              <a:t>Applicable to air cargo screening and medium energy mobiles.</a:t>
            </a:r>
          </a:p>
        </p:txBody>
      </p:sp>
      <p:pic>
        <p:nvPicPr>
          <p:cNvPr id="24" name="Picture 23" descr="A machine with wires and cables&#10;&#10;AI-generated content may be incorrect.">
            <a:extLst>
              <a:ext uri="{FF2B5EF4-FFF2-40B4-BE49-F238E27FC236}">
                <a16:creationId xmlns:a16="http://schemas.microsoft.com/office/drawing/2014/main" id="{BE49F571-5177-B1B0-B550-7ABC8CA2200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7" t="51734" r="501" b="774"/>
          <a:stretch>
            <a:fillRect/>
          </a:stretch>
        </p:blipFill>
        <p:spPr>
          <a:xfrm>
            <a:off x="4685305" y="3282303"/>
            <a:ext cx="3415337" cy="1413983"/>
          </a:xfrm>
          <a:prstGeom prst="rect">
            <a:avLst/>
          </a:prstGeom>
        </p:spPr>
      </p:pic>
      <p:sp>
        <p:nvSpPr>
          <p:cNvPr id="27" name="Title 1">
            <a:extLst>
              <a:ext uri="{FF2B5EF4-FFF2-40B4-BE49-F238E27FC236}">
                <a16:creationId xmlns:a16="http://schemas.microsoft.com/office/drawing/2014/main" id="{651F539D-32B6-39DA-6464-44276FDE4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695265" cy="906898"/>
          </a:xfrm>
        </p:spPr>
        <p:txBody>
          <a:bodyPr>
            <a:normAutofit/>
          </a:bodyPr>
          <a:lstStyle/>
          <a:p>
            <a:r>
              <a:rPr lang="en-GB" dirty="0">
                <a:latin typeface="Tenorite" panose="00000500000000000000" pitchFamily="2" charset="0"/>
              </a:rPr>
              <a:t>Source Development: Case study 2.5MeV</a:t>
            </a:r>
          </a:p>
        </p:txBody>
      </p:sp>
      <p:pic>
        <p:nvPicPr>
          <p:cNvPr id="28" name="Picture 14" descr="lancaster university">
            <a:extLst>
              <a:ext uri="{FF2B5EF4-FFF2-40B4-BE49-F238E27FC236}">
                <a16:creationId xmlns:a16="http://schemas.microsoft.com/office/drawing/2014/main" id="{C534462D-ED98-2802-49E9-B25CF78481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7193" y="180339"/>
            <a:ext cx="1152631" cy="1152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2" descr="No photo description available.">
            <a:extLst>
              <a:ext uri="{FF2B5EF4-FFF2-40B4-BE49-F238E27FC236}">
                <a16:creationId xmlns:a16="http://schemas.microsoft.com/office/drawing/2014/main" id="{E805BF02-11FC-4C00-C8F2-15B5CB3831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3067" y="98306"/>
            <a:ext cx="1316695" cy="1316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8227BD31-D322-208F-D37B-61FBAA97D862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07745" y="3946698"/>
            <a:ext cx="3316960" cy="2487720"/>
          </a:xfrm>
          <a:prstGeom prst="rect">
            <a:avLst/>
          </a:prstGeom>
          <a:blipFill>
            <a:blip r:embed="rId7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9525">
            <a:solidFill>
              <a:schemeClr val="bg1">
                <a:lumMod val="65000"/>
              </a:schemeClr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1086031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13" grpId="0" animBg="1"/>
      <p:bldP spid="17" grpId="0"/>
      <p:bldP spid="18" grpId="0" animBg="1"/>
      <p:bldP spid="2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9A40F-8EC8-7B5B-D928-629164F6A9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 markets with 2.5MeV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B018DA-3B3E-32F4-6B2F-9F25FE9CBD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8987" y="941937"/>
            <a:ext cx="5396769" cy="4351338"/>
          </a:xfrm>
        </p:spPr>
        <p:txBody>
          <a:bodyPr/>
          <a:lstStyle/>
          <a:p>
            <a:pPr marL="3175" indent="0">
              <a:buNone/>
            </a:pPr>
            <a:r>
              <a:rPr lang="en-GB" b="1" dirty="0">
                <a:solidFill>
                  <a:schemeClr val="accent5"/>
                </a:solidFill>
              </a:rPr>
              <a:t>Inspection</a:t>
            </a:r>
          </a:p>
          <a:p>
            <a:r>
              <a:rPr lang="en-GB" sz="2000" dirty="0"/>
              <a:t>Imaging and Evaluation of people/objects</a:t>
            </a:r>
          </a:p>
          <a:p>
            <a:pPr lvl="1"/>
            <a:r>
              <a:rPr lang="en-GB" sz="1800" dirty="0"/>
              <a:t>Borders</a:t>
            </a:r>
          </a:p>
          <a:p>
            <a:pPr lvl="1"/>
            <a:r>
              <a:rPr lang="en-GB" sz="1800" dirty="0"/>
              <a:t>Infrastructure</a:t>
            </a:r>
          </a:p>
          <a:p>
            <a:pPr lvl="1"/>
            <a:r>
              <a:rPr lang="en-GB" sz="1800" dirty="0"/>
              <a:t>Hardware</a:t>
            </a:r>
          </a:p>
          <a:p>
            <a:pPr lvl="1"/>
            <a:r>
              <a:rPr lang="en-GB" sz="1800" dirty="0"/>
              <a:t>Cargo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004616-E906-482C-E876-6193128604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23673" y="3740394"/>
            <a:ext cx="5758832" cy="4351338"/>
          </a:xfrm>
        </p:spPr>
        <p:txBody>
          <a:bodyPr/>
          <a:lstStyle/>
          <a:p>
            <a:pPr marL="3175" indent="0">
              <a:buNone/>
            </a:pPr>
            <a:r>
              <a:rPr lang="en-GB" b="1" dirty="0">
                <a:solidFill>
                  <a:schemeClr val="accent5"/>
                </a:solidFill>
              </a:rPr>
              <a:t>Processing</a:t>
            </a:r>
          </a:p>
          <a:p>
            <a:r>
              <a:rPr lang="en-GB" sz="2000" dirty="0"/>
              <a:t>Improve, Treat or Protect materials</a:t>
            </a:r>
          </a:p>
          <a:p>
            <a:pPr lvl="1"/>
            <a:r>
              <a:rPr lang="en-GB" sz="1800" dirty="0"/>
              <a:t>Wastewater</a:t>
            </a:r>
          </a:p>
          <a:p>
            <a:pPr lvl="1"/>
            <a:r>
              <a:rPr lang="en-GB" sz="1800" dirty="0"/>
              <a:t>Soil</a:t>
            </a:r>
          </a:p>
          <a:p>
            <a:pPr lvl="1"/>
            <a:r>
              <a:rPr lang="en-GB" sz="1800" dirty="0"/>
              <a:t>Food</a:t>
            </a:r>
          </a:p>
          <a:p>
            <a:pPr lvl="1"/>
            <a:r>
              <a:rPr lang="en-GB" sz="1800" dirty="0"/>
              <a:t>Materials (leather)</a:t>
            </a:r>
          </a:p>
          <a:p>
            <a:r>
              <a:rPr lang="en-GB" sz="2000" dirty="0"/>
              <a:t>Typically x-ray or electron beams</a:t>
            </a:r>
          </a:p>
        </p:txBody>
      </p:sp>
      <p:pic>
        <p:nvPicPr>
          <p:cNvPr id="5" name="Picture 2" descr="Border management">
            <a:extLst>
              <a:ext uri="{FF2B5EF4-FFF2-40B4-BE49-F238E27FC236}">
                <a16:creationId xmlns:a16="http://schemas.microsoft.com/office/drawing/2014/main" id="{BF160AFB-C139-0BE4-C286-3B68C441F6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1070" y="1112241"/>
            <a:ext cx="2764930" cy="182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Vessel inspection company &amp; Shipping agency - Bunkering, Oil &amp; Gas, Dry  Cargo, Container Inspections">
            <a:extLst>
              <a:ext uri="{FF2B5EF4-FFF2-40B4-BE49-F238E27FC236}">
                <a16:creationId xmlns:a16="http://schemas.microsoft.com/office/drawing/2014/main" id="{6839401C-90C8-DE56-1AA8-EFEC806AEC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15" r="6122"/>
          <a:stretch>
            <a:fillRect/>
          </a:stretch>
        </p:blipFill>
        <p:spPr bwMode="auto">
          <a:xfrm>
            <a:off x="8780557" y="1112241"/>
            <a:ext cx="3230023" cy="182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Water Security | Journal | ScienceDirect.com by Elsevier">
            <a:extLst>
              <a:ext uri="{FF2B5EF4-FFF2-40B4-BE49-F238E27FC236}">
                <a16:creationId xmlns:a16="http://schemas.microsoft.com/office/drawing/2014/main" id="{38365513-FE42-E33C-767B-4F6EAD2765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347" y="3141206"/>
            <a:ext cx="2058938" cy="2745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Food Security and the need for effective Quality Control Processes - One  Health and Development Initiative (OHDI)">
            <a:extLst>
              <a:ext uri="{FF2B5EF4-FFF2-40B4-BE49-F238E27FC236}">
                <a16:creationId xmlns:a16="http://schemas.microsoft.com/office/drawing/2014/main" id="{9432A34D-D393-5BBE-09C3-8C47B6D4DF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6491" y="3233057"/>
            <a:ext cx="3411836" cy="2561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48894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CE105-A626-DA8E-CA39-6D7877A02E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982F1D-F08F-5CC5-5D44-BBF99F715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854" y="800100"/>
            <a:ext cx="11756586" cy="5943600"/>
          </a:xfrm>
        </p:spPr>
        <p:txBody>
          <a:bodyPr>
            <a:normAutofit fontScale="92500" lnSpcReduction="20000"/>
          </a:bodyPr>
          <a:lstStyle/>
          <a:p>
            <a:pPr marL="3175" indent="0">
              <a:buNone/>
            </a:pPr>
            <a:r>
              <a:rPr lang="en-GB" dirty="0">
                <a:latin typeface="Tenorite" panose="00000500000000000000" pitchFamily="2" charset="0"/>
              </a:rPr>
              <a:t>Rapiscan deploy X-ray source technology as part of imaging systems.</a:t>
            </a:r>
          </a:p>
          <a:p>
            <a:pPr marL="701675" lvl="1" indent="-342900"/>
            <a:r>
              <a:rPr lang="en-GB" dirty="0">
                <a:latin typeface="Tenorite" panose="00000500000000000000" pitchFamily="2" charset="0"/>
              </a:rPr>
              <a:t>We have specific requirements in the security field</a:t>
            </a:r>
          </a:p>
          <a:p>
            <a:pPr marL="358775" lvl="1" indent="0">
              <a:buNone/>
            </a:pPr>
            <a:endParaRPr lang="en-GB" dirty="0">
              <a:latin typeface="Tenorite" panose="00000500000000000000" pitchFamily="2" charset="0"/>
            </a:endParaRPr>
          </a:p>
          <a:p>
            <a:pPr marL="3175" indent="0">
              <a:buNone/>
            </a:pPr>
            <a:r>
              <a:rPr lang="en-GB" dirty="0">
                <a:latin typeface="Tenorite" panose="00000500000000000000" pitchFamily="2" charset="0"/>
              </a:rPr>
              <a:t>Key areas of R&amp;D for Rapiscan are:</a:t>
            </a:r>
          </a:p>
          <a:p>
            <a:pPr marL="701675" lvl="1" indent="-342900"/>
            <a:r>
              <a:rPr lang="en-GB" dirty="0">
                <a:latin typeface="Tenorite" panose="00000500000000000000" pitchFamily="2" charset="0"/>
              </a:rPr>
              <a:t>Understanding and producing ideal energy spectrum.</a:t>
            </a:r>
          </a:p>
          <a:p>
            <a:pPr marL="701675" lvl="1" indent="-342900"/>
            <a:r>
              <a:rPr lang="en-GB" dirty="0">
                <a:latin typeface="Tenorite" panose="00000500000000000000" pitchFamily="2" charset="0"/>
              </a:rPr>
              <a:t>Making best use of the dose.</a:t>
            </a:r>
          </a:p>
          <a:p>
            <a:pPr marL="701675" lvl="1" indent="-342900"/>
            <a:r>
              <a:rPr lang="en-GB" dirty="0">
                <a:latin typeface="Tenorite" panose="00000500000000000000" pitchFamily="2" charset="0"/>
              </a:rPr>
              <a:t>Stable delivery of dual energies (interleaved verse </a:t>
            </a:r>
            <a:r>
              <a:rPr lang="en-GB" dirty="0" err="1">
                <a:latin typeface="Tenorite" panose="00000500000000000000" pitchFamily="2" charset="0"/>
              </a:rPr>
              <a:t>intrapulse</a:t>
            </a:r>
            <a:r>
              <a:rPr lang="en-GB" dirty="0">
                <a:latin typeface="Tenorite" panose="00000500000000000000" pitchFamily="2" charset="0"/>
              </a:rPr>
              <a:t>).</a:t>
            </a:r>
          </a:p>
          <a:p>
            <a:pPr marL="701675" lvl="1" indent="-342900"/>
            <a:r>
              <a:rPr lang="en-GB" dirty="0">
                <a:latin typeface="Tenorite" panose="00000500000000000000" pitchFamily="2" charset="0"/>
              </a:rPr>
              <a:t>Electron beam irradiation.</a:t>
            </a:r>
          </a:p>
          <a:p>
            <a:pPr marL="358775" lvl="1" indent="0">
              <a:buNone/>
            </a:pPr>
            <a:endParaRPr lang="en-GB" dirty="0">
              <a:latin typeface="Tenorite" panose="00000500000000000000" pitchFamily="2" charset="0"/>
            </a:endParaRPr>
          </a:p>
          <a:p>
            <a:pPr marL="3175" indent="0">
              <a:buNone/>
            </a:pPr>
            <a:r>
              <a:rPr lang="en-GB" dirty="0">
                <a:latin typeface="Tenorite" panose="00000500000000000000" pitchFamily="2" charset="0"/>
              </a:rPr>
              <a:t>Academic-industry partnerships benefit both parties.</a:t>
            </a:r>
          </a:p>
          <a:p>
            <a:pPr marL="803275" lvl="1" indent="-342900"/>
            <a:r>
              <a:rPr lang="en-GB" dirty="0">
                <a:latin typeface="Tenorite" panose="00000500000000000000" pitchFamily="2" charset="0"/>
              </a:rPr>
              <a:t>Business partner provides market needs and </a:t>
            </a:r>
            <a:r>
              <a:rPr lang="en-GB" b="1" dirty="0">
                <a:latin typeface="Tenorite" panose="00000500000000000000" pitchFamily="2" charset="0"/>
              </a:rPr>
              <a:t>commercialisation pathway </a:t>
            </a:r>
            <a:r>
              <a:rPr lang="en-GB" dirty="0">
                <a:latin typeface="Tenorite" panose="00000500000000000000" pitchFamily="2" charset="0"/>
              </a:rPr>
              <a:t>(and industrial facilities).</a:t>
            </a:r>
          </a:p>
          <a:p>
            <a:pPr marL="803275" lvl="1" indent="-342900"/>
            <a:r>
              <a:rPr lang="en-GB" dirty="0">
                <a:latin typeface="Tenorite" panose="00000500000000000000" pitchFamily="2" charset="0"/>
              </a:rPr>
              <a:t>Academic partner provides expertise in </a:t>
            </a:r>
            <a:r>
              <a:rPr lang="en-GB" b="1" dirty="0">
                <a:latin typeface="Tenorite" panose="00000500000000000000" pitchFamily="2" charset="0"/>
              </a:rPr>
              <a:t>existing and emerging technology </a:t>
            </a:r>
            <a:r>
              <a:rPr lang="en-GB" dirty="0">
                <a:latin typeface="Tenorite" panose="00000500000000000000" pitchFamily="2" charset="0"/>
              </a:rPr>
              <a:t>and R&amp;D resource (and academic facilities).</a:t>
            </a:r>
          </a:p>
          <a:p>
            <a:pPr marL="460375" lvl="1" indent="0">
              <a:buNone/>
            </a:pPr>
            <a:endParaRPr lang="en-GB" dirty="0">
              <a:latin typeface="Tenorite" panose="00000500000000000000" pitchFamily="2" charset="0"/>
            </a:endParaRPr>
          </a:p>
          <a:p>
            <a:pPr marL="0" indent="0">
              <a:buNone/>
            </a:pPr>
            <a:r>
              <a:rPr lang="en-GB" dirty="0">
                <a:latin typeface="Tenorite" panose="00000500000000000000" pitchFamily="2" charset="0"/>
              </a:rPr>
              <a:t>Our science team is heavily from </a:t>
            </a:r>
            <a:r>
              <a:rPr lang="en-GB" b="1" dirty="0">
                <a:latin typeface="Tenorite" panose="00000500000000000000" pitchFamily="2" charset="0"/>
              </a:rPr>
              <a:t>STFC background </a:t>
            </a:r>
            <a:r>
              <a:rPr lang="en-GB" dirty="0">
                <a:latin typeface="Tenorite" panose="00000500000000000000" pitchFamily="2" charset="0"/>
              </a:rPr>
              <a:t>(2 accelerator, 3 nuclear, 1 astro).</a:t>
            </a:r>
          </a:p>
          <a:p>
            <a:pPr marL="0" indent="0">
              <a:buNone/>
            </a:pPr>
            <a:endParaRPr lang="en-GB" dirty="0">
              <a:latin typeface="Tenorite" panose="00000500000000000000" pitchFamily="2" charset="0"/>
            </a:endParaRPr>
          </a:p>
          <a:p>
            <a:pPr marL="0" indent="0">
              <a:buNone/>
            </a:pPr>
            <a:r>
              <a:rPr lang="en-GB" dirty="0">
                <a:latin typeface="Tenorite" panose="00000500000000000000" pitchFamily="2" charset="0"/>
              </a:rPr>
              <a:t>Our academic engagement is predominantly with STFC scientists and labs but collaborative funding predominantly from EPSRC and Innovate sources.</a:t>
            </a:r>
          </a:p>
          <a:p>
            <a:pPr marL="346075" indent="-342900"/>
            <a:endParaRPr lang="en-GB" dirty="0">
              <a:latin typeface="Tenorite" panose="00000500000000000000" pitchFamily="2" charset="0"/>
            </a:endParaRPr>
          </a:p>
          <a:p>
            <a:pPr marL="346075" indent="-342900">
              <a:buFont typeface="Arial" panose="020B0604020202020204" pitchFamily="34" charset="0"/>
              <a:buChar char="•"/>
            </a:pPr>
            <a:endParaRPr lang="en-GB" dirty="0">
              <a:latin typeface="Tenorite" panose="00000500000000000000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DD4E16-4F0C-1CB0-E389-06329E5BB272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277600" y="6657975"/>
            <a:ext cx="914400" cy="182563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0705A94-B69D-42C9-87EE-BEFED5E80DC2}" type="slidenum">
              <a:rPr lang="en-GB" smtClean="0">
                <a:solidFill>
                  <a:srgbClr val="303030">
                    <a:lumMod val="65000"/>
                    <a:lumOff val="35000"/>
                  </a:srgbClr>
                </a:solidFill>
              </a:rPr>
              <a:pPr>
                <a:defRPr/>
              </a:pPr>
              <a:t>25</a:t>
            </a:fld>
            <a:endParaRPr lang="en-GB">
              <a:solidFill>
                <a:srgbClr val="303030">
                  <a:lumMod val="65000"/>
                  <a:lumOff val="3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3827639"/>
      </p:ext>
    </p:extLst>
  </p:cSld>
  <p:clrMapOvr>
    <a:masterClrMapping/>
  </p:clrMapOvr>
</p:sld>
</file>

<file path=ppt/theme/theme1.xml><?xml version="1.0" encoding="utf-8"?>
<a:theme xmlns:a="http://schemas.openxmlformats.org/drawingml/2006/main" name="Rapiscan ASE_2022 Template">
  <a:themeElements>
    <a:clrScheme name="Rapiscan">
      <a:dk1>
        <a:srgbClr val="3F3F3F"/>
      </a:dk1>
      <a:lt1>
        <a:srgbClr val="FFFFFF"/>
      </a:lt1>
      <a:dk2>
        <a:srgbClr val="006DC7"/>
      </a:dk2>
      <a:lt2>
        <a:srgbClr val="FEFFFF"/>
      </a:lt2>
      <a:accent1>
        <a:srgbClr val="006EC7"/>
      </a:accent1>
      <a:accent2>
        <a:srgbClr val="E7E6E6"/>
      </a:accent2>
      <a:accent3>
        <a:srgbClr val="3D4E51"/>
      </a:accent3>
      <a:accent4>
        <a:srgbClr val="A5A5A5"/>
      </a:accent4>
      <a:accent5>
        <a:srgbClr val="D21142"/>
      </a:accent5>
      <a:accent6>
        <a:srgbClr val="003250"/>
      </a:accent6>
      <a:hlink>
        <a:srgbClr val="006DC7"/>
      </a:hlink>
      <a:folHlink>
        <a:srgbClr val="05A0F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noFill/>
        <a:ln w="28575">
          <a:noFill/>
        </a:ln>
        <a:effectLst/>
      </a:spPr>
      <a:bodyPr rtlCol="0" anchor="ctr"/>
      <a:lstStyle>
        <a:defPPr algn="ctr">
          <a:defRPr/>
        </a:defPPr>
      </a:lstStyle>
      <a:style>
        <a:lnRef idx="1">
          <a:schemeClr val="lt1">
            <a:hueOff val="0"/>
            <a:satOff val="0"/>
            <a:lumOff val="0"/>
            <a:alphaOff val="0"/>
          </a:schemeClr>
        </a:lnRef>
        <a:fillRef idx="1">
          <a:scrgbClr r="0" g="0" b="0"/>
        </a:fillRef>
        <a:effectRef idx="1">
          <a:schemeClr val="accent1">
            <a:tint val="50000"/>
            <a:hueOff val="0"/>
            <a:satOff val="0"/>
            <a:lumOff val="0"/>
            <a:alphaOff val="0"/>
          </a:schemeClr>
        </a:effectRef>
        <a:fontRef idx="minor">
          <a:schemeClr val="lt1">
            <a:hueOff val="0"/>
            <a:satOff val="0"/>
            <a:lumOff val="0"/>
            <a:alphaOff val="0"/>
          </a:schemeClr>
        </a:fontRef>
      </a:style>
    </a:spDef>
    <a:txDef>
      <a:spPr bwMode="auto">
        <a:noFill/>
        <a:ln w="9525">
          <a:noFill/>
          <a:miter lim="800000"/>
          <a:headEnd/>
          <a:tailEnd/>
        </a:ln>
      </a:spPr>
      <a:bodyPr wrap="square" rtlCol="0">
        <a:spAutoFit/>
      </a:bodyPr>
      <a:lstStyle>
        <a:defPPr>
          <a:defRPr sz="1200" b="0" dirty="0" smtClean="0">
            <a:solidFill>
              <a:schemeClr val="tx1"/>
            </a:solidFill>
            <a:latin typeface="+mn-lt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2020 Rapiscan ASE PPT Template External 16x9.potx" id="{4107EEFB-C955-4E37-98EE-3570D79713CE}" vid="{35161157-A7F1-4D54-B957-5F73FBAC71CD}"/>
    </a:ext>
  </a:extLst>
</a:theme>
</file>

<file path=ppt/theme/theme2.xml><?xml version="1.0" encoding="utf-8"?>
<a:theme xmlns:a="http://schemas.openxmlformats.org/drawingml/2006/main" name="2_Rapiscan">
  <a:themeElements>
    <a:clrScheme name="Rapiscan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0071BA"/>
      </a:accent1>
      <a:accent2>
        <a:srgbClr val="00188B"/>
      </a:accent2>
      <a:accent3>
        <a:srgbClr val="196B24"/>
      </a:accent3>
      <a:accent4>
        <a:srgbClr val="00FFFF"/>
      </a:accent4>
      <a:accent5>
        <a:srgbClr val="A02B93"/>
      </a:accent5>
      <a:accent6>
        <a:srgbClr val="4EA72E"/>
      </a:accent6>
      <a:hlink>
        <a:srgbClr val="00FFFF"/>
      </a:hlink>
      <a:folHlink>
        <a:srgbClr val="BFBFB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Rapiscan Powerpoint Template_External.pptx" id="{F7E41063-6F5B-4FBC-B906-0BD2D36A2209}" vid="{E3140123-9FAE-4BCC-A234-24F47FDD29CA}"/>
    </a:ext>
  </a:extLst>
</a:theme>
</file>

<file path=ppt/theme/theme3.xml><?xml version="1.0" encoding="utf-8"?>
<a:theme xmlns:a="http://schemas.openxmlformats.org/drawingml/2006/main" name="1_Rapiscan">
  <a:themeElements>
    <a:clrScheme name="Rapiscan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0071BA"/>
      </a:accent1>
      <a:accent2>
        <a:srgbClr val="00188B"/>
      </a:accent2>
      <a:accent3>
        <a:srgbClr val="196B24"/>
      </a:accent3>
      <a:accent4>
        <a:srgbClr val="32B9F0"/>
      </a:accent4>
      <a:accent5>
        <a:srgbClr val="A02B93"/>
      </a:accent5>
      <a:accent6>
        <a:srgbClr val="4EA72E"/>
      </a:accent6>
      <a:hlink>
        <a:srgbClr val="00FFFF"/>
      </a:hlink>
      <a:folHlink>
        <a:srgbClr val="BFBFBF"/>
      </a:folHlink>
    </a:clrScheme>
    <a:fontScheme name="Tenorite_PPTX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2025 Rapiscan Powerpoint Template.pptx" id="{289C15D1-72B5-4028-AB79-0A9EA24B6BA4}" vid="{85C3FADF-5F9D-4C8C-B08C-986B9C1221D3}"/>
    </a:ext>
  </a:extLst>
</a:theme>
</file>

<file path=ppt/theme/theme4.xml><?xml version="1.0" encoding="utf-8"?>
<a:theme xmlns:a="http://schemas.openxmlformats.org/drawingml/2006/main" name="Rapiscan">
  <a:themeElements>
    <a:clrScheme name="Rapiscan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0071BA"/>
      </a:accent1>
      <a:accent2>
        <a:srgbClr val="00188B"/>
      </a:accent2>
      <a:accent3>
        <a:srgbClr val="196B24"/>
      </a:accent3>
      <a:accent4>
        <a:srgbClr val="32B9F0"/>
      </a:accent4>
      <a:accent5>
        <a:srgbClr val="A02B93"/>
      </a:accent5>
      <a:accent6>
        <a:srgbClr val="4EA72E"/>
      </a:accent6>
      <a:hlink>
        <a:srgbClr val="00FFFF"/>
      </a:hlink>
      <a:folHlink>
        <a:srgbClr val="BFBFB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Alt New Template_Ajay Offsite July 2024_Rapiscan.pptx" id="{82FCE08C-4252-49A9-9B3C-DCA0016771BB}" vid="{A67B6B07-F45F-4B3B-BEFF-95AE2B7846B7}"/>
    </a:ext>
  </a:extLst>
</a:theme>
</file>

<file path=ppt/theme/theme5.xml><?xml version="1.0" encoding="utf-8"?>
<a:theme xmlns:a="http://schemas.openxmlformats.org/drawingml/2006/main" name="Rapiscan">
  <a:themeElements>
    <a:clrScheme name="Rapiscan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0071BA"/>
      </a:accent1>
      <a:accent2>
        <a:srgbClr val="00188B"/>
      </a:accent2>
      <a:accent3>
        <a:srgbClr val="196B24"/>
      </a:accent3>
      <a:accent4>
        <a:srgbClr val="00FFFF"/>
      </a:accent4>
      <a:accent5>
        <a:srgbClr val="A02B93"/>
      </a:accent5>
      <a:accent6>
        <a:srgbClr val="4EA72E"/>
      </a:accent6>
      <a:hlink>
        <a:srgbClr val="00FFFF"/>
      </a:hlink>
      <a:folHlink>
        <a:srgbClr val="BFBFB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Rapiscan Powerpoint Template_External.pptx" id="{F7E41063-6F5B-4FBC-B906-0BD2D36A2209}" vid="{E3140123-9FAE-4BCC-A234-24F47FDD29C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74190b84-5405-4a2c-bac7-dfc170e2afd6" xsi:nil="true"/>
    <lcf76f155ced4ddcb4097134ff3c332f xmlns="10580d37-091c-46bd-b39d-362a6c604bb1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2E841B3434DB94EB6D18E2E35C0B781" ma:contentTypeVersion="12" ma:contentTypeDescription="Create a new document." ma:contentTypeScope="" ma:versionID="65b27167d66e231473f73623ffbd4546">
  <xsd:schema xmlns:xsd="http://www.w3.org/2001/XMLSchema" xmlns:xs="http://www.w3.org/2001/XMLSchema" xmlns:p="http://schemas.microsoft.com/office/2006/metadata/properties" xmlns:ns2="10580d37-091c-46bd-b39d-362a6c604bb1" xmlns:ns3="74190b84-5405-4a2c-bac7-dfc170e2afd6" targetNamespace="http://schemas.microsoft.com/office/2006/metadata/properties" ma:root="true" ma:fieldsID="beb8d156cdbb5694d661138a2c2bb73e" ns2:_="" ns3:_="">
    <xsd:import namespace="10580d37-091c-46bd-b39d-362a6c604bb1"/>
    <xsd:import namespace="74190b84-5405-4a2c-bac7-dfc170e2afd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580d37-091c-46bd-b39d-362a6c604bb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01a152a2-46f1-4633-9e60-d9d6f094ede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1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190b84-5405-4a2c-bac7-dfc170e2afd6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1c269977-7179-4076-8d8e-7b52a5558630}" ma:internalName="TaxCatchAll" ma:showField="CatchAllData" ma:web="74190b84-5405-4a2c-bac7-dfc170e2afd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BE02A3D-F8BF-410D-8B7D-749B0CD94A99}">
  <ds:schemaRefs>
    <ds:schemaRef ds:uri="10580d37-091c-46bd-b39d-362a6c604bb1"/>
    <ds:schemaRef ds:uri="74190b84-5405-4a2c-bac7-dfc170e2afd6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C377A462-C90D-499D-8695-DF238B6F691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999843E-DBCC-417D-A003-AC30BBB5BEC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0580d37-091c-46bd-b39d-362a6c604bb1"/>
    <ds:schemaRef ds:uri="74190b84-5405-4a2c-bac7-dfc170e2af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eca912ff-64f4-4d25-bf79-65e64764cf15}" enabled="1" method="Standard" siteId="{8e37def4-5f01-4057-b7a1-fc15c444cb8f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8368</TotalTime>
  <Words>2165</Words>
  <Application>Microsoft Office PowerPoint</Application>
  <PresentationFormat>Widescreen</PresentationFormat>
  <Paragraphs>360</Paragraphs>
  <Slides>25</Slides>
  <Notes>8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25</vt:i4>
      </vt:variant>
    </vt:vector>
  </HeadingPairs>
  <TitlesOfParts>
    <vt:vector size="37" baseType="lpstr">
      <vt:lpstr>Aptos</vt:lpstr>
      <vt:lpstr>Arial</vt:lpstr>
      <vt:lpstr>Arial Narrow</vt:lpstr>
      <vt:lpstr>Calibri</vt:lpstr>
      <vt:lpstr>Tenorite</vt:lpstr>
      <vt:lpstr>Times New Roman</vt:lpstr>
      <vt:lpstr>Wingdings 3</vt:lpstr>
      <vt:lpstr>Rapiscan ASE_2022 Template</vt:lpstr>
      <vt:lpstr>2_Rapiscan</vt:lpstr>
      <vt:lpstr>1_Rapiscan</vt:lpstr>
      <vt:lpstr>Rapiscan</vt:lpstr>
      <vt:lpstr>Rapiscan</vt:lpstr>
      <vt:lpstr>Academic-industry collaboration on source development for security screening</vt:lpstr>
      <vt:lpstr>Contents</vt:lpstr>
      <vt:lpstr>Who are Rapiscan?</vt:lpstr>
      <vt:lpstr>Cargo &amp; Vehicle Inspection Systems</vt:lpstr>
      <vt:lpstr>Aviation and checkpoint inspection</vt:lpstr>
      <vt:lpstr>Radiation Detection Systems</vt:lpstr>
      <vt:lpstr>Complementary Detection Technology: Transmission X-rays and Z Backscatter X-rays</vt:lpstr>
      <vt:lpstr>Transmission X-rays and Z Backscatter X-rays</vt:lpstr>
      <vt:lpstr>Backscatter (Bx) systems</vt:lpstr>
      <vt:lpstr>Transmission systems</vt:lpstr>
      <vt:lpstr>Linacs for Security</vt:lpstr>
      <vt:lpstr>X-ray Source</vt:lpstr>
      <vt:lpstr>PowerPoint Presentation</vt:lpstr>
      <vt:lpstr>STRATEGIC PARTNERSHIPS</vt:lpstr>
      <vt:lpstr>STRATEGIC PARTNERSHIPS</vt:lpstr>
      <vt:lpstr>Cargo Science and Technology Group (UK)</vt:lpstr>
      <vt:lpstr>LEVERAGING ACADEMIA</vt:lpstr>
      <vt:lpstr>IMPACT CASE CREATION –Pathway to product</vt:lpstr>
      <vt:lpstr>Academic collaboration</vt:lpstr>
      <vt:lpstr>Rapiscan Cockcroft Collaboration</vt:lpstr>
      <vt:lpstr>Collaborative projects</vt:lpstr>
      <vt:lpstr>Source Development: Case study 2.5MeV</vt:lpstr>
      <vt:lpstr>Source Development: Case study 2.5MeV</vt:lpstr>
      <vt:lpstr>New markets with 2.5MeV system</vt:lpstr>
      <vt:lpstr>Summary</vt:lpstr>
    </vt:vector>
  </TitlesOfParts>
  <Company>American Science and Engineering,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Cargo Template for External Use</dc:title>
  <dc:creator>Katie Catalogna</dc:creator>
  <cp:lastModifiedBy>David Sharp</cp:lastModifiedBy>
  <cp:revision>6</cp:revision>
  <cp:lastPrinted>2025-07-01T08:35:45Z</cp:lastPrinted>
  <dcterms:created xsi:type="dcterms:W3CDTF">2020-01-17T15:49:49Z</dcterms:created>
  <dcterms:modified xsi:type="dcterms:W3CDTF">2026-07-01T11:23:42Z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axKeyword">
    <vt:lpwstr/>
  </property>
  <property fmtid="{D5CDD505-2E9C-101B-9397-08002B2CF9AE}" pid="3" name="MediaServiceImageTags">
    <vt:lpwstr/>
  </property>
  <property fmtid="{D5CDD505-2E9C-101B-9397-08002B2CF9AE}" pid="4" name="ContentTypeId">
    <vt:lpwstr>0x010100F2E841B3434DB94EB6D18E2E35C0B781</vt:lpwstr>
  </property>
</Properties>
</file>