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59"/>
  </p:notesMasterIdLst>
  <p:sldIdLst>
    <p:sldId id="516" r:id="rId5"/>
    <p:sldId id="517" r:id="rId6"/>
    <p:sldId id="519" r:id="rId7"/>
    <p:sldId id="523" r:id="rId8"/>
    <p:sldId id="538" r:id="rId9"/>
    <p:sldId id="539" r:id="rId10"/>
    <p:sldId id="540" r:id="rId11"/>
    <p:sldId id="521" r:id="rId12"/>
    <p:sldId id="524" r:id="rId13"/>
    <p:sldId id="526" r:id="rId14"/>
    <p:sldId id="527" r:id="rId15"/>
    <p:sldId id="508" r:id="rId16"/>
    <p:sldId id="528" r:id="rId17"/>
    <p:sldId id="529" r:id="rId18"/>
    <p:sldId id="510" r:id="rId19"/>
    <p:sldId id="536" r:id="rId20"/>
    <p:sldId id="537" r:id="rId21"/>
    <p:sldId id="512" r:id="rId22"/>
    <p:sldId id="447" r:id="rId23"/>
    <p:sldId id="488" r:id="rId24"/>
    <p:sldId id="490" r:id="rId25"/>
    <p:sldId id="491" r:id="rId26"/>
    <p:sldId id="492" r:id="rId27"/>
    <p:sldId id="493" r:id="rId28"/>
    <p:sldId id="377" r:id="rId29"/>
    <p:sldId id="542" r:id="rId30"/>
    <p:sldId id="543" r:id="rId31"/>
    <p:sldId id="449" r:id="rId32"/>
    <p:sldId id="444" r:id="rId33"/>
    <p:sldId id="435" r:id="rId34"/>
    <p:sldId id="481" r:id="rId35"/>
    <p:sldId id="485" r:id="rId36"/>
    <p:sldId id="478" r:id="rId37"/>
    <p:sldId id="532" r:id="rId38"/>
    <p:sldId id="533" r:id="rId39"/>
    <p:sldId id="534" r:id="rId40"/>
    <p:sldId id="535" r:id="rId41"/>
    <p:sldId id="499" r:id="rId42"/>
    <p:sldId id="513" r:id="rId43"/>
    <p:sldId id="500" r:id="rId44"/>
    <p:sldId id="531" r:id="rId45"/>
    <p:sldId id="419" r:id="rId46"/>
    <p:sldId id="430" r:id="rId47"/>
    <p:sldId id="431" r:id="rId48"/>
    <p:sldId id="432" r:id="rId49"/>
    <p:sldId id="433" r:id="rId50"/>
    <p:sldId id="514" r:id="rId51"/>
    <p:sldId id="515" r:id="rId52"/>
    <p:sldId id="541" r:id="rId53"/>
    <p:sldId id="518" r:id="rId54"/>
    <p:sldId id="505" r:id="rId55"/>
    <p:sldId id="502" r:id="rId56"/>
    <p:sldId id="506" r:id="rId57"/>
    <p:sldId id="501" r:id="rId5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FA4443-B776-6AFE-A21A-3F66F9D34440}" name="Angal-Kalinin, Deepa (STFC,DL,AST)" initials="A(" userId="S::deepa.angal-kalinin@stfc.ac.uk::c042ba6a-0a3e-48bf-9c18-fd031f915517" providerId="AD"/>
  <p188:author id="{A331D9DE-BAFB-4CB9-4C51-25151CA41892}" name="Snedden, Edward (STFC,DL,AST)" initials="S(" userId="S::edward.snedden@stfc.ac.uk::b4366d8c-ae20-464e-a811-9abf763ca743" providerId="AD"/>
  <p188:author id="{602B48FD-52C8-522C-C376-A5DE6CEA66DE}" name="Dunning, David (STFC,DL,AST)" initials="D(" userId="S::david.dunning@stfc.ac.uk::0f52c177-860d-4a92-8803-4bc5183e88c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F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71" autoAdjust="0"/>
    <p:restoredTop sz="94660"/>
  </p:normalViewPr>
  <p:slideViewPr>
    <p:cSldViewPr snapToGrid="0">
      <p:cViewPr varScale="1">
        <p:scale>
          <a:sx n="73" d="100"/>
          <a:sy n="73" d="100"/>
        </p:scale>
        <p:origin x="15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77605DF-4A79-4063-B969-82863E0ABAAD}" type="datetimeFigureOut">
              <a:rPr lang="en-GB" smtClean="0"/>
              <a:t>30/06/2026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8633733-D0E5-4110-B34E-F8858F1081E8}" type="slidenum">
              <a:rPr lang="en-GB" smtClean="0"/>
              <a:t>‹#›</a:t>
            </a:fld>
            <a:endParaRPr lang="en-GB"/>
          </a:p>
        </p:txBody>
      </p:sp>
    </p:spTree>
    <p:extLst>
      <p:ext uri="{BB962C8B-B14F-4D97-AF65-F5344CB8AC3E}">
        <p14:creationId xmlns:p14="http://schemas.microsoft.com/office/powerpoint/2010/main" val="2239809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141894-B306-6E5E-2357-729659BF8D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2CC460-5BC7-FC90-336E-394967FF97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DA7FB2-E8F3-F09E-DC55-EE875CFB8E1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F13C50-7320-2CD9-2625-69003F67BD9E}"/>
              </a:ext>
            </a:extLst>
          </p:cNvPr>
          <p:cNvSpPr>
            <a:spLocks noGrp="1"/>
          </p:cNvSpPr>
          <p:nvPr>
            <p:ph type="sldNum" sz="quarter" idx="5"/>
          </p:nvPr>
        </p:nvSpPr>
        <p:spPr/>
        <p:txBody>
          <a:bodyPr/>
          <a:lstStyle/>
          <a:p>
            <a:fld id="{B8633733-D0E5-4110-B34E-F8858F1081E8}" type="slidenum">
              <a:rPr lang="en-GB" smtClean="0"/>
              <a:t>2</a:t>
            </a:fld>
            <a:endParaRPr lang="en-GB"/>
          </a:p>
        </p:txBody>
      </p:sp>
    </p:spTree>
    <p:extLst>
      <p:ext uri="{BB962C8B-B14F-4D97-AF65-F5344CB8AC3E}">
        <p14:creationId xmlns:p14="http://schemas.microsoft.com/office/powerpoint/2010/main" val="2845971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2CD15-B47F-2B49-CBB3-D5B4A1C2C4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BE7523-780F-735B-9EFE-3625869D3A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158B6E-40AC-4A34-E556-E6863B95F65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498ED06-E41B-5760-887C-DAAF3FBAD28A}"/>
              </a:ext>
            </a:extLst>
          </p:cNvPr>
          <p:cNvSpPr>
            <a:spLocks noGrp="1"/>
          </p:cNvSpPr>
          <p:nvPr>
            <p:ph type="sldNum" sz="quarter" idx="5"/>
          </p:nvPr>
        </p:nvSpPr>
        <p:spPr/>
        <p:txBody>
          <a:bodyPr/>
          <a:lstStyle/>
          <a:p>
            <a:fld id="{B8633733-D0E5-4110-B34E-F8858F1081E8}" type="slidenum">
              <a:rPr lang="en-GB" smtClean="0"/>
              <a:t>12</a:t>
            </a:fld>
            <a:endParaRPr lang="en-GB"/>
          </a:p>
        </p:txBody>
      </p:sp>
    </p:spTree>
    <p:extLst>
      <p:ext uri="{BB962C8B-B14F-4D97-AF65-F5344CB8AC3E}">
        <p14:creationId xmlns:p14="http://schemas.microsoft.com/office/powerpoint/2010/main" val="232160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2F300F-5804-62BC-B1F9-BB927B5EC8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2FB916-CAA9-A505-72FB-3A6B4F3041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4AB5CC-C6E3-3594-773C-E70E19BC3E6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4A6B582-7DCA-7E58-5C56-B5EB8903B267}"/>
              </a:ext>
            </a:extLst>
          </p:cNvPr>
          <p:cNvSpPr>
            <a:spLocks noGrp="1"/>
          </p:cNvSpPr>
          <p:nvPr>
            <p:ph type="sldNum" sz="quarter" idx="5"/>
          </p:nvPr>
        </p:nvSpPr>
        <p:spPr/>
        <p:txBody>
          <a:bodyPr/>
          <a:lstStyle/>
          <a:p>
            <a:fld id="{B8633733-D0E5-4110-B34E-F8858F1081E8}" type="slidenum">
              <a:rPr lang="en-GB" smtClean="0"/>
              <a:t>13</a:t>
            </a:fld>
            <a:endParaRPr lang="en-GB"/>
          </a:p>
        </p:txBody>
      </p:sp>
    </p:spTree>
    <p:extLst>
      <p:ext uri="{BB962C8B-B14F-4D97-AF65-F5344CB8AC3E}">
        <p14:creationId xmlns:p14="http://schemas.microsoft.com/office/powerpoint/2010/main" val="35923671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33033-2F9B-3C1A-8CD9-2D52864CE0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EE0F5A-F754-F76B-9DC3-25E77DBEAE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540C63-055C-9B44-068F-0D6DB4DA1E1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0FF00DD-6221-933D-A77E-5EDF2446E269}"/>
              </a:ext>
            </a:extLst>
          </p:cNvPr>
          <p:cNvSpPr>
            <a:spLocks noGrp="1"/>
          </p:cNvSpPr>
          <p:nvPr>
            <p:ph type="sldNum" sz="quarter" idx="5"/>
          </p:nvPr>
        </p:nvSpPr>
        <p:spPr/>
        <p:txBody>
          <a:bodyPr/>
          <a:lstStyle/>
          <a:p>
            <a:fld id="{B8633733-D0E5-4110-B34E-F8858F1081E8}" type="slidenum">
              <a:rPr lang="en-GB" smtClean="0"/>
              <a:t>14</a:t>
            </a:fld>
            <a:endParaRPr lang="en-GB"/>
          </a:p>
        </p:txBody>
      </p:sp>
    </p:spTree>
    <p:extLst>
      <p:ext uri="{BB962C8B-B14F-4D97-AF65-F5344CB8AC3E}">
        <p14:creationId xmlns:p14="http://schemas.microsoft.com/office/powerpoint/2010/main" val="1693237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EB13B2-DA6F-AAE8-F5D4-9473A2FFA6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7C84FA-23BA-E3B1-60D0-4600CAAB62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3212D3-AA64-F859-2DB1-070A2A33E37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8AC734F-113B-7271-AE97-21918EBFE41F}"/>
              </a:ext>
            </a:extLst>
          </p:cNvPr>
          <p:cNvSpPr>
            <a:spLocks noGrp="1"/>
          </p:cNvSpPr>
          <p:nvPr>
            <p:ph type="sldNum" sz="quarter" idx="5"/>
          </p:nvPr>
        </p:nvSpPr>
        <p:spPr/>
        <p:txBody>
          <a:bodyPr/>
          <a:lstStyle/>
          <a:p>
            <a:fld id="{B8633733-D0E5-4110-B34E-F8858F1081E8}" type="slidenum">
              <a:rPr lang="en-GB" smtClean="0"/>
              <a:t>15</a:t>
            </a:fld>
            <a:endParaRPr lang="en-GB"/>
          </a:p>
        </p:txBody>
      </p:sp>
    </p:spTree>
    <p:extLst>
      <p:ext uri="{BB962C8B-B14F-4D97-AF65-F5344CB8AC3E}">
        <p14:creationId xmlns:p14="http://schemas.microsoft.com/office/powerpoint/2010/main" val="4172527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E76975-8B55-F1F9-FDF9-454B73FD6C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894132-FF8F-6621-4DD2-39249AFC11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1B6D22-CD1B-E13F-B176-AD438D72AF1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421FD4-0B0B-991B-F8F0-61ADCE70DD84}"/>
              </a:ext>
            </a:extLst>
          </p:cNvPr>
          <p:cNvSpPr>
            <a:spLocks noGrp="1"/>
          </p:cNvSpPr>
          <p:nvPr>
            <p:ph type="sldNum" sz="quarter" idx="5"/>
          </p:nvPr>
        </p:nvSpPr>
        <p:spPr/>
        <p:txBody>
          <a:bodyPr/>
          <a:lstStyle/>
          <a:p>
            <a:fld id="{B8633733-D0E5-4110-B34E-F8858F1081E8}" type="slidenum">
              <a:rPr lang="en-GB" smtClean="0"/>
              <a:t>16</a:t>
            </a:fld>
            <a:endParaRPr lang="en-GB"/>
          </a:p>
        </p:txBody>
      </p:sp>
    </p:spTree>
    <p:extLst>
      <p:ext uri="{BB962C8B-B14F-4D97-AF65-F5344CB8AC3E}">
        <p14:creationId xmlns:p14="http://schemas.microsoft.com/office/powerpoint/2010/main" val="3158525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59511-D31E-9978-3F5F-19B6C95E0D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EB937E-90F7-DA8D-3ED3-B34F84B5F8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BD75D0-632B-771A-428C-180F46AFD06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56D3C6-E563-936A-CCAF-57582AC5F99D}"/>
              </a:ext>
            </a:extLst>
          </p:cNvPr>
          <p:cNvSpPr>
            <a:spLocks noGrp="1"/>
          </p:cNvSpPr>
          <p:nvPr>
            <p:ph type="sldNum" sz="quarter" idx="5"/>
          </p:nvPr>
        </p:nvSpPr>
        <p:spPr/>
        <p:txBody>
          <a:bodyPr/>
          <a:lstStyle/>
          <a:p>
            <a:fld id="{B8633733-D0E5-4110-B34E-F8858F1081E8}" type="slidenum">
              <a:rPr lang="en-GB" smtClean="0"/>
              <a:t>17</a:t>
            </a:fld>
            <a:endParaRPr lang="en-GB"/>
          </a:p>
        </p:txBody>
      </p:sp>
    </p:spTree>
    <p:extLst>
      <p:ext uri="{BB962C8B-B14F-4D97-AF65-F5344CB8AC3E}">
        <p14:creationId xmlns:p14="http://schemas.microsoft.com/office/powerpoint/2010/main" val="2673811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9A2D8-A158-96B4-8917-BD71E54C5D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A05254-2E46-1A56-D1CA-5004F55863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3F24C9-B2A7-FEB2-A486-6153442E67D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25E5706-7879-B43E-4BFA-4ED397E189B8}"/>
              </a:ext>
            </a:extLst>
          </p:cNvPr>
          <p:cNvSpPr>
            <a:spLocks noGrp="1"/>
          </p:cNvSpPr>
          <p:nvPr>
            <p:ph type="sldNum" sz="quarter" idx="5"/>
          </p:nvPr>
        </p:nvSpPr>
        <p:spPr/>
        <p:txBody>
          <a:bodyPr/>
          <a:lstStyle/>
          <a:p>
            <a:fld id="{B8633733-D0E5-4110-B34E-F8858F1081E8}" type="slidenum">
              <a:rPr lang="en-GB" smtClean="0"/>
              <a:t>18</a:t>
            </a:fld>
            <a:endParaRPr lang="en-GB"/>
          </a:p>
        </p:txBody>
      </p:sp>
    </p:spTree>
    <p:extLst>
      <p:ext uri="{BB962C8B-B14F-4D97-AF65-F5344CB8AC3E}">
        <p14:creationId xmlns:p14="http://schemas.microsoft.com/office/powerpoint/2010/main" val="537301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98B95-6449-BA20-783C-EAA5089DC0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4346AC-1CE8-0D82-C867-931681C5D7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79E164-FFD6-A272-E3A4-83C429FB881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EC08746-BCFA-CC1B-B510-DE46D7535476}"/>
              </a:ext>
            </a:extLst>
          </p:cNvPr>
          <p:cNvSpPr>
            <a:spLocks noGrp="1"/>
          </p:cNvSpPr>
          <p:nvPr>
            <p:ph type="sldNum" sz="quarter" idx="5"/>
          </p:nvPr>
        </p:nvSpPr>
        <p:spPr/>
        <p:txBody>
          <a:bodyPr/>
          <a:lstStyle/>
          <a:p>
            <a:fld id="{B8633733-D0E5-4110-B34E-F8858F1081E8}" type="slidenum">
              <a:rPr lang="en-GB" smtClean="0"/>
              <a:t>19</a:t>
            </a:fld>
            <a:endParaRPr lang="en-GB"/>
          </a:p>
        </p:txBody>
      </p:sp>
    </p:spTree>
    <p:extLst>
      <p:ext uri="{BB962C8B-B14F-4D97-AF65-F5344CB8AC3E}">
        <p14:creationId xmlns:p14="http://schemas.microsoft.com/office/powerpoint/2010/main" val="685030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4A263-50E9-FD5E-8325-E020B306C3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7671EF-EEA1-A6FC-398C-7E15EE2AF1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B51C02-2ED7-7FC9-B6EE-F67C066872F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4F78C26-6326-61D9-FAAC-E89EA1268239}"/>
              </a:ext>
            </a:extLst>
          </p:cNvPr>
          <p:cNvSpPr>
            <a:spLocks noGrp="1"/>
          </p:cNvSpPr>
          <p:nvPr>
            <p:ph type="sldNum" sz="quarter" idx="5"/>
          </p:nvPr>
        </p:nvSpPr>
        <p:spPr/>
        <p:txBody>
          <a:bodyPr/>
          <a:lstStyle/>
          <a:p>
            <a:fld id="{B8633733-D0E5-4110-B34E-F8858F1081E8}" type="slidenum">
              <a:rPr lang="en-GB" smtClean="0"/>
              <a:t>20</a:t>
            </a:fld>
            <a:endParaRPr lang="en-GB"/>
          </a:p>
        </p:txBody>
      </p:sp>
    </p:spTree>
    <p:extLst>
      <p:ext uri="{BB962C8B-B14F-4D97-AF65-F5344CB8AC3E}">
        <p14:creationId xmlns:p14="http://schemas.microsoft.com/office/powerpoint/2010/main" val="39694892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837877-961C-51B2-3D7C-DDADC19D88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3800FC-3903-0827-CE6E-0192E110B1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C63BD3-5C03-5F51-04A5-ADB6D0209E5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53E786A-9A18-4A0A-D4B0-9B83AC1FC832}"/>
              </a:ext>
            </a:extLst>
          </p:cNvPr>
          <p:cNvSpPr>
            <a:spLocks noGrp="1"/>
          </p:cNvSpPr>
          <p:nvPr>
            <p:ph type="sldNum" sz="quarter" idx="5"/>
          </p:nvPr>
        </p:nvSpPr>
        <p:spPr/>
        <p:txBody>
          <a:bodyPr/>
          <a:lstStyle/>
          <a:p>
            <a:fld id="{B8633733-D0E5-4110-B34E-F8858F1081E8}" type="slidenum">
              <a:rPr lang="en-GB" smtClean="0"/>
              <a:t>21</a:t>
            </a:fld>
            <a:endParaRPr lang="en-GB"/>
          </a:p>
        </p:txBody>
      </p:sp>
    </p:spTree>
    <p:extLst>
      <p:ext uri="{BB962C8B-B14F-4D97-AF65-F5344CB8AC3E}">
        <p14:creationId xmlns:p14="http://schemas.microsoft.com/office/powerpoint/2010/main" val="727867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B1493-9288-DD78-EEEF-3422828144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B4F829-FE59-BBFB-62BF-CD1844D77C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4B9934-BFCB-A962-C1B6-313A56A7912B}"/>
              </a:ext>
            </a:extLst>
          </p:cNvPr>
          <p:cNvSpPr>
            <a:spLocks noGrp="1"/>
          </p:cNvSpPr>
          <p:nvPr>
            <p:ph type="body" idx="1"/>
          </p:nvPr>
        </p:nvSpPr>
        <p:spPr/>
        <p:txBody>
          <a:bodyPr/>
          <a:lstStyle/>
          <a:p>
            <a:r>
              <a:rPr lang="en-GB" dirty="0"/>
              <a:t>LCF operational cost?</a:t>
            </a:r>
          </a:p>
        </p:txBody>
      </p:sp>
      <p:sp>
        <p:nvSpPr>
          <p:cNvPr id="4" name="Slide Number Placeholder 3">
            <a:extLst>
              <a:ext uri="{FF2B5EF4-FFF2-40B4-BE49-F238E27FC236}">
                <a16:creationId xmlns:a16="http://schemas.microsoft.com/office/drawing/2014/main" id="{2F2685E0-1F78-E931-391E-72C88325EF06}"/>
              </a:ext>
            </a:extLst>
          </p:cNvPr>
          <p:cNvSpPr>
            <a:spLocks noGrp="1"/>
          </p:cNvSpPr>
          <p:nvPr>
            <p:ph type="sldNum" sz="quarter" idx="5"/>
          </p:nvPr>
        </p:nvSpPr>
        <p:spPr/>
        <p:txBody>
          <a:bodyPr/>
          <a:lstStyle/>
          <a:p>
            <a:fld id="{B8633733-D0E5-4110-B34E-F8858F1081E8}" type="slidenum">
              <a:rPr lang="en-GB" smtClean="0"/>
              <a:t>3</a:t>
            </a:fld>
            <a:endParaRPr lang="en-GB"/>
          </a:p>
        </p:txBody>
      </p:sp>
    </p:spTree>
    <p:extLst>
      <p:ext uri="{BB962C8B-B14F-4D97-AF65-F5344CB8AC3E}">
        <p14:creationId xmlns:p14="http://schemas.microsoft.com/office/powerpoint/2010/main" val="31034475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0DDB1-AA21-E316-053C-A864CC81FD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E92471-4752-DE8F-47A7-C09B94DED2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BBE4BA-A6ED-F09E-4968-7AE8A7F291C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19E25F1-25C9-B683-23E4-6B6A66D083A0}"/>
              </a:ext>
            </a:extLst>
          </p:cNvPr>
          <p:cNvSpPr>
            <a:spLocks noGrp="1"/>
          </p:cNvSpPr>
          <p:nvPr>
            <p:ph type="sldNum" sz="quarter" idx="5"/>
          </p:nvPr>
        </p:nvSpPr>
        <p:spPr/>
        <p:txBody>
          <a:bodyPr/>
          <a:lstStyle/>
          <a:p>
            <a:fld id="{B8633733-D0E5-4110-B34E-F8858F1081E8}" type="slidenum">
              <a:rPr lang="en-GB" smtClean="0"/>
              <a:t>22</a:t>
            </a:fld>
            <a:endParaRPr lang="en-GB"/>
          </a:p>
        </p:txBody>
      </p:sp>
    </p:spTree>
    <p:extLst>
      <p:ext uri="{BB962C8B-B14F-4D97-AF65-F5344CB8AC3E}">
        <p14:creationId xmlns:p14="http://schemas.microsoft.com/office/powerpoint/2010/main" val="3776099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19AEA2-BACD-F3DF-861F-33B232CDEA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14D1F4-60D6-B660-8044-1B78E25255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B3EF3B-265B-2BBB-3177-D43E51DBF2B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D0936C6-E257-2BF7-D138-1CCA1BEFF6E1}"/>
              </a:ext>
            </a:extLst>
          </p:cNvPr>
          <p:cNvSpPr>
            <a:spLocks noGrp="1"/>
          </p:cNvSpPr>
          <p:nvPr>
            <p:ph type="sldNum" sz="quarter" idx="5"/>
          </p:nvPr>
        </p:nvSpPr>
        <p:spPr/>
        <p:txBody>
          <a:bodyPr/>
          <a:lstStyle/>
          <a:p>
            <a:fld id="{B8633733-D0E5-4110-B34E-F8858F1081E8}" type="slidenum">
              <a:rPr lang="en-GB" smtClean="0"/>
              <a:t>23</a:t>
            </a:fld>
            <a:endParaRPr lang="en-GB"/>
          </a:p>
        </p:txBody>
      </p:sp>
    </p:spTree>
    <p:extLst>
      <p:ext uri="{BB962C8B-B14F-4D97-AF65-F5344CB8AC3E}">
        <p14:creationId xmlns:p14="http://schemas.microsoft.com/office/powerpoint/2010/main" val="1525520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0413B-B2C6-F409-6FD2-3B06A634AA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7FB3C5-64FB-435A-D15E-3763452ADF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99271C-2302-171A-1D03-3BE78872CC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B0A0BD4-7678-C4DE-B410-0AFC1B8DC47B}"/>
              </a:ext>
            </a:extLst>
          </p:cNvPr>
          <p:cNvSpPr>
            <a:spLocks noGrp="1"/>
          </p:cNvSpPr>
          <p:nvPr>
            <p:ph type="sldNum" sz="quarter" idx="5"/>
          </p:nvPr>
        </p:nvSpPr>
        <p:spPr/>
        <p:txBody>
          <a:bodyPr/>
          <a:lstStyle/>
          <a:p>
            <a:fld id="{B8633733-D0E5-4110-B34E-F8858F1081E8}" type="slidenum">
              <a:rPr lang="en-GB" smtClean="0"/>
              <a:t>24</a:t>
            </a:fld>
            <a:endParaRPr lang="en-GB"/>
          </a:p>
        </p:txBody>
      </p:sp>
    </p:spTree>
    <p:extLst>
      <p:ext uri="{BB962C8B-B14F-4D97-AF65-F5344CB8AC3E}">
        <p14:creationId xmlns:p14="http://schemas.microsoft.com/office/powerpoint/2010/main" val="2991234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C31360-A582-1ECE-9719-2FD4ABECD3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2D5CEC-50A6-7E84-8DF2-284908EF84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C7E2A6-5850-D485-6A8D-95666E751A4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6DD34A4-7F6D-24F9-AAC5-5CABE339D0F7}"/>
              </a:ext>
            </a:extLst>
          </p:cNvPr>
          <p:cNvSpPr>
            <a:spLocks noGrp="1"/>
          </p:cNvSpPr>
          <p:nvPr>
            <p:ph type="sldNum" sz="quarter" idx="5"/>
          </p:nvPr>
        </p:nvSpPr>
        <p:spPr/>
        <p:txBody>
          <a:bodyPr/>
          <a:lstStyle/>
          <a:p>
            <a:fld id="{B8633733-D0E5-4110-B34E-F8858F1081E8}" type="slidenum">
              <a:rPr lang="en-GB" smtClean="0"/>
              <a:t>38</a:t>
            </a:fld>
            <a:endParaRPr lang="en-GB"/>
          </a:p>
        </p:txBody>
      </p:sp>
    </p:spTree>
    <p:extLst>
      <p:ext uri="{BB962C8B-B14F-4D97-AF65-F5344CB8AC3E}">
        <p14:creationId xmlns:p14="http://schemas.microsoft.com/office/powerpoint/2010/main" val="7999129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8633733-D0E5-4110-B34E-F8858F1081E8}" type="slidenum">
              <a:rPr lang="en-GB" smtClean="0"/>
              <a:t>39</a:t>
            </a:fld>
            <a:endParaRPr lang="en-GB"/>
          </a:p>
        </p:txBody>
      </p:sp>
    </p:spTree>
    <p:extLst>
      <p:ext uri="{BB962C8B-B14F-4D97-AF65-F5344CB8AC3E}">
        <p14:creationId xmlns:p14="http://schemas.microsoft.com/office/powerpoint/2010/main" val="17156183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E8D701-41D0-BBE1-BE51-24CE4E7E9C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126FEF-0B76-61F5-CBF7-D882A46AB2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A3425B-3C5A-3FDA-393E-CEBDAA110294}"/>
              </a:ext>
            </a:extLst>
          </p:cNvPr>
          <p:cNvSpPr>
            <a:spLocks noGrp="1"/>
          </p:cNvSpPr>
          <p:nvPr>
            <p:ph type="body" idx="1"/>
          </p:nvPr>
        </p:nvSpPr>
        <p:spPr/>
        <p:txBody>
          <a:bodyPr/>
          <a:lstStyle/>
          <a:p>
            <a:r>
              <a:rPr lang="en-GB" dirty="0"/>
              <a:t>LCF operational cost?</a:t>
            </a:r>
          </a:p>
        </p:txBody>
      </p:sp>
      <p:sp>
        <p:nvSpPr>
          <p:cNvPr id="4" name="Slide Number Placeholder 3">
            <a:extLst>
              <a:ext uri="{FF2B5EF4-FFF2-40B4-BE49-F238E27FC236}">
                <a16:creationId xmlns:a16="http://schemas.microsoft.com/office/drawing/2014/main" id="{AE6C6625-29B5-9887-ECAD-FABFB50C833D}"/>
              </a:ext>
            </a:extLst>
          </p:cNvPr>
          <p:cNvSpPr>
            <a:spLocks noGrp="1"/>
          </p:cNvSpPr>
          <p:nvPr>
            <p:ph type="sldNum" sz="quarter" idx="5"/>
          </p:nvPr>
        </p:nvSpPr>
        <p:spPr/>
        <p:txBody>
          <a:bodyPr/>
          <a:lstStyle/>
          <a:p>
            <a:fld id="{B8633733-D0E5-4110-B34E-F8858F1081E8}" type="slidenum">
              <a:rPr lang="en-GB" smtClean="0"/>
              <a:t>50</a:t>
            </a:fld>
            <a:endParaRPr lang="en-GB"/>
          </a:p>
        </p:txBody>
      </p:sp>
    </p:spTree>
    <p:extLst>
      <p:ext uri="{BB962C8B-B14F-4D97-AF65-F5344CB8AC3E}">
        <p14:creationId xmlns:p14="http://schemas.microsoft.com/office/powerpoint/2010/main" val="38741658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65209-C97B-D754-B3E7-3DA6091093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9398DC-0FA5-C31F-C3D9-D64E455D9D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DE52F3-E05D-34CD-4591-C12454010B5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5098837-3ACB-F3DD-A82A-58FF0CB52C99}"/>
              </a:ext>
            </a:extLst>
          </p:cNvPr>
          <p:cNvSpPr>
            <a:spLocks noGrp="1"/>
          </p:cNvSpPr>
          <p:nvPr>
            <p:ph type="sldNum" sz="quarter" idx="5"/>
          </p:nvPr>
        </p:nvSpPr>
        <p:spPr/>
        <p:txBody>
          <a:bodyPr/>
          <a:lstStyle/>
          <a:p>
            <a:fld id="{B8633733-D0E5-4110-B34E-F8858F1081E8}" type="slidenum">
              <a:rPr lang="en-GB" smtClean="0"/>
              <a:t>51</a:t>
            </a:fld>
            <a:endParaRPr lang="en-GB"/>
          </a:p>
        </p:txBody>
      </p:sp>
    </p:spTree>
    <p:extLst>
      <p:ext uri="{BB962C8B-B14F-4D97-AF65-F5344CB8AC3E}">
        <p14:creationId xmlns:p14="http://schemas.microsoft.com/office/powerpoint/2010/main" val="2269950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78DED-5B1B-AB46-3650-A6693346A1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734BEB-127B-7959-8533-A2D9E5D693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F3E04E-BB58-FD56-5FB1-7613861EA77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6AA15D8-A39E-1B1A-C2E8-630E8CEEBC32}"/>
              </a:ext>
            </a:extLst>
          </p:cNvPr>
          <p:cNvSpPr>
            <a:spLocks noGrp="1"/>
          </p:cNvSpPr>
          <p:nvPr>
            <p:ph type="sldNum" sz="quarter" idx="5"/>
          </p:nvPr>
        </p:nvSpPr>
        <p:spPr/>
        <p:txBody>
          <a:bodyPr/>
          <a:lstStyle/>
          <a:p>
            <a:fld id="{B8633733-D0E5-4110-B34E-F8858F1081E8}" type="slidenum">
              <a:rPr lang="en-GB" smtClean="0"/>
              <a:t>52</a:t>
            </a:fld>
            <a:endParaRPr lang="en-GB"/>
          </a:p>
        </p:txBody>
      </p:sp>
    </p:spTree>
    <p:extLst>
      <p:ext uri="{BB962C8B-B14F-4D97-AF65-F5344CB8AC3E}">
        <p14:creationId xmlns:p14="http://schemas.microsoft.com/office/powerpoint/2010/main" val="3156680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20776-6411-DB2F-C205-D4EC32735C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A1EE84-B42C-1BAC-37DC-3886B8F8A6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56B522-BC48-0849-F348-7B387BFB1F1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7E34DA0-EFA3-8A10-0D15-135AED76A0D3}"/>
              </a:ext>
            </a:extLst>
          </p:cNvPr>
          <p:cNvSpPr>
            <a:spLocks noGrp="1"/>
          </p:cNvSpPr>
          <p:nvPr>
            <p:ph type="sldNum" sz="quarter" idx="5"/>
          </p:nvPr>
        </p:nvSpPr>
        <p:spPr/>
        <p:txBody>
          <a:bodyPr/>
          <a:lstStyle/>
          <a:p>
            <a:fld id="{B8633733-D0E5-4110-B34E-F8858F1081E8}" type="slidenum">
              <a:rPr lang="en-GB" smtClean="0"/>
              <a:t>53</a:t>
            </a:fld>
            <a:endParaRPr lang="en-GB"/>
          </a:p>
        </p:txBody>
      </p:sp>
    </p:spTree>
    <p:extLst>
      <p:ext uri="{BB962C8B-B14F-4D97-AF65-F5344CB8AC3E}">
        <p14:creationId xmlns:p14="http://schemas.microsoft.com/office/powerpoint/2010/main" val="19424142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967AE-3665-920C-C071-12F9483930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892E63-BCCA-0446-6FB4-5D31844B37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94A0E6-79E0-D4EA-38A8-7CBE3A50365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58A5E71-87CB-18A9-75A8-3FE595BF552C}"/>
              </a:ext>
            </a:extLst>
          </p:cNvPr>
          <p:cNvSpPr>
            <a:spLocks noGrp="1"/>
          </p:cNvSpPr>
          <p:nvPr>
            <p:ph type="sldNum" sz="quarter" idx="5"/>
          </p:nvPr>
        </p:nvSpPr>
        <p:spPr/>
        <p:txBody>
          <a:bodyPr/>
          <a:lstStyle/>
          <a:p>
            <a:fld id="{B8633733-D0E5-4110-B34E-F8858F1081E8}" type="slidenum">
              <a:rPr lang="en-GB" smtClean="0"/>
              <a:t>54</a:t>
            </a:fld>
            <a:endParaRPr lang="en-GB"/>
          </a:p>
        </p:txBody>
      </p:sp>
    </p:spTree>
    <p:extLst>
      <p:ext uri="{BB962C8B-B14F-4D97-AF65-F5344CB8AC3E}">
        <p14:creationId xmlns:p14="http://schemas.microsoft.com/office/powerpoint/2010/main" val="3468996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CA9D0B-84A6-8236-D3CB-442BB5F70F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124B2B-BD8F-0825-808E-F1B18AB53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CBED85-934F-10EA-5096-8F8564752BE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4226187-503A-CE7F-2341-195186EDFFB6}"/>
              </a:ext>
            </a:extLst>
          </p:cNvPr>
          <p:cNvSpPr>
            <a:spLocks noGrp="1"/>
          </p:cNvSpPr>
          <p:nvPr>
            <p:ph type="sldNum" sz="quarter" idx="5"/>
          </p:nvPr>
        </p:nvSpPr>
        <p:spPr/>
        <p:txBody>
          <a:bodyPr/>
          <a:lstStyle/>
          <a:p>
            <a:fld id="{B8633733-D0E5-4110-B34E-F8858F1081E8}" type="slidenum">
              <a:rPr lang="en-GB" smtClean="0"/>
              <a:t>4</a:t>
            </a:fld>
            <a:endParaRPr lang="en-GB"/>
          </a:p>
        </p:txBody>
      </p:sp>
    </p:spTree>
    <p:extLst>
      <p:ext uri="{BB962C8B-B14F-4D97-AF65-F5344CB8AC3E}">
        <p14:creationId xmlns:p14="http://schemas.microsoft.com/office/powerpoint/2010/main" val="415172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92492F-9A50-6F26-992C-A96B95377D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178AAE-DE30-4C84-576B-56CE666090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3BA2DD-235B-AE32-69C3-11E04A0B0B9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89133ED-BA88-D050-E375-D75EA9EE416D}"/>
              </a:ext>
            </a:extLst>
          </p:cNvPr>
          <p:cNvSpPr>
            <a:spLocks noGrp="1"/>
          </p:cNvSpPr>
          <p:nvPr>
            <p:ph type="sldNum" sz="quarter" idx="5"/>
          </p:nvPr>
        </p:nvSpPr>
        <p:spPr/>
        <p:txBody>
          <a:bodyPr/>
          <a:lstStyle/>
          <a:p>
            <a:fld id="{B8633733-D0E5-4110-B34E-F8858F1081E8}" type="slidenum">
              <a:rPr lang="en-GB" smtClean="0"/>
              <a:t>5</a:t>
            </a:fld>
            <a:endParaRPr lang="en-GB"/>
          </a:p>
        </p:txBody>
      </p:sp>
    </p:spTree>
    <p:extLst>
      <p:ext uri="{BB962C8B-B14F-4D97-AF65-F5344CB8AC3E}">
        <p14:creationId xmlns:p14="http://schemas.microsoft.com/office/powerpoint/2010/main" val="2747198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44540-AB19-4822-8543-EE12C9E14B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59847D-AFCA-4DE3-82B7-A5070316F6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6A3D40-0487-BC90-6C07-5CD6441F5DA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BB5B65D-473A-E57D-918C-2EE0EA690D4F}"/>
              </a:ext>
            </a:extLst>
          </p:cNvPr>
          <p:cNvSpPr>
            <a:spLocks noGrp="1"/>
          </p:cNvSpPr>
          <p:nvPr>
            <p:ph type="sldNum" sz="quarter" idx="5"/>
          </p:nvPr>
        </p:nvSpPr>
        <p:spPr/>
        <p:txBody>
          <a:bodyPr/>
          <a:lstStyle/>
          <a:p>
            <a:fld id="{B8633733-D0E5-4110-B34E-F8858F1081E8}" type="slidenum">
              <a:rPr lang="en-GB" smtClean="0"/>
              <a:t>6</a:t>
            </a:fld>
            <a:endParaRPr lang="en-GB"/>
          </a:p>
        </p:txBody>
      </p:sp>
    </p:spTree>
    <p:extLst>
      <p:ext uri="{BB962C8B-B14F-4D97-AF65-F5344CB8AC3E}">
        <p14:creationId xmlns:p14="http://schemas.microsoft.com/office/powerpoint/2010/main" val="3675266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2EB5E2-B007-3465-8F4B-B3319659DE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D67FA2-5790-93BA-8E39-F78C7377F2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B90EC9-BB75-DD95-8DDD-25F97435FC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46E300B-EB40-C2AB-6FC4-AE89AB73F34C}"/>
              </a:ext>
            </a:extLst>
          </p:cNvPr>
          <p:cNvSpPr>
            <a:spLocks noGrp="1"/>
          </p:cNvSpPr>
          <p:nvPr>
            <p:ph type="sldNum" sz="quarter" idx="5"/>
          </p:nvPr>
        </p:nvSpPr>
        <p:spPr/>
        <p:txBody>
          <a:bodyPr/>
          <a:lstStyle/>
          <a:p>
            <a:fld id="{B8633733-D0E5-4110-B34E-F8858F1081E8}" type="slidenum">
              <a:rPr lang="en-GB" smtClean="0"/>
              <a:t>8</a:t>
            </a:fld>
            <a:endParaRPr lang="en-GB"/>
          </a:p>
        </p:txBody>
      </p:sp>
    </p:spTree>
    <p:extLst>
      <p:ext uri="{BB962C8B-B14F-4D97-AF65-F5344CB8AC3E}">
        <p14:creationId xmlns:p14="http://schemas.microsoft.com/office/powerpoint/2010/main" val="51103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A1A0B8-887F-0C76-3F65-249A8A6B80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F1B218-085A-6274-F5DB-61EA104256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8D3C9D-758D-AA6E-E65B-CA12619BBE8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8D44A3E-9BF8-AA5B-4840-F90DC0574B3B}"/>
              </a:ext>
            </a:extLst>
          </p:cNvPr>
          <p:cNvSpPr>
            <a:spLocks noGrp="1"/>
          </p:cNvSpPr>
          <p:nvPr>
            <p:ph type="sldNum" sz="quarter" idx="5"/>
          </p:nvPr>
        </p:nvSpPr>
        <p:spPr/>
        <p:txBody>
          <a:bodyPr/>
          <a:lstStyle/>
          <a:p>
            <a:fld id="{B8633733-D0E5-4110-B34E-F8858F1081E8}" type="slidenum">
              <a:rPr lang="en-GB" smtClean="0"/>
              <a:t>9</a:t>
            </a:fld>
            <a:endParaRPr lang="en-GB"/>
          </a:p>
        </p:txBody>
      </p:sp>
    </p:spTree>
    <p:extLst>
      <p:ext uri="{BB962C8B-B14F-4D97-AF65-F5344CB8AC3E}">
        <p14:creationId xmlns:p14="http://schemas.microsoft.com/office/powerpoint/2010/main" val="2390151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0F3E06-0952-1085-B570-B2AD936591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1CC790-770C-DF3B-65E0-89A5921607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581600-AB18-8B8E-C951-CEB1EBA70E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3B18663-034F-5CB6-A759-F1B803425601}"/>
              </a:ext>
            </a:extLst>
          </p:cNvPr>
          <p:cNvSpPr>
            <a:spLocks noGrp="1"/>
          </p:cNvSpPr>
          <p:nvPr>
            <p:ph type="sldNum" sz="quarter" idx="5"/>
          </p:nvPr>
        </p:nvSpPr>
        <p:spPr/>
        <p:txBody>
          <a:bodyPr/>
          <a:lstStyle/>
          <a:p>
            <a:fld id="{B8633733-D0E5-4110-B34E-F8858F1081E8}" type="slidenum">
              <a:rPr lang="en-GB" smtClean="0"/>
              <a:t>10</a:t>
            </a:fld>
            <a:endParaRPr lang="en-GB"/>
          </a:p>
        </p:txBody>
      </p:sp>
    </p:spTree>
    <p:extLst>
      <p:ext uri="{BB962C8B-B14F-4D97-AF65-F5344CB8AC3E}">
        <p14:creationId xmlns:p14="http://schemas.microsoft.com/office/powerpoint/2010/main" val="1342933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7EFE0F-8402-DB79-F309-DDCB274089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2E108A-FD06-2D78-8FF0-539D43BEC5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7E721B-A396-FD7E-1CA2-2EE4192066B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26B6C43-2D0E-AD1A-062A-77BE54904AA5}"/>
              </a:ext>
            </a:extLst>
          </p:cNvPr>
          <p:cNvSpPr>
            <a:spLocks noGrp="1"/>
          </p:cNvSpPr>
          <p:nvPr>
            <p:ph type="sldNum" sz="quarter" idx="5"/>
          </p:nvPr>
        </p:nvSpPr>
        <p:spPr/>
        <p:txBody>
          <a:bodyPr/>
          <a:lstStyle/>
          <a:p>
            <a:fld id="{B8633733-D0E5-4110-B34E-F8858F1081E8}" type="slidenum">
              <a:rPr lang="en-GB" smtClean="0"/>
              <a:t>11</a:t>
            </a:fld>
            <a:endParaRPr lang="en-GB"/>
          </a:p>
        </p:txBody>
      </p:sp>
    </p:spTree>
    <p:extLst>
      <p:ext uri="{BB962C8B-B14F-4D97-AF65-F5344CB8AC3E}">
        <p14:creationId xmlns:p14="http://schemas.microsoft.com/office/powerpoint/2010/main" val="4002986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4765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26D9B6-5169-BB91-5B44-D8F096844396}"/>
              </a:ext>
            </a:extLst>
          </p:cNvPr>
          <p:cNvSpPr>
            <a:spLocks noGrp="1"/>
          </p:cNvSpPr>
          <p:nvPr>
            <p:ph type="sldNum" sz="quarter" idx="10"/>
          </p:nvPr>
        </p:nvSpPr>
        <p:spPr/>
        <p:txBody>
          <a:bodyPr/>
          <a:lstStyle/>
          <a:p>
            <a:fld id="{A17469F9-1206-4003-9DDA-633F7BC237DB}" type="slidenum">
              <a:rPr lang="en-GB" smtClean="0"/>
              <a:t>‹#›</a:t>
            </a:fld>
            <a:endParaRPr lang="en-GB"/>
          </a:p>
        </p:txBody>
      </p:sp>
    </p:spTree>
    <p:extLst>
      <p:ext uri="{BB962C8B-B14F-4D97-AF65-F5344CB8AC3E}">
        <p14:creationId xmlns:p14="http://schemas.microsoft.com/office/powerpoint/2010/main" val="540626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B8CC80-84C5-9243-8969-517A488DC212}"/>
              </a:ext>
            </a:extLst>
          </p:cNvPr>
          <p:cNvSpPr>
            <a:spLocks noGrp="1"/>
          </p:cNvSpPr>
          <p:nvPr>
            <p:ph type="sldNum" sz="quarter" idx="10"/>
          </p:nvPr>
        </p:nvSpPr>
        <p:spPr/>
        <p:txBody>
          <a:bodyPr/>
          <a:lstStyle/>
          <a:p>
            <a:fld id="{A17469F9-1206-4003-9DDA-633F7BC237DB}" type="slidenum">
              <a:rPr lang="en-GB" smtClean="0"/>
              <a:t>‹#›</a:t>
            </a:fld>
            <a:endParaRPr lang="en-GB"/>
          </a:p>
        </p:txBody>
      </p:sp>
    </p:spTree>
    <p:extLst>
      <p:ext uri="{BB962C8B-B14F-4D97-AF65-F5344CB8AC3E}">
        <p14:creationId xmlns:p14="http://schemas.microsoft.com/office/powerpoint/2010/main" val="6787467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DB4E691-91DD-3B73-66AA-272F55481F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7469F9-1206-4003-9DDA-633F7BC237DB}" type="slidenum">
              <a:rPr lang="en-GB" smtClean="0"/>
              <a:t>‹#›</a:t>
            </a:fld>
            <a:endParaRPr lang="en-GB"/>
          </a:p>
        </p:txBody>
      </p:sp>
    </p:spTree>
    <p:extLst>
      <p:ext uri="{BB962C8B-B14F-4D97-AF65-F5344CB8AC3E}">
        <p14:creationId xmlns:p14="http://schemas.microsoft.com/office/powerpoint/2010/main" val="9948486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Peter.williams@stfc.ac.uk" TargetMode="Externa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6.png"/><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8" Type="http://schemas.openxmlformats.org/officeDocument/2006/relationships/video" Target="../media/media4.mp4"/><Relationship Id="rId13" Type="http://schemas.openxmlformats.org/officeDocument/2006/relationships/image" Target="../media/image47.png"/><Relationship Id="rId3" Type="http://schemas.microsoft.com/office/2007/relationships/media" Target="../media/media2.mp4"/><Relationship Id="rId7" Type="http://schemas.microsoft.com/office/2007/relationships/media" Target="../media/media4.mp4"/><Relationship Id="rId12" Type="http://schemas.openxmlformats.org/officeDocument/2006/relationships/image" Target="../media/image4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video" Target="../media/media3.mp4"/><Relationship Id="rId11" Type="http://schemas.openxmlformats.org/officeDocument/2006/relationships/image" Target="../media/image45.png"/><Relationship Id="rId5" Type="http://schemas.microsoft.com/office/2007/relationships/media" Target="../media/media3.mp4"/><Relationship Id="rId10" Type="http://schemas.openxmlformats.org/officeDocument/2006/relationships/image" Target="../media/image44.png"/><Relationship Id="rId4" Type="http://schemas.openxmlformats.org/officeDocument/2006/relationships/video" Target="../media/media2.mp4"/><Relationship Id="rId9"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40.png"/><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https://doi.org/10.1140/epjs/s11734-026-02153-w"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s://doi.org/10.1140/epjs/s11734-026-02153-w"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61.png"/><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hyperlink" Target="https://www.ipac26.org/prepress/doi/jacow-ipac2026-mop1022/index.html" TargetMode="External"/><Relationship Id="rId2" Type="http://schemas.openxmlformats.org/officeDocument/2006/relationships/hyperlink" Target="https://www.ipac26.org/prepress/doi/jacow-ipac2026-moo1t02/index.html" TargetMode="External"/><Relationship Id="rId1" Type="http://schemas.openxmlformats.org/officeDocument/2006/relationships/slideLayout" Target="../slideLayouts/slideLayout3.xml"/><Relationship Id="rId5" Type="http://schemas.openxmlformats.org/officeDocument/2006/relationships/image" Target="../media/image62.png"/><Relationship Id="rId4" Type="http://schemas.openxmlformats.org/officeDocument/2006/relationships/hyperlink" Target="https://www.ipac26.org/prepress/doi/jacow-ipac2026-wep1313/index.html"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hyperlink" Target="https://doi.org/10.48550/arXiv.2302.09758" TargetMode="External"/><Relationship Id="rId4" Type="http://schemas.openxmlformats.org/officeDocument/2006/relationships/hyperlink" Target="https://doi.org/10.1088/1748-0221/16/12/P12025"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hyperlink" Target="https://arxiv.org/abs/2203.06476"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wmf"/><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 Id="rId9" Type="http://schemas.openxmlformats.org/officeDocument/2006/relationships/hyperlink" Target="https://www.xlight.co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hyperlink" Target="https://agenda.linearcollider.org/event/10594/contributions/57325/attachments/40724/64941/telnov-ERLC-LCWS-2025.pdf" TargetMode="External"/><Relationship Id="rId4" Type="http://schemas.openxmlformats.org/officeDocument/2006/relationships/hyperlink" Target="https://doi.org/10.1038/s42254-023-00644-6"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ED5FE6-6508-7838-2A2D-24A2E1FC9FF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B015314-4270-FBF9-00E4-ED849ECDF910}"/>
              </a:ext>
            </a:extLst>
          </p:cNvPr>
          <p:cNvSpPr txBox="1"/>
          <p:nvPr/>
        </p:nvSpPr>
        <p:spPr>
          <a:xfrm>
            <a:off x="253710" y="226626"/>
            <a:ext cx="11684581" cy="138499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&amp; </a:t>
            </a:r>
            <a:r>
              <a:rPr lang="en-US" sz="2800" b="1" u="sng" dirty="0">
                <a:solidFill>
                  <a:srgbClr val="2E2D62"/>
                </a:solidFill>
                <a:latin typeface="Arial" panose="020B0604020202020204" pitchFamily="34" charset="0"/>
                <a:cs typeface="Arial" panose="020B0604020202020204" pitchFamily="34" charset="0"/>
              </a:rPr>
              <a:t>Linear Ghost Collider</a:t>
            </a:r>
            <a:endParaRPr kumimoji="0" lang="en-US" sz="28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800" b="1" u="sng" noProof="0" dirty="0">
              <a:solidFill>
                <a:srgbClr val="2E2D62"/>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u="sng" noProof="0" dirty="0">
                <a:solidFill>
                  <a:srgbClr val="2E2D62"/>
                </a:solidFill>
                <a:latin typeface="Arial" panose="020B0604020202020204" pitchFamily="34" charset="0"/>
                <a:cs typeface="Arial" panose="020B0604020202020204" pitchFamily="34" charset="0"/>
              </a:rPr>
              <a:t>An Efficient Path to a High </a:t>
            </a:r>
            <a:r>
              <a:rPr kumimoji="0" lang="en-US" sz="28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Luminosity Linear Collider</a:t>
            </a:r>
          </a:p>
        </p:txBody>
      </p:sp>
      <p:sp>
        <p:nvSpPr>
          <p:cNvPr id="5" name="TextBox 4">
            <a:extLst>
              <a:ext uri="{FF2B5EF4-FFF2-40B4-BE49-F238E27FC236}">
                <a16:creationId xmlns:a16="http://schemas.microsoft.com/office/drawing/2014/main" id="{E3413366-3125-CC91-F4D0-6E8C880E9EC6}"/>
              </a:ext>
            </a:extLst>
          </p:cNvPr>
          <p:cNvSpPr txBox="1"/>
          <p:nvPr/>
        </p:nvSpPr>
        <p:spPr>
          <a:xfrm>
            <a:off x="872408" y="1933861"/>
            <a:ext cx="10050380" cy="3724096"/>
          </a:xfrm>
          <a:prstGeom prst="rect">
            <a:avLst/>
          </a:prstGeom>
          <a:noFill/>
        </p:spPr>
        <p:txBody>
          <a:bodyPr wrap="none" rtlCol="0">
            <a:spAutoFit/>
          </a:bodyPr>
          <a:lstStyle/>
          <a:p>
            <a:r>
              <a:rPr lang="en-GB" sz="2800" b="1" i="1" dirty="0"/>
              <a:t>Peter Williams (STFC Daresbury Lab &amp; Cockcroft Inst., U. Liverpool)</a:t>
            </a:r>
          </a:p>
          <a:p>
            <a:endParaRPr lang="en-GB" i="1" dirty="0"/>
          </a:p>
          <a:p>
            <a:r>
              <a:rPr lang="en-GB" i="1" dirty="0"/>
              <a:t>on behalf of the Ghost Collider consortium:</a:t>
            </a:r>
          </a:p>
          <a:p>
            <a:r>
              <a:rPr lang="en-GB" sz="1600" dirty="0"/>
              <a:t>A. Hutton</a:t>
            </a:r>
            <a:r>
              <a:rPr lang="en-GB" sz="1600" baseline="30000" dirty="0"/>
              <a:t>1</a:t>
            </a:r>
            <a:r>
              <a:rPr lang="en-GB" sz="1600" dirty="0"/>
              <a:t>, P. Williams</a:t>
            </a:r>
            <a:r>
              <a:rPr lang="en-GB" sz="1600" baseline="30000" dirty="0"/>
              <a:t>2,4</a:t>
            </a:r>
            <a:r>
              <a:rPr lang="en-GB" sz="1600" dirty="0"/>
              <a:t>, R. Apsimon</a:t>
            </a:r>
            <a:r>
              <a:rPr lang="en-GB" sz="1600" baseline="30000" dirty="0"/>
              <a:t>3,4</a:t>
            </a:r>
            <a:r>
              <a:rPr lang="en-GB" sz="1600" dirty="0"/>
              <a:t>, B. R. Gamage</a:t>
            </a:r>
            <a:r>
              <a:rPr lang="en-GB" sz="1600" baseline="30000" dirty="0"/>
              <a:t>1</a:t>
            </a:r>
            <a:r>
              <a:rPr lang="en-GB" sz="1600" dirty="0"/>
              <a:t>, M. Joshi</a:t>
            </a:r>
            <a:r>
              <a:rPr lang="en-GB" sz="1600" baseline="30000" dirty="0"/>
              <a:t>3,4</a:t>
            </a:r>
            <a:r>
              <a:rPr lang="en-GB" sz="1600" dirty="0"/>
              <a:t>, K. Yokoya</a:t>
            </a:r>
            <a:r>
              <a:rPr lang="en-GB" sz="1600" baseline="30000" dirty="0"/>
              <a:t>5</a:t>
            </a:r>
          </a:p>
          <a:p>
            <a:endParaRPr lang="en-GB" sz="1600" dirty="0"/>
          </a:p>
          <a:p>
            <a:r>
              <a:rPr lang="en-GB" sz="1600" baseline="30000" dirty="0"/>
              <a:t>1</a:t>
            </a:r>
            <a:r>
              <a:rPr lang="en-GB" sz="1600" dirty="0"/>
              <a:t>Jefferson Lab, 12000 Jefferson Ave., Newport News, VA, USA</a:t>
            </a:r>
          </a:p>
          <a:p>
            <a:r>
              <a:rPr lang="en-GB" sz="1600" baseline="30000" dirty="0"/>
              <a:t>2</a:t>
            </a:r>
            <a:r>
              <a:rPr lang="en-GB" sz="1600" dirty="0"/>
              <a:t>STFC, Accelerator Science and Technology Centre, Daresbury, UK</a:t>
            </a:r>
          </a:p>
          <a:p>
            <a:r>
              <a:rPr lang="en-GB" sz="1600" baseline="30000" dirty="0"/>
              <a:t>3</a:t>
            </a:r>
            <a:r>
              <a:rPr lang="en-GB" sz="1600" dirty="0"/>
              <a:t>Lancaster University, Lancaster, LA1 4YW, UK</a:t>
            </a:r>
          </a:p>
          <a:p>
            <a:r>
              <a:rPr lang="en-GB" sz="1600" baseline="30000" dirty="0"/>
              <a:t>4</a:t>
            </a:r>
            <a:r>
              <a:rPr lang="en-GB" sz="1600" dirty="0"/>
              <a:t>Cockcroft Institute, Daresbury Laboratory, Daresbury, UK</a:t>
            </a:r>
          </a:p>
          <a:p>
            <a:r>
              <a:rPr lang="en-GB" sz="1600" baseline="30000" dirty="0"/>
              <a:t>5</a:t>
            </a:r>
            <a:r>
              <a:rPr lang="en-GB" sz="1600" dirty="0"/>
              <a:t>KEK, Tsukuba, Japan</a:t>
            </a:r>
          </a:p>
          <a:p>
            <a:endParaRPr lang="en-GB" sz="2000" b="1" i="1" dirty="0"/>
          </a:p>
          <a:p>
            <a:r>
              <a:rPr lang="en-GB" sz="2000" b="1" i="1" dirty="0">
                <a:hlinkClick r:id="rId2"/>
              </a:rPr>
              <a:t>Peter.williams@stfc.ac.uk</a:t>
            </a:r>
            <a:r>
              <a:rPr lang="en-GB" sz="2000" b="1" i="1" dirty="0"/>
              <a:t> </a:t>
            </a:r>
          </a:p>
          <a:p>
            <a:r>
              <a:rPr lang="en-GB" sz="2000" b="1" i="1" dirty="0"/>
              <a:t>Cavendish HEP Seminar, 30</a:t>
            </a:r>
            <a:r>
              <a:rPr lang="en-GB" sz="2000" b="1" i="1" baseline="30000" dirty="0"/>
              <a:t>th</a:t>
            </a:r>
            <a:r>
              <a:rPr lang="en-GB" sz="2000" b="1" i="1" dirty="0"/>
              <a:t> June 2026</a:t>
            </a:r>
            <a:r>
              <a:rPr lang="en-GB" b="1" i="1" dirty="0"/>
              <a:t> </a:t>
            </a:r>
          </a:p>
        </p:txBody>
      </p:sp>
      <p:pic>
        <p:nvPicPr>
          <p:cNvPr id="16" name="Picture 15" descr="A blue logo with white text&#10;&#10;AI-generated content may be incorrect.">
            <a:extLst>
              <a:ext uri="{FF2B5EF4-FFF2-40B4-BE49-F238E27FC236}">
                <a16:creationId xmlns:a16="http://schemas.microsoft.com/office/drawing/2014/main" id="{414BC0A0-5E74-4E75-8E48-06DB9E620F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5558321"/>
            <a:ext cx="2586431" cy="1110804"/>
          </a:xfrm>
          <a:prstGeom prst="rect">
            <a:avLst/>
          </a:prstGeom>
        </p:spPr>
      </p:pic>
      <p:sp>
        <p:nvSpPr>
          <p:cNvPr id="17" name="Slide Number Placeholder 16">
            <a:extLst>
              <a:ext uri="{FF2B5EF4-FFF2-40B4-BE49-F238E27FC236}">
                <a16:creationId xmlns:a16="http://schemas.microsoft.com/office/drawing/2014/main" id="{C19CCB1F-EC3D-69A3-1B37-516F8B3FD863}"/>
              </a:ext>
            </a:extLst>
          </p:cNvPr>
          <p:cNvSpPr>
            <a:spLocks noGrp="1"/>
          </p:cNvSpPr>
          <p:nvPr>
            <p:ph type="sldNum" sz="quarter" idx="10"/>
          </p:nvPr>
        </p:nvSpPr>
        <p:spPr/>
        <p:txBody>
          <a:bodyPr/>
          <a:lstStyle/>
          <a:p>
            <a:fld id="{A17469F9-1206-4003-9DDA-633F7BC237DB}" type="slidenum">
              <a:rPr lang="en-GB" smtClean="0"/>
              <a:t>1</a:t>
            </a:fld>
            <a:endParaRPr lang="en-GB"/>
          </a:p>
        </p:txBody>
      </p:sp>
      <p:pic>
        <p:nvPicPr>
          <p:cNvPr id="3" name="Picture 2">
            <a:extLst>
              <a:ext uri="{FF2B5EF4-FFF2-40B4-BE49-F238E27FC236}">
                <a16:creationId xmlns:a16="http://schemas.microsoft.com/office/drawing/2014/main" id="{099765CE-0548-6BEB-2D6D-AE6BD8EA235E}"/>
              </a:ext>
            </a:extLst>
          </p:cNvPr>
          <p:cNvPicPr>
            <a:picLocks noChangeAspect="1"/>
          </p:cNvPicPr>
          <p:nvPr/>
        </p:nvPicPr>
        <p:blipFill>
          <a:blip r:embed="rId4"/>
          <a:stretch>
            <a:fillRect/>
          </a:stretch>
        </p:blipFill>
        <p:spPr>
          <a:xfrm>
            <a:off x="6168030" y="4098087"/>
            <a:ext cx="5608555" cy="662205"/>
          </a:xfrm>
          <a:prstGeom prst="rect">
            <a:avLst/>
          </a:prstGeom>
        </p:spPr>
      </p:pic>
      <p:pic>
        <p:nvPicPr>
          <p:cNvPr id="8" name="Picture 7">
            <a:extLst>
              <a:ext uri="{FF2B5EF4-FFF2-40B4-BE49-F238E27FC236}">
                <a16:creationId xmlns:a16="http://schemas.microsoft.com/office/drawing/2014/main" id="{CB64E15F-8507-3EB9-ADA8-E8AE8236FB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4059" y="5072451"/>
            <a:ext cx="6224685" cy="1110804"/>
          </a:xfrm>
          <a:prstGeom prst="rect">
            <a:avLst/>
          </a:prstGeom>
        </p:spPr>
      </p:pic>
      <p:pic>
        <p:nvPicPr>
          <p:cNvPr id="6" name="Picture 5">
            <a:extLst>
              <a:ext uri="{FF2B5EF4-FFF2-40B4-BE49-F238E27FC236}">
                <a16:creationId xmlns:a16="http://schemas.microsoft.com/office/drawing/2014/main" id="{07F03520-5595-2B31-14DC-9338AD69635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82466" y="5657957"/>
            <a:ext cx="1610044" cy="911285"/>
          </a:xfrm>
          <a:prstGeom prst="rect">
            <a:avLst/>
          </a:prstGeom>
        </p:spPr>
      </p:pic>
    </p:spTree>
    <p:extLst>
      <p:ext uri="{BB962C8B-B14F-4D97-AF65-F5344CB8AC3E}">
        <p14:creationId xmlns:p14="http://schemas.microsoft.com/office/powerpoint/2010/main" val="1549486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02439-18D8-4CF6-A39A-FFA443FA411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FC33648-6D22-0A4A-013B-EE5F4375B49F}"/>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 Initial Idea</a:t>
            </a:r>
          </a:p>
        </p:txBody>
      </p:sp>
      <p:sp>
        <p:nvSpPr>
          <p:cNvPr id="27" name="TextBox 26">
            <a:extLst>
              <a:ext uri="{FF2B5EF4-FFF2-40B4-BE49-F238E27FC236}">
                <a16:creationId xmlns:a16="http://schemas.microsoft.com/office/drawing/2014/main" id="{5ACEA22F-7312-2B88-75D9-AC378ACB8424}"/>
              </a:ext>
            </a:extLst>
          </p:cNvPr>
          <p:cNvSpPr txBox="1"/>
          <p:nvPr/>
        </p:nvSpPr>
        <p:spPr>
          <a:xfrm>
            <a:off x="506223" y="4378733"/>
            <a:ext cx="11458266" cy="2031325"/>
          </a:xfrm>
          <a:prstGeom prst="rect">
            <a:avLst/>
          </a:prstGeom>
          <a:noFill/>
        </p:spPr>
        <p:txBody>
          <a:bodyPr wrap="square" rtlCol="0">
            <a:spAutoFit/>
          </a:bodyPr>
          <a:lstStyle/>
          <a:p>
            <a:pPr algn="just"/>
            <a:r>
              <a:rPr lang="en-GB" b="1" dirty="0"/>
              <a:t>But, but, but … Don’t they annihilate?! </a:t>
            </a:r>
            <a:r>
              <a:rPr lang="en-GB" dirty="0"/>
              <a:t>Yes they do – less than 10 in a bunch population of 10</a:t>
            </a:r>
            <a:r>
              <a:rPr lang="en-GB" baseline="30000" dirty="0"/>
              <a:t>14</a:t>
            </a:r>
            <a:r>
              <a:rPr lang="en-GB" dirty="0"/>
              <a:t> </a:t>
            </a:r>
            <a:r>
              <a:rPr lang="en-GB" dirty="0">
                <a:sym typeface="Wingdings" panose="05000000000000000000" pitchFamily="2" charset="2"/>
              </a:rPr>
              <a:t>… There is no time for more because they are always ultra-relativistic. If the electrons and positrons </a:t>
            </a:r>
            <a:r>
              <a:rPr lang="en-GB" dirty="0" err="1">
                <a:sym typeface="Wingdings" panose="05000000000000000000" pitchFamily="2" charset="2"/>
              </a:rPr>
              <a:t>relativistically</a:t>
            </a:r>
            <a:r>
              <a:rPr lang="en-GB" dirty="0">
                <a:sym typeface="Wingdings" panose="05000000000000000000" pitchFamily="2" charset="2"/>
              </a:rPr>
              <a:t> slipped fully through each other it would be much higher, but slippage is </a:t>
            </a:r>
            <a:r>
              <a:rPr lang="en-US" dirty="0"/>
              <a:t>negligible, e.g. 1 micron in a 15 km linac for our parameters.</a:t>
            </a:r>
            <a:endParaRPr lang="en-US" i="1" dirty="0"/>
          </a:p>
          <a:p>
            <a:pPr algn="just"/>
            <a:r>
              <a:rPr lang="en-GB" dirty="0">
                <a:sym typeface="Wingdings" panose="05000000000000000000" pitchFamily="2" charset="2"/>
              </a:rPr>
              <a:t>(</a:t>
            </a:r>
            <a:r>
              <a:rPr lang="en-GB" sz="1400" dirty="0">
                <a:sym typeface="Wingdings" panose="05000000000000000000" pitchFamily="2" charset="2"/>
              </a:rPr>
              <a:t>Actually intra-beam scattering dominates over annihilation – but this is no different to regular bunches…)</a:t>
            </a:r>
          </a:p>
          <a:p>
            <a:pPr algn="just"/>
            <a:endParaRPr lang="en-GB" dirty="0">
              <a:sym typeface="Wingdings" panose="05000000000000000000" pitchFamily="2" charset="2"/>
            </a:endParaRPr>
          </a:p>
          <a:p>
            <a:pPr algn="just"/>
            <a:r>
              <a:rPr lang="en-GB" b="1" dirty="0">
                <a:sym typeface="Wingdings" panose="05000000000000000000" pitchFamily="2" charset="2"/>
              </a:rPr>
              <a:t>But, but, but … Don’t the bunches explode?! </a:t>
            </a:r>
            <a:r>
              <a:rPr lang="en-GB" dirty="0">
                <a:sym typeface="Wingdings" panose="05000000000000000000" pitchFamily="2" charset="2"/>
              </a:rPr>
              <a:t>Absolutely not – that is the space-charge force, which is </a:t>
            </a:r>
            <a:r>
              <a:rPr lang="en-GB" dirty="0" err="1">
                <a:sym typeface="Wingdings" panose="05000000000000000000" pitchFamily="2" charset="2"/>
              </a:rPr>
              <a:t>relativistically</a:t>
            </a:r>
            <a:r>
              <a:rPr lang="en-GB" dirty="0">
                <a:sym typeface="Wingdings" panose="05000000000000000000" pitchFamily="2" charset="2"/>
              </a:rPr>
              <a:t> suppressed by 1/</a:t>
            </a:r>
            <a:r>
              <a:rPr lang="en-GB" dirty="0">
                <a:sym typeface="Symbol" panose="05050102010706020507" pitchFamily="18" charset="2"/>
              </a:rPr>
              <a:t></a:t>
            </a:r>
            <a:r>
              <a:rPr lang="en-GB" baseline="30000" dirty="0">
                <a:sym typeface="Symbol" panose="05050102010706020507" pitchFamily="18" charset="2"/>
              </a:rPr>
              <a:t>3</a:t>
            </a:r>
            <a:r>
              <a:rPr lang="en-GB" baseline="30000" dirty="0">
                <a:sym typeface="Wingdings" panose="05000000000000000000" pitchFamily="2" charset="2"/>
              </a:rPr>
              <a:t> </a:t>
            </a:r>
            <a:r>
              <a:rPr lang="en-GB" dirty="0">
                <a:sym typeface="Wingdings" panose="05000000000000000000" pitchFamily="2" charset="2"/>
              </a:rPr>
              <a:t>and gamma is always in the 10,000’s at least.</a:t>
            </a:r>
            <a:endParaRPr lang="en-GB" dirty="0"/>
          </a:p>
        </p:txBody>
      </p:sp>
      <p:sp>
        <p:nvSpPr>
          <p:cNvPr id="3" name="Slide Number Placeholder 2">
            <a:extLst>
              <a:ext uri="{FF2B5EF4-FFF2-40B4-BE49-F238E27FC236}">
                <a16:creationId xmlns:a16="http://schemas.microsoft.com/office/drawing/2014/main" id="{6DB3D206-E42A-AF82-C997-498B4667BBDC}"/>
              </a:ext>
            </a:extLst>
          </p:cNvPr>
          <p:cNvSpPr>
            <a:spLocks noGrp="1"/>
          </p:cNvSpPr>
          <p:nvPr>
            <p:ph type="sldNum" sz="quarter" idx="10"/>
          </p:nvPr>
        </p:nvSpPr>
        <p:spPr/>
        <p:txBody>
          <a:bodyPr/>
          <a:lstStyle/>
          <a:p>
            <a:fld id="{A17469F9-1206-4003-9DDA-633F7BC237DB}" type="slidenum">
              <a:rPr lang="en-GB" smtClean="0"/>
              <a:t>10</a:t>
            </a:fld>
            <a:endParaRPr lang="en-GB" dirty="0"/>
          </a:p>
        </p:txBody>
      </p:sp>
      <p:pic>
        <p:nvPicPr>
          <p:cNvPr id="4" name="Picture 3" descr="Diagram&#10;&#10;AI-generated content may be incorrect.">
            <a:extLst>
              <a:ext uri="{FF2B5EF4-FFF2-40B4-BE49-F238E27FC236}">
                <a16:creationId xmlns:a16="http://schemas.microsoft.com/office/drawing/2014/main" id="{F8D200D2-9D8E-9CF7-CEDC-AA20C50BD0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5274" y="2962698"/>
            <a:ext cx="1736561" cy="1012167"/>
          </a:xfrm>
          <a:prstGeom prst="rect">
            <a:avLst/>
          </a:prstGeom>
        </p:spPr>
      </p:pic>
      <p:pic>
        <p:nvPicPr>
          <p:cNvPr id="28" name="Content Placeholder 4">
            <a:extLst>
              <a:ext uri="{FF2B5EF4-FFF2-40B4-BE49-F238E27FC236}">
                <a16:creationId xmlns:a16="http://schemas.microsoft.com/office/drawing/2014/main" id="{57460211-8004-C1C1-50D3-43B71C9CED1A}"/>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21327" b="43347"/>
          <a:stretch>
            <a:fillRect/>
          </a:stretch>
        </p:blipFill>
        <p:spPr>
          <a:xfrm>
            <a:off x="1481393" y="854912"/>
            <a:ext cx="9229215" cy="1777740"/>
          </a:xfrm>
          <a:prstGeom prst="rect">
            <a:avLst/>
          </a:prstGeom>
        </p:spPr>
      </p:pic>
      <p:sp>
        <p:nvSpPr>
          <p:cNvPr id="29" name="TextBox 28">
            <a:extLst>
              <a:ext uri="{FF2B5EF4-FFF2-40B4-BE49-F238E27FC236}">
                <a16:creationId xmlns:a16="http://schemas.microsoft.com/office/drawing/2014/main" id="{8CCCC781-F37F-E3A9-5CE1-E5193A6DF107}"/>
              </a:ext>
            </a:extLst>
          </p:cNvPr>
          <p:cNvSpPr txBox="1"/>
          <p:nvPr/>
        </p:nvSpPr>
        <p:spPr>
          <a:xfrm>
            <a:off x="3371895" y="2999356"/>
            <a:ext cx="3801636" cy="923330"/>
          </a:xfrm>
          <a:prstGeom prst="rect">
            <a:avLst/>
          </a:prstGeom>
          <a:noFill/>
        </p:spPr>
        <p:txBody>
          <a:bodyPr wrap="square" rtlCol="0">
            <a:spAutoFit/>
          </a:bodyPr>
          <a:lstStyle/>
          <a:p>
            <a:r>
              <a:rPr lang="en-GB" dirty="0"/>
              <a:t>At the same RF phase location, electrons are accelerated and positrons decelerated, or vice-versa</a:t>
            </a:r>
          </a:p>
        </p:txBody>
      </p:sp>
      <p:sp>
        <p:nvSpPr>
          <p:cNvPr id="31" name="Rectangle: Rounded Corners 30">
            <a:extLst>
              <a:ext uri="{FF2B5EF4-FFF2-40B4-BE49-F238E27FC236}">
                <a16:creationId xmlns:a16="http://schemas.microsoft.com/office/drawing/2014/main" id="{41DC1F73-7A54-31F1-3271-D904930AB728}"/>
              </a:ext>
            </a:extLst>
          </p:cNvPr>
          <p:cNvSpPr/>
          <p:nvPr/>
        </p:nvSpPr>
        <p:spPr>
          <a:xfrm>
            <a:off x="3122790" y="2833737"/>
            <a:ext cx="5946420" cy="1283823"/>
          </a:xfrm>
          <a:prstGeom prst="roundRect">
            <a:avLst/>
          </a:prstGeom>
          <a:noFill/>
          <a:ln w="38100">
            <a:solidFill>
              <a:srgbClr val="69BF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8543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0CCF3-5CB5-04E5-CBE1-2B38866867F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65A1879-B791-5897-9784-012AB5A4B600}"/>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 Concept 1: Intra-bunch Energy Recovery</a:t>
            </a:r>
          </a:p>
        </p:txBody>
      </p:sp>
      <p:sp>
        <p:nvSpPr>
          <p:cNvPr id="3" name="Slide Number Placeholder 2">
            <a:extLst>
              <a:ext uri="{FF2B5EF4-FFF2-40B4-BE49-F238E27FC236}">
                <a16:creationId xmlns:a16="http://schemas.microsoft.com/office/drawing/2014/main" id="{D722421D-44D7-9028-1482-AD96FD10B04C}"/>
              </a:ext>
            </a:extLst>
          </p:cNvPr>
          <p:cNvSpPr>
            <a:spLocks noGrp="1"/>
          </p:cNvSpPr>
          <p:nvPr>
            <p:ph type="sldNum" sz="quarter" idx="10"/>
          </p:nvPr>
        </p:nvSpPr>
        <p:spPr/>
        <p:txBody>
          <a:bodyPr/>
          <a:lstStyle/>
          <a:p>
            <a:fld id="{A17469F9-1206-4003-9DDA-633F7BC237DB}" type="slidenum">
              <a:rPr lang="en-GB" smtClean="0"/>
              <a:t>11</a:t>
            </a:fld>
            <a:endParaRPr lang="en-GB" dirty="0"/>
          </a:p>
        </p:txBody>
      </p:sp>
      <p:pic>
        <p:nvPicPr>
          <p:cNvPr id="28" name="Content Placeholder 4">
            <a:extLst>
              <a:ext uri="{FF2B5EF4-FFF2-40B4-BE49-F238E27FC236}">
                <a16:creationId xmlns:a16="http://schemas.microsoft.com/office/drawing/2014/main" id="{CD6A00B1-237D-66CD-DD49-575CF88DD82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1327" b="43347"/>
          <a:stretch>
            <a:fillRect/>
          </a:stretch>
        </p:blipFill>
        <p:spPr>
          <a:xfrm>
            <a:off x="1481393" y="860286"/>
            <a:ext cx="9229215" cy="1777740"/>
          </a:xfrm>
          <a:prstGeom prst="rect">
            <a:avLst/>
          </a:prstGeom>
        </p:spPr>
      </p:pic>
      <p:sp>
        <p:nvSpPr>
          <p:cNvPr id="8" name="TextBox 7">
            <a:extLst>
              <a:ext uri="{FF2B5EF4-FFF2-40B4-BE49-F238E27FC236}">
                <a16:creationId xmlns:a16="http://schemas.microsoft.com/office/drawing/2014/main" id="{BF1C72C0-ABE2-AE2B-1B79-F48579EB9B8E}"/>
              </a:ext>
            </a:extLst>
          </p:cNvPr>
          <p:cNvSpPr txBox="1"/>
          <p:nvPr/>
        </p:nvSpPr>
        <p:spPr>
          <a:xfrm>
            <a:off x="369481" y="2726604"/>
            <a:ext cx="11124313" cy="3970318"/>
          </a:xfrm>
          <a:prstGeom prst="rect">
            <a:avLst/>
          </a:prstGeom>
          <a:noFill/>
        </p:spPr>
        <p:txBody>
          <a:bodyPr wrap="square">
            <a:spAutoFit/>
          </a:bodyPr>
          <a:lstStyle/>
          <a:p>
            <a:pPr marL="342900" indent="-342900" algn="just">
              <a:buFont typeface="+mj-lt"/>
              <a:buAutoNum type="arabicPeriod"/>
            </a:pPr>
            <a:r>
              <a:rPr lang="en-US" dirty="0"/>
              <a:t>We take spent electrons (positrons) from the IPs at 275 GeV and </a:t>
            </a:r>
            <a:r>
              <a:rPr lang="en-US" b="1" dirty="0"/>
              <a:t>partner them with an injected bunch </a:t>
            </a:r>
            <a:r>
              <a:rPr lang="en-US" dirty="0"/>
              <a:t>of positrons (electrons) at 5 GeV.</a:t>
            </a:r>
          </a:p>
          <a:p>
            <a:pPr marL="342900" indent="-342900" algn="just">
              <a:buFont typeface="+mj-lt"/>
              <a:buAutoNum type="arabicPeriod"/>
            </a:pPr>
            <a:endParaRPr lang="en-US" dirty="0"/>
          </a:p>
          <a:p>
            <a:pPr marL="342900" indent="-342900" algn="just">
              <a:buFont typeface="+mj-lt"/>
              <a:buAutoNum type="arabicPeriod"/>
            </a:pPr>
            <a:r>
              <a:rPr lang="en-US" dirty="0"/>
              <a:t>In the linacs, energy is transferred between electrons and positrons </a:t>
            </a:r>
            <a:r>
              <a:rPr lang="en-US" i="1" dirty="0"/>
              <a:t>in the resulting composite ghost bunch</a:t>
            </a:r>
            <a:r>
              <a:rPr lang="en-US" dirty="0"/>
              <a:t>, decelerating one type of particle and using the energy to accelerate the other – </a:t>
            </a:r>
            <a:r>
              <a:rPr lang="en-US" b="1" i="1" dirty="0"/>
              <a:t>intra-bunch energy recovery </a:t>
            </a:r>
            <a:r>
              <a:rPr lang="en-US" i="1" dirty="0"/>
              <a:t>– </a:t>
            </a:r>
            <a:r>
              <a:rPr lang="en-US" dirty="0"/>
              <a:t>this implies within the linac, to first order </a:t>
            </a:r>
            <a:r>
              <a:rPr lang="en-US" i="1" dirty="0"/>
              <a:t>… </a:t>
            </a:r>
            <a:r>
              <a:rPr lang="en-US" b="1" i="1" dirty="0"/>
              <a:t>No electromagnetic wakes are generated = no higher-order modes are excited in the cavities. </a:t>
            </a:r>
          </a:p>
          <a:p>
            <a:pPr marL="342900" indent="-342900" algn="just">
              <a:buFont typeface="+mj-lt"/>
              <a:buAutoNum type="arabicPeriod"/>
            </a:pPr>
            <a:endParaRPr lang="en-US" b="1" i="1" dirty="0"/>
          </a:p>
          <a:p>
            <a:pPr marL="342900" indent="-342900" algn="just">
              <a:buFont typeface="+mj-lt"/>
              <a:buAutoNum type="arabicPeriod"/>
            </a:pPr>
            <a:r>
              <a:rPr lang="en-US" dirty="0"/>
              <a:t>Injection must occur at the </a:t>
            </a:r>
            <a:r>
              <a:rPr lang="en-US" b="1" dirty="0" err="1"/>
              <a:t>centre</a:t>
            </a:r>
            <a:r>
              <a:rPr lang="en-US" dirty="0"/>
              <a:t> (adjacent to, and directed away from, the IPs) in order for ghost bunches to be formed, this implies </a:t>
            </a:r>
            <a:r>
              <a:rPr lang="en-US" b="1" dirty="0"/>
              <a:t>turn-around arcs at half collision energy </a:t>
            </a:r>
            <a:r>
              <a:rPr lang="en-US" dirty="0"/>
              <a:t>(140 GeV) are necessary at both ends – a drawback!</a:t>
            </a:r>
          </a:p>
          <a:p>
            <a:pPr marL="342900" indent="-342900" algn="just">
              <a:buFont typeface="+mj-lt"/>
              <a:buAutoNum type="arabicPeriod"/>
            </a:pPr>
            <a:endParaRPr lang="en-US" dirty="0"/>
          </a:p>
          <a:p>
            <a:pPr marL="342900" indent="-342900" algn="just">
              <a:buFont typeface="+mj-lt"/>
              <a:buAutoNum type="arabicPeriod"/>
            </a:pPr>
            <a:r>
              <a:rPr lang="en-US" dirty="0"/>
              <a:t>Upon exiting the linac we split the now 275 GeV positrons (electrons) from the spent 5 GeV electrons (positrons). </a:t>
            </a:r>
            <a:r>
              <a:rPr lang="en-US" b="1" dirty="0"/>
              <a:t>High energy bunches are sent to the IPs</a:t>
            </a:r>
            <a:r>
              <a:rPr lang="en-US" dirty="0"/>
              <a:t>, low energy bunches extracted and </a:t>
            </a:r>
            <a:r>
              <a:rPr lang="en-US" b="1" dirty="0"/>
              <a:t>sent to damping rings for re-use </a:t>
            </a:r>
            <a:r>
              <a:rPr lang="en-US" dirty="0"/>
              <a:t>in a later collision cycle (which implies only a low intensity positron source needed).</a:t>
            </a:r>
          </a:p>
        </p:txBody>
      </p:sp>
    </p:spTree>
    <p:extLst>
      <p:ext uri="{BB962C8B-B14F-4D97-AF65-F5344CB8AC3E}">
        <p14:creationId xmlns:p14="http://schemas.microsoft.com/office/powerpoint/2010/main" val="2393224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2E82C-C599-7FEC-30CD-A958A71FA0F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926237F-698F-CE4E-1E29-4B815201E8CD}"/>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a:t>
            </a:r>
            <a:r>
              <a:rPr lang="en-US" sz="2400" b="1" u="sng" dirty="0">
                <a:solidFill>
                  <a:srgbClr val="2E2D62"/>
                </a:solidFill>
                <a:latin typeface="Arial" panose="020B0604020202020204" pitchFamily="34" charset="0"/>
                <a:cs typeface="Arial" panose="020B0604020202020204" pitchFamily="34" charset="0"/>
              </a:rPr>
              <a:t>r – Concept 2: Ghost Bunch Collisions</a:t>
            </a:r>
            <a:endPar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27" name="TextBox 26">
            <a:extLst>
              <a:ext uri="{FF2B5EF4-FFF2-40B4-BE49-F238E27FC236}">
                <a16:creationId xmlns:a16="http://schemas.microsoft.com/office/drawing/2014/main" id="{91EDA277-0E7E-9F1A-E1DF-DCA9EB6BD4FA}"/>
              </a:ext>
            </a:extLst>
          </p:cNvPr>
          <p:cNvSpPr txBox="1"/>
          <p:nvPr/>
        </p:nvSpPr>
        <p:spPr>
          <a:xfrm>
            <a:off x="506223" y="937448"/>
            <a:ext cx="11458266" cy="5632311"/>
          </a:xfrm>
          <a:prstGeom prst="rect">
            <a:avLst/>
          </a:prstGeom>
          <a:noFill/>
        </p:spPr>
        <p:txBody>
          <a:bodyPr wrap="square" rtlCol="0">
            <a:spAutoFit/>
          </a:bodyPr>
          <a:lstStyle/>
          <a:p>
            <a:pPr marL="285750" indent="-285750" algn="just">
              <a:buFont typeface="Arial" panose="020B0604020202020204" pitchFamily="34" charset="0"/>
              <a:buChar char="•"/>
            </a:pPr>
            <a:r>
              <a:rPr lang="en-US" i="1" dirty="0"/>
              <a:t>We can do even better </a:t>
            </a:r>
            <a:r>
              <a:rPr lang="en-US" dirty="0"/>
              <a:t>… to enable efficient energy recovery of spent bunches </a:t>
            </a:r>
            <a:r>
              <a:rPr lang="en-US" b="1" dirty="0"/>
              <a:t>we must minimize the disruption caused to the bunches by the beam-beam force at the IPs.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In our collider, we choose that each ghost bunch with high energy electrons on right (positrons on left) is </a:t>
            </a:r>
            <a:r>
              <a:rPr lang="en-US" b="1" i="1" dirty="0"/>
              <a:t>followed half an RF-cycle later </a:t>
            </a:r>
            <a:r>
              <a:rPr lang="en-US" dirty="0"/>
              <a:t>by a ghost bunch with high energy positrons on right (electrons on left).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Between the linac and the IPs let us place </a:t>
            </a:r>
            <a:r>
              <a:rPr lang="en-US" b="1" dirty="0"/>
              <a:t>half RF-cycle delay chicanes.</a:t>
            </a:r>
            <a:r>
              <a:rPr lang="en-US" dirty="0"/>
              <a:t> Here the low energy ghost partners are separated and directed to damping rings, the high energy electrons (positrons) are delayed to become coincident with their following opposite charge, </a:t>
            </a:r>
            <a:r>
              <a:rPr lang="en-US" b="1" dirty="0"/>
              <a:t>creating a </a:t>
            </a:r>
            <a:r>
              <a:rPr lang="en-US" b="1" i="1" dirty="0"/>
              <a:t>second type of ghost bunch – where all particles have collision energy.</a:t>
            </a:r>
          </a:p>
          <a:p>
            <a:pPr marL="285750" indent="-285750" algn="just">
              <a:buFont typeface="Arial" panose="020B0604020202020204" pitchFamily="34" charset="0"/>
              <a:buChar char="•"/>
            </a:pPr>
            <a:endParaRPr lang="en-US" b="1"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Collisions then occur between two counter-propagating neutral bunches – historically called </a:t>
            </a:r>
            <a:r>
              <a:rPr lang="en-US" b="1" i="1" dirty="0"/>
              <a:t>beam-beam charge compensation</a:t>
            </a:r>
            <a:r>
              <a:rPr lang="en-US" i="1" dirty="0"/>
              <a:t>, </a:t>
            </a:r>
            <a:r>
              <a:rPr lang="en-US" dirty="0"/>
              <a:t>this implies at the IPs to first order …</a:t>
            </a:r>
          </a:p>
          <a:p>
            <a:pPr marL="285750" indent="-285750" algn="just">
              <a:buFont typeface="Arial" panose="020B0604020202020204" pitchFamily="34" charset="0"/>
              <a:buChar char="•"/>
            </a:pPr>
            <a:endParaRPr lang="en-US" dirty="0"/>
          </a:p>
          <a:p>
            <a:pPr marL="800100" lvl="1" indent="-342900" algn="just">
              <a:buFont typeface="+mj-lt"/>
              <a:buAutoNum type="arabicPeriod"/>
            </a:pPr>
            <a:r>
              <a:rPr lang="en-US" b="1" dirty="0" err="1"/>
              <a:t>Beamsstrahlung</a:t>
            </a:r>
            <a:r>
              <a:rPr lang="en-US" b="1" dirty="0"/>
              <a:t> does not occur = no need for a crossing angle.</a:t>
            </a:r>
          </a:p>
          <a:p>
            <a:pPr marL="800100" lvl="1" indent="-342900" algn="just">
              <a:buFont typeface="+mj-lt"/>
              <a:buAutoNum type="arabicPeriod"/>
            </a:pPr>
            <a:r>
              <a:rPr lang="en-US" b="1" dirty="0"/>
              <a:t>Bunches are not disrupted, multiple IPs may be arranged in SERIES, and particles energy recovered.</a:t>
            </a:r>
          </a:p>
        </p:txBody>
      </p:sp>
      <p:sp>
        <p:nvSpPr>
          <p:cNvPr id="3" name="Slide Number Placeholder 2">
            <a:extLst>
              <a:ext uri="{FF2B5EF4-FFF2-40B4-BE49-F238E27FC236}">
                <a16:creationId xmlns:a16="http://schemas.microsoft.com/office/drawing/2014/main" id="{7829893E-2EF2-5B8D-F068-7B2BDF97A259}"/>
              </a:ext>
            </a:extLst>
          </p:cNvPr>
          <p:cNvSpPr>
            <a:spLocks noGrp="1"/>
          </p:cNvSpPr>
          <p:nvPr>
            <p:ph type="sldNum" sz="quarter" idx="10"/>
          </p:nvPr>
        </p:nvSpPr>
        <p:spPr/>
        <p:txBody>
          <a:bodyPr/>
          <a:lstStyle/>
          <a:p>
            <a:fld id="{A17469F9-1206-4003-9DDA-633F7BC237DB}" type="slidenum">
              <a:rPr lang="en-GB" smtClean="0"/>
              <a:t>12</a:t>
            </a:fld>
            <a:endParaRPr lang="en-GB" dirty="0"/>
          </a:p>
        </p:txBody>
      </p:sp>
      <p:grpSp>
        <p:nvGrpSpPr>
          <p:cNvPr id="29" name="Group 28">
            <a:extLst>
              <a:ext uri="{FF2B5EF4-FFF2-40B4-BE49-F238E27FC236}">
                <a16:creationId xmlns:a16="http://schemas.microsoft.com/office/drawing/2014/main" id="{E6D2752F-F3E4-B518-E430-A9A5F9C29A3A}"/>
              </a:ext>
            </a:extLst>
          </p:cNvPr>
          <p:cNvGrpSpPr/>
          <p:nvPr/>
        </p:nvGrpSpPr>
        <p:grpSpPr>
          <a:xfrm>
            <a:off x="1510916" y="2658167"/>
            <a:ext cx="8536796" cy="3863224"/>
            <a:chOff x="-5138733" y="1324851"/>
            <a:chExt cx="15652912" cy="7083552"/>
          </a:xfrm>
        </p:grpSpPr>
        <p:grpSp>
          <p:nvGrpSpPr>
            <p:cNvPr id="30" name="Group 29">
              <a:extLst>
                <a:ext uri="{FF2B5EF4-FFF2-40B4-BE49-F238E27FC236}">
                  <a16:creationId xmlns:a16="http://schemas.microsoft.com/office/drawing/2014/main" id="{802EAFFD-8713-BC81-2230-C258A8EDD4AA}"/>
                </a:ext>
              </a:extLst>
            </p:cNvPr>
            <p:cNvGrpSpPr>
              <a:grpSpLocks noChangeAspect="1"/>
            </p:cNvGrpSpPr>
            <p:nvPr/>
          </p:nvGrpSpPr>
          <p:grpSpPr>
            <a:xfrm>
              <a:off x="187024" y="1324851"/>
              <a:ext cx="9259570" cy="7083552"/>
              <a:chOff x="4651822" y="975457"/>
              <a:chExt cx="6022425" cy="4607138"/>
            </a:xfrm>
          </p:grpSpPr>
          <p:grpSp>
            <p:nvGrpSpPr>
              <p:cNvPr id="37" name="Group 36">
                <a:extLst>
                  <a:ext uri="{FF2B5EF4-FFF2-40B4-BE49-F238E27FC236}">
                    <a16:creationId xmlns:a16="http://schemas.microsoft.com/office/drawing/2014/main" id="{A5A82910-90D3-3DC4-A0BB-0A7C2291F8C4}"/>
                  </a:ext>
                </a:extLst>
              </p:cNvPr>
              <p:cNvGrpSpPr/>
              <p:nvPr/>
            </p:nvGrpSpPr>
            <p:grpSpPr>
              <a:xfrm>
                <a:off x="4651822" y="975457"/>
                <a:ext cx="4857552" cy="4607138"/>
                <a:chOff x="4651822" y="975457"/>
                <a:chExt cx="4857552" cy="4607138"/>
              </a:xfrm>
            </p:grpSpPr>
            <p:cxnSp>
              <p:nvCxnSpPr>
                <p:cNvPr id="45" name="Straight Connector 44">
                  <a:extLst>
                    <a:ext uri="{FF2B5EF4-FFF2-40B4-BE49-F238E27FC236}">
                      <a16:creationId xmlns:a16="http://schemas.microsoft.com/office/drawing/2014/main" id="{BC4A4032-6D4C-8AD6-F81C-2655CF73EFA4}"/>
                    </a:ext>
                  </a:extLst>
                </p:cNvPr>
                <p:cNvCxnSpPr>
                  <a:cxnSpLocks/>
                </p:cNvCxnSpPr>
                <p:nvPr/>
              </p:nvCxnSpPr>
              <p:spPr>
                <a:xfrm flipV="1">
                  <a:off x="6039514" y="3370527"/>
                  <a:ext cx="2366892" cy="16660"/>
                </a:xfrm>
                <a:prstGeom prst="line">
                  <a:avLst/>
                </a:prstGeom>
                <a:ln w="28575">
                  <a:solidFill>
                    <a:srgbClr val="0432FF"/>
                  </a:solidFill>
                </a:ln>
                <a:effectLst/>
              </p:spPr>
              <p:style>
                <a:lnRef idx="2">
                  <a:schemeClr val="accent1"/>
                </a:lnRef>
                <a:fillRef idx="0">
                  <a:schemeClr val="accent1"/>
                </a:fillRef>
                <a:effectRef idx="1">
                  <a:schemeClr val="accent1"/>
                </a:effectRef>
                <a:fontRef idx="minor">
                  <a:schemeClr val="tx1"/>
                </a:fontRef>
              </p:style>
            </p:cxnSp>
            <p:grpSp>
              <p:nvGrpSpPr>
                <p:cNvPr id="46" name="Group 45">
                  <a:extLst>
                    <a:ext uri="{FF2B5EF4-FFF2-40B4-BE49-F238E27FC236}">
                      <a16:creationId xmlns:a16="http://schemas.microsoft.com/office/drawing/2014/main" id="{3D4EDAE9-1D37-E617-2507-12A951402D1E}"/>
                    </a:ext>
                  </a:extLst>
                </p:cNvPr>
                <p:cNvGrpSpPr>
                  <a:grpSpLocks noChangeAspect="1"/>
                </p:cNvGrpSpPr>
                <p:nvPr/>
              </p:nvGrpSpPr>
              <p:grpSpPr>
                <a:xfrm rot="21210294">
                  <a:off x="4651822" y="975457"/>
                  <a:ext cx="4857552" cy="4607138"/>
                  <a:chOff x="6821940" y="281484"/>
                  <a:chExt cx="6023567" cy="5713052"/>
                </a:xfrm>
              </p:grpSpPr>
              <p:sp>
                <p:nvSpPr>
                  <p:cNvPr id="47" name="Arc 46">
                    <a:extLst>
                      <a:ext uri="{FF2B5EF4-FFF2-40B4-BE49-F238E27FC236}">
                        <a16:creationId xmlns:a16="http://schemas.microsoft.com/office/drawing/2014/main" id="{D7B47CE5-A639-E762-9A25-488CF82E777B}"/>
                      </a:ext>
                    </a:extLst>
                  </p:cNvPr>
                  <p:cNvSpPr>
                    <a:spLocks noChangeAspect="1"/>
                  </p:cNvSpPr>
                  <p:nvPr/>
                </p:nvSpPr>
                <p:spPr>
                  <a:xfrm rot="9298897">
                    <a:off x="10115200" y="281484"/>
                    <a:ext cx="2730307" cy="3180573"/>
                  </a:xfrm>
                  <a:prstGeom prst="arc">
                    <a:avLst>
                      <a:gd name="adj1" fmla="val 17792142"/>
                      <a:gd name="adj2" fmla="val 19603863"/>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00" dirty="0">
                      <a:solidFill>
                        <a:srgbClr val="0432FF"/>
                      </a:solidFill>
                    </a:endParaRPr>
                  </a:p>
                </p:txBody>
              </p:sp>
              <p:sp>
                <p:nvSpPr>
                  <p:cNvPr id="48" name="Arc 47">
                    <a:extLst>
                      <a:ext uri="{FF2B5EF4-FFF2-40B4-BE49-F238E27FC236}">
                        <a16:creationId xmlns:a16="http://schemas.microsoft.com/office/drawing/2014/main" id="{3B7CCA4B-A55C-9270-F05D-137E6D096E44}"/>
                      </a:ext>
                    </a:extLst>
                  </p:cNvPr>
                  <p:cNvSpPr>
                    <a:spLocks noChangeAspect="1"/>
                  </p:cNvSpPr>
                  <p:nvPr/>
                </p:nvSpPr>
                <p:spPr>
                  <a:xfrm rot="7216865">
                    <a:off x="7065749" y="153974"/>
                    <a:ext cx="2659104" cy="3146721"/>
                  </a:xfrm>
                  <a:prstGeom prst="arc">
                    <a:avLst>
                      <a:gd name="adj1" fmla="val 17677047"/>
                      <a:gd name="adj2" fmla="val 19501347"/>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00" dirty="0">
                      <a:solidFill>
                        <a:srgbClr val="0432FF"/>
                      </a:solidFill>
                    </a:endParaRPr>
                  </a:p>
                </p:txBody>
              </p:sp>
              <p:sp>
                <p:nvSpPr>
                  <p:cNvPr id="49" name="Arc 48">
                    <a:extLst>
                      <a:ext uri="{FF2B5EF4-FFF2-40B4-BE49-F238E27FC236}">
                        <a16:creationId xmlns:a16="http://schemas.microsoft.com/office/drawing/2014/main" id="{A1C38A87-F3A3-9509-1A4A-68889B1D95B5}"/>
                      </a:ext>
                    </a:extLst>
                  </p:cNvPr>
                  <p:cNvSpPr>
                    <a:spLocks noChangeAspect="1"/>
                  </p:cNvSpPr>
                  <p:nvPr/>
                </p:nvSpPr>
                <p:spPr>
                  <a:xfrm rot="18042798">
                    <a:off x="8609541" y="2759972"/>
                    <a:ext cx="2770286" cy="2775677"/>
                  </a:xfrm>
                  <a:prstGeom prst="arc">
                    <a:avLst>
                      <a:gd name="adj1" fmla="val 17792142"/>
                      <a:gd name="adj2" fmla="val 20079694"/>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00" dirty="0">
                      <a:solidFill>
                        <a:srgbClr val="0432FF"/>
                      </a:solidFill>
                    </a:endParaRPr>
                  </a:p>
                </p:txBody>
              </p:sp>
              <p:sp>
                <p:nvSpPr>
                  <p:cNvPr id="50" name="Arc 49">
                    <a:extLst>
                      <a:ext uri="{FF2B5EF4-FFF2-40B4-BE49-F238E27FC236}">
                        <a16:creationId xmlns:a16="http://schemas.microsoft.com/office/drawing/2014/main" id="{B10509FF-AC90-BD90-F4A3-81327D499F4E}"/>
                      </a:ext>
                    </a:extLst>
                  </p:cNvPr>
                  <p:cNvSpPr>
                    <a:spLocks noChangeAspect="1"/>
                  </p:cNvSpPr>
                  <p:nvPr/>
                </p:nvSpPr>
                <p:spPr>
                  <a:xfrm rot="20325250">
                    <a:off x="8601497" y="2699179"/>
                    <a:ext cx="2770287" cy="3295357"/>
                  </a:xfrm>
                  <a:prstGeom prst="arc">
                    <a:avLst>
                      <a:gd name="adj1" fmla="val 17792142"/>
                      <a:gd name="adj2" fmla="val 19539733"/>
                    </a:avLst>
                  </a:prstGeom>
                  <a:ln w="28575">
                    <a:solidFill>
                      <a:srgbClr val="FF26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00" dirty="0">
                      <a:solidFill>
                        <a:srgbClr val="0432FF"/>
                      </a:solidFill>
                    </a:endParaRPr>
                  </a:p>
                </p:txBody>
              </p:sp>
            </p:grpSp>
          </p:grpSp>
          <p:grpSp>
            <p:nvGrpSpPr>
              <p:cNvPr id="38" name="Group 37">
                <a:extLst>
                  <a:ext uri="{FF2B5EF4-FFF2-40B4-BE49-F238E27FC236}">
                    <a16:creationId xmlns:a16="http://schemas.microsoft.com/office/drawing/2014/main" id="{17B7567D-B93B-453C-45BF-075B01CA1596}"/>
                  </a:ext>
                </a:extLst>
              </p:cNvPr>
              <p:cNvGrpSpPr/>
              <p:nvPr/>
            </p:nvGrpSpPr>
            <p:grpSpPr>
              <a:xfrm>
                <a:off x="5810335" y="2411645"/>
                <a:ext cx="4863912" cy="1290667"/>
                <a:chOff x="5810335" y="2411645"/>
                <a:chExt cx="4863912" cy="1290667"/>
              </a:xfrm>
            </p:grpSpPr>
            <p:sp>
              <p:nvSpPr>
                <p:cNvPr id="39" name="TextBox 38">
                  <a:extLst>
                    <a:ext uri="{FF2B5EF4-FFF2-40B4-BE49-F238E27FC236}">
                      <a16:creationId xmlns:a16="http://schemas.microsoft.com/office/drawing/2014/main" id="{E486DC34-A2F5-3352-C0D2-D3B071A06A46}"/>
                    </a:ext>
                  </a:extLst>
                </p:cNvPr>
                <p:cNvSpPr txBox="1"/>
                <p:nvPr/>
              </p:nvSpPr>
              <p:spPr>
                <a:xfrm>
                  <a:off x="9711622" y="3450749"/>
                  <a:ext cx="460543" cy="251563"/>
                </a:xfrm>
                <a:prstGeom prst="rect">
                  <a:avLst/>
                </a:prstGeom>
                <a:noFill/>
              </p:spPr>
              <p:txBody>
                <a:bodyPr wrap="none" rtlCol="0">
                  <a:spAutoFit/>
                </a:bodyPr>
                <a:lstStyle/>
                <a:p>
                  <a:r>
                    <a:rPr lang="en-US" sz="1000" dirty="0"/>
                    <a:t>Linac</a:t>
                  </a:r>
                </a:p>
              </p:txBody>
            </p:sp>
            <p:sp>
              <p:nvSpPr>
                <p:cNvPr id="40" name="Oval 39">
                  <a:extLst>
                    <a:ext uri="{FF2B5EF4-FFF2-40B4-BE49-F238E27FC236}">
                      <a16:creationId xmlns:a16="http://schemas.microsoft.com/office/drawing/2014/main" id="{2F52ED2D-3927-2789-4FA1-F6ABA489C6BB}"/>
                    </a:ext>
                  </a:extLst>
                </p:cNvPr>
                <p:cNvSpPr/>
                <p:nvPr/>
              </p:nvSpPr>
              <p:spPr>
                <a:xfrm>
                  <a:off x="9037174" y="2426667"/>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sp>
              <p:nvSpPr>
                <p:cNvPr id="41" name="TextBox 40">
                  <a:extLst>
                    <a:ext uri="{FF2B5EF4-FFF2-40B4-BE49-F238E27FC236}">
                      <a16:creationId xmlns:a16="http://schemas.microsoft.com/office/drawing/2014/main" id="{925C9FD3-67A0-8548-3D57-F0AACF762608}"/>
                    </a:ext>
                  </a:extLst>
                </p:cNvPr>
                <p:cNvSpPr txBox="1"/>
                <p:nvPr/>
              </p:nvSpPr>
              <p:spPr>
                <a:xfrm>
                  <a:off x="9125412" y="2558799"/>
                  <a:ext cx="473051" cy="293634"/>
                </a:xfrm>
                <a:prstGeom prst="rect">
                  <a:avLst/>
                </a:prstGeom>
                <a:noFill/>
              </p:spPr>
              <p:txBody>
                <a:bodyPr wrap="square" rtlCol="0">
                  <a:spAutoFit/>
                </a:bodyPr>
                <a:lstStyle/>
                <a:p>
                  <a:r>
                    <a:rPr lang="en-US" sz="1000" dirty="0">
                      <a:solidFill>
                        <a:srgbClr val="FF0000"/>
                      </a:solidFill>
                    </a:rPr>
                    <a:t>e ↑ </a:t>
                  </a:r>
                </a:p>
              </p:txBody>
            </p:sp>
            <p:sp>
              <p:nvSpPr>
                <p:cNvPr id="42" name="Oval 41">
                  <a:extLst>
                    <a:ext uri="{FF2B5EF4-FFF2-40B4-BE49-F238E27FC236}">
                      <a16:creationId xmlns:a16="http://schemas.microsoft.com/office/drawing/2014/main" id="{3C5AFAB3-34BE-6FBE-39CE-276F4A30DB4A}"/>
                    </a:ext>
                  </a:extLst>
                </p:cNvPr>
                <p:cNvSpPr/>
                <p:nvPr/>
              </p:nvSpPr>
              <p:spPr>
                <a:xfrm>
                  <a:off x="9938195" y="2411645"/>
                  <a:ext cx="736052" cy="73413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sp>
              <p:nvSpPr>
                <p:cNvPr id="43" name="TextBox 42">
                  <a:extLst>
                    <a:ext uri="{FF2B5EF4-FFF2-40B4-BE49-F238E27FC236}">
                      <a16:creationId xmlns:a16="http://schemas.microsoft.com/office/drawing/2014/main" id="{6491BD1F-3207-3A6D-E8CE-9C58592C39A8}"/>
                    </a:ext>
                  </a:extLst>
                </p:cNvPr>
                <p:cNvSpPr txBox="1"/>
                <p:nvPr/>
              </p:nvSpPr>
              <p:spPr>
                <a:xfrm>
                  <a:off x="10080572" y="2550199"/>
                  <a:ext cx="532927" cy="293634"/>
                </a:xfrm>
                <a:prstGeom prst="rect">
                  <a:avLst/>
                </a:prstGeom>
                <a:noFill/>
              </p:spPr>
              <p:txBody>
                <a:bodyPr wrap="square" rtlCol="0">
                  <a:spAutoFit/>
                </a:bodyPr>
                <a:lstStyle/>
                <a:p>
                  <a:r>
                    <a:rPr lang="en-US" sz="1000" dirty="0">
                      <a:solidFill>
                        <a:srgbClr val="0432FF"/>
                      </a:solidFill>
                    </a:rPr>
                    <a:t>p ↑</a:t>
                  </a:r>
                </a:p>
              </p:txBody>
            </p:sp>
            <p:pic>
              <p:nvPicPr>
                <p:cNvPr id="44" name="Graphic 43" descr="Star">
                  <a:extLst>
                    <a:ext uri="{FF2B5EF4-FFF2-40B4-BE49-F238E27FC236}">
                      <a16:creationId xmlns:a16="http://schemas.microsoft.com/office/drawing/2014/main" id="{6D87E671-57DD-1DF8-76E5-BCE7FC19A36D}"/>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5810335" y="3168629"/>
                  <a:ext cx="414378" cy="414378"/>
                </a:xfrm>
                <a:prstGeom prst="rect">
                  <a:avLst/>
                </a:prstGeom>
              </p:spPr>
            </p:pic>
          </p:grpSp>
        </p:grpSp>
        <p:sp>
          <p:nvSpPr>
            <p:cNvPr id="31" name="TextBox 30">
              <a:extLst>
                <a:ext uri="{FF2B5EF4-FFF2-40B4-BE49-F238E27FC236}">
                  <a16:creationId xmlns:a16="http://schemas.microsoft.com/office/drawing/2014/main" id="{8AD33DC5-BF49-270D-9864-1A138128A8C9}"/>
                </a:ext>
              </a:extLst>
            </p:cNvPr>
            <p:cNvSpPr txBox="1"/>
            <p:nvPr/>
          </p:nvSpPr>
          <p:spPr>
            <a:xfrm>
              <a:off x="-5138733" y="3750236"/>
              <a:ext cx="7277434" cy="959369"/>
            </a:xfrm>
            <a:prstGeom prst="rect">
              <a:avLst/>
            </a:prstGeom>
            <a:noFill/>
          </p:spPr>
          <p:txBody>
            <a:bodyPr wrap="none" rtlCol="0">
              <a:spAutoFit/>
            </a:bodyPr>
            <a:lstStyle/>
            <a:p>
              <a:r>
                <a:rPr lang="en-US" sz="1400" dirty="0"/>
                <a:t>Only left-going particles in right linac shown.</a:t>
              </a:r>
            </a:p>
            <a:p>
              <a:r>
                <a:rPr lang="en-US" sz="1400" dirty="0"/>
                <a:t>Up arrows indicate accelerating, down decelerating.</a:t>
              </a:r>
            </a:p>
          </p:txBody>
        </p:sp>
        <p:pic>
          <p:nvPicPr>
            <p:cNvPr id="32" name="Picture 31">
              <a:extLst>
                <a:ext uri="{FF2B5EF4-FFF2-40B4-BE49-F238E27FC236}">
                  <a16:creationId xmlns:a16="http://schemas.microsoft.com/office/drawing/2014/main" id="{E5A8B10B-444B-FA6A-3383-EDA38265C249}"/>
                </a:ext>
              </a:extLst>
            </p:cNvPr>
            <p:cNvPicPr>
              <a:picLocks noChangeAspect="1"/>
            </p:cNvPicPr>
            <p:nvPr/>
          </p:nvPicPr>
          <p:blipFill>
            <a:blip r:embed="rId4"/>
            <a:srcRect l="8686" t="2646" r="10275"/>
            <a:stretch/>
          </p:blipFill>
          <p:spPr>
            <a:xfrm flipV="1">
              <a:off x="8686852" y="4889855"/>
              <a:ext cx="914400" cy="172028"/>
            </a:xfrm>
            <a:prstGeom prst="rect">
              <a:avLst/>
            </a:prstGeom>
          </p:spPr>
        </p:pic>
        <p:pic>
          <p:nvPicPr>
            <p:cNvPr id="33" name="Picture 32">
              <a:extLst>
                <a:ext uri="{FF2B5EF4-FFF2-40B4-BE49-F238E27FC236}">
                  <a16:creationId xmlns:a16="http://schemas.microsoft.com/office/drawing/2014/main" id="{F890B6C9-6B8D-2E70-383C-2AFCCDB6EC2C}"/>
                </a:ext>
              </a:extLst>
            </p:cNvPr>
            <p:cNvPicPr>
              <a:picLocks noChangeAspect="1"/>
            </p:cNvPicPr>
            <p:nvPr/>
          </p:nvPicPr>
          <p:blipFill>
            <a:blip r:embed="rId4"/>
            <a:srcRect l="8686" t="2646" r="10275"/>
            <a:stretch/>
          </p:blipFill>
          <p:spPr>
            <a:xfrm flipV="1">
              <a:off x="7772452" y="4899347"/>
              <a:ext cx="914400" cy="172028"/>
            </a:xfrm>
            <a:prstGeom prst="rect">
              <a:avLst/>
            </a:prstGeom>
          </p:spPr>
        </p:pic>
        <p:pic>
          <p:nvPicPr>
            <p:cNvPr id="34" name="Picture 33">
              <a:extLst>
                <a:ext uri="{FF2B5EF4-FFF2-40B4-BE49-F238E27FC236}">
                  <a16:creationId xmlns:a16="http://schemas.microsoft.com/office/drawing/2014/main" id="{FB6C7125-ED13-F340-8FCC-5BDFBFF485CA}"/>
                </a:ext>
              </a:extLst>
            </p:cNvPr>
            <p:cNvPicPr>
              <a:picLocks noChangeAspect="1"/>
            </p:cNvPicPr>
            <p:nvPr/>
          </p:nvPicPr>
          <p:blipFill>
            <a:blip r:embed="rId4"/>
            <a:srcRect l="8686" t="2646" r="10275"/>
            <a:stretch/>
          </p:blipFill>
          <p:spPr>
            <a:xfrm flipV="1">
              <a:off x="6870135" y="4912532"/>
              <a:ext cx="914400" cy="172028"/>
            </a:xfrm>
            <a:prstGeom prst="rect">
              <a:avLst/>
            </a:prstGeom>
          </p:spPr>
        </p:pic>
        <p:pic>
          <p:nvPicPr>
            <p:cNvPr id="35" name="Picture 34">
              <a:extLst>
                <a:ext uri="{FF2B5EF4-FFF2-40B4-BE49-F238E27FC236}">
                  <a16:creationId xmlns:a16="http://schemas.microsoft.com/office/drawing/2014/main" id="{C6F5D693-3980-A60E-D92C-7E9BFE45AE62}"/>
                </a:ext>
              </a:extLst>
            </p:cNvPr>
            <p:cNvPicPr>
              <a:picLocks noChangeAspect="1"/>
            </p:cNvPicPr>
            <p:nvPr/>
          </p:nvPicPr>
          <p:blipFill>
            <a:blip r:embed="rId4"/>
            <a:srcRect l="8686" t="2646" r="10275"/>
            <a:stretch/>
          </p:blipFill>
          <p:spPr>
            <a:xfrm flipV="1">
              <a:off x="5955735" y="4912532"/>
              <a:ext cx="914400" cy="172028"/>
            </a:xfrm>
            <a:prstGeom prst="rect">
              <a:avLst/>
            </a:prstGeom>
          </p:spPr>
        </p:pic>
        <p:pic>
          <p:nvPicPr>
            <p:cNvPr id="36" name="Picture 35">
              <a:extLst>
                <a:ext uri="{FF2B5EF4-FFF2-40B4-BE49-F238E27FC236}">
                  <a16:creationId xmlns:a16="http://schemas.microsoft.com/office/drawing/2014/main" id="{217D2F61-2943-2921-B3D3-F290426B5D3D}"/>
                </a:ext>
              </a:extLst>
            </p:cNvPr>
            <p:cNvPicPr>
              <a:picLocks noChangeAspect="1"/>
            </p:cNvPicPr>
            <p:nvPr/>
          </p:nvPicPr>
          <p:blipFill>
            <a:blip r:embed="rId4"/>
            <a:srcRect l="8686" t="2646" r="10275"/>
            <a:stretch/>
          </p:blipFill>
          <p:spPr>
            <a:xfrm flipV="1">
              <a:off x="9599779" y="4889855"/>
              <a:ext cx="914400" cy="172028"/>
            </a:xfrm>
            <a:prstGeom prst="rect">
              <a:avLst/>
            </a:prstGeom>
          </p:spPr>
        </p:pic>
      </p:grpSp>
      <p:sp>
        <p:nvSpPr>
          <p:cNvPr id="51" name="TextBox 50">
            <a:extLst>
              <a:ext uri="{FF2B5EF4-FFF2-40B4-BE49-F238E27FC236}">
                <a16:creationId xmlns:a16="http://schemas.microsoft.com/office/drawing/2014/main" id="{27FB2182-9840-79DC-2D8E-C7E1385615A5}"/>
              </a:ext>
            </a:extLst>
          </p:cNvPr>
          <p:cNvSpPr txBox="1"/>
          <p:nvPr/>
        </p:nvSpPr>
        <p:spPr>
          <a:xfrm>
            <a:off x="8166733" y="4163934"/>
            <a:ext cx="446876" cy="246221"/>
          </a:xfrm>
          <a:prstGeom prst="rect">
            <a:avLst/>
          </a:prstGeom>
          <a:noFill/>
        </p:spPr>
        <p:txBody>
          <a:bodyPr wrap="square" rtlCol="0">
            <a:spAutoFit/>
          </a:bodyPr>
          <a:lstStyle/>
          <a:p>
            <a:r>
              <a:rPr lang="en-US" sz="1000" dirty="0">
                <a:solidFill>
                  <a:srgbClr val="0432FF"/>
                </a:solidFill>
              </a:rPr>
              <a:t>p ↓</a:t>
            </a:r>
          </a:p>
        </p:txBody>
      </p:sp>
      <p:sp>
        <p:nvSpPr>
          <p:cNvPr id="52" name="TextBox 51">
            <a:extLst>
              <a:ext uri="{FF2B5EF4-FFF2-40B4-BE49-F238E27FC236}">
                <a16:creationId xmlns:a16="http://schemas.microsoft.com/office/drawing/2014/main" id="{7AFE5F5E-CE53-F851-99BE-CAC3AE708D9E}"/>
              </a:ext>
            </a:extLst>
          </p:cNvPr>
          <p:cNvSpPr txBox="1"/>
          <p:nvPr/>
        </p:nvSpPr>
        <p:spPr>
          <a:xfrm>
            <a:off x="8971299" y="4170923"/>
            <a:ext cx="396668" cy="246221"/>
          </a:xfrm>
          <a:prstGeom prst="rect">
            <a:avLst/>
          </a:prstGeom>
          <a:noFill/>
        </p:spPr>
        <p:txBody>
          <a:bodyPr wrap="square" rtlCol="0">
            <a:spAutoFit/>
          </a:bodyPr>
          <a:lstStyle/>
          <a:p>
            <a:r>
              <a:rPr lang="en-US" sz="1000" dirty="0">
                <a:solidFill>
                  <a:srgbClr val="FF0000"/>
                </a:solidFill>
              </a:rPr>
              <a:t>e ↓ </a:t>
            </a:r>
          </a:p>
        </p:txBody>
      </p:sp>
      <p:sp>
        <p:nvSpPr>
          <p:cNvPr id="53" name="TextBox 52">
            <a:extLst>
              <a:ext uri="{FF2B5EF4-FFF2-40B4-BE49-F238E27FC236}">
                <a16:creationId xmlns:a16="http://schemas.microsoft.com/office/drawing/2014/main" id="{6C065489-70A2-0971-DA39-EB0F03B7E877}"/>
              </a:ext>
            </a:extLst>
          </p:cNvPr>
          <p:cNvSpPr txBox="1"/>
          <p:nvPr/>
        </p:nvSpPr>
        <p:spPr>
          <a:xfrm>
            <a:off x="6432320" y="4037839"/>
            <a:ext cx="396668" cy="246221"/>
          </a:xfrm>
          <a:prstGeom prst="rect">
            <a:avLst/>
          </a:prstGeom>
          <a:noFill/>
        </p:spPr>
        <p:txBody>
          <a:bodyPr wrap="square" rtlCol="0">
            <a:spAutoFit/>
          </a:bodyPr>
          <a:lstStyle/>
          <a:p>
            <a:r>
              <a:rPr lang="en-US" sz="1000" dirty="0">
                <a:solidFill>
                  <a:srgbClr val="FF0000"/>
                </a:solidFill>
              </a:rPr>
              <a:t>e ↑ </a:t>
            </a:r>
          </a:p>
        </p:txBody>
      </p:sp>
      <p:sp>
        <p:nvSpPr>
          <p:cNvPr id="54" name="TextBox 53">
            <a:extLst>
              <a:ext uri="{FF2B5EF4-FFF2-40B4-BE49-F238E27FC236}">
                <a16:creationId xmlns:a16="http://schemas.microsoft.com/office/drawing/2014/main" id="{86720220-285C-9306-074D-8C2521C498A4}"/>
              </a:ext>
            </a:extLst>
          </p:cNvPr>
          <p:cNvSpPr txBox="1"/>
          <p:nvPr/>
        </p:nvSpPr>
        <p:spPr>
          <a:xfrm>
            <a:off x="6432320" y="4441843"/>
            <a:ext cx="446876" cy="246221"/>
          </a:xfrm>
          <a:prstGeom prst="rect">
            <a:avLst/>
          </a:prstGeom>
          <a:noFill/>
        </p:spPr>
        <p:txBody>
          <a:bodyPr wrap="square" rtlCol="0">
            <a:spAutoFit/>
          </a:bodyPr>
          <a:lstStyle/>
          <a:p>
            <a:r>
              <a:rPr lang="en-US" sz="1000" dirty="0">
                <a:solidFill>
                  <a:srgbClr val="0432FF"/>
                </a:solidFill>
              </a:rPr>
              <a:t>p ↑</a:t>
            </a:r>
          </a:p>
        </p:txBody>
      </p:sp>
      <p:cxnSp>
        <p:nvCxnSpPr>
          <p:cNvPr id="55" name="Straight Connector 54">
            <a:extLst>
              <a:ext uri="{FF2B5EF4-FFF2-40B4-BE49-F238E27FC236}">
                <a16:creationId xmlns:a16="http://schemas.microsoft.com/office/drawing/2014/main" id="{B1D1B1F3-D085-D5E1-34D7-B2B3E1175B1F}"/>
              </a:ext>
            </a:extLst>
          </p:cNvPr>
          <p:cNvCxnSpPr>
            <a:cxnSpLocks/>
          </p:cNvCxnSpPr>
          <p:nvPr/>
        </p:nvCxnSpPr>
        <p:spPr>
          <a:xfrm>
            <a:off x="7375413" y="4559438"/>
            <a:ext cx="190123" cy="90771"/>
          </a:xfrm>
          <a:prstGeom prst="line">
            <a:avLst/>
          </a:prstGeom>
          <a:ln w="28575">
            <a:solidFill>
              <a:srgbClr val="0432FF"/>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E20B14FA-E3A3-3A98-407C-7F0C11C4D07D}"/>
              </a:ext>
            </a:extLst>
          </p:cNvPr>
          <p:cNvCxnSpPr>
            <a:cxnSpLocks/>
          </p:cNvCxnSpPr>
          <p:nvPr/>
        </p:nvCxnSpPr>
        <p:spPr>
          <a:xfrm flipV="1">
            <a:off x="7380496" y="4682404"/>
            <a:ext cx="190123" cy="92831"/>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1FCD8E00-B7B5-4657-D00D-6DFD6C22719B}"/>
              </a:ext>
            </a:extLst>
          </p:cNvPr>
          <p:cNvSpPr txBox="1"/>
          <p:nvPr/>
        </p:nvSpPr>
        <p:spPr>
          <a:xfrm>
            <a:off x="7285466" y="4720918"/>
            <a:ext cx="396668" cy="246221"/>
          </a:xfrm>
          <a:prstGeom prst="rect">
            <a:avLst/>
          </a:prstGeom>
          <a:noFill/>
        </p:spPr>
        <p:txBody>
          <a:bodyPr wrap="square" rtlCol="0">
            <a:spAutoFit/>
          </a:bodyPr>
          <a:lstStyle/>
          <a:p>
            <a:r>
              <a:rPr lang="en-US" sz="1000" dirty="0">
                <a:solidFill>
                  <a:srgbClr val="FF0000"/>
                </a:solidFill>
              </a:rPr>
              <a:t>e ↓ </a:t>
            </a:r>
          </a:p>
        </p:txBody>
      </p:sp>
      <p:sp>
        <p:nvSpPr>
          <p:cNvPr id="60" name="TextBox 59">
            <a:extLst>
              <a:ext uri="{FF2B5EF4-FFF2-40B4-BE49-F238E27FC236}">
                <a16:creationId xmlns:a16="http://schemas.microsoft.com/office/drawing/2014/main" id="{D047567E-C157-2864-E4E5-EB1071F7CF4A}"/>
              </a:ext>
            </a:extLst>
          </p:cNvPr>
          <p:cNvSpPr txBox="1"/>
          <p:nvPr/>
        </p:nvSpPr>
        <p:spPr>
          <a:xfrm>
            <a:off x="7279408" y="4325586"/>
            <a:ext cx="446876" cy="246221"/>
          </a:xfrm>
          <a:prstGeom prst="rect">
            <a:avLst/>
          </a:prstGeom>
          <a:noFill/>
        </p:spPr>
        <p:txBody>
          <a:bodyPr wrap="square" rtlCol="0">
            <a:spAutoFit/>
          </a:bodyPr>
          <a:lstStyle/>
          <a:p>
            <a:r>
              <a:rPr lang="en-US" sz="1000" dirty="0">
                <a:solidFill>
                  <a:srgbClr val="0432FF"/>
                </a:solidFill>
              </a:rPr>
              <a:t>p ↓</a:t>
            </a:r>
          </a:p>
        </p:txBody>
      </p:sp>
      <p:cxnSp>
        <p:nvCxnSpPr>
          <p:cNvPr id="63" name="Straight Arrow Connector 62">
            <a:extLst>
              <a:ext uri="{FF2B5EF4-FFF2-40B4-BE49-F238E27FC236}">
                <a16:creationId xmlns:a16="http://schemas.microsoft.com/office/drawing/2014/main" id="{65234872-5460-9F4C-CBE0-CC178E860F51}"/>
              </a:ext>
            </a:extLst>
          </p:cNvPr>
          <p:cNvCxnSpPr>
            <a:cxnSpLocks/>
          </p:cNvCxnSpPr>
          <p:nvPr/>
        </p:nvCxnSpPr>
        <p:spPr>
          <a:xfrm flipH="1">
            <a:off x="7456694" y="4199466"/>
            <a:ext cx="497079" cy="0"/>
          </a:xfrm>
          <a:prstGeom prst="straightConnector1">
            <a:avLst/>
          </a:prstGeom>
          <a:ln w="34925">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3130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AF8F3-9310-8570-3A69-AA4107E61AF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6D267C5-2573-C601-C21D-7E4231E444C6}"/>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a:t>
            </a:r>
            <a:r>
              <a:rPr lang="en-US" sz="2400" b="1" u="sng" dirty="0">
                <a:solidFill>
                  <a:srgbClr val="2E2D62"/>
                </a:solidFill>
                <a:latin typeface="Arial" panose="020B0604020202020204" pitchFamily="34" charset="0"/>
                <a:cs typeface="Arial" panose="020B0604020202020204" pitchFamily="34" charset="0"/>
              </a:rPr>
              <a:t>r – Concept 2: Ghost Bunch Collisions</a:t>
            </a:r>
            <a:endPar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C2EC4D8-27D6-5E39-A5FD-F1A08BD1BA72}"/>
                  </a:ext>
                </a:extLst>
              </p:cNvPr>
              <p:cNvSpPr txBox="1"/>
              <p:nvPr/>
            </p:nvSpPr>
            <p:spPr>
              <a:xfrm>
                <a:off x="506223" y="1001841"/>
                <a:ext cx="11458266" cy="5801845"/>
              </a:xfrm>
              <a:prstGeom prst="rect">
                <a:avLst/>
              </a:prstGeom>
              <a:noFill/>
            </p:spPr>
            <p:txBody>
              <a:bodyPr wrap="square" rtlCol="0">
                <a:spAutoFit/>
              </a:bodyPr>
              <a:lstStyle/>
              <a:p>
                <a:pPr marL="285750" indent="-285750" algn="just">
                  <a:buFont typeface="Arial" panose="020B0604020202020204" pitchFamily="34" charset="0"/>
                  <a:buChar char="•"/>
                </a:pPr>
                <a:r>
                  <a:rPr lang="en-GB" dirty="0"/>
                  <a:t>After the IPs, we need another chicane to delay the positrons by half an RF cycle to allow for deceleration.</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In total we need four chicanes. This layout means each electron and positron bunch passes through one chicane per collision cycle, restoring symmetry to the bunches (and balancing chromatic effects).</a:t>
                </a:r>
              </a:p>
              <a:p>
                <a:pPr marL="285750" indent="-285750" algn="just">
                  <a:buFont typeface="Arial" panose="020B0604020202020204" pitchFamily="34" charset="0"/>
                  <a:buChar char="•"/>
                </a:pPr>
                <a:endParaRPr lang="en-US" b="1" dirty="0"/>
              </a:p>
              <a:p>
                <a:pPr marL="285750" indent="-285750" algn="just">
                  <a:buFont typeface="Arial" panose="020B0604020202020204" pitchFamily="34" charset="0"/>
                  <a:buChar char="•"/>
                </a:pPr>
                <a:endParaRPr lang="en-US" b="1" dirty="0"/>
              </a:p>
              <a:p>
                <a:pPr marL="285750" indent="-285750" algn="just">
                  <a:buFont typeface="Arial" panose="020B0604020202020204" pitchFamily="34" charset="0"/>
                  <a:buChar char="•"/>
                </a:pPr>
                <a:endParaRPr lang="en-US" b="1" dirty="0"/>
              </a:p>
              <a:p>
                <a:pPr marL="285750" indent="-285750" algn="just">
                  <a:buFont typeface="Arial" panose="020B0604020202020204" pitchFamily="34" charset="0"/>
                  <a:buChar char="•"/>
                </a:pPr>
                <a:endParaRPr lang="en-US" b="1" dirty="0"/>
              </a:p>
              <a:p>
                <a:pPr marL="285750" indent="-285750" algn="just">
                  <a:buFont typeface="Arial" panose="020B0604020202020204" pitchFamily="34" charset="0"/>
                  <a:buChar char="•"/>
                </a:pPr>
                <a:endParaRPr lang="en-US" b="1" dirty="0"/>
              </a:p>
              <a:p>
                <a:pPr marL="285750" indent="-285750" algn="just">
                  <a:buFont typeface="Arial" panose="020B0604020202020204" pitchFamily="34" charset="0"/>
                  <a:buChar char="•"/>
                </a:pPr>
                <a:endParaRPr lang="en-US" b="1" dirty="0"/>
              </a:p>
              <a:p>
                <a:pPr marL="285750" indent="-285750" algn="just">
                  <a:buFont typeface="Arial" panose="020B0604020202020204" pitchFamily="34" charset="0"/>
                  <a:buChar char="•"/>
                </a:pPr>
                <a:endParaRPr lang="en-US" b="1" dirty="0"/>
              </a:p>
              <a:p>
                <a:pPr algn="just"/>
                <a:endParaRPr lang="en-US" b="1" dirty="0"/>
              </a:p>
              <a:p>
                <a:pPr marL="285750" indent="-285750" algn="just">
                  <a:buFont typeface="Arial" panose="020B0604020202020204" pitchFamily="34" charset="0"/>
                  <a:buChar char="•"/>
                </a:pPr>
                <a:r>
                  <a:rPr lang="en-US" dirty="0"/>
                  <a:t>Beam-beam compensation only works for small disruption parameter &lt; 1*. </a:t>
                </a:r>
                <a:r>
                  <a:rPr lang="en-US" b="1" dirty="0"/>
                  <a:t>Round beams </a:t>
                </a:r>
                <a:r>
                  <a:rPr lang="en-US" dirty="0"/>
                  <a:t>are therefore chosen to </a:t>
                </a:r>
                <a:r>
                  <a:rPr lang="en-US" dirty="0" err="1"/>
                  <a:t>maximise</a:t>
                </a:r>
                <a:r>
                  <a:rPr lang="en-US" dirty="0"/>
                  <a:t> luminosity / crossing for a given disruption and enable focusing by identical elements of both charges in both directions.</a:t>
                </a:r>
              </a:p>
              <a:p>
                <a:pPr algn="just"/>
                <a:endParaRPr lang="en-US" dirty="0"/>
              </a:p>
              <a:p>
                <a:pPr algn="just"/>
                <a:r>
                  <a:rPr lang="en-US" sz="1400" dirty="0"/>
                  <a:t>* Disruption defined by </a:t>
                </a:r>
                <a14:m>
                  <m:oMath xmlns:m="http://schemas.openxmlformats.org/officeDocument/2006/math">
                    <m:r>
                      <m:rPr>
                        <m:nor/>
                      </m:rPr>
                      <a:rPr lang="en-US" sz="1400" i="1" dirty="0"/>
                      <m:t>D</m:t>
                    </m:r>
                    <m:r>
                      <m:rPr>
                        <m:nor/>
                      </m:rPr>
                      <a:rPr lang="en-US" sz="1400" i="1" baseline="-25000" dirty="0"/>
                      <m:t>y</m:t>
                    </m:r>
                    <m:r>
                      <m:rPr>
                        <m:nor/>
                      </m:rPr>
                      <a:rPr lang="en-US" sz="1400" dirty="0"/>
                      <m:t> = </m:t>
                    </m:r>
                    <m:f>
                      <m:fPr>
                        <m:ctrlPr>
                          <a:rPr lang="en-US" sz="1400" i="1">
                            <a:latin typeface="Cambria Math" panose="02040503050406030204" pitchFamily="18" charset="0"/>
                          </a:rPr>
                        </m:ctrlPr>
                      </m:fPr>
                      <m:num>
                        <m:r>
                          <a:rPr lang="en-US" sz="1400" i="1">
                            <a:latin typeface="Cambria Math" panose="02040503050406030204" pitchFamily="18" charset="0"/>
                          </a:rPr>
                          <m:t>𝑁</m:t>
                        </m:r>
                        <m:sSub>
                          <m:sSubPr>
                            <m:ctrlPr>
                              <a:rPr lang="en-US" sz="1400" i="1">
                                <a:latin typeface="Cambria Math" panose="02040503050406030204" pitchFamily="18" charset="0"/>
                              </a:rPr>
                            </m:ctrlPr>
                          </m:sSubPr>
                          <m:e>
                            <m:r>
                              <a:rPr lang="en-US" sz="1400" i="1">
                                <a:latin typeface="Cambria Math" panose="02040503050406030204" pitchFamily="18" charset="0"/>
                              </a:rPr>
                              <m:t>𝑟</m:t>
                            </m:r>
                          </m:e>
                          <m:sub>
                            <m:r>
                              <a:rPr lang="en-US" sz="1400" i="1">
                                <a:latin typeface="Cambria Math" panose="02040503050406030204" pitchFamily="18" charset="0"/>
                              </a:rPr>
                              <m:t>𝑒</m:t>
                            </m:r>
                          </m:sub>
                        </m:sSub>
                        <m:sSub>
                          <m:sSubPr>
                            <m:ctrlPr>
                              <a:rPr lang="en-US" sz="1400" i="1">
                                <a:latin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𝜎</m:t>
                            </m:r>
                          </m:e>
                          <m:sub>
                            <m:r>
                              <a:rPr lang="en-US" sz="1400" i="1">
                                <a:latin typeface="Cambria Math" panose="02040503050406030204" pitchFamily="18" charset="0"/>
                              </a:rPr>
                              <m:t>𝑧</m:t>
                            </m:r>
                          </m:sub>
                        </m:sSub>
                      </m:num>
                      <m:den>
                        <m:r>
                          <a:rPr lang="en-US" sz="1400" i="1">
                            <a:latin typeface="Cambria Math" panose="02040503050406030204" pitchFamily="18" charset="0"/>
                            <a:ea typeface="Cambria Math" panose="02040503050406030204" pitchFamily="18" charset="0"/>
                          </a:rPr>
                          <m:t>𝛾</m:t>
                        </m:r>
                        <m:r>
                          <a:rPr lang="en-US" sz="1400" i="1">
                            <a:latin typeface="Cambria Math" panose="02040503050406030204" pitchFamily="18" charset="0"/>
                            <a:ea typeface="Cambria Math" panose="02040503050406030204" pitchFamily="18" charset="0"/>
                          </a:rPr>
                          <m:t>(</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𝜎</m:t>
                            </m:r>
                          </m:e>
                          <m:sub>
                            <m:r>
                              <a:rPr lang="en-US" sz="1400" i="1">
                                <a:latin typeface="Cambria Math" panose="02040503050406030204" pitchFamily="18" charset="0"/>
                                <a:ea typeface="Cambria Math" panose="02040503050406030204" pitchFamily="18" charset="0"/>
                              </a:rPr>
                              <m:t>𝑥</m:t>
                            </m:r>
                          </m:sub>
                        </m:sSub>
                        <m:r>
                          <a:rPr lang="en-US" sz="1400" i="1">
                            <a:latin typeface="Cambria Math" panose="02040503050406030204" pitchFamily="18" charset="0"/>
                            <a:ea typeface="Cambria Math" panose="02040503050406030204" pitchFamily="18" charset="0"/>
                          </a:rPr>
                          <m:t>+ </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𝜎</m:t>
                            </m:r>
                          </m:e>
                          <m:sub>
                            <m:r>
                              <a:rPr lang="en-US" sz="1400" i="1">
                                <a:latin typeface="Cambria Math" panose="02040503050406030204" pitchFamily="18" charset="0"/>
                                <a:ea typeface="Cambria Math" panose="02040503050406030204" pitchFamily="18" charset="0"/>
                              </a:rPr>
                              <m:t>𝑦</m:t>
                            </m:r>
                          </m:sub>
                        </m:sSub>
                        <m:r>
                          <a:rPr lang="en-US" sz="1400" i="1">
                            <a:latin typeface="Cambria Math" panose="02040503050406030204" pitchFamily="18" charset="0"/>
                            <a:ea typeface="Cambria Math" panose="02040503050406030204" pitchFamily="18" charset="0"/>
                          </a:rPr>
                          <m:t>)</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𝜎</m:t>
                            </m:r>
                          </m:e>
                          <m:sub>
                            <m:r>
                              <a:rPr lang="en-US" sz="1400" i="1">
                                <a:latin typeface="Cambria Math" panose="02040503050406030204" pitchFamily="18" charset="0"/>
                                <a:ea typeface="Cambria Math" panose="02040503050406030204" pitchFamily="18" charset="0"/>
                              </a:rPr>
                              <m:t>𝑦</m:t>
                            </m:r>
                          </m:sub>
                        </m:sSub>
                      </m:den>
                    </m:f>
                    <m:r>
                      <a:rPr lang="en-US" sz="1400" i="1">
                        <a:latin typeface="Cambria Math" panose="02040503050406030204" pitchFamily="18" charset="0"/>
                        <a:ea typeface="Cambria Math" panose="02040503050406030204" pitchFamily="18" charset="0"/>
                      </a:rPr>
                      <m:t> </m:t>
                    </m:r>
                  </m:oMath>
                </a14:m>
                <a:r>
                  <a:rPr lang="en-GB" sz="1400" dirty="0">
                    <a:ea typeface="Cambria Math" panose="02040503050406030204" pitchFamily="18" charset="0"/>
                  </a:rPr>
                  <a:t>.</a:t>
                </a:r>
              </a:p>
              <a:p>
                <a:pPr algn="just"/>
                <a:r>
                  <a:rPr lang="en-US" sz="1400" dirty="0"/>
                  <a:t>V. E. Balakin and N. A. </a:t>
                </a:r>
                <a:r>
                  <a:rPr lang="en-US" sz="1400" dirty="0" err="1"/>
                  <a:t>Solyak</a:t>
                </a:r>
                <a:r>
                  <a:rPr lang="en-US" sz="1400" dirty="0"/>
                  <a:t>, “VLEPP Beam-Beam Effects,” SLAC TRANS – 0226, D. H. Whittum and R. H. Siemann, “Neutral Beam Collisions at 5 TeV,” SLAC-PUB-7808, April 1998, J . B. Rosenzweig, B. Autin, P. Chen, “Instability of Compensated Beam-Beam Collisions,” ANL-HEP-CP—89-13, D. H. Whittum and A. M. Sessler, J. J. Stewart and S. S. Yu, Plasma Suppression of </a:t>
                </a:r>
                <a:r>
                  <a:rPr lang="en-US" sz="1400" dirty="0" err="1"/>
                  <a:t>Beamsstrahlung</a:t>
                </a:r>
                <a:r>
                  <a:rPr lang="en-US" sz="1400" dirty="0"/>
                  <a:t>,” Particle Accelerators, 1990, Vol. 34, p 89-104</a:t>
                </a:r>
              </a:p>
              <a:p>
                <a:pPr marL="285750" indent="-285750" algn="just">
                  <a:buFont typeface="Arial" panose="020B0604020202020204" pitchFamily="34" charset="0"/>
                  <a:buChar char="•"/>
                </a:pPr>
                <a:endParaRPr lang="en-US" dirty="0"/>
              </a:p>
            </p:txBody>
          </p:sp>
        </mc:Choice>
        <mc:Fallback xmlns="">
          <p:sp>
            <p:nvSpPr>
              <p:cNvPr id="27" name="TextBox 26">
                <a:extLst>
                  <a:ext uri="{FF2B5EF4-FFF2-40B4-BE49-F238E27FC236}">
                    <a16:creationId xmlns:a16="http://schemas.microsoft.com/office/drawing/2014/main" id="{EC2EC4D8-27D6-5E39-A5FD-F1A08BD1BA72}"/>
                  </a:ext>
                </a:extLst>
              </p:cNvPr>
              <p:cNvSpPr txBox="1">
                <a:spLocks noRot="1" noChangeAspect="1" noMove="1" noResize="1" noEditPoints="1" noAdjustHandles="1" noChangeArrowheads="1" noChangeShapeType="1" noTextEdit="1"/>
              </p:cNvSpPr>
              <p:nvPr/>
            </p:nvSpPr>
            <p:spPr>
              <a:xfrm>
                <a:off x="506223" y="1001841"/>
                <a:ext cx="11458266" cy="5801845"/>
              </a:xfrm>
              <a:prstGeom prst="rect">
                <a:avLst/>
              </a:prstGeom>
              <a:blipFill>
                <a:blip r:embed="rId3"/>
                <a:stretch>
                  <a:fillRect l="-319" t="-525" r="-426"/>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2738775C-D880-6AD7-51A6-1201B823318E}"/>
              </a:ext>
            </a:extLst>
          </p:cNvPr>
          <p:cNvSpPr>
            <a:spLocks noGrp="1"/>
          </p:cNvSpPr>
          <p:nvPr>
            <p:ph type="sldNum" sz="quarter" idx="10"/>
          </p:nvPr>
        </p:nvSpPr>
        <p:spPr/>
        <p:txBody>
          <a:bodyPr/>
          <a:lstStyle/>
          <a:p>
            <a:fld id="{A17469F9-1206-4003-9DDA-633F7BC237DB}" type="slidenum">
              <a:rPr lang="en-GB" smtClean="0"/>
              <a:t>13</a:t>
            </a:fld>
            <a:endParaRPr lang="en-GB" dirty="0"/>
          </a:p>
        </p:txBody>
      </p:sp>
      <p:pic>
        <p:nvPicPr>
          <p:cNvPr id="4" name="Picture 3" descr="A picture containing line chart&#10;&#10;AI-generated content may be incorrect.">
            <a:extLst>
              <a:ext uri="{FF2B5EF4-FFF2-40B4-BE49-F238E27FC236}">
                <a16:creationId xmlns:a16="http://schemas.microsoft.com/office/drawing/2014/main" id="{12B762F8-6EE8-CC01-F99A-C4CAE191D6D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r="-822"/>
          <a:stretch>
            <a:fillRect/>
          </a:stretch>
        </p:blipFill>
        <p:spPr bwMode="auto">
          <a:xfrm>
            <a:off x="2100346" y="2259271"/>
            <a:ext cx="7991308" cy="197640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56486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C15C9-92B2-0449-84F9-3084161835B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AC34CB5-BA54-CCF1-6F97-66B4452351AD}"/>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 Concept 3: Single Linac / Counter-propagation of Ghosts</a:t>
            </a:r>
          </a:p>
        </p:txBody>
      </p:sp>
      <p:grpSp>
        <p:nvGrpSpPr>
          <p:cNvPr id="5" name="Group 4">
            <a:extLst>
              <a:ext uri="{FF2B5EF4-FFF2-40B4-BE49-F238E27FC236}">
                <a16:creationId xmlns:a16="http://schemas.microsoft.com/office/drawing/2014/main" id="{193C3BDC-672A-E875-BD2E-41C1A12AFFA0}"/>
              </a:ext>
            </a:extLst>
          </p:cNvPr>
          <p:cNvGrpSpPr/>
          <p:nvPr/>
        </p:nvGrpSpPr>
        <p:grpSpPr>
          <a:xfrm>
            <a:off x="331384" y="1153982"/>
            <a:ext cx="11529231" cy="1116870"/>
            <a:chOff x="325366" y="4201426"/>
            <a:chExt cx="11529231" cy="1116870"/>
          </a:xfrm>
        </p:grpSpPr>
        <p:pic>
          <p:nvPicPr>
            <p:cNvPr id="6" name="Picture 5">
              <a:extLst>
                <a:ext uri="{FF2B5EF4-FFF2-40B4-BE49-F238E27FC236}">
                  <a16:creationId xmlns:a16="http://schemas.microsoft.com/office/drawing/2014/main" id="{D053D9C7-5E7C-FE88-DE7C-E07AF6DE3940}"/>
                </a:ext>
              </a:extLst>
            </p:cNvPr>
            <p:cNvPicPr>
              <a:picLocks noChangeAspect="1"/>
            </p:cNvPicPr>
            <p:nvPr/>
          </p:nvPicPr>
          <p:blipFill>
            <a:blip r:embed="rId3"/>
            <a:stretch>
              <a:fillRect/>
            </a:stretch>
          </p:blipFill>
          <p:spPr>
            <a:xfrm flipV="1">
              <a:off x="6129112" y="4766994"/>
              <a:ext cx="823265" cy="149323"/>
            </a:xfrm>
            <a:prstGeom prst="rect">
              <a:avLst/>
            </a:prstGeom>
          </p:spPr>
        </p:pic>
        <p:pic>
          <p:nvPicPr>
            <p:cNvPr id="7" name="Picture 6">
              <a:extLst>
                <a:ext uri="{FF2B5EF4-FFF2-40B4-BE49-F238E27FC236}">
                  <a16:creationId xmlns:a16="http://schemas.microsoft.com/office/drawing/2014/main" id="{10D0FAFF-6544-ACAB-9F6F-57471251057A}"/>
                </a:ext>
              </a:extLst>
            </p:cNvPr>
            <p:cNvPicPr>
              <a:picLocks noChangeAspect="1"/>
            </p:cNvPicPr>
            <p:nvPr/>
          </p:nvPicPr>
          <p:blipFill>
            <a:blip r:embed="rId3"/>
            <a:stretch>
              <a:fillRect/>
            </a:stretch>
          </p:blipFill>
          <p:spPr>
            <a:xfrm rot="10800000" flipV="1">
              <a:off x="6094684" y="4632324"/>
              <a:ext cx="823265" cy="149323"/>
            </a:xfrm>
            <a:prstGeom prst="rect">
              <a:avLst/>
            </a:prstGeom>
          </p:spPr>
        </p:pic>
        <p:pic>
          <p:nvPicPr>
            <p:cNvPr id="8" name="Picture 7">
              <a:extLst>
                <a:ext uri="{FF2B5EF4-FFF2-40B4-BE49-F238E27FC236}">
                  <a16:creationId xmlns:a16="http://schemas.microsoft.com/office/drawing/2014/main" id="{FDF1B72E-D2A4-62FC-AC8F-52F513A6E14C}"/>
                </a:ext>
              </a:extLst>
            </p:cNvPr>
            <p:cNvPicPr>
              <a:picLocks noChangeAspect="1"/>
            </p:cNvPicPr>
            <p:nvPr/>
          </p:nvPicPr>
          <p:blipFill>
            <a:blip r:embed="rId4"/>
            <a:stretch>
              <a:fillRect/>
            </a:stretch>
          </p:blipFill>
          <p:spPr>
            <a:xfrm>
              <a:off x="5261593" y="4639057"/>
              <a:ext cx="786383" cy="154396"/>
            </a:xfrm>
            <a:prstGeom prst="rect">
              <a:avLst/>
            </a:prstGeom>
          </p:spPr>
        </p:pic>
        <p:cxnSp>
          <p:nvCxnSpPr>
            <p:cNvPr id="9" name="Straight Connector 8">
              <a:extLst>
                <a:ext uri="{FF2B5EF4-FFF2-40B4-BE49-F238E27FC236}">
                  <a16:creationId xmlns:a16="http://schemas.microsoft.com/office/drawing/2014/main" id="{3A329E95-3094-7910-3D84-69CDF0224B55}"/>
                </a:ext>
              </a:extLst>
            </p:cNvPr>
            <p:cNvCxnSpPr>
              <a:cxnSpLocks/>
            </p:cNvCxnSpPr>
            <p:nvPr/>
          </p:nvCxnSpPr>
          <p:spPr>
            <a:xfrm flipV="1">
              <a:off x="5247892" y="4777223"/>
              <a:ext cx="876327" cy="8323"/>
            </a:xfrm>
            <a:prstGeom prst="line">
              <a:avLst/>
            </a:prstGeom>
            <a:ln>
              <a:solidFill>
                <a:srgbClr val="FF2600"/>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4CC4727-2390-A266-FE86-8E35B94A5123}"/>
                </a:ext>
              </a:extLst>
            </p:cNvPr>
            <p:cNvPicPr>
              <a:picLocks noChangeAspect="1"/>
            </p:cNvPicPr>
            <p:nvPr/>
          </p:nvPicPr>
          <p:blipFill>
            <a:blip r:embed="rId4"/>
            <a:srcRect b="13138"/>
            <a:stretch/>
          </p:blipFill>
          <p:spPr>
            <a:xfrm rot="10800000">
              <a:off x="5239874" y="4779215"/>
              <a:ext cx="786383" cy="148350"/>
            </a:xfrm>
            <a:prstGeom prst="rect">
              <a:avLst/>
            </a:prstGeom>
          </p:spPr>
        </p:pic>
        <p:cxnSp>
          <p:nvCxnSpPr>
            <p:cNvPr id="11" name="Straight Connector 10">
              <a:extLst>
                <a:ext uri="{FF2B5EF4-FFF2-40B4-BE49-F238E27FC236}">
                  <a16:creationId xmlns:a16="http://schemas.microsoft.com/office/drawing/2014/main" id="{F4083DC1-F58E-1ADD-13D0-3126EAFFD67A}"/>
                </a:ext>
              </a:extLst>
            </p:cNvPr>
            <p:cNvCxnSpPr>
              <a:cxnSpLocks/>
              <a:endCxn id="24" idx="1"/>
            </p:cNvCxnSpPr>
            <p:nvPr/>
          </p:nvCxnSpPr>
          <p:spPr>
            <a:xfrm flipV="1">
              <a:off x="6047976" y="4770892"/>
              <a:ext cx="876327" cy="8323"/>
            </a:xfrm>
            <a:prstGeom prst="line">
              <a:avLst/>
            </a:prstGeom>
            <a:ln>
              <a:solidFill>
                <a:srgbClr val="0432FF"/>
              </a:solidFill>
            </a:ln>
            <a:effectLst/>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C8A4A2CA-FD73-D12C-7F7E-F7BFD0DF6BEA}"/>
                </a:ext>
              </a:extLst>
            </p:cNvPr>
            <p:cNvPicPr>
              <a:picLocks noChangeAspect="1"/>
            </p:cNvPicPr>
            <p:nvPr/>
          </p:nvPicPr>
          <p:blipFill>
            <a:blip r:embed="rId5"/>
            <a:srcRect l="11285"/>
            <a:stretch/>
          </p:blipFill>
          <p:spPr>
            <a:xfrm>
              <a:off x="9681208" y="4233132"/>
              <a:ext cx="2173389" cy="1059180"/>
            </a:xfrm>
            <a:prstGeom prst="rect">
              <a:avLst/>
            </a:prstGeom>
          </p:spPr>
        </p:pic>
        <p:pic>
          <p:nvPicPr>
            <p:cNvPr id="13" name="Picture 12">
              <a:extLst>
                <a:ext uri="{FF2B5EF4-FFF2-40B4-BE49-F238E27FC236}">
                  <a16:creationId xmlns:a16="http://schemas.microsoft.com/office/drawing/2014/main" id="{B43253C6-9DF8-63CC-2886-0D5A771753E9}"/>
                </a:ext>
              </a:extLst>
            </p:cNvPr>
            <p:cNvPicPr>
              <a:picLocks noChangeAspect="1"/>
            </p:cNvPicPr>
            <p:nvPr/>
          </p:nvPicPr>
          <p:blipFill>
            <a:blip r:embed="rId5"/>
            <a:srcRect l="11285"/>
            <a:stretch/>
          </p:blipFill>
          <p:spPr>
            <a:xfrm rot="10800000">
              <a:off x="325366" y="4259116"/>
              <a:ext cx="2173389" cy="1059180"/>
            </a:xfrm>
            <a:prstGeom prst="rect">
              <a:avLst/>
            </a:prstGeom>
          </p:spPr>
        </p:pic>
        <p:sp>
          <p:nvSpPr>
            <p:cNvPr id="14" name="TextBox 40">
              <a:extLst>
                <a:ext uri="{FF2B5EF4-FFF2-40B4-BE49-F238E27FC236}">
                  <a16:creationId xmlns:a16="http://schemas.microsoft.com/office/drawing/2014/main" id="{27FE52C7-CBD8-FCD0-4AF0-65459F5368B5}"/>
                </a:ext>
              </a:extLst>
            </p:cNvPr>
            <p:cNvSpPr txBox="1"/>
            <p:nvPr/>
          </p:nvSpPr>
          <p:spPr>
            <a:xfrm>
              <a:off x="5891255" y="4801775"/>
              <a:ext cx="44717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highlight>
                    <a:srgbClr val="FFFF00"/>
                  </a:highlight>
                </a:rPr>
                <a:t>IPs</a:t>
              </a:r>
            </a:p>
          </p:txBody>
        </p:sp>
        <p:pic>
          <p:nvPicPr>
            <p:cNvPr id="15" name="Graphic 41" descr="Star">
              <a:extLst>
                <a:ext uri="{FF2B5EF4-FFF2-40B4-BE49-F238E27FC236}">
                  <a16:creationId xmlns:a16="http://schemas.microsoft.com/office/drawing/2014/main" id="{D2D1A93C-11E7-095F-DC70-242EE5DB1BA5}"/>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5890645" y="4588960"/>
              <a:ext cx="335307" cy="335307"/>
            </a:xfrm>
            <a:prstGeom prst="rect">
              <a:avLst/>
            </a:prstGeom>
          </p:spPr>
        </p:pic>
        <p:sp>
          <p:nvSpPr>
            <p:cNvPr id="16" name="TextBox 42">
              <a:extLst>
                <a:ext uri="{FF2B5EF4-FFF2-40B4-BE49-F238E27FC236}">
                  <a16:creationId xmlns:a16="http://schemas.microsoft.com/office/drawing/2014/main" id="{6F0B8C4F-AEFE-F765-DF96-D3E13059F30D}"/>
                </a:ext>
              </a:extLst>
            </p:cNvPr>
            <p:cNvSpPr txBox="1"/>
            <p:nvPr/>
          </p:nvSpPr>
          <p:spPr>
            <a:xfrm>
              <a:off x="813489" y="4575339"/>
              <a:ext cx="492251"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Arc</a:t>
              </a:r>
            </a:p>
          </p:txBody>
        </p:sp>
        <p:sp>
          <p:nvSpPr>
            <p:cNvPr id="17" name="TextBox 43">
              <a:extLst>
                <a:ext uri="{FF2B5EF4-FFF2-40B4-BE49-F238E27FC236}">
                  <a16:creationId xmlns:a16="http://schemas.microsoft.com/office/drawing/2014/main" id="{0BE7C10F-A110-5A39-B97B-4581CA1911B7}"/>
                </a:ext>
              </a:extLst>
            </p:cNvPr>
            <p:cNvSpPr txBox="1"/>
            <p:nvPr/>
          </p:nvSpPr>
          <p:spPr>
            <a:xfrm>
              <a:off x="10883014" y="4557671"/>
              <a:ext cx="492251"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7030A0"/>
                  </a:solidFill>
                </a:rPr>
                <a:t>Arc</a:t>
              </a:r>
            </a:p>
          </p:txBody>
        </p:sp>
        <p:sp>
          <p:nvSpPr>
            <p:cNvPr id="18" name="TextBox 44">
              <a:extLst>
                <a:ext uri="{FF2B5EF4-FFF2-40B4-BE49-F238E27FC236}">
                  <a16:creationId xmlns:a16="http://schemas.microsoft.com/office/drawing/2014/main" id="{4247A43B-4247-2A31-B7F4-C087472DBD4F}"/>
                </a:ext>
              </a:extLst>
            </p:cNvPr>
            <p:cNvSpPr txBox="1"/>
            <p:nvPr/>
          </p:nvSpPr>
          <p:spPr>
            <a:xfrm>
              <a:off x="3077463" y="4201426"/>
              <a:ext cx="1055097" cy="369332"/>
            </a:xfrm>
            <a:prstGeom prst="rect">
              <a:avLst/>
            </a:prstGeom>
            <a:noFill/>
            <a:ln>
              <a:no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SRF Linac</a:t>
              </a:r>
            </a:p>
          </p:txBody>
        </p:sp>
        <p:sp>
          <p:nvSpPr>
            <p:cNvPr id="19" name="TextBox 45">
              <a:extLst>
                <a:ext uri="{FF2B5EF4-FFF2-40B4-BE49-F238E27FC236}">
                  <a16:creationId xmlns:a16="http://schemas.microsoft.com/office/drawing/2014/main" id="{074CACDC-2902-8379-5423-EF93757F69D4}"/>
                </a:ext>
              </a:extLst>
            </p:cNvPr>
            <p:cNvSpPr txBox="1"/>
            <p:nvPr/>
          </p:nvSpPr>
          <p:spPr>
            <a:xfrm>
              <a:off x="7939711" y="4203225"/>
              <a:ext cx="1055097" cy="369332"/>
            </a:xfrm>
            <a:prstGeom prst="rect">
              <a:avLst/>
            </a:prstGeom>
            <a:noFill/>
            <a:ln>
              <a:no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SRF Linac</a:t>
              </a:r>
            </a:p>
          </p:txBody>
        </p:sp>
        <p:sp>
          <p:nvSpPr>
            <p:cNvPr id="20" name="TextBox 46">
              <a:extLst>
                <a:ext uri="{FF2B5EF4-FFF2-40B4-BE49-F238E27FC236}">
                  <a16:creationId xmlns:a16="http://schemas.microsoft.com/office/drawing/2014/main" id="{10EF53E2-2633-36AE-C36C-BE1B99D4F226}"/>
                </a:ext>
              </a:extLst>
            </p:cNvPr>
            <p:cNvSpPr txBox="1"/>
            <p:nvPr/>
          </p:nvSpPr>
          <p:spPr>
            <a:xfrm>
              <a:off x="5546386" y="4202984"/>
              <a:ext cx="101630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Chicanes</a:t>
              </a:r>
            </a:p>
          </p:txBody>
        </p:sp>
        <p:pic>
          <p:nvPicPr>
            <p:cNvPr id="21" name="Picture 20">
              <a:extLst>
                <a:ext uri="{FF2B5EF4-FFF2-40B4-BE49-F238E27FC236}">
                  <a16:creationId xmlns:a16="http://schemas.microsoft.com/office/drawing/2014/main" id="{30335B91-B8CB-3984-D097-B358BC4AF609}"/>
                </a:ext>
              </a:extLst>
            </p:cNvPr>
            <p:cNvPicPr>
              <a:picLocks noChangeAspect="1"/>
            </p:cNvPicPr>
            <p:nvPr/>
          </p:nvPicPr>
          <p:blipFill>
            <a:blip r:embed="rId7"/>
            <a:srcRect l="8686" t="2646" r="10275"/>
            <a:stretch/>
          </p:blipFill>
          <p:spPr>
            <a:xfrm flipV="1">
              <a:off x="2504688" y="4684878"/>
              <a:ext cx="914400" cy="172028"/>
            </a:xfrm>
            <a:prstGeom prst="rect">
              <a:avLst/>
            </a:prstGeom>
          </p:spPr>
        </p:pic>
        <p:pic>
          <p:nvPicPr>
            <p:cNvPr id="22" name="Picture 21">
              <a:extLst>
                <a:ext uri="{FF2B5EF4-FFF2-40B4-BE49-F238E27FC236}">
                  <a16:creationId xmlns:a16="http://schemas.microsoft.com/office/drawing/2014/main" id="{DA99EAF5-E24C-F4C0-8680-8B4C920320AB}"/>
                </a:ext>
              </a:extLst>
            </p:cNvPr>
            <p:cNvPicPr>
              <a:picLocks noChangeAspect="1"/>
            </p:cNvPicPr>
            <p:nvPr/>
          </p:nvPicPr>
          <p:blipFill>
            <a:blip r:embed="rId7"/>
            <a:srcRect l="8686" t="2646" r="10275"/>
            <a:stretch/>
          </p:blipFill>
          <p:spPr>
            <a:xfrm flipV="1">
              <a:off x="3419092" y="4684878"/>
              <a:ext cx="914400" cy="172028"/>
            </a:xfrm>
            <a:prstGeom prst="rect">
              <a:avLst/>
            </a:prstGeom>
          </p:spPr>
        </p:pic>
        <p:pic>
          <p:nvPicPr>
            <p:cNvPr id="23" name="Picture 22">
              <a:extLst>
                <a:ext uri="{FF2B5EF4-FFF2-40B4-BE49-F238E27FC236}">
                  <a16:creationId xmlns:a16="http://schemas.microsoft.com/office/drawing/2014/main" id="{E1B7A704-2490-A242-2B5B-42612A4005B7}"/>
                </a:ext>
              </a:extLst>
            </p:cNvPr>
            <p:cNvPicPr>
              <a:picLocks noChangeAspect="1"/>
            </p:cNvPicPr>
            <p:nvPr/>
          </p:nvPicPr>
          <p:blipFill>
            <a:blip r:embed="rId7"/>
            <a:srcRect l="8686" t="2646" r="10275"/>
            <a:stretch/>
          </p:blipFill>
          <p:spPr>
            <a:xfrm flipV="1">
              <a:off x="4333492" y="4684878"/>
              <a:ext cx="914400" cy="172028"/>
            </a:xfrm>
            <a:prstGeom prst="rect">
              <a:avLst/>
            </a:prstGeom>
          </p:spPr>
        </p:pic>
        <p:pic>
          <p:nvPicPr>
            <p:cNvPr id="24" name="Picture 23">
              <a:extLst>
                <a:ext uri="{FF2B5EF4-FFF2-40B4-BE49-F238E27FC236}">
                  <a16:creationId xmlns:a16="http://schemas.microsoft.com/office/drawing/2014/main" id="{D9614882-04CE-A7DC-3A4E-9168C4D9E520}"/>
                </a:ext>
              </a:extLst>
            </p:cNvPr>
            <p:cNvPicPr>
              <a:picLocks noChangeAspect="1"/>
            </p:cNvPicPr>
            <p:nvPr/>
          </p:nvPicPr>
          <p:blipFill>
            <a:blip r:embed="rId7"/>
            <a:srcRect l="8686" t="2646" r="10275"/>
            <a:stretch/>
          </p:blipFill>
          <p:spPr>
            <a:xfrm flipV="1">
              <a:off x="6924303" y="4684878"/>
              <a:ext cx="914400" cy="172028"/>
            </a:xfrm>
            <a:prstGeom prst="rect">
              <a:avLst/>
            </a:prstGeom>
          </p:spPr>
        </p:pic>
        <p:pic>
          <p:nvPicPr>
            <p:cNvPr id="25" name="Picture 24">
              <a:extLst>
                <a:ext uri="{FF2B5EF4-FFF2-40B4-BE49-F238E27FC236}">
                  <a16:creationId xmlns:a16="http://schemas.microsoft.com/office/drawing/2014/main" id="{E5D2AE25-1A79-5D19-41E4-AE9247DAB81C}"/>
                </a:ext>
              </a:extLst>
            </p:cNvPr>
            <p:cNvPicPr>
              <a:picLocks noChangeAspect="1"/>
            </p:cNvPicPr>
            <p:nvPr/>
          </p:nvPicPr>
          <p:blipFill>
            <a:blip r:embed="rId7"/>
            <a:srcRect l="8686" t="2646" r="10275"/>
            <a:stretch/>
          </p:blipFill>
          <p:spPr>
            <a:xfrm flipV="1">
              <a:off x="7838707" y="4684878"/>
              <a:ext cx="914400" cy="172028"/>
            </a:xfrm>
            <a:prstGeom prst="rect">
              <a:avLst/>
            </a:prstGeom>
          </p:spPr>
        </p:pic>
        <p:pic>
          <p:nvPicPr>
            <p:cNvPr id="26" name="Picture 25">
              <a:extLst>
                <a:ext uri="{FF2B5EF4-FFF2-40B4-BE49-F238E27FC236}">
                  <a16:creationId xmlns:a16="http://schemas.microsoft.com/office/drawing/2014/main" id="{916B329F-2556-EE04-6466-7D7A67BCD12F}"/>
                </a:ext>
              </a:extLst>
            </p:cNvPr>
            <p:cNvPicPr>
              <a:picLocks noChangeAspect="1"/>
            </p:cNvPicPr>
            <p:nvPr/>
          </p:nvPicPr>
          <p:blipFill>
            <a:blip r:embed="rId7"/>
            <a:srcRect l="8686" t="2646" r="10275"/>
            <a:stretch/>
          </p:blipFill>
          <p:spPr>
            <a:xfrm flipV="1">
              <a:off x="8753107" y="4684878"/>
              <a:ext cx="914400" cy="172028"/>
            </a:xfrm>
            <a:prstGeom prst="rect">
              <a:avLst/>
            </a:prstGeom>
          </p:spPr>
        </p:pic>
      </p:grpSp>
      <p:sp>
        <p:nvSpPr>
          <p:cNvPr id="27" name="TextBox 26">
            <a:extLst>
              <a:ext uri="{FF2B5EF4-FFF2-40B4-BE49-F238E27FC236}">
                <a16:creationId xmlns:a16="http://schemas.microsoft.com/office/drawing/2014/main" id="{DE33C96A-8C9C-7C03-E1C6-158ED819E056}"/>
              </a:ext>
            </a:extLst>
          </p:cNvPr>
          <p:cNvSpPr txBox="1"/>
          <p:nvPr/>
        </p:nvSpPr>
        <p:spPr>
          <a:xfrm>
            <a:off x="506223" y="2633556"/>
            <a:ext cx="11458266" cy="3416320"/>
          </a:xfrm>
          <a:prstGeom prst="rect">
            <a:avLst/>
          </a:prstGeom>
          <a:noFill/>
        </p:spPr>
        <p:txBody>
          <a:bodyPr wrap="square" rtlCol="0">
            <a:spAutoFit/>
          </a:bodyPr>
          <a:lstStyle/>
          <a:p>
            <a:pPr marL="285750" indent="-285750">
              <a:buFont typeface="Arial" panose="020B0604020202020204" pitchFamily="34" charset="0"/>
              <a:buChar char="•"/>
            </a:pPr>
            <a:r>
              <a:rPr lang="en-GB" i="1" dirty="0"/>
              <a:t>We can do even, even better </a:t>
            </a:r>
            <a:r>
              <a:rPr lang="en-GB" dirty="0"/>
              <a:t>… ghost bunches have much reduced electromagnetic interaction compared to their bare constituents … implying they may “pass straight through” counter-propagating ghost bunches! This allows for a major simplification: </a:t>
            </a:r>
            <a:r>
              <a:rPr lang="en-GB" b="1" dirty="0"/>
              <a:t>single, bi-directional linacs on each side of the IPs.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There will be head-on ghost collisions within the linacs, but we choose the beam sizes to be large: the hard interaction luminosity will be negligible, and the electromagnetic disruption parameter will be small.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Electrons and positrons now </a:t>
            </a:r>
            <a:r>
              <a:rPr lang="en-GB" b="1" dirty="0"/>
              <a:t>accelerated AND decelerated in both directions in both linacs. </a:t>
            </a:r>
            <a:r>
              <a:rPr lang="en-GB" dirty="0"/>
              <a:t>Further implies each linac would only need to be half the length of LCF linac.</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Caveat: Counter-propagating ghost bunches have, to first order, no quadrupolar beam-beam focusing. A second order dipolar charge separation instability exists, which is currently under study.</a:t>
            </a:r>
          </a:p>
        </p:txBody>
      </p:sp>
      <p:sp>
        <p:nvSpPr>
          <p:cNvPr id="3" name="Slide Number Placeholder 2">
            <a:extLst>
              <a:ext uri="{FF2B5EF4-FFF2-40B4-BE49-F238E27FC236}">
                <a16:creationId xmlns:a16="http://schemas.microsoft.com/office/drawing/2014/main" id="{ECA06826-CC0C-0B15-A625-1D2397C3D122}"/>
              </a:ext>
            </a:extLst>
          </p:cNvPr>
          <p:cNvSpPr>
            <a:spLocks noGrp="1"/>
          </p:cNvSpPr>
          <p:nvPr>
            <p:ph type="sldNum" sz="quarter" idx="10"/>
          </p:nvPr>
        </p:nvSpPr>
        <p:spPr/>
        <p:txBody>
          <a:bodyPr/>
          <a:lstStyle/>
          <a:p>
            <a:fld id="{A17469F9-1206-4003-9DDA-633F7BC237DB}" type="slidenum">
              <a:rPr lang="en-GB" smtClean="0"/>
              <a:t>14</a:t>
            </a:fld>
            <a:endParaRPr lang="en-GB" dirty="0"/>
          </a:p>
        </p:txBody>
      </p:sp>
    </p:spTree>
    <p:extLst>
      <p:ext uri="{BB962C8B-B14F-4D97-AF65-F5344CB8AC3E}">
        <p14:creationId xmlns:p14="http://schemas.microsoft.com/office/powerpoint/2010/main" val="1299392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74077-9CBD-0579-21EE-FAEEEBA5F43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144AAC6-7E33-20CB-EC3C-5EEE62CC42DF}"/>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 Dealing with Separation &amp; Arcs</a:t>
            </a:r>
          </a:p>
        </p:txBody>
      </p:sp>
      <p:sp>
        <p:nvSpPr>
          <p:cNvPr id="27" name="TextBox 26">
            <a:extLst>
              <a:ext uri="{FF2B5EF4-FFF2-40B4-BE49-F238E27FC236}">
                <a16:creationId xmlns:a16="http://schemas.microsoft.com/office/drawing/2014/main" id="{6F61E062-4256-7FC6-D8A4-BB33CBE5C68E}"/>
              </a:ext>
            </a:extLst>
          </p:cNvPr>
          <p:cNvSpPr txBox="1"/>
          <p:nvPr/>
        </p:nvSpPr>
        <p:spPr>
          <a:xfrm>
            <a:off x="506223" y="1141557"/>
            <a:ext cx="11458266" cy="5355312"/>
          </a:xfrm>
          <a:prstGeom prst="rect">
            <a:avLst/>
          </a:prstGeom>
          <a:noFill/>
        </p:spPr>
        <p:txBody>
          <a:bodyPr wrap="square" rtlCol="0">
            <a:spAutoFit/>
          </a:bodyPr>
          <a:lstStyle/>
          <a:p>
            <a:pPr marL="285750" indent="-285750" algn="just">
              <a:buFont typeface="Arial" panose="020B0604020202020204" pitchFamily="34" charset="0"/>
              <a:buChar char="•"/>
            </a:pPr>
            <a:r>
              <a:rPr lang="en-US" dirty="0"/>
              <a:t>Ghost bunches cannot exist in arcs! Furthermore, we can </a:t>
            </a:r>
            <a:r>
              <a:rPr lang="en-US" b="1" dirty="0"/>
              <a:t>choose to transport counter-rotating electrons and positrons within a single arc vacuum chamber.</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They are separated on exit of the linacs with a dipole, then RF separators used to establish </a:t>
            </a:r>
            <a:r>
              <a:rPr lang="en-US" b="1" dirty="0"/>
              <a:t>helical trajectories </a:t>
            </a:r>
            <a:r>
              <a:rPr lang="en-US" dirty="0"/>
              <a:t>through the arcs, allowing counter-propagating bunches to avoid each other.</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algn="just"/>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This is actually one of the least novel aspects of GC. The Tevatron operated in this way for many years. </a:t>
            </a:r>
          </a:p>
        </p:txBody>
      </p:sp>
      <p:sp>
        <p:nvSpPr>
          <p:cNvPr id="3" name="Slide Number Placeholder 2">
            <a:extLst>
              <a:ext uri="{FF2B5EF4-FFF2-40B4-BE49-F238E27FC236}">
                <a16:creationId xmlns:a16="http://schemas.microsoft.com/office/drawing/2014/main" id="{602EE5C2-FE22-E4DF-7D68-27BBF1E398E3}"/>
              </a:ext>
            </a:extLst>
          </p:cNvPr>
          <p:cNvSpPr>
            <a:spLocks noGrp="1"/>
          </p:cNvSpPr>
          <p:nvPr>
            <p:ph type="sldNum" sz="quarter" idx="10"/>
          </p:nvPr>
        </p:nvSpPr>
        <p:spPr/>
        <p:txBody>
          <a:bodyPr/>
          <a:lstStyle/>
          <a:p>
            <a:fld id="{A17469F9-1206-4003-9DDA-633F7BC237DB}" type="slidenum">
              <a:rPr lang="en-GB" smtClean="0"/>
              <a:t>15</a:t>
            </a:fld>
            <a:endParaRPr lang="en-GB" dirty="0"/>
          </a:p>
        </p:txBody>
      </p:sp>
      <p:pic>
        <p:nvPicPr>
          <p:cNvPr id="4" name="Picture 3">
            <a:extLst>
              <a:ext uri="{FF2B5EF4-FFF2-40B4-BE49-F238E27FC236}">
                <a16:creationId xmlns:a16="http://schemas.microsoft.com/office/drawing/2014/main" id="{4D1866C3-446F-E276-8ECD-A8C4026F0E05}"/>
              </a:ext>
            </a:extLst>
          </p:cNvPr>
          <p:cNvPicPr>
            <a:picLocks noChangeAspect="1"/>
          </p:cNvPicPr>
          <p:nvPr/>
        </p:nvPicPr>
        <p:blipFill>
          <a:blip r:embed="rId3"/>
          <a:srcRect l="7499" t="33626" r="5500" b="12580"/>
          <a:stretch>
            <a:fillRect/>
          </a:stretch>
        </p:blipFill>
        <p:spPr>
          <a:xfrm>
            <a:off x="5631965" y="2695245"/>
            <a:ext cx="6401762" cy="2226585"/>
          </a:xfrm>
          <a:prstGeom prst="rect">
            <a:avLst/>
          </a:prstGeom>
        </p:spPr>
      </p:pic>
      <p:pic>
        <p:nvPicPr>
          <p:cNvPr id="28" name="Picture 27">
            <a:extLst>
              <a:ext uri="{FF2B5EF4-FFF2-40B4-BE49-F238E27FC236}">
                <a16:creationId xmlns:a16="http://schemas.microsoft.com/office/drawing/2014/main" id="{D2F9648B-5307-0749-135B-B8CC2BB91EC3}"/>
              </a:ext>
            </a:extLst>
          </p:cNvPr>
          <p:cNvPicPr>
            <a:picLocks noChangeAspect="1"/>
          </p:cNvPicPr>
          <p:nvPr/>
        </p:nvPicPr>
        <p:blipFill>
          <a:blip r:embed="rId4"/>
          <a:stretch>
            <a:fillRect/>
          </a:stretch>
        </p:blipFill>
        <p:spPr>
          <a:xfrm>
            <a:off x="1449896" y="3539232"/>
            <a:ext cx="2706149" cy="2032994"/>
          </a:xfrm>
          <a:prstGeom prst="rect">
            <a:avLst/>
          </a:prstGeom>
        </p:spPr>
      </p:pic>
      <p:pic>
        <p:nvPicPr>
          <p:cNvPr id="29" name="Picture 28">
            <a:extLst>
              <a:ext uri="{FF2B5EF4-FFF2-40B4-BE49-F238E27FC236}">
                <a16:creationId xmlns:a16="http://schemas.microsoft.com/office/drawing/2014/main" id="{0AE37133-42E4-500A-2F9E-8861848C5EA8}"/>
              </a:ext>
            </a:extLst>
          </p:cNvPr>
          <p:cNvPicPr>
            <a:picLocks noChangeAspect="1"/>
          </p:cNvPicPr>
          <p:nvPr/>
        </p:nvPicPr>
        <p:blipFill>
          <a:blip r:embed="rId5"/>
          <a:srcRect t="31529" b="32549"/>
          <a:stretch/>
        </p:blipFill>
        <p:spPr>
          <a:xfrm>
            <a:off x="4596386" y="4943935"/>
            <a:ext cx="3498133" cy="628291"/>
          </a:xfrm>
          <a:prstGeom prst="rect">
            <a:avLst/>
          </a:prstGeom>
        </p:spPr>
      </p:pic>
      <p:sp>
        <p:nvSpPr>
          <p:cNvPr id="5" name="TextBox 4">
            <a:extLst>
              <a:ext uri="{FF2B5EF4-FFF2-40B4-BE49-F238E27FC236}">
                <a16:creationId xmlns:a16="http://schemas.microsoft.com/office/drawing/2014/main" id="{A199B203-1356-89AB-1E40-8DC2DBAABEB5}"/>
              </a:ext>
            </a:extLst>
          </p:cNvPr>
          <p:cNvSpPr txBox="1"/>
          <p:nvPr/>
        </p:nvSpPr>
        <p:spPr>
          <a:xfrm>
            <a:off x="913698" y="2782608"/>
            <a:ext cx="4688902" cy="738664"/>
          </a:xfrm>
          <a:prstGeom prst="rect">
            <a:avLst/>
          </a:prstGeom>
          <a:noFill/>
        </p:spPr>
        <p:txBody>
          <a:bodyPr wrap="square" rtlCol="0">
            <a:spAutoFit/>
          </a:bodyPr>
          <a:lstStyle/>
          <a:p>
            <a:r>
              <a:rPr lang="en-US" sz="1400" dirty="0"/>
              <a:t>Electron and positron trajectories follow paths akin to strands of DNA, or the famous double staircase at the Chateau de Chambord in France, designed by Leonardo da Vinci</a:t>
            </a:r>
            <a:endParaRPr lang="en-US" sz="1600" dirty="0"/>
          </a:p>
        </p:txBody>
      </p:sp>
    </p:spTree>
    <p:extLst>
      <p:ext uri="{BB962C8B-B14F-4D97-AF65-F5344CB8AC3E}">
        <p14:creationId xmlns:p14="http://schemas.microsoft.com/office/powerpoint/2010/main" val="705311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2C855-F521-ABB8-4F33-3893B2EB420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B6D9E23-F82E-1D45-2384-C2684A23C8C6}"/>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 Dealing with Separation &amp; Arcs</a:t>
            </a:r>
          </a:p>
        </p:txBody>
      </p:sp>
      <p:sp>
        <p:nvSpPr>
          <p:cNvPr id="27" name="TextBox 26">
            <a:extLst>
              <a:ext uri="{FF2B5EF4-FFF2-40B4-BE49-F238E27FC236}">
                <a16:creationId xmlns:a16="http://schemas.microsoft.com/office/drawing/2014/main" id="{89FD52AF-F10B-37B2-194C-A2DB995AC30A}"/>
              </a:ext>
            </a:extLst>
          </p:cNvPr>
          <p:cNvSpPr txBox="1"/>
          <p:nvPr/>
        </p:nvSpPr>
        <p:spPr>
          <a:xfrm>
            <a:off x="506223" y="1141557"/>
            <a:ext cx="11458266" cy="4154984"/>
          </a:xfrm>
          <a:prstGeom prst="rect">
            <a:avLst/>
          </a:prstGeom>
          <a:noFill/>
        </p:spPr>
        <p:txBody>
          <a:bodyPr wrap="square" rtlCol="0">
            <a:spAutoFit/>
          </a:bodyPr>
          <a:lstStyle/>
          <a:p>
            <a:pPr marL="285750" indent="-285750" algn="just">
              <a:buFont typeface="Arial" panose="020B0604020202020204" pitchFamily="34" charset="0"/>
              <a:buChar char="•"/>
            </a:pPr>
            <a:r>
              <a:rPr lang="en-US" dirty="0"/>
              <a:t>Arcs are large – LEP-sized assumed. Nevertheless, synchrotron radiation is our sworn enemy for two reasons:</a:t>
            </a:r>
          </a:p>
          <a:p>
            <a:pPr marL="285750" indent="-285750" algn="just">
              <a:buFont typeface="Arial" panose="020B0604020202020204" pitchFamily="34" charset="0"/>
              <a:buChar char="•"/>
            </a:pPr>
            <a:endParaRPr lang="en-US" dirty="0"/>
          </a:p>
          <a:p>
            <a:pPr marL="800100" lvl="1" indent="-342900" algn="just">
              <a:buFont typeface="+mj-lt"/>
              <a:buAutoNum type="arabicPeriod"/>
            </a:pPr>
            <a:r>
              <a:rPr lang="en-US" dirty="0"/>
              <a:t>P</a:t>
            </a:r>
            <a:r>
              <a:rPr lang="en-US" baseline="-25000" dirty="0"/>
              <a:t>SR</a:t>
            </a:r>
            <a:r>
              <a:rPr lang="en-US" dirty="0"/>
              <a:t> </a:t>
            </a:r>
            <a:r>
              <a:rPr lang="en-US" dirty="0">
                <a:sym typeface="Symbol" panose="05050102010706020507" pitchFamily="18" charset="2"/>
              </a:rPr>
              <a:t> E</a:t>
            </a:r>
            <a:r>
              <a:rPr lang="en-US" b="1" baseline="30000" dirty="0">
                <a:sym typeface="Symbol" panose="05050102010706020507" pitchFamily="18" charset="2"/>
              </a:rPr>
              <a:t>4</a:t>
            </a:r>
            <a:r>
              <a:rPr lang="en-US" dirty="0">
                <a:sym typeface="Symbol" panose="05050102010706020507" pitchFamily="18" charset="2"/>
              </a:rPr>
              <a:t> / </a:t>
            </a:r>
            <a:r>
              <a:rPr lang="en-US" baseline="30000" dirty="0">
                <a:sym typeface="Symbol" panose="05050102010706020507" pitchFamily="18" charset="2"/>
              </a:rPr>
              <a:t>2  </a:t>
            </a:r>
            <a:r>
              <a:rPr lang="en-US" dirty="0">
                <a:sym typeface="Symbol" panose="05050102010706020507" pitchFamily="18" charset="2"/>
              </a:rPr>
              <a:t>and this power loss must be replaced. Even though we have half-energy arcs, so the loss is 1/16</a:t>
            </a:r>
            <a:r>
              <a:rPr lang="en-US" baseline="30000" dirty="0">
                <a:sym typeface="Symbol" panose="05050102010706020507" pitchFamily="18" charset="2"/>
              </a:rPr>
              <a:t>th</a:t>
            </a:r>
            <a:r>
              <a:rPr lang="en-US" dirty="0">
                <a:sym typeface="Symbol" panose="05050102010706020507" pitchFamily="18" charset="2"/>
              </a:rPr>
              <a:t> of a full energy arc, this dominates the GC power consumption. SR loss per arc is </a:t>
            </a:r>
            <a:r>
              <a:rPr lang="en-US" b="1" dirty="0">
                <a:sym typeface="Symbol" panose="05050102010706020507" pitchFamily="18" charset="2"/>
              </a:rPr>
              <a:t>8.2 GeV</a:t>
            </a:r>
            <a:r>
              <a:rPr lang="en-US" dirty="0">
                <a:sym typeface="Symbol" panose="05050102010706020507" pitchFamily="18" charset="2"/>
              </a:rPr>
              <a:t>.</a:t>
            </a:r>
          </a:p>
          <a:p>
            <a:pPr marL="800100" lvl="1" indent="-342900" algn="just">
              <a:buFont typeface="+mj-lt"/>
              <a:buAutoNum type="arabicPeriod"/>
            </a:pPr>
            <a:endParaRPr lang="en-US" dirty="0">
              <a:sym typeface="Symbol" panose="05050102010706020507" pitchFamily="18" charset="2"/>
            </a:endParaRPr>
          </a:p>
          <a:p>
            <a:pPr marL="800100" lvl="1" indent="-342900" algn="just">
              <a:buFont typeface="+mj-lt"/>
              <a:buAutoNum type="arabicPeriod"/>
            </a:pPr>
            <a:r>
              <a:rPr lang="en-US" dirty="0">
                <a:sym typeface="Symbol" panose="05050102010706020507" pitchFamily="18" charset="2"/>
              </a:rPr>
              <a:t></a:t>
            </a:r>
            <a:r>
              <a:rPr lang="en-US" baseline="-25000" dirty="0"/>
              <a:t>SR</a:t>
            </a:r>
            <a:r>
              <a:rPr lang="en-US" dirty="0">
                <a:sym typeface="Symbol" panose="05050102010706020507" pitchFamily="18" charset="2"/>
              </a:rPr>
              <a:t>  E</a:t>
            </a:r>
            <a:r>
              <a:rPr lang="en-US" b="1" baseline="30000" dirty="0">
                <a:sym typeface="Symbol" panose="05050102010706020507" pitchFamily="18" charset="2"/>
              </a:rPr>
              <a:t>5</a:t>
            </a:r>
            <a:r>
              <a:rPr lang="en-US" dirty="0">
                <a:sym typeface="Symbol" panose="05050102010706020507" pitchFamily="18" charset="2"/>
              </a:rPr>
              <a:t> / </a:t>
            </a:r>
            <a:r>
              <a:rPr lang="en-US" baseline="30000" dirty="0">
                <a:sym typeface="Symbol" panose="05050102010706020507" pitchFamily="18" charset="2"/>
              </a:rPr>
              <a:t>2</a:t>
            </a:r>
            <a:r>
              <a:rPr lang="en-US" dirty="0">
                <a:sym typeface="Symbol" panose="05050102010706020507" pitchFamily="18" charset="2"/>
              </a:rPr>
              <a:t> and this increase in the emittance limits luminosity at IPs, and more importantly, must be damped before re-injection. The time lost doing this reduces luminosity again just by waiting. Emittance increases from 6 to 12 mm-</a:t>
            </a:r>
            <a:r>
              <a:rPr lang="en-US" dirty="0" err="1">
                <a:sym typeface="Symbol" panose="05050102010706020507" pitchFamily="18" charset="2"/>
              </a:rPr>
              <a:t>mrad</a:t>
            </a:r>
            <a:r>
              <a:rPr lang="en-US" dirty="0">
                <a:sym typeface="Symbol" panose="05050102010706020507" pitchFamily="18" charset="2"/>
              </a:rPr>
              <a:t> per arc.</a:t>
            </a:r>
          </a:p>
          <a:p>
            <a:pPr marL="800100" lvl="1" indent="-342900" algn="just">
              <a:buFont typeface="+mj-lt"/>
              <a:buAutoNum type="arabicPeriod"/>
            </a:pPr>
            <a:endParaRPr lang="en-US" baseline="30000"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b="1" dirty="0"/>
              <a:t>Low frequency RF </a:t>
            </a:r>
            <a:r>
              <a:rPr lang="en-US" dirty="0"/>
              <a:t>is required to replace SR lost in arcs for </a:t>
            </a:r>
            <a:r>
              <a:rPr lang="en-US" b="1" dirty="0"/>
              <a:t>all bunches</a:t>
            </a:r>
            <a:r>
              <a:rPr lang="en-US" dirty="0"/>
              <a:t>, because opposite pairs are half an RF cycle behind. This costs more: we actually need to provide </a:t>
            </a:r>
            <a:r>
              <a:rPr lang="en-US" b="1" dirty="0"/>
              <a:t>11 GV </a:t>
            </a:r>
            <a:r>
              <a:rPr lang="en-US" dirty="0"/>
              <a:t>/ arc, to replace the 8.2 GeV lost.</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Proposed solution: RF system at 325 MHz plus a second harmonic RF system at 650 MHz, 180° out of phase.</a:t>
            </a:r>
          </a:p>
          <a:p>
            <a:pPr marL="285750" indent="-285750" algn="just">
              <a:buFont typeface="Arial" panose="020B0604020202020204" pitchFamily="34" charset="0"/>
              <a:buChar char="•"/>
            </a:pPr>
            <a:endParaRPr lang="en-US" dirty="0"/>
          </a:p>
        </p:txBody>
      </p:sp>
      <p:sp>
        <p:nvSpPr>
          <p:cNvPr id="3" name="Slide Number Placeholder 2">
            <a:extLst>
              <a:ext uri="{FF2B5EF4-FFF2-40B4-BE49-F238E27FC236}">
                <a16:creationId xmlns:a16="http://schemas.microsoft.com/office/drawing/2014/main" id="{8EB48332-60CC-6263-BF8F-38F9877624B2}"/>
              </a:ext>
            </a:extLst>
          </p:cNvPr>
          <p:cNvSpPr>
            <a:spLocks noGrp="1"/>
          </p:cNvSpPr>
          <p:nvPr>
            <p:ph type="sldNum" sz="quarter" idx="10"/>
          </p:nvPr>
        </p:nvSpPr>
        <p:spPr/>
        <p:txBody>
          <a:bodyPr/>
          <a:lstStyle/>
          <a:p>
            <a:fld id="{A17469F9-1206-4003-9DDA-633F7BC237DB}" type="slidenum">
              <a:rPr lang="en-GB" smtClean="0"/>
              <a:t>16</a:t>
            </a:fld>
            <a:endParaRPr lang="en-GB" dirty="0"/>
          </a:p>
        </p:txBody>
      </p:sp>
      <p:pic>
        <p:nvPicPr>
          <p:cNvPr id="7" name="Picture 6">
            <a:extLst>
              <a:ext uri="{FF2B5EF4-FFF2-40B4-BE49-F238E27FC236}">
                <a16:creationId xmlns:a16="http://schemas.microsoft.com/office/drawing/2014/main" id="{24745FA8-3386-AD66-20D0-EB49A44D1461}"/>
              </a:ext>
            </a:extLst>
          </p:cNvPr>
          <p:cNvPicPr>
            <a:picLocks noChangeAspect="1"/>
          </p:cNvPicPr>
          <p:nvPr/>
        </p:nvPicPr>
        <p:blipFill>
          <a:blip r:embed="rId3"/>
          <a:srcRect t="18339"/>
          <a:stretch>
            <a:fillRect/>
          </a:stretch>
        </p:blipFill>
        <p:spPr>
          <a:xfrm>
            <a:off x="2487419" y="5296541"/>
            <a:ext cx="7495873" cy="837484"/>
          </a:xfrm>
          <a:prstGeom prst="rect">
            <a:avLst/>
          </a:prstGeom>
        </p:spPr>
      </p:pic>
    </p:spTree>
    <p:extLst>
      <p:ext uri="{BB962C8B-B14F-4D97-AF65-F5344CB8AC3E}">
        <p14:creationId xmlns:p14="http://schemas.microsoft.com/office/powerpoint/2010/main" val="3014124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43AE4A-1D36-F38B-2133-4DE93D6E8562}"/>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94C5E637-046A-0329-8FF1-D22DE4727958}"/>
              </a:ext>
            </a:extLst>
          </p:cNvPr>
          <p:cNvSpPr txBox="1"/>
          <p:nvPr/>
        </p:nvSpPr>
        <p:spPr>
          <a:xfrm>
            <a:off x="356532" y="822783"/>
            <a:ext cx="11581759" cy="5632311"/>
          </a:xfrm>
          <a:prstGeom prst="rect">
            <a:avLst/>
          </a:prstGeom>
          <a:noFill/>
        </p:spPr>
        <p:txBody>
          <a:bodyPr wrap="square" rtlCol="0">
            <a:spAutoFit/>
          </a:bodyPr>
          <a:lstStyle/>
          <a:p>
            <a:pPr marL="285750" indent="-285750" algn="just">
              <a:buFont typeface="Arial" panose="020B0604020202020204" pitchFamily="34" charset="0"/>
              <a:buChar char="•"/>
            </a:pPr>
            <a:r>
              <a:rPr lang="en-US" dirty="0"/>
              <a:t>To interface a linac to a delay chicane we must </a:t>
            </a:r>
            <a:r>
              <a:rPr lang="en-US" b="1" dirty="0"/>
              <a:t>separate all 8 beams. </a:t>
            </a:r>
            <a:r>
              <a:rPr lang="en-US" dirty="0"/>
              <a:t>Achieved with </a:t>
            </a:r>
            <a:r>
              <a:rPr lang="en-US" b="1" dirty="0"/>
              <a:t>Wien-filter</a:t>
            </a:r>
            <a:r>
              <a:rPr lang="en-US" dirty="0"/>
              <a:t> like system combining RF separators and dipoles.</a:t>
            </a:r>
          </a:p>
          <a:p>
            <a:pPr algn="just"/>
            <a:endParaRPr lang="en-US" dirty="0"/>
          </a:p>
          <a:p>
            <a:pPr algn="just"/>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algn="just"/>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To maintain identical collision energies at IPs we should replace SR lost in chicane, but low frequency RF not needed here as bunches have been split. For 12 km bend radius, we have a 1.4 km chicane with an </a:t>
            </a:r>
            <a:r>
              <a:rPr lang="en-US" b="1" dirty="0"/>
              <a:t>SR loss of 1 GeV</a:t>
            </a:r>
            <a:r>
              <a:rPr lang="en-US" dirty="0"/>
              <a:t>.</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But: we could </a:t>
            </a:r>
            <a:r>
              <a:rPr lang="en-US" b="1" dirty="0"/>
              <a:t>choose to not replace </a:t>
            </a:r>
            <a:r>
              <a:rPr lang="en-US" dirty="0"/>
              <a:t>some of this loss. Why? Remember we have </a:t>
            </a:r>
            <a:r>
              <a:rPr lang="en-US" i="1" dirty="0"/>
              <a:t>all</a:t>
            </a:r>
            <a:r>
              <a:rPr lang="en-US" dirty="0"/>
              <a:t> of </a:t>
            </a:r>
            <a:r>
              <a:rPr lang="en-US" dirty="0" err="1"/>
              <a:t>e+e</a:t>
            </a:r>
            <a:r>
              <a:rPr lang="en-US" dirty="0"/>
              <a:t>-, </a:t>
            </a:r>
            <a:r>
              <a:rPr lang="en-US" dirty="0" err="1"/>
              <a:t>e+e</a:t>
            </a:r>
            <a:r>
              <a:rPr lang="en-US" dirty="0"/>
              <a:t>+ </a:t>
            </a:r>
            <a:r>
              <a:rPr lang="en-US" i="1" dirty="0"/>
              <a:t>and</a:t>
            </a:r>
            <a:r>
              <a:rPr lang="en-US" dirty="0"/>
              <a:t> e-e- collisions: </a:t>
            </a:r>
          </a:p>
          <a:p>
            <a:pPr marL="285750" indent="-285750" algn="just">
              <a:buFont typeface="Arial" panose="020B0604020202020204" pitchFamily="34" charset="0"/>
              <a:buChar char="•"/>
            </a:pPr>
            <a:endParaRPr lang="en-US" dirty="0"/>
          </a:p>
          <a:p>
            <a:pPr marL="742950" lvl="1" indent="-285750" algn="just">
              <a:buFont typeface="Arial" panose="020B0604020202020204" pitchFamily="34" charset="0"/>
              <a:buChar char="•"/>
            </a:pPr>
            <a:r>
              <a:rPr lang="en-US" dirty="0"/>
              <a:t>Question (Graham Wilson, U. Kansas): </a:t>
            </a:r>
            <a:r>
              <a:rPr lang="en-US" b="1" dirty="0"/>
              <a:t>How do we poor detector physicists determine the initial state???</a:t>
            </a:r>
          </a:p>
          <a:p>
            <a:pPr marL="742950" lvl="1" indent="-285750" algn="just">
              <a:buFont typeface="Arial" panose="020B0604020202020204" pitchFamily="34" charset="0"/>
              <a:buChar char="•"/>
            </a:pPr>
            <a:endParaRPr lang="en-US" b="1" dirty="0"/>
          </a:p>
          <a:p>
            <a:pPr marL="742950" lvl="1" indent="-285750" algn="just">
              <a:buFont typeface="Arial" panose="020B0604020202020204" pitchFamily="34" charset="0"/>
              <a:buChar char="•"/>
            </a:pPr>
            <a:r>
              <a:rPr lang="en-US" dirty="0"/>
              <a:t>Answer (Vladimir Litvinenko, BNL, and ourselves): Choose the </a:t>
            </a:r>
            <a:r>
              <a:rPr lang="en-US" i="1" dirty="0"/>
              <a:t>relative ordering of the bunches </a:t>
            </a:r>
            <a:r>
              <a:rPr lang="en-US" dirty="0"/>
              <a:t>of left vs right linacs with appropriate path length between them. Do not fully compensate for SR loss in chicane. Remember only one partner sees a chicane before IPs. Then </a:t>
            </a:r>
            <a:r>
              <a:rPr lang="en-US" i="1" dirty="0"/>
              <a:t>either</a:t>
            </a:r>
            <a:r>
              <a:rPr lang="en-US" dirty="0"/>
              <a:t> </a:t>
            </a:r>
            <a:r>
              <a:rPr lang="en-US" b="1" dirty="0"/>
              <a:t>unlike-charge collisions are in the CM frame</a:t>
            </a:r>
            <a:r>
              <a:rPr lang="en-US" dirty="0"/>
              <a:t> and </a:t>
            </a:r>
            <a:r>
              <a:rPr lang="en-US" b="1" dirty="0"/>
              <a:t>like-charge collisions are Lorentz boosted in the direction of the bunch that did not yet traverse a chicane</a:t>
            </a:r>
            <a:r>
              <a:rPr lang="en-US" dirty="0"/>
              <a:t>, </a:t>
            </a:r>
            <a:r>
              <a:rPr lang="en-US" i="1" dirty="0"/>
              <a:t>or</a:t>
            </a:r>
            <a:r>
              <a:rPr lang="en-US" dirty="0"/>
              <a:t> vice-versa </a:t>
            </a:r>
            <a:r>
              <a:rPr lang="en-US" dirty="0">
                <a:sym typeface="Wingdings" panose="05000000000000000000" pitchFamily="2" charset="2"/>
              </a:rPr>
              <a:t>.</a:t>
            </a:r>
            <a:endParaRPr lang="en-US" dirty="0"/>
          </a:p>
        </p:txBody>
      </p:sp>
      <p:pic>
        <p:nvPicPr>
          <p:cNvPr id="35" name="Picture 34">
            <a:extLst>
              <a:ext uri="{FF2B5EF4-FFF2-40B4-BE49-F238E27FC236}">
                <a16:creationId xmlns:a16="http://schemas.microsoft.com/office/drawing/2014/main" id="{119AFBB9-0C0C-23F7-78B7-16F84E49E6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9662" y="2365135"/>
            <a:ext cx="5129868" cy="876166"/>
          </a:xfrm>
          <a:prstGeom prst="rect">
            <a:avLst/>
          </a:prstGeom>
        </p:spPr>
      </p:pic>
      <p:pic>
        <p:nvPicPr>
          <p:cNvPr id="6" name="Picture 5">
            <a:extLst>
              <a:ext uri="{FF2B5EF4-FFF2-40B4-BE49-F238E27FC236}">
                <a16:creationId xmlns:a16="http://schemas.microsoft.com/office/drawing/2014/main" id="{91685B73-A20B-4D84-9ACF-8AAE5FC94B5D}"/>
              </a:ext>
            </a:extLst>
          </p:cNvPr>
          <p:cNvPicPr>
            <a:picLocks noChangeAspect="1"/>
          </p:cNvPicPr>
          <p:nvPr/>
        </p:nvPicPr>
        <p:blipFill>
          <a:blip r:embed="rId4"/>
          <a:srcRect t="19521" b="16058"/>
          <a:stretch>
            <a:fillRect/>
          </a:stretch>
        </p:blipFill>
        <p:spPr>
          <a:xfrm>
            <a:off x="6040073" y="1235274"/>
            <a:ext cx="5370907" cy="1946256"/>
          </a:xfrm>
          <a:prstGeom prst="rect">
            <a:avLst/>
          </a:prstGeom>
        </p:spPr>
      </p:pic>
      <p:sp>
        <p:nvSpPr>
          <p:cNvPr id="2" name="TextBox 1">
            <a:extLst>
              <a:ext uri="{FF2B5EF4-FFF2-40B4-BE49-F238E27FC236}">
                <a16:creationId xmlns:a16="http://schemas.microsoft.com/office/drawing/2014/main" id="{6FE4B7B9-215B-68AC-C123-A6CB36923211}"/>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 Full Energy Delay Chicanes</a:t>
            </a:r>
          </a:p>
        </p:txBody>
      </p:sp>
      <p:sp>
        <p:nvSpPr>
          <p:cNvPr id="3" name="Slide Number Placeholder 2">
            <a:extLst>
              <a:ext uri="{FF2B5EF4-FFF2-40B4-BE49-F238E27FC236}">
                <a16:creationId xmlns:a16="http://schemas.microsoft.com/office/drawing/2014/main" id="{6DE5738F-E9F0-355A-4ECE-B93067478339}"/>
              </a:ext>
            </a:extLst>
          </p:cNvPr>
          <p:cNvSpPr>
            <a:spLocks noGrp="1"/>
          </p:cNvSpPr>
          <p:nvPr>
            <p:ph type="sldNum" sz="quarter" idx="10"/>
          </p:nvPr>
        </p:nvSpPr>
        <p:spPr/>
        <p:txBody>
          <a:bodyPr/>
          <a:lstStyle/>
          <a:p>
            <a:fld id="{A17469F9-1206-4003-9DDA-633F7BC237DB}" type="slidenum">
              <a:rPr lang="en-GB" smtClean="0"/>
              <a:t>17</a:t>
            </a:fld>
            <a:endParaRPr lang="en-GB" dirty="0"/>
          </a:p>
        </p:txBody>
      </p:sp>
      <p:sp>
        <p:nvSpPr>
          <p:cNvPr id="33" name="TextBox 32">
            <a:extLst>
              <a:ext uri="{FF2B5EF4-FFF2-40B4-BE49-F238E27FC236}">
                <a16:creationId xmlns:a16="http://schemas.microsoft.com/office/drawing/2014/main" id="{47A7F739-494F-E496-87AB-0EE07F1CFD9E}"/>
              </a:ext>
            </a:extLst>
          </p:cNvPr>
          <p:cNvSpPr txBox="1"/>
          <p:nvPr/>
        </p:nvSpPr>
        <p:spPr>
          <a:xfrm>
            <a:off x="374244" y="1673611"/>
            <a:ext cx="5175076" cy="646331"/>
          </a:xfrm>
          <a:prstGeom prst="rect">
            <a:avLst/>
          </a:prstGeom>
          <a:noFill/>
        </p:spPr>
        <p:txBody>
          <a:bodyPr wrap="square" rtlCol="0">
            <a:spAutoFit/>
          </a:bodyPr>
          <a:lstStyle/>
          <a:p>
            <a:pPr marL="285750" indent="-285750">
              <a:buFont typeface="Arial" panose="020B0604020202020204" pitchFamily="34" charset="0"/>
              <a:buChar char="•"/>
            </a:pPr>
            <a:r>
              <a:rPr lang="en-US" dirty="0"/>
              <a:t>Again, use </a:t>
            </a:r>
            <a:r>
              <a:rPr lang="en-US" b="1" dirty="0"/>
              <a:t>helical trajectories </a:t>
            </a:r>
            <a:r>
              <a:rPr lang="en-US" dirty="0"/>
              <a:t>within the chicanes to avoid counter-propagating bunch collisions.</a:t>
            </a:r>
          </a:p>
        </p:txBody>
      </p:sp>
    </p:spTree>
    <p:extLst>
      <p:ext uri="{BB962C8B-B14F-4D97-AF65-F5344CB8AC3E}">
        <p14:creationId xmlns:p14="http://schemas.microsoft.com/office/powerpoint/2010/main" val="15867096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EEAC4-4C80-DE23-0546-DEF39914128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1BA1277-79C5-24B9-E914-C9C0C0CCE556}"/>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Ghost Collider – Concept 4: Four IP’s in Series</a:t>
            </a:r>
          </a:p>
        </p:txBody>
      </p:sp>
      <p:grpSp>
        <p:nvGrpSpPr>
          <p:cNvPr id="5" name="Group 4">
            <a:extLst>
              <a:ext uri="{FF2B5EF4-FFF2-40B4-BE49-F238E27FC236}">
                <a16:creationId xmlns:a16="http://schemas.microsoft.com/office/drawing/2014/main" id="{346C3F06-5932-C0F8-0DD6-8E3322EA72B4}"/>
              </a:ext>
            </a:extLst>
          </p:cNvPr>
          <p:cNvGrpSpPr/>
          <p:nvPr/>
        </p:nvGrpSpPr>
        <p:grpSpPr>
          <a:xfrm>
            <a:off x="331384" y="980122"/>
            <a:ext cx="11529231" cy="1116870"/>
            <a:chOff x="325366" y="4201426"/>
            <a:chExt cx="11529231" cy="1116870"/>
          </a:xfrm>
        </p:grpSpPr>
        <p:pic>
          <p:nvPicPr>
            <p:cNvPr id="6" name="Picture 5">
              <a:extLst>
                <a:ext uri="{FF2B5EF4-FFF2-40B4-BE49-F238E27FC236}">
                  <a16:creationId xmlns:a16="http://schemas.microsoft.com/office/drawing/2014/main" id="{A6915D4A-B3BD-C4AF-5FE9-1935FCB5ED1E}"/>
                </a:ext>
              </a:extLst>
            </p:cNvPr>
            <p:cNvPicPr>
              <a:picLocks noChangeAspect="1"/>
            </p:cNvPicPr>
            <p:nvPr/>
          </p:nvPicPr>
          <p:blipFill>
            <a:blip r:embed="rId3"/>
            <a:stretch>
              <a:fillRect/>
            </a:stretch>
          </p:blipFill>
          <p:spPr>
            <a:xfrm flipV="1">
              <a:off x="6129112" y="4766994"/>
              <a:ext cx="823265" cy="149323"/>
            </a:xfrm>
            <a:prstGeom prst="rect">
              <a:avLst/>
            </a:prstGeom>
          </p:spPr>
        </p:pic>
        <p:pic>
          <p:nvPicPr>
            <p:cNvPr id="7" name="Picture 6">
              <a:extLst>
                <a:ext uri="{FF2B5EF4-FFF2-40B4-BE49-F238E27FC236}">
                  <a16:creationId xmlns:a16="http://schemas.microsoft.com/office/drawing/2014/main" id="{7FF16FC1-E70C-A359-C858-5759CA2976B5}"/>
                </a:ext>
              </a:extLst>
            </p:cNvPr>
            <p:cNvPicPr>
              <a:picLocks noChangeAspect="1"/>
            </p:cNvPicPr>
            <p:nvPr/>
          </p:nvPicPr>
          <p:blipFill>
            <a:blip r:embed="rId3"/>
            <a:stretch>
              <a:fillRect/>
            </a:stretch>
          </p:blipFill>
          <p:spPr>
            <a:xfrm rot="10800000" flipV="1">
              <a:off x="6094684" y="4632324"/>
              <a:ext cx="823265" cy="149323"/>
            </a:xfrm>
            <a:prstGeom prst="rect">
              <a:avLst/>
            </a:prstGeom>
          </p:spPr>
        </p:pic>
        <p:pic>
          <p:nvPicPr>
            <p:cNvPr id="8" name="Picture 7">
              <a:extLst>
                <a:ext uri="{FF2B5EF4-FFF2-40B4-BE49-F238E27FC236}">
                  <a16:creationId xmlns:a16="http://schemas.microsoft.com/office/drawing/2014/main" id="{80049B26-4290-00DC-40C9-D99471933598}"/>
                </a:ext>
              </a:extLst>
            </p:cNvPr>
            <p:cNvPicPr>
              <a:picLocks noChangeAspect="1"/>
            </p:cNvPicPr>
            <p:nvPr/>
          </p:nvPicPr>
          <p:blipFill>
            <a:blip r:embed="rId4"/>
            <a:stretch>
              <a:fillRect/>
            </a:stretch>
          </p:blipFill>
          <p:spPr>
            <a:xfrm>
              <a:off x="5261593" y="4639057"/>
              <a:ext cx="786383" cy="154396"/>
            </a:xfrm>
            <a:prstGeom prst="rect">
              <a:avLst/>
            </a:prstGeom>
          </p:spPr>
        </p:pic>
        <p:cxnSp>
          <p:nvCxnSpPr>
            <p:cNvPr id="9" name="Straight Connector 8">
              <a:extLst>
                <a:ext uri="{FF2B5EF4-FFF2-40B4-BE49-F238E27FC236}">
                  <a16:creationId xmlns:a16="http://schemas.microsoft.com/office/drawing/2014/main" id="{E45849EB-31DF-F476-F4B5-654DAA9CEAD1}"/>
                </a:ext>
              </a:extLst>
            </p:cNvPr>
            <p:cNvCxnSpPr>
              <a:cxnSpLocks/>
            </p:cNvCxnSpPr>
            <p:nvPr/>
          </p:nvCxnSpPr>
          <p:spPr>
            <a:xfrm flipV="1">
              <a:off x="5247892" y="4777223"/>
              <a:ext cx="876327" cy="8323"/>
            </a:xfrm>
            <a:prstGeom prst="line">
              <a:avLst/>
            </a:prstGeom>
            <a:ln>
              <a:solidFill>
                <a:srgbClr val="FF2600"/>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38B34AC-D4EA-2540-4C32-D7AEA0BFD95C}"/>
                </a:ext>
              </a:extLst>
            </p:cNvPr>
            <p:cNvPicPr>
              <a:picLocks noChangeAspect="1"/>
            </p:cNvPicPr>
            <p:nvPr/>
          </p:nvPicPr>
          <p:blipFill>
            <a:blip r:embed="rId4"/>
            <a:srcRect b="13138"/>
            <a:stretch/>
          </p:blipFill>
          <p:spPr>
            <a:xfrm rot="10800000">
              <a:off x="5239874" y="4779215"/>
              <a:ext cx="786383" cy="148350"/>
            </a:xfrm>
            <a:prstGeom prst="rect">
              <a:avLst/>
            </a:prstGeom>
          </p:spPr>
        </p:pic>
        <p:cxnSp>
          <p:nvCxnSpPr>
            <p:cNvPr id="11" name="Straight Connector 10">
              <a:extLst>
                <a:ext uri="{FF2B5EF4-FFF2-40B4-BE49-F238E27FC236}">
                  <a16:creationId xmlns:a16="http://schemas.microsoft.com/office/drawing/2014/main" id="{EBE42F3C-08EA-9095-9D63-136491D052A2}"/>
                </a:ext>
              </a:extLst>
            </p:cNvPr>
            <p:cNvCxnSpPr>
              <a:cxnSpLocks/>
              <a:endCxn id="24" idx="1"/>
            </p:cNvCxnSpPr>
            <p:nvPr/>
          </p:nvCxnSpPr>
          <p:spPr>
            <a:xfrm flipV="1">
              <a:off x="6047976" y="4770892"/>
              <a:ext cx="876327" cy="8323"/>
            </a:xfrm>
            <a:prstGeom prst="line">
              <a:avLst/>
            </a:prstGeom>
            <a:ln>
              <a:solidFill>
                <a:srgbClr val="0432FF"/>
              </a:solidFill>
            </a:ln>
            <a:effectLst/>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527F022E-8A3B-556A-ECB1-57BC31850652}"/>
                </a:ext>
              </a:extLst>
            </p:cNvPr>
            <p:cNvPicPr>
              <a:picLocks noChangeAspect="1"/>
            </p:cNvPicPr>
            <p:nvPr/>
          </p:nvPicPr>
          <p:blipFill>
            <a:blip r:embed="rId5"/>
            <a:srcRect l="11285"/>
            <a:stretch/>
          </p:blipFill>
          <p:spPr>
            <a:xfrm>
              <a:off x="9681208" y="4233132"/>
              <a:ext cx="2173389" cy="1059180"/>
            </a:xfrm>
            <a:prstGeom prst="rect">
              <a:avLst/>
            </a:prstGeom>
          </p:spPr>
        </p:pic>
        <p:pic>
          <p:nvPicPr>
            <p:cNvPr id="13" name="Picture 12">
              <a:extLst>
                <a:ext uri="{FF2B5EF4-FFF2-40B4-BE49-F238E27FC236}">
                  <a16:creationId xmlns:a16="http://schemas.microsoft.com/office/drawing/2014/main" id="{E0BF2695-C367-6282-0BA6-9E3852D4A932}"/>
                </a:ext>
              </a:extLst>
            </p:cNvPr>
            <p:cNvPicPr>
              <a:picLocks noChangeAspect="1"/>
            </p:cNvPicPr>
            <p:nvPr/>
          </p:nvPicPr>
          <p:blipFill>
            <a:blip r:embed="rId5"/>
            <a:srcRect l="11285"/>
            <a:stretch/>
          </p:blipFill>
          <p:spPr>
            <a:xfrm rot="10800000">
              <a:off x="325366" y="4259116"/>
              <a:ext cx="2173389" cy="1059180"/>
            </a:xfrm>
            <a:prstGeom prst="rect">
              <a:avLst/>
            </a:prstGeom>
          </p:spPr>
        </p:pic>
        <p:sp>
          <p:nvSpPr>
            <p:cNvPr id="14" name="TextBox 40">
              <a:extLst>
                <a:ext uri="{FF2B5EF4-FFF2-40B4-BE49-F238E27FC236}">
                  <a16:creationId xmlns:a16="http://schemas.microsoft.com/office/drawing/2014/main" id="{4E941CB9-0A02-2B03-A2A4-72159789E69C}"/>
                </a:ext>
              </a:extLst>
            </p:cNvPr>
            <p:cNvSpPr txBox="1"/>
            <p:nvPr/>
          </p:nvSpPr>
          <p:spPr>
            <a:xfrm>
              <a:off x="5891255" y="4801775"/>
              <a:ext cx="44717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highlight>
                    <a:srgbClr val="FFFF00"/>
                  </a:highlight>
                </a:rPr>
                <a:t>IPs</a:t>
              </a:r>
            </a:p>
          </p:txBody>
        </p:sp>
        <p:pic>
          <p:nvPicPr>
            <p:cNvPr id="15" name="Graphic 41" descr="Star">
              <a:extLst>
                <a:ext uri="{FF2B5EF4-FFF2-40B4-BE49-F238E27FC236}">
                  <a16:creationId xmlns:a16="http://schemas.microsoft.com/office/drawing/2014/main" id="{0F151C8B-5E21-B490-BF9B-57BE2DB71FF9}"/>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5890645" y="4588960"/>
              <a:ext cx="335307" cy="335307"/>
            </a:xfrm>
            <a:prstGeom prst="rect">
              <a:avLst/>
            </a:prstGeom>
          </p:spPr>
        </p:pic>
        <p:sp>
          <p:nvSpPr>
            <p:cNvPr id="16" name="TextBox 42">
              <a:extLst>
                <a:ext uri="{FF2B5EF4-FFF2-40B4-BE49-F238E27FC236}">
                  <a16:creationId xmlns:a16="http://schemas.microsoft.com/office/drawing/2014/main" id="{A28BF6B8-E977-C805-1E2A-E004BB382F6D}"/>
                </a:ext>
              </a:extLst>
            </p:cNvPr>
            <p:cNvSpPr txBox="1"/>
            <p:nvPr/>
          </p:nvSpPr>
          <p:spPr>
            <a:xfrm>
              <a:off x="813489" y="4575339"/>
              <a:ext cx="492251"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Arc</a:t>
              </a:r>
            </a:p>
          </p:txBody>
        </p:sp>
        <p:sp>
          <p:nvSpPr>
            <p:cNvPr id="17" name="TextBox 43">
              <a:extLst>
                <a:ext uri="{FF2B5EF4-FFF2-40B4-BE49-F238E27FC236}">
                  <a16:creationId xmlns:a16="http://schemas.microsoft.com/office/drawing/2014/main" id="{5DEF805A-4EEC-3703-62EE-A774E0BD7B48}"/>
                </a:ext>
              </a:extLst>
            </p:cNvPr>
            <p:cNvSpPr txBox="1"/>
            <p:nvPr/>
          </p:nvSpPr>
          <p:spPr>
            <a:xfrm>
              <a:off x="10883014" y="4557671"/>
              <a:ext cx="492251"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7030A0"/>
                  </a:solidFill>
                </a:rPr>
                <a:t>Arc</a:t>
              </a:r>
            </a:p>
          </p:txBody>
        </p:sp>
        <p:sp>
          <p:nvSpPr>
            <p:cNvPr id="18" name="TextBox 44">
              <a:extLst>
                <a:ext uri="{FF2B5EF4-FFF2-40B4-BE49-F238E27FC236}">
                  <a16:creationId xmlns:a16="http://schemas.microsoft.com/office/drawing/2014/main" id="{716E5A3C-B17F-B4FA-B7A6-8205E06A7B2F}"/>
                </a:ext>
              </a:extLst>
            </p:cNvPr>
            <p:cNvSpPr txBox="1"/>
            <p:nvPr/>
          </p:nvSpPr>
          <p:spPr>
            <a:xfrm>
              <a:off x="3077463" y="4201426"/>
              <a:ext cx="1055097" cy="369332"/>
            </a:xfrm>
            <a:prstGeom prst="rect">
              <a:avLst/>
            </a:prstGeom>
            <a:noFill/>
            <a:ln>
              <a:no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SRF Linac</a:t>
              </a:r>
            </a:p>
          </p:txBody>
        </p:sp>
        <p:sp>
          <p:nvSpPr>
            <p:cNvPr id="19" name="TextBox 45">
              <a:extLst>
                <a:ext uri="{FF2B5EF4-FFF2-40B4-BE49-F238E27FC236}">
                  <a16:creationId xmlns:a16="http://schemas.microsoft.com/office/drawing/2014/main" id="{D6F1E95F-C6E6-5704-5F18-8F0779AF270B}"/>
                </a:ext>
              </a:extLst>
            </p:cNvPr>
            <p:cNvSpPr txBox="1"/>
            <p:nvPr/>
          </p:nvSpPr>
          <p:spPr>
            <a:xfrm>
              <a:off x="7939711" y="4203225"/>
              <a:ext cx="1055097" cy="369332"/>
            </a:xfrm>
            <a:prstGeom prst="rect">
              <a:avLst/>
            </a:prstGeom>
            <a:noFill/>
            <a:ln>
              <a:no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SRF Linac</a:t>
              </a:r>
            </a:p>
          </p:txBody>
        </p:sp>
        <p:sp>
          <p:nvSpPr>
            <p:cNvPr id="20" name="TextBox 46">
              <a:extLst>
                <a:ext uri="{FF2B5EF4-FFF2-40B4-BE49-F238E27FC236}">
                  <a16:creationId xmlns:a16="http://schemas.microsoft.com/office/drawing/2014/main" id="{7A6852AF-CA47-4EFE-6161-654B10FA3742}"/>
                </a:ext>
              </a:extLst>
            </p:cNvPr>
            <p:cNvSpPr txBox="1"/>
            <p:nvPr/>
          </p:nvSpPr>
          <p:spPr>
            <a:xfrm>
              <a:off x="5546386" y="4202984"/>
              <a:ext cx="101630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Chicanes</a:t>
              </a:r>
            </a:p>
          </p:txBody>
        </p:sp>
        <p:pic>
          <p:nvPicPr>
            <p:cNvPr id="21" name="Picture 20">
              <a:extLst>
                <a:ext uri="{FF2B5EF4-FFF2-40B4-BE49-F238E27FC236}">
                  <a16:creationId xmlns:a16="http://schemas.microsoft.com/office/drawing/2014/main" id="{37D545D9-76A7-CE45-F5E8-05101D76F3A3}"/>
                </a:ext>
              </a:extLst>
            </p:cNvPr>
            <p:cNvPicPr>
              <a:picLocks noChangeAspect="1"/>
            </p:cNvPicPr>
            <p:nvPr/>
          </p:nvPicPr>
          <p:blipFill>
            <a:blip r:embed="rId7"/>
            <a:srcRect l="8686" t="2646" r="10275"/>
            <a:stretch/>
          </p:blipFill>
          <p:spPr>
            <a:xfrm flipV="1">
              <a:off x="2504688" y="4684878"/>
              <a:ext cx="914400" cy="172028"/>
            </a:xfrm>
            <a:prstGeom prst="rect">
              <a:avLst/>
            </a:prstGeom>
          </p:spPr>
        </p:pic>
        <p:pic>
          <p:nvPicPr>
            <p:cNvPr id="22" name="Picture 21">
              <a:extLst>
                <a:ext uri="{FF2B5EF4-FFF2-40B4-BE49-F238E27FC236}">
                  <a16:creationId xmlns:a16="http://schemas.microsoft.com/office/drawing/2014/main" id="{4816ED0C-3685-1533-2EF4-7B8C8EA3CB9E}"/>
                </a:ext>
              </a:extLst>
            </p:cNvPr>
            <p:cNvPicPr>
              <a:picLocks noChangeAspect="1"/>
            </p:cNvPicPr>
            <p:nvPr/>
          </p:nvPicPr>
          <p:blipFill>
            <a:blip r:embed="rId7"/>
            <a:srcRect l="8686" t="2646" r="10275"/>
            <a:stretch/>
          </p:blipFill>
          <p:spPr>
            <a:xfrm flipV="1">
              <a:off x="3419092" y="4684878"/>
              <a:ext cx="914400" cy="172028"/>
            </a:xfrm>
            <a:prstGeom prst="rect">
              <a:avLst/>
            </a:prstGeom>
          </p:spPr>
        </p:pic>
        <p:pic>
          <p:nvPicPr>
            <p:cNvPr id="23" name="Picture 22">
              <a:extLst>
                <a:ext uri="{FF2B5EF4-FFF2-40B4-BE49-F238E27FC236}">
                  <a16:creationId xmlns:a16="http://schemas.microsoft.com/office/drawing/2014/main" id="{CABF2C22-DEE5-A842-BC9E-54E607F42F70}"/>
                </a:ext>
              </a:extLst>
            </p:cNvPr>
            <p:cNvPicPr>
              <a:picLocks noChangeAspect="1"/>
            </p:cNvPicPr>
            <p:nvPr/>
          </p:nvPicPr>
          <p:blipFill>
            <a:blip r:embed="rId7"/>
            <a:srcRect l="8686" t="2646" r="10275"/>
            <a:stretch/>
          </p:blipFill>
          <p:spPr>
            <a:xfrm flipV="1">
              <a:off x="4333492" y="4684878"/>
              <a:ext cx="914400" cy="172028"/>
            </a:xfrm>
            <a:prstGeom prst="rect">
              <a:avLst/>
            </a:prstGeom>
          </p:spPr>
        </p:pic>
        <p:pic>
          <p:nvPicPr>
            <p:cNvPr id="24" name="Picture 23">
              <a:extLst>
                <a:ext uri="{FF2B5EF4-FFF2-40B4-BE49-F238E27FC236}">
                  <a16:creationId xmlns:a16="http://schemas.microsoft.com/office/drawing/2014/main" id="{EFF40D0F-C8D8-2A23-ED58-5A09069676A1}"/>
                </a:ext>
              </a:extLst>
            </p:cNvPr>
            <p:cNvPicPr>
              <a:picLocks noChangeAspect="1"/>
            </p:cNvPicPr>
            <p:nvPr/>
          </p:nvPicPr>
          <p:blipFill>
            <a:blip r:embed="rId7"/>
            <a:srcRect l="8686" t="2646" r="10275"/>
            <a:stretch/>
          </p:blipFill>
          <p:spPr>
            <a:xfrm flipV="1">
              <a:off x="6924303" y="4684878"/>
              <a:ext cx="914400" cy="172028"/>
            </a:xfrm>
            <a:prstGeom prst="rect">
              <a:avLst/>
            </a:prstGeom>
          </p:spPr>
        </p:pic>
        <p:pic>
          <p:nvPicPr>
            <p:cNvPr id="25" name="Picture 24">
              <a:extLst>
                <a:ext uri="{FF2B5EF4-FFF2-40B4-BE49-F238E27FC236}">
                  <a16:creationId xmlns:a16="http://schemas.microsoft.com/office/drawing/2014/main" id="{3B421881-32EB-B873-23B8-B88A994AC064}"/>
                </a:ext>
              </a:extLst>
            </p:cNvPr>
            <p:cNvPicPr>
              <a:picLocks noChangeAspect="1"/>
            </p:cNvPicPr>
            <p:nvPr/>
          </p:nvPicPr>
          <p:blipFill>
            <a:blip r:embed="rId7"/>
            <a:srcRect l="8686" t="2646" r="10275"/>
            <a:stretch/>
          </p:blipFill>
          <p:spPr>
            <a:xfrm flipV="1">
              <a:off x="7838707" y="4684878"/>
              <a:ext cx="914400" cy="172028"/>
            </a:xfrm>
            <a:prstGeom prst="rect">
              <a:avLst/>
            </a:prstGeom>
          </p:spPr>
        </p:pic>
        <p:pic>
          <p:nvPicPr>
            <p:cNvPr id="26" name="Picture 25">
              <a:extLst>
                <a:ext uri="{FF2B5EF4-FFF2-40B4-BE49-F238E27FC236}">
                  <a16:creationId xmlns:a16="http://schemas.microsoft.com/office/drawing/2014/main" id="{C13C14C7-5AF5-DA10-ABFB-7FCBA4057B24}"/>
                </a:ext>
              </a:extLst>
            </p:cNvPr>
            <p:cNvPicPr>
              <a:picLocks noChangeAspect="1"/>
            </p:cNvPicPr>
            <p:nvPr/>
          </p:nvPicPr>
          <p:blipFill>
            <a:blip r:embed="rId7"/>
            <a:srcRect l="8686" t="2646" r="10275"/>
            <a:stretch/>
          </p:blipFill>
          <p:spPr>
            <a:xfrm flipV="1">
              <a:off x="8753107" y="4684878"/>
              <a:ext cx="914400" cy="172028"/>
            </a:xfrm>
            <a:prstGeom prst="rect">
              <a:avLst/>
            </a:prstGeom>
          </p:spPr>
        </p:pic>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6587C77-E54C-1480-1689-4FB6606629E9}"/>
                  </a:ext>
                </a:extLst>
              </p:cNvPr>
              <p:cNvSpPr txBox="1"/>
              <p:nvPr/>
            </p:nvSpPr>
            <p:spPr>
              <a:xfrm>
                <a:off x="506223" y="2179686"/>
                <a:ext cx="6452172" cy="4423134"/>
              </a:xfrm>
              <a:prstGeom prst="rect">
                <a:avLst/>
              </a:prstGeom>
              <a:noFill/>
            </p:spPr>
            <p:txBody>
              <a:bodyPr wrap="square" rtlCol="0">
                <a:spAutoFit/>
              </a:bodyPr>
              <a:lstStyle/>
              <a:p>
                <a:pPr marL="285750" indent="-285750">
                  <a:buFont typeface="Arial" panose="020B0604020202020204" pitchFamily="34" charset="0"/>
                  <a:buChar char="•"/>
                </a:pPr>
                <a:r>
                  <a:rPr lang="en-US" dirty="0"/>
                  <a:t>Example of four IRs in series</a:t>
                </a:r>
                <a14:m>
                  <m:oMath xmlns:m="http://schemas.openxmlformats.org/officeDocument/2006/math">
                    <m:r>
                      <a:rPr lang="en-GB" b="0" i="0" smtClean="0">
                        <a:latin typeface="Cambria Math" panose="02040503050406030204" pitchFamily="18" charset="0"/>
                      </a:rPr>
                      <m:t>, </m:t>
                    </m:r>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𝑥</m:t>
                        </m:r>
                      </m:sub>
                      <m:sup>
                        <m:r>
                          <a:rPr lang="en-US" i="1">
                            <a:latin typeface="Cambria Math" panose="02040503050406030204" pitchFamily="18" charset="0"/>
                          </a:rPr>
                          <m:t>∗</m:t>
                        </m:r>
                      </m:sup>
                    </m:sSubSup>
                  </m:oMath>
                </a14:m>
                <a:r>
                  <a:rPr lang="en-US" dirty="0"/>
                  <a:t> and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ea typeface="Cambria Math" panose="02040503050406030204" pitchFamily="18" charset="0"/>
                          </a:rPr>
                          <m:t>𝑦</m:t>
                        </m:r>
                      </m:sub>
                      <m:sup>
                        <m:r>
                          <a:rPr lang="en-US" i="1">
                            <a:latin typeface="Cambria Math" panose="02040503050406030204" pitchFamily="18" charset="0"/>
                          </a:rPr>
                          <m:t>∗</m:t>
                        </m:r>
                      </m:sup>
                    </m:sSubSup>
                  </m:oMath>
                </a14:m>
                <a:r>
                  <a:rPr lang="en-US" dirty="0"/>
                  <a:t> = 3.5 mm. The phase advance between IP1 and IP2 is (n ± ½) </a:t>
                </a:r>
                <a14:m>
                  <m:oMath xmlns:m="http://schemas.openxmlformats.org/officeDocument/2006/math">
                    <m:r>
                      <a:rPr lang="en-US" i="1">
                        <a:latin typeface="Cambria Math" panose="02040503050406030204" pitchFamily="18" charset="0"/>
                        <a:ea typeface="Cambria Math" panose="02040503050406030204" pitchFamily="18" charset="0"/>
                      </a:rPr>
                      <m:t>𝜋</m:t>
                    </m:r>
                  </m:oMath>
                </a14:m>
                <a:r>
                  <a:rPr lang="en-US" dirty="0"/>
                  <a:t>.</a:t>
                </a:r>
              </a:p>
              <a:p>
                <a:endParaRPr lang="en-US" dirty="0"/>
              </a:p>
              <a:p>
                <a:pPr marL="285750" indent="-285750">
                  <a:buFont typeface="Arial" panose="020B0604020202020204" pitchFamily="34" charset="0"/>
                  <a:buChar char="•"/>
                </a:pPr>
                <a:r>
                  <a:rPr lang="en-US" dirty="0"/>
                  <a:t>The lower plot shows the first and second order Montague functions, showing &gt;99% cancelation of the chromatic errors. The cancelation will be disturbed when position and focusing errors are introduced, but should still be sufficient.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Bunch train structure and damping rings are same as ILC.</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Luminosity and RF power are both linear functions of train repetition rate – picking 30 Hz results in facility instantaneous luminosity of </a:t>
                </a:r>
                <a:r>
                  <a:rPr lang="en-US" b="1" dirty="0"/>
                  <a:t>11 x 10</a:t>
                </a:r>
                <a:r>
                  <a:rPr lang="en-US" b="1" baseline="30000" dirty="0"/>
                  <a:t>34</a:t>
                </a:r>
                <a:r>
                  <a:rPr lang="en-US" b="1" dirty="0"/>
                  <a:t> cm</a:t>
                </a:r>
                <a:r>
                  <a:rPr lang="en-US" b="1" baseline="30000" dirty="0"/>
                  <a:t>-2</a:t>
                </a:r>
                <a:r>
                  <a:rPr lang="en-US" b="1" dirty="0"/>
                  <a:t>s</a:t>
                </a:r>
                <a:r>
                  <a:rPr lang="en-US" b="1" baseline="30000" dirty="0"/>
                  <a:t>-1</a:t>
                </a:r>
                <a:r>
                  <a:rPr lang="en-US" b="1" dirty="0"/>
                  <a:t> @ 100 MW </a:t>
                </a:r>
                <a:r>
                  <a:rPr lang="en-US" dirty="0"/>
                  <a:t>electrical power</a:t>
                </a:r>
                <a:r>
                  <a:rPr lang="en-US" b="1" dirty="0"/>
                  <a:t>*.</a:t>
                </a:r>
              </a:p>
              <a:p>
                <a:pPr algn="just"/>
                <a:r>
                  <a:rPr lang="en-US" b="1" dirty="0"/>
                  <a:t>	</a:t>
                </a:r>
              </a:p>
              <a:p>
                <a:pPr algn="just"/>
                <a:r>
                  <a:rPr lang="en-US" sz="1400" dirty="0"/>
                  <a:t>* Includes: Damping rings, Linac RF, Cryogenics, SR replacement in arcs and chicanes, calculation details available on request.</a:t>
                </a:r>
              </a:p>
            </p:txBody>
          </p:sp>
        </mc:Choice>
        <mc:Fallback xmlns="">
          <p:sp>
            <p:nvSpPr>
              <p:cNvPr id="27" name="TextBox 26">
                <a:extLst>
                  <a:ext uri="{FF2B5EF4-FFF2-40B4-BE49-F238E27FC236}">
                    <a16:creationId xmlns:a16="http://schemas.microsoft.com/office/drawing/2014/main" id="{C6587C77-E54C-1480-1689-4FB6606629E9}"/>
                  </a:ext>
                </a:extLst>
              </p:cNvPr>
              <p:cNvSpPr txBox="1">
                <a:spLocks noRot="1" noChangeAspect="1" noMove="1" noResize="1" noEditPoints="1" noAdjustHandles="1" noChangeArrowheads="1" noChangeShapeType="1" noTextEdit="1"/>
              </p:cNvSpPr>
              <p:nvPr/>
            </p:nvSpPr>
            <p:spPr>
              <a:xfrm>
                <a:off x="506223" y="2179686"/>
                <a:ext cx="6452172" cy="4423134"/>
              </a:xfrm>
              <a:prstGeom prst="rect">
                <a:avLst/>
              </a:prstGeom>
              <a:blipFill>
                <a:blip r:embed="rId8"/>
                <a:stretch>
                  <a:fillRect l="-567" t="-690" r="-851" b="-552"/>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7252676B-93D0-E019-6EC0-4B0CC4215D2B}"/>
              </a:ext>
            </a:extLst>
          </p:cNvPr>
          <p:cNvSpPr>
            <a:spLocks noGrp="1"/>
          </p:cNvSpPr>
          <p:nvPr>
            <p:ph type="sldNum" sz="quarter" idx="10"/>
          </p:nvPr>
        </p:nvSpPr>
        <p:spPr/>
        <p:txBody>
          <a:bodyPr/>
          <a:lstStyle/>
          <a:p>
            <a:fld id="{A17469F9-1206-4003-9DDA-633F7BC237DB}" type="slidenum">
              <a:rPr lang="en-GB" smtClean="0"/>
              <a:t>18</a:t>
            </a:fld>
            <a:endParaRPr lang="en-GB" dirty="0"/>
          </a:p>
        </p:txBody>
      </p:sp>
      <p:pic>
        <p:nvPicPr>
          <p:cNvPr id="30" name="Picture 29" descr="A screenshot of a graph&#10;&#10;AI-generated content may be incorrect.">
            <a:extLst>
              <a:ext uri="{FF2B5EF4-FFF2-40B4-BE49-F238E27FC236}">
                <a16:creationId xmlns:a16="http://schemas.microsoft.com/office/drawing/2014/main" id="{D7CD3936-8C43-E3AD-30CC-598D33CDDE9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50102" y="2030238"/>
            <a:ext cx="3901448" cy="4523241"/>
          </a:xfrm>
          <a:prstGeom prst="rect">
            <a:avLst/>
          </a:prstGeom>
        </p:spPr>
      </p:pic>
    </p:spTree>
    <p:extLst>
      <p:ext uri="{BB962C8B-B14F-4D97-AF65-F5344CB8AC3E}">
        <p14:creationId xmlns:p14="http://schemas.microsoft.com/office/powerpoint/2010/main" val="1201556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20DD9-1FA8-D858-9A84-368CAB50760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A8B97C1-9F5A-93DE-1974-5A64B7B8242E}"/>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Can The Ghost Collider Proposal Be Improved?</a:t>
            </a:r>
          </a:p>
        </p:txBody>
      </p:sp>
      <p:grpSp>
        <p:nvGrpSpPr>
          <p:cNvPr id="5" name="Group 4">
            <a:extLst>
              <a:ext uri="{FF2B5EF4-FFF2-40B4-BE49-F238E27FC236}">
                <a16:creationId xmlns:a16="http://schemas.microsoft.com/office/drawing/2014/main" id="{E014BA16-FCB4-4480-47A6-A30B4D10888E}"/>
              </a:ext>
            </a:extLst>
          </p:cNvPr>
          <p:cNvGrpSpPr/>
          <p:nvPr/>
        </p:nvGrpSpPr>
        <p:grpSpPr>
          <a:xfrm>
            <a:off x="331384" y="980122"/>
            <a:ext cx="11529231" cy="1116870"/>
            <a:chOff x="325366" y="4201426"/>
            <a:chExt cx="11529231" cy="1116870"/>
          </a:xfrm>
        </p:grpSpPr>
        <p:pic>
          <p:nvPicPr>
            <p:cNvPr id="6" name="Picture 5">
              <a:extLst>
                <a:ext uri="{FF2B5EF4-FFF2-40B4-BE49-F238E27FC236}">
                  <a16:creationId xmlns:a16="http://schemas.microsoft.com/office/drawing/2014/main" id="{40D78CCB-721C-E61F-72A8-213C8BDB985A}"/>
                </a:ext>
              </a:extLst>
            </p:cNvPr>
            <p:cNvPicPr>
              <a:picLocks noChangeAspect="1"/>
            </p:cNvPicPr>
            <p:nvPr/>
          </p:nvPicPr>
          <p:blipFill>
            <a:blip r:embed="rId3"/>
            <a:stretch>
              <a:fillRect/>
            </a:stretch>
          </p:blipFill>
          <p:spPr>
            <a:xfrm flipV="1">
              <a:off x="6129112" y="4766994"/>
              <a:ext cx="823265" cy="149323"/>
            </a:xfrm>
            <a:prstGeom prst="rect">
              <a:avLst/>
            </a:prstGeom>
          </p:spPr>
        </p:pic>
        <p:pic>
          <p:nvPicPr>
            <p:cNvPr id="7" name="Picture 6">
              <a:extLst>
                <a:ext uri="{FF2B5EF4-FFF2-40B4-BE49-F238E27FC236}">
                  <a16:creationId xmlns:a16="http://schemas.microsoft.com/office/drawing/2014/main" id="{F39CB12E-2AE1-A75E-CCAF-D8065F2F286F}"/>
                </a:ext>
              </a:extLst>
            </p:cNvPr>
            <p:cNvPicPr>
              <a:picLocks noChangeAspect="1"/>
            </p:cNvPicPr>
            <p:nvPr/>
          </p:nvPicPr>
          <p:blipFill>
            <a:blip r:embed="rId3"/>
            <a:stretch>
              <a:fillRect/>
            </a:stretch>
          </p:blipFill>
          <p:spPr>
            <a:xfrm rot="10800000" flipV="1">
              <a:off x="6094684" y="4632324"/>
              <a:ext cx="823265" cy="149323"/>
            </a:xfrm>
            <a:prstGeom prst="rect">
              <a:avLst/>
            </a:prstGeom>
          </p:spPr>
        </p:pic>
        <p:pic>
          <p:nvPicPr>
            <p:cNvPr id="8" name="Picture 7">
              <a:extLst>
                <a:ext uri="{FF2B5EF4-FFF2-40B4-BE49-F238E27FC236}">
                  <a16:creationId xmlns:a16="http://schemas.microsoft.com/office/drawing/2014/main" id="{395B116C-58D5-364C-DA25-CDB3FEF0E4A7}"/>
                </a:ext>
              </a:extLst>
            </p:cNvPr>
            <p:cNvPicPr>
              <a:picLocks noChangeAspect="1"/>
            </p:cNvPicPr>
            <p:nvPr/>
          </p:nvPicPr>
          <p:blipFill>
            <a:blip r:embed="rId4"/>
            <a:stretch>
              <a:fillRect/>
            </a:stretch>
          </p:blipFill>
          <p:spPr>
            <a:xfrm>
              <a:off x="5261593" y="4639057"/>
              <a:ext cx="786383" cy="154396"/>
            </a:xfrm>
            <a:prstGeom prst="rect">
              <a:avLst/>
            </a:prstGeom>
          </p:spPr>
        </p:pic>
        <p:cxnSp>
          <p:nvCxnSpPr>
            <p:cNvPr id="9" name="Straight Connector 8">
              <a:extLst>
                <a:ext uri="{FF2B5EF4-FFF2-40B4-BE49-F238E27FC236}">
                  <a16:creationId xmlns:a16="http://schemas.microsoft.com/office/drawing/2014/main" id="{C893F316-FBB2-102E-8E30-55A9FBF2F900}"/>
                </a:ext>
              </a:extLst>
            </p:cNvPr>
            <p:cNvCxnSpPr>
              <a:cxnSpLocks/>
            </p:cNvCxnSpPr>
            <p:nvPr/>
          </p:nvCxnSpPr>
          <p:spPr>
            <a:xfrm flipV="1">
              <a:off x="5247892" y="4777223"/>
              <a:ext cx="876327" cy="8323"/>
            </a:xfrm>
            <a:prstGeom prst="line">
              <a:avLst/>
            </a:prstGeom>
            <a:ln>
              <a:solidFill>
                <a:srgbClr val="FF2600"/>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8222D1FE-B9E6-C41B-C6C5-304F900BBC8B}"/>
                </a:ext>
              </a:extLst>
            </p:cNvPr>
            <p:cNvPicPr>
              <a:picLocks noChangeAspect="1"/>
            </p:cNvPicPr>
            <p:nvPr/>
          </p:nvPicPr>
          <p:blipFill>
            <a:blip r:embed="rId4"/>
            <a:srcRect b="13138"/>
            <a:stretch/>
          </p:blipFill>
          <p:spPr>
            <a:xfrm rot="10800000">
              <a:off x="5239874" y="4779215"/>
              <a:ext cx="786383" cy="148350"/>
            </a:xfrm>
            <a:prstGeom prst="rect">
              <a:avLst/>
            </a:prstGeom>
          </p:spPr>
        </p:pic>
        <p:cxnSp>
          <p:nvCxnSpPr>
            <p:cNvPr id="11" name="Straight Connector 10">
              <a:extLst>
                <a:ext uri="{FF2B5EF4-FFF2-40B4-BE49-F238E27FC236}">
                  <a16:creationId xmlns:a16="http://schemas.microsoft.com/office/drawing/2014/main" id="{0EE3B3B7-F07E-6A67-E457-D7BA4B3438CC}"/>
                </a:ext>
              </a:extLst>
            </p:cNvPr>
            <p:cNvCxnSpPr>
              <a:cxnSpLocks/>
              <a:endCxn id="24" idx="1"/>
            </p:cNvCxnSpPr>
            <p:nvPr/>
          </p:nvCxnSpPr>
          <p:spPr>
            <a:xfrm flipV="1">
              <a:off x="6047976" y="4770892"/>
              <a:ext cx="876327" cy="8323"/>
            </a:xfrm>
            <a:prstGeom prst="line">
              <a:avLst/>
            </a:prstGeom>
            <a:ln>
              <a:solidFill>
                <a:srgbClr val="0432FF"/>
              </a:solidFill>
            </a:ln>
            <a:effectLst/>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D9845940-2146-C618-7B43-0935C9403507}"/>
                </a:ext>
              </a:extLst>
            </p:cNvPr>
            <p:cNvPicPr>
              <a:picLocks noChangeAspect="1"/>
            </p:cNvPicPr>
            <p:nvPr/>
          </p:nvPicPr>
          <p:blipFill>
            <a:blip r:embed="rId5"/>
            <a:srcRect l="11285"/>
            <a:stretch/>
          </p:blipFill>
          <p:spPr>
            <a:xfrm>
              <a:off x="9681208" y="4233132"/>
              <a:ext cx="2173389" cy="1059180"/>
            </a:xfrm>
            <a:prstGeom prst="rect">
              <a:avLst/>
            </a:prstGeom>
          </p:spPr>
        </p:pic>
        <p:pic>
          <p:nvPicPr>
            <p:cNvPr id="13" name="Picture 12">
              <a:extLst>
                <a:ext uri="{FF2B5EF4-FFF2-40B4-BE49-F238E27FC236}">
                  <a16:creationId xmlns:a16="http://schemas.microsoft.com/office/drawing/2014/main" id="{2A85FC59-C3C0-483E-CA8E-AF123FFF9894}"/>
                </a:ext>
              </a:extLst>
            </p:cNvPr>
            <p:cNvPicPr>
              <a:picLocks noChangeAspect="1"/>
            </p:cNvPicPr>
            <p:nvPr/>
          </p:nvPicPr>
          <p:blipFill>
            <a:blip r:embed="rId5"/>
            <a:srcRect l="11285"/>
            <a:stretch/>
          </p:blipFill>
          <p:spPr>
            <a:xfrm rot="10800000">
              <a:off x="325366" y="4259116"/>
              <a:ext cx="2173389" cy="1059180"/>
            </a:xfrm>
            <a:prstGeom prst="rect">
              <a:avLst/>
            </a:prstGeom>
          </p:spPr>
        </p:pic>
        <p:sp>
          <p:nvSpPr>
            <p:cNvPr id="14" name="TextBox 40">
              <a:extLst>
                <a:ext uri="{FF2B5EF4-FFF2-40B4-BE49-F238E27FC236}">
                  <a16:creationId xmlns:a16="http://schemas.microsoft.com/office/drawing/2014/main" id="{35780213-6570-8D14-836F-15BAFBF2F112}"/>
                </a:ext>
              </a:extLst>
            </p:cNvPr>
            <p:cNvSpPr txBox="1"/>
            <p:nvPr/>
          </p:nvSpPr>
          <p:spPr>
            <a:xfrm>
              <a:off x="5891255" y="4801775"/>
              <a:ext cx="44717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highlight>
                    <a:srgbClr val="FFFF00"/>
                  </a:highlight>
                </a:rPr>
                <a:t>IPs</a:t>
              </a:r>
            </a:p>
          </p:txBody>
        </p:sp>
        <p:pic>
          <p:nvPicPr>
            <p:cNvPr id="15" name="Graphic 41" descr="Star">
              <a:extLst>
                <a:ext uri="{FF2B5EF4-FFF2-40B4-BE49-F238E27FC236}">
                  <a16:creationId xmlns:a16="http://schemas.microsoft.com/office/drawing/2014/main" id="{670C592A-505F-BE21-364B-DA9B9659B254}"/>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5890645" y="4588960"/>
              <a:ext cx="335307" cy="335307"/>
            </a:xfrm>
            <a:prstGeom prst="rect">
              <a:avLst/>
            </a:prstGeom>
          </p:spPr>
        </p:pic>
        <p:sp>
          <p:nvSpPr>
            <p:cNvPr id="16" name="TextBox 42">
              <a:extLst>
                <a:ext uri="{FF2B5EF4-FFF2-40B4-BE49-F238E27FC236}">
                  <a16:creationId xmlns:a16="http://schemas.microsoft.com/office/drawing/2014/main" id="{4C69C3CE-3143-EBB3-BACD-BEA5FC665127}"/>
                </a:ext>
              </a:extLst>
            </p:cNvPr>
            <p:cNvSpPr txBox="1"/>
            <p:nvPr/>
          </p:nvSpPr>
          <p:spPr>
            <a:xfrm>
              <a:off x="813489" y="4575339"/>
              <a:ext cx="492251"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432FF"/>
                  </a:solidFill>
                </a:rPr>
                <a:t>Arc</a:t>
              </a:r>
            </a:p>
          </p:txBody>
        </p:sp>
        <p:sp>
          <p:nvSpPr>
            <p:cNvPr id="17" name="TextBox 43">
              <a:extLst>
                <a:ext uri="{FF2B5EF4-FFF2-40B4-BE49-F238E27FC236}">
                  <a16:creationId xmlns:a16="http://schemas.microsoft.com/office/drawing/2014/main" id="{4F256AAC-3966-8002-2D99-CD04A3924937}"/>
                </a:ext>
              </a:extLst>
            </p:cNvPr>
            <p:cNvSpPr txBox="1"/>
            <p:nvPr/>
          </p:nvSpPr>
          <p:spPr>
            <a:xfrm>
              <a:off x="10883014" y="4557671"/>
              <a:ext cx="492251"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7030A0"/>
                  </a:solidFill>
                </a:rPr>
                <a:t>Arc</a:t>
              </a:r>
            </a:p>
          </p:txBody>
        </p:sp>
        <p:sp>
          <p:nvSpPr>
            <p:cNvPr id="18" name="TextBox 44">
              <a:extLst>
                <a:ext uri="{FF2B5EF4-FFF2-40B4-BE49-F238E27FC236}">
                  <a16:creationId xmlns:a16="http://schemas.microsoft.com/office/drawing/2014/main" id="{9B6FA572-B705-8DAD-6206-5676D1CDDEDA}"/>
                </a:ext>
              </a:extLst>
            </p:cNvPr>
            <p:cNvSpPr txBox="1"/>
            <p:nvPr/>
          </p:nvSpPr>
          <p:spPr>
            <a:xfrm>
              <a:off x="3077463" y="4201426"/>
              <a:ext cx="1055097" cy="369332"/>
            </a:xfrm>
            <a:prstGeom prst="rect">
              <a:avLst/>
            </a:prstGeom>
            <a:noFill/>
            <a:ln>
              <a:no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SRF Linac</a:t>
              </a:r>
            </a:p>
          </p:txBody>
        </p:sp>
        <p:sp>
          <p:nvSpPr>
            <p:cNvPr id="19" name="TextBox 45">
              <a:extLst>
                <a:ext uri="{FF2B5EF4-FFF2-40B4-BE49-F238E27FC236}">
                  <a16:creationId xmlns:a16="http://schemas.microsoft.com/office/drawing/2014/main" id="{0B59F5AE-1DEB-CC34-8811-CD6E981D0D45}"/>
                </a:ext>
              </a:extLst>
            </p:cNvPr>
            <p:cNvSpPr txBox="1"/>
            <p:nvPr/>
          </p:nvSpPr>
          <p:spPr>
            <a:xfrm>
              <a:off x="7939711" y="4203225"/>
              <a:ext cx="1055097" cy="369332"/>
            </a:xfrm>
            <a:prstGeom prst="rect">
              <a:avLst/>
            </a:prstGeom>
            <a:noFill/>
            <a:ln>
              <a:noFill/>
            </a:ln>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50000"/>
                    </a:schemeClr>
                  </a:solidFill>
                </a:rPr>
                <a:t>SRF Linac</a:t>
              </a:r>
            </a:p>
          </p:txBody>
        </p:sp>
        <p:sp>
          <p:nvSpPr>
            <p:cNvPr id="20" name="TextBox 46">
              <a:extLst>
                <a:ext uri="{FF2B5EF4-FFF2-40B4-BE49-F238E27FC236}">
                  <a16:creationId xmlns:a16="http://schemas.microsoft.com/office/drawing/2014/main" id="{74010FCB-858C-BBBA-B73B-EE9FBF4B598D}"/>
                </a:ext>
              </a:extLst>
            </p:cNvPr>
            <p:cNvSpPr txBox="1"/>
            <p:nvPr/>
          </p:nvSpPr>
          <p:spPr>
            <a:xfrm>
              <a:off x="5546386" y="4202984"/>
              <a:ext cx="1016304"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Chicanes</a:t>
              </a:r>
            </a:p>
          </p:txBody>
        </p:sp>
        <p:pic>
          <p:nvPicPr>
            <p:cNvPr id="21" name="Picture 20">
              <a:extLst>
                <a:ext uri="{FF2B5EF4-FFF2-40B4-BE49-F238E27FC236}">
                  <a16:creationId xmlns:a16="http://schemas.microsoft.com/office/drawing/2014/main" id="{5B14E05C-81B1-C9F5-B9BB-274B4EAA0F4B}"/>
                </a:ext>
              </a:extLst>
            </p:cNvPr>
            <p:cNvPicPr>
              <a:picLocks noChangeAspect="1"/>
            </p:cNvPicPr>
            <p:nvPr/>
          </p:nvPicPr>
          <p:blipFill>
            <a:blip r:embed="rId7"/>
            <a:srcRect l="8686" t="2646" r="10275"/>
            <a:stretch/>
          </p:blipFill>
          <p:spPr>
            <a:xfrm flipV="1">
              <a:off x="2504688" y="4684878"/>
              <a:ext cx="914400" cy="172028"/>
            </a:xfrm>
            <a:prstGeom prst="rect">
              <a:avLst/>
            </a:prstGeom>
          </p:spPr>
        </p:pic>
        <p:pic>
          <p:nvPicPr>
            <p:cNvPr id="22" name="Picture 21">
              <a:extLst>
                <a:ext uri="{FF2B5EF4-FFF2-40B4-BE49-F238E27FC236}">
                  <a16:creationId xmlns:a16="http://schemas.microsoft.com/office/drawing/2014/main" id="{630A70A5-CFF4-5B9C-B170-EA2C99B0B7CC}"/>
                </a:ext>
              </a:extLst>
            </p:cNvPr>
            <p:cNvPicPr>
              <a:picLocks noChangeAspect="1"/>
            </p:cNvPicPr>
            <p:nvPr/>
          </p:nvPicPr>
          <p:blipFill>
            <a:blip r:embed="rId7"/>
            <a:srcRect l="8686" t="2646" r="10275"/>
            <a:stretch/>
          </p:blipFill>
          <p:spPr>
            <a:xfrm flipV="1">
              <a:off x="3419092" y="4684878"/>
              <a:ext cx="914400" cy="172028"/>
            </a:xfrm>
            <a:prstGeom prst="rect">
              <a:avLst/>
            </a:prstGeom>
          </p:spPr>
        </p:pic>
        <p:pic>
          <p:nvPicPr>
            <p:cNvPr id="23" name="Picture 22">
              <a:extLst>
                <a:ext uri="{FF2B5EF4-FFF2-40B4-BE49-F238E27FC236}">
                  <a16:creationId xmlns:a16="http://schemas.microsoft.com/office/drawing/2014/main" id="{CFA332E1-AE34-3A2A-BA28-ADC6E484EA50}"/>
                </a:ext>
              </a:extLst>
            </p:cNvPr>
            <p:cNvPicPr>
              <a:picLocks noChangeAspect="1"/>
            </p:cNvPicPr>
            <p:nvPr/>
          </p:nvPicPr>
          <p:blipFill>
            <a:blip r:embed="rId7"/>
            <a:srcRect l="8686" t="2646" r="10275"/>
            <a:stretch/>
          </p:blipFill>
          <p:spPr>
            <a:xfrm flipV="1">
              <a:off x="4333492" y="4684878"/>
              <a:ext cx="914400" cy="172028"/>
            </a:xfrm>
            <a:prstGeom prst="rect">
              <a:avLst/>
            </a:prstGeom>
          </p:spPr>
        </p:pic>
        <p:pic>
          <p:nvPicPr>
            <p:cNvPr id="24" name="Picture 23">
              <a:extLst>
                <a:ext uri="{FF2B5EF4-FFF2-40B4-BE49-F238E27FC236}">
                  <a16:creationId xmlns:a16="http://schemas.microsoft.com/office/drawing/2014/main" id="{4FA96C68-A9B7-EED4-E674-AFAF4CB7622F}"/>
                </a:ext>
              </a:extLst>
            </p:cNvPr>
            <p:cNvPicPr>
              <a:picLocks noChangeAspect="1"/>
            </p:cNvPicPr>
            <p:nvPr/>
          </p:nvPicPr>
          <p:blipFill>
            <a:blip r:embed="rId7"/>
            <a:srcRect l="8686" t="2646" r="10275"/>
            <a:stretch/>
          </p:blipFill>
          <p:spPr>
            <a:xfrm flipV="1">
              <a:off x="6924303" y="4684878"/>
              <a:ext cx="914400" cy="172028"/>
            </a:xfrm>
            <a:prstGeom prst="rect">
              <a:avLst/>
            </a:prstGeom>
          </p:spPr>
        </p:pic>
        <p:pic>
          <p:nvPicPr>
            <p:cNvPr id="25" name="Picture 24">
              <a:extLst>
                <a:ext uri="{FF2B5EF4-FFF2-40B4-BE49-F238E27FC236}">
                  <a16:creationId xmlns:a16="http://schemas.microsoft.com/office/drawing/2014/main" id="{A09972BC-40B0-55B8-AF15-EBAA9962905A}"/>
                </a:ext>
              </a:extLst>
            </p:cNvPr>
            <p:cNvPicPr>
              <a:picLocks noChangeAspect="1"/>
            </p:cNvPicPr>
            <p:nvPr/>
          </p:nvPicPr>
          <p:blipFill>
            <a:blip r:embed="rId7"/>
            <a:srcRect l="8686" t="2646" r="10275"/>
            <a:stretch/>
          </p:blipFill>
          <p:spPr>
            <a:xfrm flipV="1">
              <a:off x="7838707" y="4684878"/>
              <a:ext cx="914400" cy="172028"/>
            </a:xfrm>
            <a:prstGeom prst="rect">
              <a:avLst/>
            </a:prstGeom>
          </p:spPr>
        </p:pic>
        <p:pic>
          <p:nvPicPr>
            <p:cNvPr id="26" name="Picture 25">
              <a:extLst>
                <a:ext uri="{FF2B5EF4-FFF2-40B4-BE49-F238E27FC236}">
                  <a16:creationId xmlns:a16="http://schemas.microsoft.com/office/drawing/2014/main" id="{71EF1ECA-7B01-EBB5-5678-35F566374C12}"/>
                </a:ext>
              </a:extLst>
            </p:cNvPr>
            <p:cNvPicPr>
              <a:picLocks noChangeAspect="1"/>
            </p:cNvPicPr>
            <p:nvPr/>
          </p:nvPicPr>
          <p:blipFill>
            <a:blip r:embed="rId7"/>
            <a:srcRect l="8686" t="2646" r="10275"/>
            <a:stretch/>
          </p:blipFill>
          <p:spPr>
            <a:xfrm flipV="1">
              <a:off x="8753107" y="4684878"/>
              <a:ext cx="914400" cy="172028"/>
            </a:xfrm>
            <a:prstGeom prst="rect">
              <a:avLst/>
            </a:prstGeom>
          </p:spPr>
        </p:pic>
      </p:grpSp>
      <p:sp>
        <p:nvSpPr>
          <p:cNvPr id="27" name="TextBox 26">
            <a:extLst>
              <a:ext uri="{FF2B5EF4-FFF2-40B4-BE49-F238E27FC236}">
                <a16:creationId xmlns:a16="http://schemas.microsoft.com/office/drawing/2014/main" id="{E5DEA58F-7C61-C9B8-9AD9-5CDAB22CACA9}"/>
              </a:ext>
            </a:extLst>
          </p:cNvPr>
          <p:cNvSpPr txBox="1"/>
          <p:nvPr/>
        </p:nvSpPr>
        <p:spPr>
          <a:xfrm>
            <a:off x="842220" y="2179686"/>
            <a:ext cx="10507561" cy="4801314"/>
          </a:xfrm>
          <a:prstGeom prst="rect">
            <a:avLst/>
          </a:prstGeom>
          <a:noFill/>
        </p:spPr>
        <p:txBody>
          <a:bodyPr wrap="square" rtlCol="0">
            <a:spAutoFit/>
          </a:bodyPr>
          <a:lstStyle/>
          <a:p>
            <a:pPr marL="285750" indent="-285750" algn="just">
              <a:buFont typeface="Arial" panose="020B0604020202020204" pitchFamily="34" charset="0"/>
              <a:buChar char="•"/>
            </a:pPr>
            <a:r>
              <a:rPr lang="en-US" dirty="0"/>
              <a:t>The facility instantaneous luminosity is </a:t>
            </a:r>
            <a:r>
              <a:rPr lang="en-US" b="1" dirty="0"/>
              <a:t>11 x 10</a:t>
            </a:r>
            <a:r>
              <a:rPr lang="en-US" b="1" baseline="30000" dirty="0"/>
              <a:t>34</a:t>
            </a:r>
            <a:r>
              <a:rPr lang="en-US" b="1" dirty="0"/>
              <a:t> cm</a:t>
            </a:r>
            <a:r>
              <a:rPr lang="en-US" b="1" baseline="30000" dirty="0"/>
              <a:t>-2</a:t>
            </a:r>
            <a:r>
              <a:rPr lang="en-US" b="1" dirty="0"/>
              <a:t>s</a:t>
            </a:r>
            <a:r>
              <a:rPr lang="en-US" b="1" baseline="30000" dirty="0"/>
              <a:t>-1</a:t>
            </a:r>
            <a:r>
              <a:rPr lang="en-US" b="1" dirty="0"/>
              <a:t> @ 100 MW </a:t>
            </a:r>
            <a:r>
              <a:rPr lang="en-US" dirty="0"/>
              <a:t>electrical power, short of our goal by an order of magnitude </a:t>
            </a:r>
            <a:r>
              <a:rPr lang="en-US" dirty="0">
                <a:sym typeface="Wingdings" panose="05000000000000000000" pitchFamily="2" charset="2"/>
              </a:rPr>
              <a:t></a:t>
            </a: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There are two primary limitations leading to this luminosity per unit power: </a:t>
            </a:r>
          </a:p>
          <a:p>
            <a:pPr marL="285750" indent="-285750" algn="just">
              <a:buFont typeface="Arial" panose="020B0604020202020204" pitchFamily="34" charset="0"/>
              <a:buChar char="•"/>
            </a:pPr>
            <a:endParaRPr lang="en-GB" dirty="0"/>
          </a:p>
          <a:p>
            <a:pPr marL="800100" lvl="1" indent="-342900" algn="just">
              <a:buFont typeface="+mj-lt"/>
              <a:buAutoNum type="arabicPeriod"/>
            </a:pPr>
            <a:r>
              <a:rPr lang="en-GB" dirty="0"/>
              <a:t>Replacing the power lost to synchrotron radiation in the turn-around arcs.</a:t>
            </a:r>
          </a:p>
          <a:p>
            <a:pPr marL="800100" lvl="1" indent="-342900" algn="just">
              <a:buFont typeface="+mj-lt"/>
              <a:buAutoNum type="arabicPeriod"/>
            </a:pPr>
            <a:endParaRPr lang="en-GB" dirty="0"/>
          </a:p>
          <a:p>
            <a:pPr marL="800100" lvl="1" indent="-342900" algn="just">
              <a:buFont typeface="+mj-lt"/>
              <a:buAutoNum type="arabicPeriod"/>
            </a:pPr>
            <a:r>
              <a:rPr lang="en-GB" dirty="0"/>
              <a:t>The time required to damp the bunches after collision: this is required due to the degradation caused by synchrotron radiation in the turn-around arcs.</a:t>
            </a:r>
          </a:p>
          <a:p>
            <a:pPr marL="800100" lvl="1" indent="-342900" algn="just">
              <a:buFont typeface="+mj-lt"/>
              <a:buAutoNum type="arabicPeriod"/>
            </a:pPr>
            <a:endParaRPr lang="en-GB" dirty="0"/>
          </a:p>
          <a:p>
            <a:pPr marL="800100" lvl="1" indent="-342900" algn="just">
              <a:buFont typeface="+mj-lt"/>
              <a:buAutoNum type="arabicPeriod"/>
            </a:pPr>
            <a:endParaRPr lang="en-GB" dirty="0"/>
          </a:p>
          <a:p>
            <a:pPr lvl="1" algn="just"/>
            <a:endParaRPr lang="en-GB" dirty="0"/>
          </a:p>
          <a:p>
            <a:pPr marL="800100" lvl="1" indent="-342900" algn="just">
              <a:buFont typeface="+mj-lt"/>
              <a:buAutoNum type="arabicPeriod"/>
            </a:pPr>
            <a:endParaRPr lang="en-GB" dirty="0"/>
          </a:p>
          <a:p>
            <a:pPr lvl="1" algn="just"/>
            <a:r>
              <a:rPr lang="en-GB" dirty="0"/>
              <a:t>… it also better enables consideration as upgrade of a pre-built </a:t>
            </a:r>
            <a:r>
              <a:rPr lang="en-GB" b="1" dirty="0">
                <a:solidFill>
                  <a:schemeClr val="accent2">
                    <a:lumMod val="75000"/>
                  </a:schemeClr>
                </a:solidFill>
              </a:rPr>
              <a:t>LCF</a:t>
            </a:r>
            <a:r>
              <a:rPr lang="en-GB" dirty="0"/>
              <a:t>, which has no arcs. </a:t>
            </a:r>
            <a:r>
              <a:rPr lang="en-GB" i="1" dirty="0"/>
              <a:t>Really this is just restating the usual case for linear vs circular machines – to abolish SR!</a:t>
            </a:r>
          </a:p>
          <a:p>
            <a:pPr marL="800100" lvl="1" indent="-342900" algn="just">
              <a:buFont typeface="+mj-lt"/>
              <a:buAutoNum type="arabicPeriod"/>
            </a:pPr>
            <a:endParaRPr lang="en-GB" i="1" dirty="0"/>
          </a:p>
          <a:p>
            <a:pPr lvl="1" algn="just"/>
            <a:endParaRPr lang="en-GB" i="1" dirty="0"/>
          </a:p>
        </p:txBody>
      </p:sp>
      <p:sp>
        <p:nvSpPr>
          <p:cNvPr id="3" name="TextBox 2">
            <a:extLst>
              <a:ext uri="{FF2B5EF4-FFF2-40B4-BE49-F238E27FC236}">
                <a16:creationId xmlns:a16="http://schemas.microsoft.com/office/drawing/2014/main" id="{07F14E94-DCDF-2D3E-89D2-9DE9460DE34C}"/>
              </a:ext>
            </a:extLst>
          </p:cNvPr>
          <p:cNvSpPr txBox="1"/>
          <p:nvPr/>
        </p:nvSpPr>
        <p:spPr>
          <a:xfrm>
            <a:off x="2482896" y="4962088"/>
            <a:ext cx="7226209" cy="584775"/>
          </a:xfrm>
          <a:prstGeom prst="rect">
            <a:avLst/>
          </a:prstGeom>
          <a:noFill/>
        </p:spPr>
        <p:txBody>
          <a:bodyPr wrap="none" rtlCol="0">
            <a:spAutoFit/>
          </a:bodyPr>
          <a:lstStyle/>
          <a:p>
            <a:r>
              <a:rPr lang="en-GB" sz="3200" b="1" dirty="0">
                <a:solidFill>
                  <a:srgbClr val="C00000"/>
                </a:solidFill>
              </a:rPr>
              <a:t>Suggests abolishing the turn-around arcs!</a:t>
            </a:r>
          </a:p>
        </p:txBody>
      </p:sp>
      <p:cxnSp>
        <p:nvCxnSpPr>
          <p:cNvPr id="29" name="Straight Connector 28">
            <a:extLst>
              <a:ext uri="{FF2B5EF4-FFF2-40B4-BE49-F238E27FC236}">
                <a16:creationId xmlns:a16="http://schemas.microsoft.com/office/drawing/2014/main" id="{5720003F-39FB-BFAC-CE4E-9CF2D35B6EDD}"/>
              </a:ext>
            </a:extLst>
          </p:cNvPr>
          <p:cNvCxnSpPr/>
          <p:nvPr/>
        </p:nvCxnSpPr>
        <p:spPr>
          <a:xfrm>
            <a:off x="432035" y="926983"/>
            <a:ext cx="1187042" cy="117001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C89EA7A-8D3B-225C-6771-EC676EA99428}"/>
              </a:ext>
            </a:extLst>
          </p:cNvPr>
          <p:cNvCxnSpPr>
            <a:cxnSpLocks/>
          </p:cNvCxnSpPr>
          <p:nvPr/>
        </p:nvCxnSpPr>
        <p:spPr>
          <a:xfrm flipV="1">
            <a:off x="450208" y="957741"/>
            <a:ext cx="1187042" cy="117001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C82AEAF-C2A0-0987-7619-F19972E88B33}"/>
              </a:ext>
            </a:extLst>
          </p:cNvPr>
          <p:cNvCxnSpPr/>
          <p:nvPr/>
        </p:nvCxnSpPr>
        <p:spPr>
          <a:xfrm>
            <a:off x="10524442" y="929927"/>
            <a:ext cx="1187042" cy="117001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99B80A6-2953-F22C-3CE1-6F8C29ED7563}"/>
              </a:ext>
            </a:extLst>
          </p:cNvPr>
          <p:cNvCxnSpPr>
            <a:cxnSpLocks/>
          </p:cNvCxnSpPr>
          <p:nvPr/>
        </p:nvCxnSpPr>
        <p:spPr>
          <a:xfrm flipV="1">
            <a:off x="10542615" y="960685"/>
            <a:ext cx="1187042" cy="117001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EF531BE-8236-B87C-E780-D10D8F904273}"/>
              </a:ext>
            </a:extLst>
          </p:cNvPr>
          <p:cNvSpPr>
            <a:spLocks noGrp="1"/>
          </p:cNvSpPr>
          <p:nvPr>
            <p:ph type="sldNum" sz="quarter" idx="10"/>
          </p:nvPr>
        </p:nvSpPr>
        <p:spPr/>
        <p:txBody>
          <a:bodyPr/>
          <a:lstStyle/>
          <a:p>
            <a:fld id="{A17469F9-1206-4003-9DDA-633F7BC237DB}" type="slidenum">
              <a:rPr lang="en-GB" smtClean="0"/>
              <a:t>19</a:t>
            </a:fld>
            <a:endParaRPr lang="en-GB"/>
          </a:p>
        </p:txBody>
      </p:sp>
    </p:spTree>
    <p:extLst>
      <p:ext uri="{BB962C8B-B14F-4D97-AF65-F5344CB8AC3E}">
        <p14:creationId xmlns:p14="http://schemas.microsoft.com/office/powerpoint/2010/main" val="582635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CABB38-F5FD-E3B2-21A0-661060234C3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6823FE4-97A7-9390-EF58-3C605EE0E214}"/>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2026 Update of the European Strategy for Particle Physics</a:t>
            </a:r>
          </a:p>
        </p:txBody>
      </p:sp>
      <p:sp>
        <p:nvSpPr>
          <p:cNvPr id="27" name="TextBox 26">
            <a:extLst>
              <a:ext uri="{FF2B5EF4-FFF2-40B4-BE49-F238E27FC236}">
                <a16:creationId xmlns:a16="http://schemas.microsoft.com/office/drawing/2014/main" id="{B3A3F0B7-9765-C59B-695B-FACBCAA4A2FB}"/>
              </a:ext>
            </a:extLst>
          </p:cNvPr>
          <p:cNvSpPr txBox="1"/>
          <p:nvPr/>
        </p:nvSpPr>
        <p:spPr>
          <a:xfrm>
            <a:off x="358399" y="1051992"/>
            <a:ext cx="8430001" cy="5324535"/>
          </a:xfrm>
          <a:prstGeom prst="rect">
            <a:avLst/>
          </a:prstGeom>
          <a:noFill/>
        </p:spPr>
        <p:txBody>
          <a:bodyPr wrap="square" rtlCol="0">
            <a:spAutoFit/>
          </a:bodyPr>
          <a:lstStyle/>
          <a:p>
            <a:pPr algn="just"/>
            <a:r>
              <a:rPr lang="en-US" sz="2000" u="sng" dirty="0"/>
              <a:t>CERN Council resolution 22</a:t>
            </a:r>
            <a:r>
              <a:rPr lang="en-US" sz="2000" u="sng" baseline="30000" dirty="0"/>
              <a:t>nd</a:t>
            </a:r>
            <a:r>
              <a:rPr lang="en-US" sz="2000" u="sng" dirty="0"/>
              <a:t> May 2026:</a:t>
            </a:r>
          </a:p>
          <a:p>
            <a:pPr algn="just"/>
            <a:endParaRPr lang="en-US" sz="2000" b="1" dirty="0"/>
          </a:p>
          <a:p>
            <a:pPr marL="342900" indent="-342900" algn="just">
              <a:buFont typeface="Arial" panose="020B0604020202020204" pitchFamily="34" charset="0"/>
              <a:buChar char="•"/>
            </a:pPr>
            <a:r>
              <a:rPr lang="en-US" sz="2000" b="1" dirty="0"/>
              <a:t>FCC-ee </a:t>
            </a:r>
            <a:r>
              <a:rPr lang="en-US" sz="2000" dirty="0"/>
              <a:t>is the preferred option for the possible next flagship project at CERN.</a:t>
            </a:r>
          </a:p>
          <a:p>
            <a:pPr marL="342900" indent="-342900" algn="just">
              <a:buFont typeface="Arial" panose="020B0604020202020204" pitchFamily="34" charset="0"/>
              <a:buChar char="•"/>
            </a:pPr>
            <a:endParaRPr lang="en-US" sz="2000" b="1" dirty="0"/>
          </a:p>
          <a:p>
            <a:pPr marL="342900" indent="-342900" algn="just">
              <a:buFont typeface="Arial" panose="020B0604020202020204" pitchFamily="34" charset="0"/>
              <a:buChar char="•"/>
            </a:pPr>
            <a:r>
              <a:rPr lang="en-GB" sz="2000" dirty="0"/>
              <a:t>CERN management invited to … develop a financially feasible funding plan … to ensure that Council is in a position by 2028 to take a decision on the FCC-ee.</a:t>
            </a:r>
          </a:p>
          <a:p>
            <a:pPr marL="342900" indent="-342900" algn="just">
              <a:buFont typeface="Arial" panose="020B0604020202020204" pitchFamily="34" charset="0"/>
              <a:buChar char="•"/>
            </a:pPr>
            <a:endParaRPr lang="en-GB" sz="2000" dirty="0"/>
          </a:p>
          <a:p>
            <a:pPr algn="just"/>
            <a:r>
              <a:rPr lang="en-GB" sz="2000" dirty="0"/>
              <a:t>My commentary:</a:t>
            </a:r>
          </a:p>
          <a:p>
            <a:pPr algn="just"/>
            <a:endParaRPr lang="en-GB" sz="2000" dirty="0"/>
          </a:p>
          <a:p>
            <a:pPr marL="342900" indent="-342900" algn="just">
              <a:buFont typeface="Arial" panose="020B0604020202020204" pitchFamily="34" charset="0"/>
              <a:buChar char="•"/>
            </a:pPr>
            <a:r>
              <a:rPr lang="en-GB" sz="2000" dirty="0"/>
              <a:t>This decision is envisioned as a "go / no-go" decision on FCC-ee, not a decision between different projects. To inform the decision-making process, several Member States have requested an "options analysis" based on documentation at a suitable level.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In this context, CERN management is considering </a:t>
            </a:r>
            <a:r>
              <a:rPr lang="en-GB" sz="2000" b="1" dirty="0">
                <a:solidFill>
                  <a:srgbClr val="C00000"/>
                </a:solidFill>
              </a:rPr>
              <a:t>LEP3</a:t>
            </a:r>
            <a:r>
              <a:rPr lang="en-GB" sz="2000" dirty="0"/>
              <a:t> and a </a:t>
            </a:r>
            <a:r>
              <a:rPr lang="en-GB" sz="2000" b="1" dirty="0">
                <a:solidFill>
                  <a:schemeClr val="accent2">
                    <a:lumMod val="75000"/>
                  </a:schemeClr>
                </a:solidFill>
              </a:rPr>
              <a:t>Linear Collider</a:t>
            </a:r>
            <a:r>
              <a:rPr lang="en-GB" sz="2000" dirty="0">
                <a:solidFill>
                  <a:schemeClr val="accent2">
                    <a:lumMod val="75000"/>
                  </a:schemeClr>
                </a:solidFill>
              </a:rPr>
              <a:t> </a:t>
            </a:r>
            <a:r>
              <a:rPr lang="en-GB" sz="2000" dirty="0"/>
              <a:t>to be studied at the level required for the "options analysis". </a:t>
            </a:r>
          </a:p>
        </p:txBody>
      </p:sp>
      <p:sp>
        <p:nvSpPr>
          <p:cNvPr id="3" name="Slide Number Placeholder 2">
            <a:extLst>
              <a:ext uri="{FF2B5EF4-FFF2-40B4-BE49-F238E27FC236}">
                <a16:creationId xmlns:a16="http://schemas.microsoft.com/office/drawing/2014/main" id="{C0EC3CD9-1011-581C-F310-A697F53556B7}"/>
              </a:ext>
            </a:extLst>
          </p:cNvPr>
          <p:cNvSpPr>
            <a:spLocks noGrp="1"/>
          </p:cNvSpPr>
          <p:nvPr>
            <p:ph type="sldNum" sz="quarter" idx="10"/>
          </p:nvPr>
        </p:nvSpPr>
        <p:spPr/>
        <p:txBody>
          <a:bodyPr/>
          <a:lstStyle/>
          <a:p>
            <a:fld id="{A17469F9-1206-4003-9DDA-633F7BC237DB}" type="slidenum">
              <a:rPr lang="en-GB" smtClean="0"/>
              <a:t>2</a:t>
            </a:fld>
            <a:endParaRPr lang="en-GB"/>
          </a:p>
        </p:txBody>
      </p:sp>
      <p:pic>
        <p:nvPicPr>
          <p:cNvPr id="7" name="Picture 6">
            <a:extLst>
              <a:ext uri="{FF2B5EF4-FFF2-40B4-BE49-F238E27FC236}">
                <a16:creationId xmlns:a16="http://schemas.microsoft.com/office/drawing/2014/main" id="{3974FBE5-EFEF-F5DF-250E-1C403920DD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1007" y="1300812"/>
            <a:ext cx="3386914" cy="4789714"/>
          </a:xfrm>
          <a:prstGeom prst="rect">
            <a:avLst/>
          </a:prstGeom>
        </p:spPr>
      </p:pic>
    </p:spTree>
    <p:extLst>
      <p:ext uri="{BB962C8B-B14F-4D97-AF65-F5344CB8AC3E}">
        <p14:creationId xmlns:p14="http://schemas.microsoft.com/office/powerpoint/2010/main" val="3063132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5EAF8-DBB4-81FE-3B16-CE3FB0232FDE}"/>
            </a:ext>
          </a:extLst>
        </p:cNvPr>
        <p:cNvGrpSpPr/>
        <p:nvPr/>
      </p:nvGrpSpPr>
      <p:grpSpPr>
        <a:xfrm>
          <a:off x="0" y="0"/>
          <a:ext cx="0" cy="0"/>
          <a:chOff x="0" y="0"/>
          <a:chExt cx="0" cy="0"/>
        </a:xfrm>
      </p:grpSpPr>
      <p:pic>
        <p:nvPicPr>
          <p:cNvPr id="8" name="Picture 7" descr="A diagram of a graph&#10;&#10;AI-generated content may be incorrect.">
            <a:extLst>
              <a:ext uri="{FF2B5EF4-FFF2-40B4-BE49-F238E27FC236}">
                <a16:creationId xmlns:a16="http://schemas.microsoft.com/office/drawing/2014/main" id="{22559855-0E8F-53D4-73A0-AD3B48352C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527" y="4378912"/>
            <a:ext cx="11160946" cy="2160000"/>
          </a:xfrm>
          <a:prstGeom prst="rect">
            <a:avLst/>
          </a:prstGeom>
        </p:spPr>
      </p:pic>
      <p:sp>
        <p:nvSpPr>
          <p:cNvPr id="2" name="TextBox 1">
            <a:extLst>
              <a:ext uri="{FF2B5EF4-FFF2-40B4-BE49-F238E27FC236}">
                <a16:creationId xmlns:a16="http://schemas.microsoft.com/office/drawing/2014/main" id="{D13E425B-9AF5-22A3-FEAC-EC465633F04A}"/>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Removing the Arcs from the Ghost Collider </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The “Linear Ghost Collider”</a:t>
            </a:r>
          </a:p>
        </p:txBody>
      </p:sp>
      <p:sp>
        <p:nvSpPr>
          <p:cNvPr id="3" name="TextBox 2">
            <a:extLst>
              <a:ext uri="{FF2B5EF4-FFF2-40B4-BE49-F238E27FC236}">
                <a16:creationId xmlns:a16="http://schemas.microsoft.com/office/drawing/2014/main" id="{456AB447-9078-1700-55CC-B68FAE45207F}"/>
              </a:ext>
            </a:extLst>
          </p:cNvPr>
          <p:cNvSpPr txBox="1"/>
          <p:nvPr/>
        </p:nvSpPr>
        <p:spPr>
          <a:xfrm>
            <a:off x="371061" y="902065"/>
            <a:ext cx="11458266" cy="2862322"/>
          </a:xfrm>
          <a:prstGeom prst="rect">
            <a:avLst/>
          </a:prstGeom>
          <a:noFill/>
        </p:spPr>
        <p:txBody>
          <a:bodyPr wrap="square" rtlCol="0">
            <a:spAutoFit/>
          </a:bodyPr>
          <a:lstStyle/>
          <a:p>
            <a:pPr marL="285750" indent="-285750" algn="just">
              <a:buFont typeface="Arial" panose="020B0604020202020204" pitchFamily="34" charset="0"/>
              <a:buChar char="•"/>
            </a:pPr>
            <a:r>
              <a:rPr lang="en-GB" dirty="0"/>
              <a:t>Instead of both charge companions in a ghost bunch undergoing collision, split their purposes: </a:t>
            </a:r>
            <a:r>
              <a:rPr lang="en-GB" b="1" dirty="0"/>
              <a:t>each ghost bunch comprises </a:t>
            </a:r>
            <a:r>
              <a:rPr lang="en-GB" b="1" dirty="0">
                <a:ln w="6350">
                  <a:solidFill>
                    <a:schemeClr val="accent1"/>
                  </a:solidFill>
                </a:ln>
              </a:rPr>
              <a:t>colliding</a:t>
            </a:r>
            <a:r>
              <a:rPr lang="en-GB" b="1" dirty="0"/>
              <a:t> particles of one charge, partnered with </a:t>
            </a:r>
            <a:r>
              <a:rPr lang="en-GB" b="1" dirty="0">
                <a:ln w="6350">
                  <a:solidFill>
                    <a:srgbClr val="C00000"/>
                  </a:solidFill>
                </a:ln>
                <a:solidFill>
                  <a:srgbClr val="0070C0"/>
                </a:solidFill>
              </a:rPr>
              <a:t>drive</a:t>
            </a:r>
            <a:r>
              <a:rPr lang="en-GB" b="1" dirty="0"/>
              <a:t> particles of the other.</a:t>
            </a:r>
          </a:p>
          <a:p>
            <a:pPr algn="just"/>
            <a:endParaRPr lang="en-GB" b="1" dirty="0"/>
          </a:p>
          <a:p>
            <a:pPr marL="285750" indent="-285750" algn="just">
              <a:buFont typeface="Arial" panose="020B0604020202020204" pitchFamily="34" charset="0"/>
              <a:buChar char="•"/>
            </a:pPr>
            <a:r>
              <a:rPr lang="en-GB" b="1" dirty="0">
                <a:ln w="6350">
                  <a:solidFill>
                    <a:schemeClr val="accent1"/>
                  </a:solidFill>
                </a:ln>
              </a:rPr>
              <a:t>Colliding</a:t>
            </a:r>
            <a:r>
              <a:rPr lang="en-GB" dirty="0"/>
              <a:t> companions progress straight-through this ghost collider, never experiencing a turn-around arc, so energy is not lost and emittance / energy spread not degraded.</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i="1" dirty="0"/>
              <a:t>Build this up step-by-step (only 2 IPs shown for brevity)… </a:t>
            </a:r>
          </a:p>
          <a:p>
            <a:pPr marL="285750" indent="-285750" algn="just">
              <a:buFont typeface="Arial" panose="020B0604020202020204" pitchFamily="34" charset="0"/>
              <a:buChar char="•"/>
            </a:pPr>
            <a:endParaRPr lang="en-GB" i="1" dirty="0"/>
          </a:p>
          <a:p>
            <a:pPr marL="342900" indent="-342900" algn="just">
              <a:buFont typeface="+mj-lt"/>
              <a:buAutoNum type="arabicPeriod"/>
            </a:pPr>
            <a:r>
              <a:rPr lang="en-GB" i="1" dirty="0"/>
              <a:t>Start by “unfolding” the original GC, and for right-going particles, take the decelerated </a:t>
            </a:r>
            <a:r>
              <a:rPr lang="en-GB" b="1" i="1" dirty="0">
                <a:ln w="6350">
                  <a:solidFill>
                    <a:srgbClr val="C00000"/>
                  </a:solidFill>
                </a:ln>
                <a:solidFill>
                  <a:srgbClr val="0070C0"/>
                </a:solidFill>
              </a:rPr>
              <a:t>drive</a:t>
            </a:r>
            <a:r>
              <a:rPr lang="en-GB" i="1" dirty="0"/>
              <a:t> companion from the left linac, bypass the IPs, then use it to decelerate the </a:t>
            </a:r>
            <a:r>
              <a:rPr lang="en-GB" b="1" i="1" dirty="0">
                <a:ln w="6350">
                  <a:solidFill>
                    <a:schemeClr val="accent1"/>
                  </a:solidFill>
                </a:ln>
              </a:rPr>
              <a:t>colliding</a:t>
            </a:r>
            <a:r>
              <a:rPr lang="en-GB" i="1" dirty="0"/>
              <a:t> companion by re-accelerating it.</a:t>
            </a:r>
          </a:p>
        </p:txBody>
      </p:sp>
      <p:sp>
        <p:nvSpPr>
          <p:cNvPr id="7" name="Slide Number Placeholder 6">
            <a:extLst>
              <a:ext uri="{FF2B5EF4-FFF2-40B4-BE49-F238E27FC236}">
                <a16:creationId xmlns:a16="http://schemas.microsoft.com/office/drawing/2014/main" id="{94BB3170-C894-BF22-8CD4-93AC92221337}"/>
              </a:ext>
            </a:extLst>
          </p:cNvPr>
          <p:cNvSpPr>
            <a:spLocks noGrp="1"/>
          </p:cNvSpPr>
          <p:nvPr>
            <p:ph type="sldNum" sz="quarter" idx="10"/>
          </p:nvPr>
        </p:nvSpPr>
        <p:spPr/>
        <p:txBody>
          <a:bodyPr/>
          <a:lstStyle/>
          <a:p>
            <a:fld id="{A17469F9-1206-4003-9DDA-633F7BC237DB}" type="slidenum">
              <a:rPr lang="en-GB" smtClean="0"/>
              <a:t>20</a:t>
            </a:fld>
            <a:endParaRPr lang="en-GB"/>
          </a:p>
        </p:txBody>
      </p:sp>
    </p:spTree>
    <p:extLst>
      <p:ext uri="{BB962C8B-B14F-4D97-AF65-F5344CB8AC3E}">
        <p14:creationId xmlns:p14="http://schemas.microsoft.com/office/powerpoint/2010/main" val="18022680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6A608-6A66-0B27-7B87-65376FA9E371}"/>
            </a:ext>
          </a:extLst>
        </p:cNvPr>
        <p:cNvGrpSpPr/>
        <p:nvPr/>
      </p:nvGrpSpPr>
      <p:grpSpPr>
        <a:xfrm>
          <a:off x="0" y="0"/>
          <a:ext cx="0" cy="0"/>
          <a:chOff x="0" y="0"/>
          <a:chExt cx="0" cy="0"/>
        </a:xfrm>
      </p:grpSpPr>
      <p:pic>
        <p:nvPicPr>
          <p:cNvPr id="5" name="Picture 4" descr="A diagram of a line&#10;&#10;AI-generated content may be incorrect.">
            <a:extLst>
              <a:ext uri="{FF2B5EF4-FFF2-40B4-BE49-F238E27FC236}">
                <a16:creationId xmlns:a16="http://schemas.microsoft.com/office/drawing/2014/main" id="{0CE13D5E-737B-BFCE-7AD1-416E6C0581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527" y="4378912"/>
            <a:ext cx="11160946" cy="2160000"/>
          </a:xfrm>
          <a:prstGeom prst="rect">
            <a:avLst/>
          </a:prstGeom>
        </p:spPr>
      </p:pic>
      <p:sp>
        <p:nvSpPr>
          <p:cNvPr id="2" name="TextBox 1">
            <a:extLst>
              <a:ext uri="{FF2B5EF4-FFF2-40B4-BE49-F238E27FC236}">
                <a16:creationId xmlns:a16="http://schemas.microsoft.com/office/drawing/2014/main" id="{227B70EB-0583-4EAF-8028-82591AE6C5DB}"/>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Removing the Arcs from the Ghost Collider </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The “Linear Ghost Collider”</a:t>
            </a:r>
          </a:p>
        </p:txBody>
      </p:sp>
      <p:sp>
        <p:nvSpPr>
          <p:cNvPr id="3" name="TextBox 2">
            <a:extLst>
              <a:ext uri="{FF2B5EF4-FFF2-40B4-BE49-F238E27FC236}">
                <a16:creationId xmlns:a16="http://schemas.microsoft.com/office/drawing/2014/main" id="{E49FA4C8-73A5-C914-3705-A9064F84A171}"/>
              </a:ext>
            </a:extLst>
          </p:cNvPr>
          <p:cNvSpPr txBox="1"/>
          <p:nvPr/>
        </p:nvSpPr>
        <p:spPr>
          <a:xfrm>
            <a:off x="371061" y="898580"/>
            <a:ext cx="11458266" cy="2862322"/>
          </a:xfrm>
          <a:prstGeom prst="rect">
            <a:avLst/>
          </a:prstGeom>
          <a:noFill/>
        </p:spPr>
        <p:txBody>
          <a:bodyPr wrap="square" rtlCol="0">
            <a:spAutoFit/>
          </a:bodyPr>
          <a:lstStyle/>
          <a:p>
            <a:pPr marL="285750" indent="-285750" algn="just">
              <a:buFont typeface="Arial" panose="020B0604020202020204" pitchFamily="34" charset="0"/>
              <a:buChar char="•"/>
            </a:pPr>
            <a:r>
              <a:rPr lang="en-GB" dirty="0"/>
              <a:t>Instead of both charge companions in a ghost bunch undergoing collision, split their purposes: </a:t>
            </a:r>
            <a:r>
              <a:rPr lang="en-GB" b="1" dirty="0"/>
              <a:t>each ghost bunch comprises </a:t>
            </a:r>
            <a:r>
              <a:rPr lang="en-GB" b="1" dirty="0">
                <a:ln w="6350">
                  <a:solidFill>
                    <a:schemeClr val="accent1"/>
                  </a:solidFill>
                </a:ln>
              </a:rPr>
              <a:t>colliding</a:t>
            </a:r>
            <a:r>
              <a:rPr lang="en-GB" b="1" dirty="0"/>
              <a:t> particles of one charge, partnered with </a:t>
            </a:r>
            <a:r>
              <a:rPr lang="en-GB" b="1" dirty="0">
                <a:ln w="6350">
                  <a:solidFill>
                    <a:srgbClr val="C00000"/>
                  </a:solidFill>
                </a:ln>
                <a:solidFill>
                  <a:srgbClr val="0070C0"/>
                </a:solidFill>
              </a:rPr>
              <a:t>drive</a:t>
            </a:r>
            <a:r>
              <a:rPr lang="en-GB" b="1" dirty="0"/>
              <a:t> particles of the other.</a:t>
            </a:r>
          </a:p>
          <a:p>
            <a:pPr algn="just"/>
            <a:endParaRPr lang="en-GB" b="1" dirty="0"/>
          </a:p>
          <a:p>
            <a:pPr marL="285750" indent="-285750" algn="just">
              <a:buFont typeface="Arial" panose="020B0604020202020204" pitchFamily="34" charset="0"/>
              <a:buChar char="•"/>
            </a:pPr>
            <a:r>
              <a:rPr lang="en-GB" b="1" dirty="0">
                <a:ln w="6350">
                  <a:solidFill>
                    <a:schemeClr val="accent1"/>
                  </a:solidFill>
                </a:ln>
              </a:rPr>
              <a:t>Colliding</a:t>
            </a:r>
            <a:r>
              <a:rPr lang="en-GB" dirty="0"/>
              <a:t> companions progress straight-through this ghost collider, never experiencing a turn-around arc, so energy is not lost and emittance / energy spread not degraded.</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i="1" dirty="0"/>
              <a:t>Build this up step-by-step… </a:t>
            </a:r>
          </a:p>
          <a:p>
            <a:pPr marL="285750" indent="-285750" algn="just">
              <a:buFont typeface="Arial" panose="020B0604020202020204" pitchFamily="34" charset="0"/>
              <a:buChar char="•"/>
            </a:pPr>
            <a:endParaRPr lang="en-GB" i="1" dirty="0"/>
          </a:p>
          <a:p>
            <a:pPr marL="342900" indent="-342900" algn="just">
              <a:buFont typeface="+mj-lt"/>
              <a:buAutoNum type="arabicPeriod" startAt="2"/>
            </a:pPr>
            <a:r>
              <a:rPr lang="en-GB" i="1" dirty="0"/>
              <a:t>Now instead of using the decelerated </a:t>
            </a:r>
            <a:r>
              <a:rPr lang="en-GB" b="1" i="1" dirty="0">
                <a:ln w="6350">
                  <a:solidFill>
                    <a:srgbClr val="C00000"/>
                  </a:solidFill>
                </a:ln>
                <a:solidFill>
                  <a:srgbClr val="0070C0"/>
                </a:solidFill>
              </a:rPr>
              <a:t>drive </a:t>
            </a:r>
            <a:r>
              <a:rPr lang="en-GB" i="1" dirty="0"/>
              <a:t>companion of that acceleration cycle, use instead one from a previous cycle that we have stored somewhere. This allows us to de-couple the timing of left linac vs right linac drive bunches…</a:t>
            </a:r>
          </a:p>
        </p:txBody>
      </p:sp>
      <p:sp>
        <p:nvSpPr>
          <p:cNvPr id="7" name="Slide Number Placeholder 6">
            <a:extLst>
              <a:ext uri="{FF2B5EF4-FFF2-40B4-BE49-F238E27FC236}">
                <a16:creationId xmlns:a16="http://schemas.microsoft.com/office/drawing/2014/main" id="{5EC0E5FF-B67D-8E77-D275-CAA3357EB17E}"/>
              </a:ext>
            </a:extLst>
          </p:cNvPr>
          <p:cNvSpPr>
            <a:spLocks noGrp="1"/>
          </p:cNvSpPr>
          <p:nvPr>
            <p:ph type="sldNum" sz="quarter" idx="10"/>
          </p:nvPr>
        </p:nvSpPr>
        <p:spPr/>
        <p:txBody>
          <a:bodyPr/>
          <a:lstStyle/>
          <a:p>
            <a:fld id="{A17469F9-1206-4003-9DDA-633F7BC237DB}" type="slidenum">
              <a:rPr lang="en-GB" smtClean="0"/>
              <a:t>21</a:t>
            </a:fld>
            <a:endParaRPr lang="en-GB"/>
          </a:p>
        </p:txBody>
      </p:sp>
      <p:sp>
        <p:nvSpPr>
          <p:cNvPr id="4" name="Oval 3">
            <a:extLst>
              <a:ext uri="{FF2B5EF4-FFF2-40B4-BE49-F238E27FC236}">
                <a16:creationId xmlns:a16="http://schemas.microsoft.com/office/drawing/2014/main" id="{0BDB5A77-CE8E-BD13-B42F-4DD5734CF814}"/>
              </a:ext>
            </a:extLst>
          </p:cNvPr>
          <p:cNvSpPr/>
          <p:nvPr/>
        </p:nvSpPr>
        <p:spPr>
          <a:xfrm>
            <a:off x="640080" y="5931131"/>
            <a:ext cx="752302" cy="182880"/>
          </a:xfrm>
          <a:prstGeom prst="ellipse">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39359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4B8BE-DD06-CAC0-1DC2-D5DB8313A3F9}"/>
            </a:ext>
          </a:extLst>
        </p:cNvPr>
        <p:cNvGrpSpPr/>
        <p:nvPr/>
      </p:nvGrpSpPr>
      <p:grpSpPr>
        <a:xfrm>
          <a:off x="0" y="0"/>
          <a:ext cx="0" cy="0"/>
          <a:chOff x="0" y="0"/>
          <a:chExt cx="0" cy="0"/>
        </a:xfrm>
      </p:grpSpPr>
      <p:pic>
        <p:nvPicPr>
          <p:cNvPr id="6" name="Picture 5" descr="A diagram of a line&#10;&#10;AI-generated content may be incorrect.">
            <a:extLst>
              <a:ext uri="{FF2B5EF4-FFF2-40B4-BE49-F238E27FC236}">
                <a16:creationId xmlns:a16="http://schemas.microsoft.com/office/drawing/2014/main" id="{D42B077C-411C-0BB7-0008-D1AD4626D1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527" y="4378912"/>
            <a:ext cx="11160946" cy="2160000"/>
          </a:xfrm>
          <a:prstGeom prst="rect">
            <a:avLst/>
          </a:prstGeom>
        </p:spPr>
      </p:pic>
      <p:sp>
        <p:nvSpPr>
          <p:cNvPr id="2" name="TextBox 1">
            <a:extLst>
              <a:ext uri="{FF2B5EF4-FFF2-40B4-BE49-F238E27FC236}">
                <a16:creationId xmlns:a16="http://schemas.microsoft.com/office/drawing/2014/main" id="{932AA12A-7F2E-4833-BAF1-8C5D704E4609}"/>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Removing the Arcs from the Ghost Collider </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The “Linear Ghost Collider”</a:t>
            </a:r>
          </a:p>
        </p:txBody>
      </p:sp>
      <p:sp>
        <p:nvSpPr>
          <p:cNvPr id="3" name="TextBox 2">
            <a:extLst>
              <a:ext uri="{FF2B5EF4-FFF2-40B4-BE49-F238E27FC236}">
                <a16:creationId xmlns:a16="http://schemas.microsoft.com/office/drawing/2014/main" id="{6E6FA6DE-AD7B-4822-5A84-ED091F87E666}"/>
              </a:ext>
            </a:extLst>
          </p:cNvPr>
          <p:cNvSpPr txBox="1"/>
          <p:nvPr/>
        </p:nvSpPr>
        <p:spPr>
          <a:xfrm>
            <a:off x="371061" y="898580"/>
            <a:ext cx="11458266" cy="3416320"/>
          </a:xfrm>
          <a:prstGeom prst="rect">
            <a:avLst/>
          </a:prstGeom>
          <a:noFill/>
        </p:spPr>
        <p:txBody>
          <a:bodyPr wrap="square" rtlCol="0">
            <a:spAutoFit/>
          </a:bodyPr>
          <a:lstStyle/>
          <a:p>
            <a:pPr marL="285750" indent="-285750" algn="just">
              <a:buFont typeface="Arial" panose="020B0604020202020204" pitchFamily="34" charset="0"/>
              <a:buChar char="•"/>
            </a:pPr>
            <a:r>
              <a:rPr lang="en-GB" dirty="0"/>
              <a:t>Instead of both charge companions in a ghost bunch undergoing collision, split their purposes: </a:t>
            </a:r>
            <a:r>
              <a:rPr lang="en-GB" b="1" dirty="0"/>
              <a:t>each ghost bunch comprises </a:t>
            </a:r>
            <a:r>
              <a:rPr lang="en-GB" b="1" dirty="0">
                <a:ln w="6350">
                  <a:solidFill>
                    <a:schemeClr val="accent1"/>
                  </a:solidFill>
                </a:ln>
              </a:rPr>
              <a:t>colliding</a:t>
            </a:r>
            <a:r>
              <a:rPr lang="en-GB" b="1" dirty="0"/>
              <a:t> particles of one charge, partnered with </a:t>
            </a:r>
            <a:r>
              <a:rPr lang="en-GB" b="1" dirty="0">
                <a:ln w="6350">
                  <a:solidFill>
                    <a:srgbClr val="C00000"/>
                  </a:solidFill>
                </a:ln>
                <a:solidFill>
                  <a:srgbClr val="0070C0"/>
                </a:solidFill>
              </a:rPr>
              <a:t>drive</a:t>
            </a:r>
            <a:r>
              <a:rPr lang="en-GB" b="1" dirty="0"/>
              <a:t> particles of the other.</a:t>
            </a:r>
          </a:p>
          <a:p>
            <a:pPr algn="just"/>
            <a:endParaRPr lang="en-GB" b="1" dirty="0"/>
          </a:p>
          <a:p>
            <a:pPr marL="285750" indent="-285750" algn="just">
              <a:buFont typeface="Arial" panose="020B0604020202020204" pitchFamily="34" charset="0"/>
              <a:buChar char="•"/>
            </a:pPr>
            <a:r>
              <a:rPr lang="en-GB" b="1" dirty="0">
                <a:ln w="6350">
                  <a:solidFill>
                    <a:schemeClr val="accent1"/>
                  </a:solidFill>
                </a:ln>
              </a:rPr>
              <a:t>Colliding</a:t>
            </a:r>
            <a:r>
              <a:rPr lang="en-GB" dirty="0"/>
              <a:t> companions progress straight-through this ghost collider, never experiencing a turn-around arc, so energy is not lost and emittance / energy spread not degraded.</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i="1" dirty="0"/>
              <a:t>Build this up step-by-step… </a:t>
            </a:r>
          </a:p>
          <a:p>
            <a:pPr marL="285750" indent="-285750" algn="just">
              <a:buFont typeface="Arial" panose="020B0604020202020204" pitchFamily="34" charset="0"/>
              <a:buChar char="•"/>
            </a:pPr>
            <a:endParaRPr lang="en-GB" i="1" dirty="0"/>
          </a:p>
          <a:p>
            <a:pPr marL="342900" indent="-342900" algn="just">
              <a:buFont typeface="+mj-lt"/>
              <a:buAutoNum type="arabicPeriod" startAt="3"/>
            </a:pPr>
            <a:r>
              <a:rPr lang="en-US" i="1" dirty="0"/>
              <a:t>Because the companions need only have matching </a:t>
            </a:r>
            <a:r>
              <a:rPr lang="en-US" b="1" i="1" dirty="0"/>
              <a:t>velocities</a:t>
            </a:r>
            <a:r>
              <a:rPr lang="en-US" i="1" dirty="0"/>
              <a:t>, not energies, it is only necessary to accelerate one companion to full energy. Therefore, split the linac into </a:t>
            </a:r>
            <a:r>
              <a:rPr lang="en-US" b="1" i="1" dirty="0"/>
              <a:t>n stages </a:t>
            </a:r>
            <a:r>
              <a:rPr lang="en-US" i="1" dirty="0"/>
              <a:t>and ensure the </a:t>
            </a:r>
            <a:r>
              <a:rPr lang="en-GB" b="1" i="1" dirty="0">
                <a:ln w="6350">
                  <a:solidFill>
                    <a:srgbClr val="C00000"/>
                  </a:solidFill>
                </a:ln>
                <a:solidFill>
                  <a:srgbClr val="0070C0"/>
                </a:solidFill>
              </a:rPr>
              <a:t>drive</a:t>
            </a:r>
            <a:r>
              <a:rPr lang="en-US" i="1" dirty="0"/>
              <a:t> companion for each stage only attains a top energy of </a:t>
            </a:r>
            <a:r>
              <a:rPr lang="en-US" b="1" i="1" dirty="0"/>
              <a:t>collision energy divided by n. </a:t>
            </a:r>
            <a:r>
              <a:rPr lang="en-US" i="1" dirty="0"/>
              <a:t>Below we show </a:t>
            </a:r>
            <a:r>
              <a:rPr lang="en-US" b="1" i="1" dirty="0"/>
              <a:t>2 stages</a:t>
            </a:r>
            <a:r>
              <a:rPr lang="en-US" i="1" dirty="0"/>
              <a:t>, note the drive beam is now only 140 GeV, and its current has doubled.</a:t>
            </a:r>
            <a:endParaRPr lang="en-US" b="1" i="1" dirty="0"/>
          </a:p>
        </p:txBody>
      </p:sp>
      <p:sp>
        <p:nvSpPr>
          <p:cNvPr id="7" name="Slide Number Placeholder 6">
            <a:extLst>
              <a:ext uri="{FF2B5EF4-FFF2-40B4-BE49-F238E27FC236}">
                <a16:creationId xmlns:a16="http://schemas.microsoft.com/office/drawing/2014/main" id="{6589B378-AF48-3BC5-E785-17CBA574918B}"/>
              </a:ext>
            </a:extLst>
          </p:cNvPr>
          <p:cNvSpPr>
            <a:spLocks noGrp="1"/>
          </p:cNvSpPr>
          <p:nvPr>
            <p:ph type="sldNum" sz="quarter" idx="10"/>
          </p:nvPr>
        </p:nvSpPr>
        <p:spPr/>
        <p:txBody>
          <a:bodyPr/>
          <a:lstStyle/>
          <a:p>
            <a:fld id="{A17469F9-1206-4003-9DDA-633F7BC237DB}" type="slidenum">
              <a:rPr lang="en-GB" smtClean="0"/>
              <a:t>22</a:t>
            </a:fld>
            <a:endParaRPr lang="en-GB"/>
          </a:p>
        </p:txBody>
      </p:sp>
      <p:sp>
        <p:nvSpPr>
          <p:cNvPr id="4" name="Oval 3">
            <a:extLst>
              <a:ext uri="{FF2B5EF4-FFF2-40B4-BE49-F238E27FC236}">
                <a16:creationId xmlns:a16="http://schemas.microsoft.com/office/drawing/2014/main" id="{17D9A558-8390-19CC-13D3-432CB112C363}"/>
              </a:ext>
            </a:extLst>
          </p:cNvPr>
          <p:cNvSpPr/>
          <p:nvPr/>
        </p:nvSpPr>
        <p:spPr>
          <a:xfrm>
            <a:off x="640080" y="5931131"/>
            <a:ext cx="752302" cy="182880"/>
          </a:xfrm>
          <a:prstGeom prst="ellipse">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8300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B298-33E4-8022-28AE-AE6006DD9FC9}"/>
            </a:ext>
          </a:extLst>
        </p:cNvPr>
        <p:cNvGrpSpPr/>
        <p:nvPr/>
      </p:nvGrpSpPr>
      <p:grpSpPr>
        <a:xfrm>
          <a:off x="0" y="0"/>
          <a:ext cx="0" cy="0"/>
          <a:chOff x="0" y="0"/>
          <a:chExt cx="0" cy="0"/>
        </a:xfrm>
      </p:grpSpPr>
      <p:pic>
        <p:nvPicPr>
          <p:cNvPr id="4" name="Picture 3" descr="A diagram of a line&#10;&#10;AI-generated content may be incorrect.">
            <a:extLst>
              <a:ext uri="{FF2B5EF4-FFF2-40B4-BE49-F238E27FC236}">
                <a16:creationId xmlns:a16="http://schemas.microsoft.com/office/drawing/2014/main" id="{68FC87E2-2D64-EE85-B998-588003A2D7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527" y="4397789"/>
            <a:ext cx="11160946" cy="2160000"/>
          </a:xfrm>
          <a:prstGeom prst="rect">
            <a:avLst/>
          </a:prstGeom>
        </p:spPr>
      </p:pic>
      <p:sp>
        <p:nvSpPr>
          <p:cNvPr id="2" name="TextBox 1">
            <a:extLst>
              <a:ext uri="{FF2B5EF4-FFF2-40B4-BE49-F238E27FC236}">
                <a16:creationId xmlns:a16="http://schemas.microsoft.com/office/drawing/2014/main" id="{BE4202C8-40CF-3A70-F236-3034287BCB62}"/>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Removing the Arcs from the Ghost Collider </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sym typeface="Symbol" panose="05050102010706020507" pitchFamily="18" charset="2"/>
              </a:rPr>
              <a:t></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The “Linear Ghost Collider”</a:t>
            </a:r>
          </a:p>
        </p:txBody>
      </p:sp>
      <p:sp>
        <p:nvSpPr>
          <p:cNvPr id="3" name="TextBox 2">
            <a:extLst>
              <a:ext uri="{FF2B5EF4-FFF2-40B4-BE49-F238E27FC236}">
                <a16:creationId xmlns:a16="http://schemas.microsoft.com/office/drawing/2014/main" id="{D0FF7FA8-FE1E-291D-620C-7BCBBA58B760}"/>
              </a:ext>
            </a:extLst>
          </p:cNvPr>
          <p:cNvSpPr txBox="1"/>
          <p:nvPr/>
        </p:nvSpPr>
        <p:spPr>
          <a:xfrm>
            <a:off x="371061" y="898580"/>
            <a:ext cx="11458266" cy="3693319"/>
          </a:xfrm>
          <a:prstGeom prst="rect">
            <a:avLst/>
          </a:prstGeom>
          <a:noFill/>
        </p:spPr>
        <p:txBody>
          <a:bodyPr wrap="square" rtlCol="0">
            <a:spAutoFit/>
          </a:bodyPr>
          <a:lstStyle/>
          <a:p>
            <a:pPr marL="285750" indent="-285750" algn="just">
              <a:buFont typeface="Arial" panose="020B0604020202020204" pitchFamily="34" charset="0"/>
              <a:buChar char="•"/>
            </a:pPr>
            <a:r>
              <a:rPr lang="en-GB" dirty="0"/>
              <a:t>Instead of both charge companions in a ghost bunch undergoing collision, split their purposes: </a:t>
            </a:r>
            <a:r>
              <a:rPr lang="en-GB" b="1" dirty="0"/>
              <a:t>each ghost bunch comprises </a:t>
            </a:r>
            <a:r>
              <a:rPr lang="en-GB" b="1" dirty="0">
                <a:ln w="6350">
                  <a:solidFill>
                    <a:schemeClr val="accent1"/>
                  </a:solidFill>
                </a:ln>
              </a:rPr>
              <a:t>colliding</a:t>
            </a:r>
            <a:r>
              <a:rPr lang="en-GB" b="1" dirty="0"/>
              <a:t> particles of one charge, partnered with </a:t>
            </a:r>
            <a:r>
              <a:rPr lang="en-GB" b="1" dirty="0">
                <a:ln w="6350">
                  <a:solidFill>
                    <a:srgbClr val="C00000"/>
                  </a:solidFill>
                </a:ln>
                <a:solidFill>
                  <a:srgbClr val="0070C0"/>
                </a:solidFill>
              </a:rPr>
              <a:t>drive</a:t>
            </a:r>
            <a:r>
              <a:rPr lang="en-GB" b="1" dirty="0"/>
              <a:t> particles of the other.</a:t>
            </a:r>
          </a:p>
          <a:p>
            <a:pPr algn="just"/>
            <a:endParaRPr lang="en-GB" b="1" dirty="0"/>
          </a:p>
          <a:p>
            <a:pPr marL="285750" indent="-285750" algn="just">
              <a:buFont typeface="Arial" panose="020B0604020202020204" pitchFamily="34" charset="0"/>
              <a:buChar char="•"/>
            </a:pPr>
            <a:r>
              <a:rPr lang="en-GB" b="1" dirty="0">
                <a:ln w="6350">
                  <a:solidFill>
                    <a:schemeClr val="accent1"/>
                  </a:solidFill>
                </a:ln>
              </a:rPr>
              <a:t>Colliding</a:t>
            </a:r>
            <a:r>
              <a:rPr lang="en-GB" dirty="0"/>
              <a:t> companions progress straight-through this ghost collider, never experiencing a turn-around arc, so energy is not lost and emittance / energy spread not degraded.</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Because the companions need only have matching </a:t>
            </a:r>
            <a:r>
              <a:rPr lang="en-GB" b="1" dirty="0"/>
              <a:t>velocities</a:t>
            </a:r>
            <a:r>
              <a:rPr lang="en-GB" dirty="0"/>
              <a:t>, not energies, it is only necessary to accelerate one companion to full energy. Therefore, split the linac into </a:t>
            </a:r>
            <a:r>
              <a:rPr lang="en-GB" b="1" dirty="0"/>
              <a:t>n stages </a:t>
            </a:r>
            <a:r>
              <a:rPr lang="en-GB" dirty="0"/>
              <a:t>and ensure the </a:t>
            </a:r>
            <a:r>
              <a:rPr lang="en-GB" b="1" dirty="0">
                <a:ln w="6350">
                  <a:solidFill>
                    <a:srgbClr val="C00000"/>
                  </a:solidFill>
                </a:ln>
                <a:solidFill>
                  <a:srgbClr val="0070C0"/>
                </a:solidFill>
              </a:rPr>
              <a:t>drive</a:t>
            </a:r>
            <a:r>
              <a:rPr lang="en-GB" dirty="0"/>
              <a:t> companion for each stage only attain a top energy of </a:t>
            </a:r>
            <a:r>
              <a:rPr lang="en-GB" b="1" dirty="0"/>
              <a:t>collision energy divided by n.</a:t>
            </a:r>
          </a:p>
          <a:p>
            <a:pPr marL="285750" indent="-285750" algn="just">
              <a:buFont typeface="Arial" panose="020B0604020202020204" pitchFamily="34" charset="0"/>
              <a:buChar char="•"/>
            </a:pPr>
            <a:endParaRPr lang="en-GB" dirty="0"/>
          </a:p>
          <a:p>
            <a:pPr marL="342900" indent="-342900" algn="just">
              <a:buFont typeface="+mj-lt"/>
              <a:buAutoNum type="arabicPeriod" startAt="4"/>
            </a:pPr>
            <a:r>
              <a:rPr lang="en-GB" b="1" i="1" dirty="0">
                <a:ln w="6350">
                  <a:solidFill>
                    <a:srgbClr val="C00000"/>
                  </a:solidFill>
                </a:ln>
                <a:solidFill>
                  <a:srgbClr val="0070C0"/>
                </a:solidFill>
              </a:rPr>
              <a:t>Drive</a:t>
            </a:r>
            <a:r>
              <a:rPr lang="en-GB" i="1" dirty="0"/>
              <a:t> companions must be recirculated in arc(s), but as </a:t>
            </a:r>
            <a:r>
              <a:rPr lang="en-GB" b="1" i="1" dirty="0"/>
              <a:t>SR power goes as E</a:t>
            </a:r>
            <a:r>
              <a:rPr lang="en-GB" b="1" i="1" baseline="30000" dirty="0"/>
              <a:t>4</a:t>
            </a:r>
            <a:r>
              <a:rPr lang="en-GB" i="1" dirty="0"/>
              <a:t> and </a:t>
            </a:r>
            <a:r>
              <a:rPr lang="en-GB" b="1" i="1" dirty="0"/>
              <a:t>emittance degradation as E</a:t>
            </a:r>
            <a:r>
              <a:rPr lang="en-GB" b="1" i="1" baseline="30000" dirty="0"/>
              <a:t>5 </a:t>
            </a:r>
            <a:r>
              <a:rPr lang="en-GB" i="1" dirty="0"/>
              <a:t>, the power loss and degradation rapidly becomes negligible as we increase </a:t>
            </a:r>
            <a:r>
              <a:rPr lang="en-GB" b="1" i="1" dirty="0"/>
              <a:t>n. </a:t>
            </a:r>
            <a:r>
              <a:rPr lang="en-GB" i="1" dirty="0"/>
              <a:t>Now we show n = 4, with 73 GeV drive.</a:t>
            </a:r>
            <a:endParaRPr lang="en-GB" sz="2400" b="1" i="1" dirty="0"/>
          </a:p>
          <a:p>
            <a:pPr marL="285750" indent="-285750" algn="just">
              <a:buFont typeface="Arial" panose="020B0604020202020204" pitchFamily="34" charset="0"/>
              <a:buChar char="•"/>
            </a:pPr>
            <a:endParaRPr lang="en-GB" dirty="0"/>
          </a:p>
        </p:txBody>
      </p:sp>
      <p:sp>
        <p:nvSpPr>
          <p:cNvPr id="7" name="Slide Number Placeholder 6">
            <a:extLst>
              <a:ext uri="{FF2B5EF4-FFF2-40B4-BE49-F238E27FC236}">
                <a16:creationId xmlns:a16="http://schemas.microsoft.com/office/drawing/2014/main" id="{1DFE10CA-3781-4BB4-93BA-37E8E1290FE1}"/>
              </a:ext>
            </a:extLst>
          </p:cNvPr>
          <p:cNvSpPr>
            <a:spLocks noGrp="1"/>
          </p:cNvSpPr>
          <p:nvPr>
            <p:ph type="sldNum" sz="quarter" idx="10"/>
          </p:nvPr>
        </p:nvSpPr>
        <p:spPr/>
        <p:txBody>
          <a:bodyPr/>
          <a:lstStyle/>
          <a:p>
            <a:fld id="{A17469F9-1206-4003-9DDA-633F7BC237DB}" type="slidenum">
              <a:rPr lang="en-GB" smtClean="0"/>
              <a:t>23</a:t>
            </a:fld>
            <a:endParaRPr lang="en-GB"/>
          </a:p>
        </p:txBody>
      </p:sp>
      <p:sp>
        <p:nvSpPr>
          <p:cNvPr id="5" name="Oval 4">
            <a:extLst>
              <a:ext uri="{FF2B5EF4-FFF2-40B4-BE49-F238E27FC236}">
                <a16:creationId xmlns:a16="http://schemas.microsoft.com/office/drawing/2014/main" id="{EBDA5A01-E6C3-9A27-97C5-45502601CCCF}"/>
              </a:ext>
            </a:extLst>
          </p:cNvPr>
          <p:cNvSpPr/>
          <p:nvPr/>
        </p:nvSpPr>
        <p:spPr>
          <a:xfrm>
            <a:off x="640080" y="5951911"/>
            <a:ext cx="752302" cy="182880"/>
          </a:xfrm>
          <a:prstGeom prst="ellipse">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38697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7D093A-347D-08FB-44BC-07301DC7D203}"/>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3768322B-9F02-1989-A2F7-4E43C289336C}"/>
              </a:ext>
            </a:extLst>
          </p:cNvPr>
          <p:cNvPicPr>
            <a:picLocks noChangeAspect="1"/>
          </p:cNvPicPr>
          <p:nvPr/>
        </p:nvPicPr>
        <p:blipFill>
          <a:blip r:embed="rId3" cstate="print">
            <a:extLst>
              <a:ext uri="{28A0092B-C50C-407E-A947-70E740481C1C}">
                <a14:useLocalDpi xmlns:a14="http://schemas.microsoft.com/office/drawing/2010/main" val="0"/>
              </a:ext>
            </a:extLst>
          </a:blip>
          <a:srcRect b="41540"/>
          <a:stretch>
            <a:fillRect/>
          </a:stretch>
        </p:blipFill>
        <p:spPr>
          <a:xfrm>
            <a:off x="516000" y="4401576"/>
            <a:ext cx="11160000" cy="2029640"/>
          </a:xfrm>
          <a:prstGeom prst="rect">
            <a:avLst/>
          </a:prstGeom>
        </p:spPr>
      </p:pic>
      <p:sp>
        <p:nvSpPr>
          <p:cNvPr id="2" name="TextBox 1">
            <a:extLst>
              <a:ext uri="{FF2B5EF4-FFF2-40B4-BE49-F238E27FC236}">
                <a16:creationId xmlns:a16="http://schemas.microsoft.com/office/drawing/2014/main" id="{AD2E8905-B77B-392C-759F-84F00122D2AD}"/>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Linear Ghost Collider – “Just” a Transformer!</a:t>
            </a:r>
          </a:p>
        </p:txBody>
      </p:sp>
      <p:sp>
        <p:nvSpPr>
          <p:cNvPr id="3" name="TextBox 2">
            <a:extLst>
              <a:ext uri="{FF2B5EF4-FFF2-40B4-BE49-F238E27FC236}">
                <a16:creationId xmlns:a16="http://schemas.microsoft.com/office/drawing/2014/main" id="{4F4E25DE-3DE2-03A4-9E4F-624B64E6A6D8}"/>
              </a:ext>
            </a:extLst>
          </p:cNvPr>
          <p:cNvSpPr txBox="1"/>
          <p:nvPr/>
        </p:nvSpPr>
        <p:spPr>
          <a:xfrm>
            <a:off x="443531" y="1299270"/>
            <a:ext cx="11304939" cy="2677656"/>
          </a:xfrm>
          <a:prstGeom prst="rect">
            <a:avLst/>
          </a:prstGeom>
          <a:noFill/>
        </p:spPr>
        <p:txBody>
          <a:bodyPr wrap="square" rtlCol="0">
            <a:spAutoFit/>
          </a:bodyPr>
          <a:lstStyle/>
          <a:p>
            <a:pPr algn="ctr"/>
            <a:r>
              <a:rPr lang="en-GB" sz="2400" dirty="0"/>
              <a:t>Now we show n = 8, implying drive beam of only 39 GeV …</a:t>
            </a:r>
          </a:p>
          <a:p>
            <a:pPr algn="ctr"/>
            <a:endParaRPr lang="en-GB" sz="2400" dirty="0"/>
          </a:p>
          <a:p>
            <a:pPr algn="ctr"/>
            <a:r>
              <a:rPr lang="en-GB" sz="2400" dirty="0"/>
              <a:t>We observe that the Linear Ghost Collider is really just a 34km long current transformer!</a:t>
            </a:r>
          </a:p>
          <a:p>
            <a:pPr algn="ctr"/>
            <a:endParaRPr lang="en-GB" sz="2400" dirty="0"/>
          </a:p>
          <a:p>
            <a:pPr algn="ctr"/>
            <a:r>
              <a:rPr lang="en-GB" sz="2400" dirty="0"/>
              <a:t>… instead of the transformer medium being magnetic flux linkage through a ferromagnetic core, it is intra-bunch energy recovery within superconducting RF cavities. </a:t>
            </a:r>
            <a:r>
              <a:rPr lang="en-GB" sz="2400" dirty="0">
                <a:sym typeface="Wingdings" panose="05000000000000000000" pitchFamily="2" charset="2"/>
              </a:rPr>
              <a:t></a:t>
            </a:r>
            <a:endParaRPr lang="en-GB" sz="2400" dirty="0"/>
          </a:p>
        </p:txBody>
      </p:sp>
      <p:sp>
        <p:nvSpPr>
          <p:cNvPr id="7" name="Slide Number Placeholder 6">
            <a:extLst>
              <a:ext uri="{FF2B5EF4-FFF2-40B4-BE49-F238E27FC236}">
                <a16:creationId xmlns:a16="http://schemas.microsoft.com/office/drawing/2014/main" id="{710B2FBD-CCD8-D38B-0950-420CA75D56BC}"/>
              </a:ext>
            </a:extLst>
          </p:cNvPr>
          <p:cNvSpPr>
            <a:spLocks noGrp="1"/>
          </p:cNvSpPr>
          <p:nvPr>
            <p:ph type="sldNum" sz="quarter" idx="10"/>
          </p:nvPr>
        </p:nvSpPr>
        <p:spPr/>
        <p:txBody>
          <a:bodyPr/>
          <a:lstStyle/>
          <a:p>
            <a:fld id="{A17469F9-1206-4003-9DDA-633F7BC237DB}" type="slidenum">
              <a:rPr lang="en-GB" smtClean="0"/>
              <a:t>24</a:t>
            </a:fld>
            <a:endParaRPr lang="en-GB"/>
          </a:p>
        </p:txBody>
      </p:sp>
      <p:sp>
        <p:nvSpPr>
          <p:cNvPr id="4" name="Oval 3">
            <a:extLst>
              <a:ext uri="{FF2B5EF4-FFF2-40B4-BE49-F238E27FC236}">
                <a16:creationId xmlns:a16="http://schemas.microsoft.com/office/drawing/2014/main" id="{4FB16D38-A4E2-7292-6DF5-D380D140BC6D}"/>
              </a:ext>
            </a:extLst>
          </p:cNvPr>
          <p:cNvSpPr/>
          <p:nvPr/>
        </p:nvSpPr>
        <p:spPr>
          <a:xfrm>
            <a:off x="640080" y="5951911"/>
            <a:ext cx="752302" cy="182880"/>
          </a:xfrm>
          <a:prstGeom prst="ellipse">
            <a:avLst/>
          </a:prstGeom>
          <a:no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1438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4D536-6EA7-C0AB-38DC-C83BFC9AEA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1D28226-6704-3AC9-F438-2F0BA9834B40}"/>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Example Linear Ghost Collider With 4 Stages</a:t>
            </a:r>
          </a:p>
        </p:txBody>
      </p:sp>
      <p:sp>
        <p:nvSpPr>
          <p:cNvPr id="7" name="TextBox 6">
            <a:extLst>
              <a:ext uri="{FF2B5EF4-FFF2-40B4-BE49-F238E27FC236}">
                <a16:creationId xmlns:a16="http://schemas.microsoft.com/office/drawing/2014/main" id="{C44230BD-3CED-BB42-48CE-676706D866AC}"/>
              </a:ext>
            </a:extLst>
          </p:cNvPr>
          <p:cNvSpPr txBox="1"/>
          <p:nvPr/>
        </p:nvSpPr>
        <p:spPr>
          <a:xfrm>
            <a:off x="335435" y="931833"/>
            <a:ext cx="11684580" cy="5355312"/>
          </a:xfrm>
          <a:prstGeom prst="rect">
            <a:avLst/>
          </a:prstGeom>
          <a:noFill/>
          <a:ln w="0">
            <a:noFill/>
          </a:ln>
        </p:spPr>
        <p:txBody>
          <a:bodyPr wrap="square" rtlCol="0">
            <a:spAutoFit/>
          </a:bodyPr>
          <a:lstStyle/>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particles (only right-going positrons shown here, there are still both left-going positrons and left and right-going electrons – i.e. three more drawings like this) accelerated from 5 to 275 GeV, go through multiple IPs, then decelerated from 275 to 5 GeV.</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particles are accelerated by a decelerating collided bunch </a:t>
            </a:r>
            <a:r>
              <a:rPr lang="en-GB" b="1" dirty="0"/>
              <a:t>after</a:t>
            </a:r>
            <a:r>
              <a:rPr lang="en-GB" dirty="0"/>
              <a:t> the IPs. Each from 5 to </a:t>
            </a:r>
            <a:r>
              <a:rPr lang="en-GB" b="1" dirty="0"/>
              <a:t>73 GeV only </a:t>
            </a:r>
            <a:r>
              <a:rPr lang="en-GB" dirty="0"/>
              <a:t>(= 5 + 275 / 4 </a:t>
            </a:r>
            <a:r>
              <a:rPr lang="en-GB" dirty="0">
                <a:sym typeface="Wingdings" panose="05000000000000000000" pitchFamily="2" charset="2"/>
              </a:rPr>
              <a:t>). These drive bunches are shown in </a:t>
            </a:r>
            <a:r>
              <a:rPr lang="en-GB" b="1" dirty="0">
                <a:solidFill>
                  <a:srgbClr val="C00000"/>
                </a:solidFill>
                <a:sym typeface="Wingdings" panose="05000000000000000000" pitchFamily="2" charset="2"/>
              </a:rPr>
              <a:t>red</a:t>
            </a:r>
            <a:r>
              <a:rPr lang="en-GB" dirty="0">
                <a:sym typeface="Wingdings" panose="05000000000000000000" pitchFamily="2" charset="2"/>
              </a:rPr>
              <a:t> as they start at 5 GeV. The </a:t>
            </a:r>
            <a:r>
              <a:rPr lang="en-GB" b="1" dirty="0">
                <a:sym typeface="Wingdings" panose="05000000000000000000" pitchFamily="2" charset="2"/>
              </a:rPr>
              <a:t>4 sets of now 73 GeV </a:t>
            </a:r>
            <a:r>
              <a:rPr lang="en-GB" dirty="0">
                <a:sym typeface="Wingdings" panose="05000000000000000000" pitchFamily="2" charset="2"/>
              </a:rPr>
              <a:t>particles are then recirculated in an arc off to the right and return to the linac propagating left-going. In </a:t>
            </a:r>
            <a:r>
              <a:rPr lang="en-GB" b="1" dirty="0">
                <a:solidFill>
                  <a:schemeClr val="accent5"/>
                </a:solidFill>
                <a:sym typeface="Wingdings" panose="05000000000000000000" pitchFamily="2" charset="2"/>
              </a:rPr>
              <a:t>blue</a:t>
            </a:r>
            <a:r>
              <a:rPr lang="en-GB" dirty="0">
                <a:sym typeface="Wingdings" panose="05000000000000000000" pitchFamily="2" charset="2"/>
              </a:rPr>
              <a:t> at 73 GeV initially are drive bunches previously accelerated by a left-going colliding bunch, then recirculated in an arc off to the left so they are now right-going. These are decelerated in 4 stages to 5 GeV, by doing so accelerating the colliding particles. And so on. </a:t>
            </a: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t>Disadvantage</a:t>
            </a:r>
            <a:r>
              <a:rPr lang="en-GB" dirty="0"/>
              <a:t>: We are back to the original </a:t>
            </a:r>
            <a:r>
              <a:rPr lang="en-GB" b="1" dirty="0">
                <a:solidFill>
                  <a:schemeClr val="accent2">
                    <a:lumMod val="75000"/>
                  </a:schemeClr>
                </a:solidFill>
              </a:rPr>
              <a:t>LCF</a:t>
            </a:r>
            <a:r>
              <a:rPr lang="en-GB" dirty="0"/>
              <a:t> linac length as we “unfolded” the original Ghost Collider.</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2A02F3B6-E8F4-97E4-EFA0-C915D13CA22C}"/>
              </a:ext>
            </a:extLst>
          </p:cNvPr>
          <p:cNvSpPr>
            <a:spLocks noGrp="1"/>
          </p:cNvSpPr>
          <p:nvPr>
            <p:ph type="sldNum" sz="quarter" idx="10"/>
          </p:nvPr>
        </p:nvSpPr>
        <p:spPr/>
        <p:txBody>
          <a:bodyPr/>
          <a:lstStyle/>
          <a:p>
            <a:fld id="{A17469F9-1206-4003-9DDA-633F7BC237DB}" type="slidenum">
              <a:rPr lang="en-GB" smtClean="0"/>
              <a:t>25</a:t>
            </a:fld>
            <a:endParaRPr lang="en-GB" dirty="0"/>
          </a:p>
        </p:txBody>
      </p:sp>
      <p:pic>
        <p:nvPicPr>
          <p:cNvPr id="6" name="Picture 5" descr="A diagram of a diagram&#10;&#10;AI-generated content may be incorrect.">
            <a:extLst>
              <a:ext uri="{FF2B5EF4-FFF2-40B4-BE49-F238E27FC236}">
                <a16:creationId xmlns:a16="http://schemas.microsoft.com/office/drawing/2014/main" id="{F1455072-41A5-B526-5F30-B0D8C565746C}"/>
              </a:ext>
            </a:extLst>
          </p:cNvPr>
          <p:cNvPicPr>
            <a:picLocks noChangeAspect="1"/>
          </p:cNvPicPr>
          <p:nvPr/>
        </p:nvPicPr>
        <p:blipFill>
          <a:blip r:embed="rId2" cstate="print">
            <a:extLst>
              <a:ext uri="{28A0092B-C50C-407E-A947-70E740481C1C}">
                <a14:useLocalDpi xmlns:a14="http://schemas.microsoft.com/office/drawing/2010/main" val="0"/>
              </a:ext>
            </a:extLst>
          </a:blip>
          <a:srcRect b="39590"/>
          <a:stretch>
            <a:fillRect/>
          </a:stretch>
        </p:blipFill>
        <p:spPr>
          <a:xfrm>
            <a:off x="349247" y="4225412"/>
            <a:ext cx="11493507" cy="2160000"/>
          </a:xfrm>
          <a:prstGeom prst="rect">
            <a:avLst/>
          </a:prstGeom>
        </p:spPr>
      </p:pic>
    </p:spTree>
    <p:extLst>
      <p:ext uri="{BB962C8B-B14F-4D97-AF65-F5344CB8AC3E}">
        <p14:creationId xmlns:p14="http://schemas.microsoft.com/office/powerpoint/2010/main" val="37525948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60AD8-225E-246F-F180-E756470480B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4520068-87A2-9E1D-5B9C-CCB2F3BAE066}"/>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Animation of Right-Going Colliding Positrons</a:t>
            </a:r>
          </a:p>
        </p:txBody>
      </p:sp>
      <p:sp>
        <p:nvSpPr>
          <p:cNvPr id="3" name="Slide Number Placeholder 2">
            <a:extLst>
              <a:ext uri="{FF2B5EF4-FFF2-40B4-BE49-F238E27FC236}">
                <a16:creationId xmlns:a16="http://schemas.microsoft.com/office/drawing/2014/main" id="{AA2B775C-1080-91D4-B16E-D13984E115C5}"/>
              </a:ext>
            </a:extLst>
          </p:cNvPr>
          <p:cNvSpPr>
            <a:spLocks noGrp="1"/>
          </p:cNvSpPr>
          <p:nvPr>
            <p:ph type="sldNum" sz="quarter" idx="10"/>
          </p:nvPr>
        </p:nvSpPr>
        <p:spPr/>
        <p:txBody>
          <a:bodyPr/>
          <a:lstStyle/>
          <a:p>
            <a:fld id="{A17469F9-1206-4003-9DDA-633F7BC237DB}" type="slidenum">
              <a:rPr lang="en-GB" smtClean="0"/>
              <a:t>26</a:t>
            </a:fld>
            <a:endParaRPr lang="en-GB"/>
          </a:p>
        </p:txBody>
      </p:sp>
      <p:pic>
        <p:nvPicPr>
          <p:cNvPr id="4" name="Ghost Collider Animation v1">
            <a:hlinkClick r:id="" action="ppaction://media"/>
            <a:extLst>
              <a:ext uri="{FF2B5EF4-FFF2-40B4-BE49-F238E27FC236}">
                <a16:creationId xmlns:a16="http://schemas.microsoft.com/office/drawing/2014/main" id="{9C1E0B96-44A4-0828-7DB6-40F39ABFB3C0}"/>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7149" b="33188"/>
          <a:stretch>
            <a:fillRect/>
          </a:stretch>
        </p:blipFill>
        <p:spPr>
          <a:xfrm>
            <a:off x="1296000" y="3126913"/>
            <a:ext cx="9600000" cy="2141773"/>
          </a:xfrm>
          <a:prstGeom prst="rect">
            <a:avLst/>
          </a:prstGeom>
        </p:spPr>
      </p:pic>
      <p:sp>
        <p:nvSpPr>
          <p:cNvPr id="6" name="TextBox 5">
            <a:extLst>
              <a:ext uri="{FF2B5EF4-FFF2-40B4-BE49-F238E27FC236}">
                <a16:creationId xmlns:a16="http://schemas.microsoft.com/office/drawing/2014/main" id="{69FD28F3-736B-7D0B-70E6-5974EFF43194}"/>
              </a:ext>
            </a:extLst>
          </p:cNvPr>
          <p:cNvSpPr txBox="1"/>
          <p:nvPr/>
        </p:nvSpPr>
        <p:spPr>
          <a:xfrm>
            <a:off x="1524000" y="3694434"/>
            <a:ext cx="494046" cy="461665"/>
          </a:xfrm>
          <a:prstGeom prst="rect">
            <a:avLst/>
          </a:prstGeom>
          <a:noFill/>
        </p:spPr>
        <p:txBody>
          <a:bodyPr wrap="none" rtlCol="0">
            <a:spAutoFit/>
          </a:bodyPr>
          <a:lstStyle/>
          <a:p>
            <a:r>
              <a:rPr lang="en-GB" sz="2400" b="1" dirty="0"/>
              <a:t>e+</a:t>
            </a:r>
          </a:p>
        </p:txBody>
      </p:sp>
      <p:sp>
        <p:nvSpPr>
          <p:cNvPr id="8" name="TextBox 7">
            <a:extLst>
              <a:ext uri="{FF2B5EF4-FFF2-40B4-BE49-F238E27FC236}">
                <a16:creationId xmlns:a16="http://schemas.microsoft.com/office/drawing/2014/main" id="{72C43F07-6B1C-2737-975D-5DAB227E2DD8}"/>
              </a:ext>
            </a:extLst>
          </p:cNvPr>
          <p:cNvSpPr txBox="1"/>
          <p:nvPr/>
        </p:nvSpPr>
        <p:spPr>
          <a:xfrm>
            <a:off x="2663683" y="3292516"/>
            <a:ext cx="434734" cy="461665"/>
          </a:xfrm>
          <a:prstGeom prst="rect">
            <a:avLst/>
          </a:prstGeom>
          <a:noFill/>
        </p:spPr>
        <p:txBody>
          <a:bodyPr wrap="none" rtlCol="0">
            <a:spAutoFit/>
          </a:bodyPr>
          <a:lstStyle/>
          <a:p>
            <a:r>
              <a:rPr lang="en-GB" sz="2400" b="1" dirty="0">
                <a:solidFill>
                  <a:srgbClr val="FF0000"/>
                </a:solidFill>
              </a:rPr>
              <a:t>e-</a:t>
            </a:r>
          </a:p>
        </p:txBody>
      </p:sp>
      <p:sp>
        <p:nvSpPr>
          <p:cNvPr id="9" name="TextBox 8">
            <a:extLst>
              <a:ext uri="{FF2B5EF4-FFF2-40B4-BE49-F238E27FC236}">
                <a16:creationId xmlns:a16="http://schemas.microsoft.com/office/drawing/2014/main" id="{62A16CC6-7CDF-C14D-13BB-5A321E85ED7A}"/>
              </a:ext>
            </a:extLst>
          </p:cNvPr>
          <p:cNvSpPr txBox="1"/>
          <p:nvPr/>
        </p:nvSpPr>
        <p:spPr>
          <a:xfrm>
            <a:off x="827666" y="4611621"/>
            <a:ext cx="434734" cy="461665"/>
          </a:xfrm>
          <a:prstGeom prst="rect">
            <a:avLst/>
          </a:prstGeom>
          <a:noFill/>
        </p:spPr>
        <p:txBody>
          <a:bodyPr wrap="none" rtlCol="0">
            <a:spAutoFit/>
          </a:bodyPr>
          <a:lstStyle/>
          <a:p>
            <a:r>
              <a:rPr lang="en-GB" sz="2400" b="1" dirty="0">
                <a:solidFill>
                  <a:schemeClr val="accent5">
                    <a:lumMod val="75000"/>
                  </a:schemeClr>
                </a:solidFill>
              </a:rPr>
              <a:t>e-</a:t>
            </a:r>
          </a:p>
        </p:txBody>
      </p:sp>
      <p:sp>
        <p:nvSpPr>
          <p:cNvPr id="5" name="TextBox 4">
            <a:extLst>
              <a:ext uri="{FF2B5EF4-FFF2-40B4-BE49-F238E27FC236}">
                <a16:creationId xmlns:a16="http://schemas.microsoft.com/office/drawing/2014/main" id="{9421ED6E-C26A-00A9-8B58-18BEC8FE3B6A}"/>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Tree>
    <p:extLst>
      <p:ext uri="{BB962C8B-B14F-4D97-AF65-F5344CB8AC3E}">
        <p14:creationId xmlns:p14="http://schemas.microsoft.com/office/powerpoint/2010/main" val="1750221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203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E63E5-2228-6C0D-8C4C-AF453CCCE8C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AA1FFE3-2521-F870-35CE-CA616FED312E}"/>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Animation of All Particles</a:t>
            </a:r>
          </a:p>
        </p:txBody>
      </p:sp>
      <p:sp>
        <p:nvSpPr>
          <p:cNvPr id="3" name="Slide Number Placeholder 2">
            <a:extLst>
              <a:ext uri="{FF2B5EF4-FFF2-40B4-BE49-F238E27FC236}">
                <a16:creationId xmlns:a16="http://schemas.microsoft.com/office/drawing/2014/main" id="{9CA141F7-4F86-7913-E93A-0D2C6F8CA3DB}"/>
              </a:ext>
            </a:extLst>
          </p:cNvPr>
          <p:cNvSpPr>
            <a:spLocks noGrp="1"/>
          </p:cNvSpPr>
          <p:nvPr>
            <p:ph type="sldNum" sz="quarter" idx="10"/>
          </p:nvPr>
        </p:nvSpPr>
        <p:spPr/>
        <p:txBody>
          <a:bodyPr/>
          <a:lstStyle/>
          <a:p>
            <a:fld id="{A17469F9-1206-4003-9DDA-633F7BC237DB}" type="slidenum">
              <a:rPr lang="en-GB" smtClean="0"/>
              <a:t>27</a:t>
            </a:fld>
            <a:endParaRPr lang="en-GB"/>
          </a:p>
        </p:txBody>
      </p:sp>
      <p:pic>
        <p:nvPicPr>
          <p:cNvPr id="4" name="Ghost Collider Animation v1">
            <a:hlinkClick r:id="" action="ppaction://media"/>
            <a:extLst>
              <a:ext uri="{FF2B5EF4-FFF2-40B4-BE49-F238E27FC236}">
                <a16:creationId xmlns:a16="http://schemas.microsoft.com/office/drawing/2014/main" id="{7D87049E-FE43-5ECC-93E9-FD32E1B93EDF}"/>
              </a:ext>
            </a:extLst>
          </p:cNvPr>
          <p:cNvPicPr>
            <a:picLocks noChangeAspect="1"/>
          </p:cNvPicPr>
          <p:nvPr>
            <a:videoFile r:link="rId2"/>
            <p:extLst>
              <p:ext uri="{DAA4B4D4-6D71-4841-9C94-3DE7FCFB9230}">
                <p14:media xmlns:p14="http://schemas.microsoft.com/office/powerpoint/2010/main" r:embed="rId1"/>
              </p:ext>
            </p:extLst>
          </p:nvPr>
        </p:nvPicPr>
        <p:blipFill>
          <a:blip r:embed="rId10"/>
          <a:srcRect t="36454" b="36961"/>
          <a:stretch>
            <a:fillRect/>
          </a:stretch>
        </p:blipFill>
        <p:spPr>
          <a:xfrm>
            <a:off x="1596000" y="905257"/>
            <a:ext cx="9000000" cy="1345883"/>
          </a:xfrm>
          <a:prstGeom prst="rect">
            <a:avLst/>
          </a:prstGeom>
        </p:spPr>
      </p:pic>
      <p:pic>
        <p:nvPicPr>
          <p:cNvPr id="5" name="T transformation">
            <a:hlinkClick r:id="" action="ppaction://media"/>
            <a:extLst>
              <a:ext uri="{FF2B5EF4-FFF2-40B4-BE49-F238E27FC236}">
                <a16:creationId xmlns:a16="http://schemas.microsoft.com/office/drawing/2014/main" id="{FF651549-9612-13D4-D500-F1689179356A}"/>
              </a:ext>
            </a:extLst>
          </p:cNvPr>
          <p:cNvPicPr>
            <a:picLocks noChangeAspect="1"/>
          </p:cNvPicPr>
          <p:nvPr>
            <a:videoFile r:link="rId4"/>
            <p:extLst>
              <p:ext uri="{DAA4B4D4-6D71-4841-9C94-3DE7FCFB9230}">
                <p14:media xmlns:p14="http://schemas.microsoft.com/office/powerpoint/2010/main" r:embed="rId3"/>
              </p:ext>
            </p:extLst>
          </p:nvPr>
        </p:nvPicPr>
        <p:blipFill>
          <a:blip r:embed="rId11"/>
          <a:srcRect t="35878" b="37537"/>
          <a:stretch>
            <a:fillRect/>
          </a:stretch>
        </p:blipFill>
        <p:spPr>
          <a:xfrm>
            <a:off x="1596000" y="2139696"/>
            <a:ext cx="9000000" cy="1345884"/>
          </a:xfrm>
          <a:prstGeom prst="rect">
            <a:avLst/>
          </a:prstGeom>
        </p:spPr>
      </p:pic>
      <p:pic>
        <p:nvPicPr>
          <p:cNvPr id="6" name="C transformation">
            <a:hlinkClick r:id="" action="ppaction://media"/>
            <a:extLst>
              <a:ext uri="{FF2B5EF4-FFF2-40B4-BE49-F238E27FC236}">
                <a16:creationId xmlns:a16="http://schemas.microsoft.com/office/drawing/2014/main" id="{46AE1B73-4334-5C6B-0316-AD8BF29EC0A2}"/>
              </a:ext>
            </a:extLst>
          </p:cNvPr>
          <p:cNvPicPr>
            <a:picLocks noChangeAspect="1"/>
          </p:cNvPicPr>
          <p:nvPr>
            <a:videoFile r:link="rId6"/>
            <p:extLst>
              <p:ext uri="{DAA4B4D4-6D71-4841-9C94-3DE7FCFB9230}">
                <p14:media xmlns:p14="http://schemas.microsoft.com/office/powerpoint/2010/main" r:embed="rId5"/>
              </p:ext>
            </p:extLst>
          </p:nvPr>
        </p:nvPicPr>
        <p:blipFill>
          <a:blip r:embed="rId12"/>
          <a:srcRect t="36305" b="37110"/>
          <a:stretch>
            <a:fillRect/>
          </a:stretch>
        </p:blipFill>
        <p:spPr>
          <a:xfrm>
            <a:off x="1596000" y="3429000"/>
            <a:ext cx="9000000" cy="1345884"/>
          </a:xfrm>
          <a:prstGeom prst="rect">
            <a:avLst/>
          </a:prstGeom>
        </p:spPr>
      </p:pic>
      <p:pic>
        <p:nvPicPr>
          <p:cNvPr id="8" name="CT transformation">
            <a:hlinkClick r:id="" action="ppaction://media"/>
            <a:extLst>
              <a:ext uri="{FF2B5EF4-FFF2-40B4-BE49-F238E27FC236}">
                <a16:creationId xmlns:a16="http://schemas.microsoft.com/office/drawing/2014/main" id="{6A22A267-E29F-AA3C-780F-905B02EB129A}"/>
              </a:ext>
            </a:extLst>
          </p:cNvPr>
          <p:cNvPicPr>
            <a:picLocks noChangeAspect="1"/>
          </p:cNvPicPr>
          <p:nvPr>
            <a:videoFile r:link="rId8"/>
            <p:extLst>
              <p:ext uri="{DAA4B4D4-6D71-4841-9C94-3DE7FCFB9230}">
                <p14:media xmlns:p14="http://schemas.microsoft.com/office/powerpoint/2010/main" r:embed="rId7"/>
              </p:ext>
            </p:extLst>
          </p:nvPr>
        </p:nvPicPr>
        <p:blipFill>
          <a:blip r:embed="rId13"/>
          <a:srcRect t="36485" b="36929"/>
          <a:stretch>
            <a:fillRect/>
          </a:stretch>
        </p:blipFill>
        <p:spPr>
          <a:xfrm>
            <a:off x="1596000" y="4718304"/>
            <a:ext cx="9000000" cy="1345884"/>
          </a:xfrm>
          <a:prstGeom prst="rect">
            <a:avLst/>
          </a:prstGeom>
        </p:spPr>
      </p:pic>
      <p:sp>
        <p:nvSpPr>
          <p:cNvPr id="9" name="TextBox 8">
            <a:extLst>
              <a:ext uri="{FF2B5EF4-FFF2-40B4-BE49-F238E27FC236}">
                <a16:creationId xmlns:a16="http://schemas.microsoft.com/office/drawing/2014/main" id="{2429A1CD-C5CF-F21E-EBBB-6C67146F6772}"/>
              </a:ext>
            </a:extLst>
          </p:cNvPr>
          <p:cNvSpPr txBox="1"/>
          <p:nvPr/>
        </p:nvSpPr>
        <p:spPr>
          <a:xfrm>
            <a:off x="1857375" y="952500"/>
            <a:ext cx="494046" cy="461665"/>
          </a:xfrm>
          <a:prstGeom prst="rect">
            <a:avLst/>
          </a:prstGeom>
          <a:noFill/>
        </p:spPr>
        <p:txBody>
          <a:bodyPr wrap="none" rtlCol="0">
            <a:spAutoFit/>
          </a:bodyPr>
          <a:lstStyle/>
          <a:p>
            <a:r>
              <a:rPr lang="en-GB" sz="2400" b="1" dirty="0"/>
              <a:t>e+</a:t>
            </a:r>
          </a:p>
        </p:txBody>
      </p:sp>
      <p:sp>
        <p:nvSpPr>
          <p:cNvPr id="10" name="TextBox 9">
            <a:extLst>
              <a:ext uri="{FF2B5EF4-FFF2-40B4-BE49-F238E27FC236}">
                <a16:creationId xmlns:a16="http://schemas.microsoft.com/office/drawing/2014/main" id="{5FECD2E7-1ACF-D0C2-9078-2AAC1AED2B75}"/>
              </a:ext>
            </a:extLst>
          </p:cNvPr>
          <p:cNvSpPr txBox="1"/>
          <p:nvPr/>
        </p:nvSpPr>
        <p:spPr>
          <a:xfrm>
            <a:off x="9971421" y="2147572"/>
            <a:ext cx="494046" cy="461665"/>
          </a:xfrm>
          <a:prstGeom prst="rect">
            <a:avLst/>
          </a:prstGeom>
          <a:noFill/>
        </p:spPr>
        <p:txBody>
          <a:bodyPr wrap="none" rtlCol="0">
            <a:spAutoFit/>
          </a:bodyPr>
          <a:lstStyle/>
          <a:p>
            <a:r>
              <a:rPr lang="en-GB" sz="2400" b="1" dirty="0"/>
              <a:t>e+</a:t>
            </a:r>
          </a:p>
        </p:txBody>
      </p:sp>
      <p:sp>
        <p:nvSpPr>
          <p:cNvPr id="11" name="TextBox 10">
            <a:extLst>
              <a:ext uri="{FF2B5EF4-FFF2-40B4-BE49-F238E27FC236}">
                <a16:creationId xmlns:a16="http://schemas.microsoft.com/office/drawing/2014/main" id="{4541F47C-7ADF-0494-3E86-15DD5172FC28}"/>
              </a:ext>
            </a:extLst>
          </p:cNvPr>
          <p:cNvSpPr txBox="1"/>
          <p:nvPr/>
        </p:nvSpPr>
        <p:spPr>
          <a:xfrm>
            <a:off x="1837071" y="3429000"/>
            <a:ext cx="434734" cy="461665"/>
          </a:xfrm>
          <a:prstGeom prst="rect">
            <a:avLst/>
          </a:prstGeom>
          <a:noFill/>
        </p:spPr>
        <p:txBody>
          <a:bodyPr wrap="none" rtlCol="0">
            <a:spAutoFit/>
          </a:bodyPr>
          <a:lstStyle/>
          <a:p>
            <a:r>
              <a:rPr lang="en-GB" sz="2400" b="1" dirty="0"/>
              <a:t>e-</a:t>
            </a:r>
          </a:p>
        </p:txBody>
      </p:sp>
      <p:sp>
        <p:nvSpPr>
          <p:cNvPr id="12" name="TextBox 11">
            <a:extLst>
              <a:ext uri="{FF2B5EF4-FFF2-40B4-BE49-F238E27FC236}">
                <a16:creationId xmlns:a16="http://schemas.microsoft.com/office/drawing/2014/main" id="{43DB41D3-3A1F-F1D2-E199-53917BEC3557}"/>
              </a:ext>
            </a:extLst>
          </p:cNvPr>
          <p:cNvSpPr txBox="1"/>
          <p:nvPr/>
        </p:nvSpPr>
        <p:spPr>
          <a:xfrm>
            <a:off x="10001077" y="4727038"/>
            <a:ext cx="434734" cy="461665"/>
          </a:xfrm>
          <a:prstGeom prst="rect">
            <a:avLst/>
          </a:prstGeom>
          <a:noFill/>
        </p:spPr>
        <p:txBody>
          <a:bodyPr wrap="none" rtlCol="0">
            <a:spAutoFit/>
          </a:bodyPr>
          <a:lstStyle/>
          <a:p>
            <a:r>
              <a:rPr lang="en-GB" sz="2400" b="1" dirty="0"/>
              <a:t>e-</a:t>
            </a:r>
          </a:p>
        </p:txBody>
      </p:sp>
      <p:sp>
        <p:nvSpPr>
          <p:cNvPr id="13" name="TextBox 12">
            <a:extLst>
              <a:ext uri="{FF2B5EF4-FFF2-40B4-BE49-F238E27FC236}">
                <a16:creationId xmlns:a16="http://schemas.microsoft.com/office/drawing/2014/main" id="{37A7E341-4EE9-59B0-28A8-61BABAF93EC9}"/>
              </a:ext>
            </a:extLst>
          </p:cNvPr>
          <p:cNvSpPr txBox="1"/>
          <p:nvPr/>
        </p:nvSpPr>
        <p:spPr>
          <a:xfrm>
            <a:off x="2816083" y="694048"/>
            <a:ext cx="370614" cy="369332"/>
          </a:xfrm>
          <a:prstGeom prst="rect">
            <a:avLst/>
          </a:prstGeom>
          <a:noFill/>
        </p:spPr>
        <p:txBody>
          <a:bodyPr wrap="none" rtlCol="0">
            <a:spAutoFit/>
          </a:bodyPr>
          <a:lstStyle/>
          <a:p>
            <a:r>
              <a:rPr lang="en-GB" b="1" dirty="0">
                <a:solidFill>
                  <a:srgbClr val="FF0000"/>
                </a:solidFill>
              </a:rPr>
              <a:t>e-</a:t>
            </a:r>
          </a:p>
        </p:txBody>
      </p:sp>
      <p:sp>
        <p:nvSpPr>
          <p:cNvPr id="14" name="TextBox 13">
            <a:extLst>
              <a:ext uri="{FF2B5EF4-FFF2-40B4-BE49-F238E27FC236}">
                <a16:creationId xmlns:a16="http://schemas.microsoft.com/office/drawing/2014/main" id="{A33483FC-5F08-6E42-1447-EE4D53C916E2}"/>
              </a:ext>
            </a:extLst>
          </p:cNvPr>
          <p:cNvSpPr txBox="1"/>
          <p:nvPr/>
        </p:nvSpPr>
        <p:spPr>
          <a:xfrm>
            <a:off x="9045433" y="2011610"/>
            <a:ext cx="370614" cy="369332"/>
          </a:xfrm>
          <a:prstGeom prst="rect">
            <a:avLst/>
          </a:prstGeom>
          <a:noFill/>
        </p:spPr>
        <p:txBody>
          <a:bodyPr wrap="none" rtlCol="0">
            <a:spAutoFit/>
          </a:bodyPr>
          <a:lstStyle/>
          <a:p>
            <a:r>
              <a:rPr lang="en-GB" b="1" dirty="0">
                <a:solidFill>
                  <a:srgbClr val="FF0000"/>
                </a:solidFill>
              </a:rPr>
              <a:t>e-</a:t>
            </a:r>
          </a:p>
        </p:txBody>
      </p:sp>
      <p:sp>
        <p:nvSpPr>
          <p:cNvPr id="15" name="TextBox 14">
            <a:extLst>
              <a:ext uri="{FF2B5EF4-FFF2-40B4-BE49-F238E27FC236}">
                <a16:creationId xmlns:a16="http://schemas.microsoft.com/office/drawing/2014/main" id="{0252790E-F7D2-17B0-7FC5-6BA92AD59E07}"/>
              </a:ext>
            </a:extLst>
          </p:cNvPr>
          <p:cNvSpPr txBox="1"/>
          <p:nvPr/>
        </p:nvSpPr>
        <p:spPr>
          <a:xfrm>
            <a:off x="2816083" y="3217991"/>
            <a:ext cx="415498" cy="369332"/>
          </a:xfrm>
          <a:prstGeom prst="rect">
            <a:avLst/>
          </a:prstGeom>
          <a:noFill/>
        </p:spPr>
        <p:txBody>
          <a:bodyPr wrap="none" rtlCol="0">
            <a:spAutoFit/>
          </a:bodyPr>
          <a:lstStyle/>
          <a:p>
            <a:r>
              <a:rPr lang="en-GB" b="1" dirty="0">
                <a:solidFill>
                  <a:srgbClr val="FF0000"/>
                </a:solidFill>
              </a:rPr>
              <a:t>e+</a:t>
            </a:r>
          </a:p>
        </p:txBody>
      </p:sp>
      <p:sp>
        <p:nvSpPr>
          <p:cNvPr id="16" name="TextBox 15">
            <a:extLst>
              <a:ext uri="{FF2B5EF4-FFF2-40B4-BE49-F238E27FC236}">
                <a16:creationId xmlns:a16="http://schemas.microsoft.com/office/drawing/2014/main" id="{7F625F5E-A07E-227E-EFFC-92400F49187D}"/>
              </a:ext>
            </a:extLst>
          </p:cNvPr>
          <p:cNvSpPr txBox="1"/>
          <p:nvPr/>
        </p:nvSpPr>
        <p:spPr>
          <a:xfrm>
            <a:off x="9000549" y="4514444"/>
            <a:ext cx="415498" cy="369332"/>
          </a:xfrm>
          <a:prstGeom prst="rect">
            <a:avLst/>
          </a:prstGeom>
          <a:noFill/>
        </p:spPr>
        <p:txBody>
          <a:bodyPr wrap="none" rtlCol="0">
            <a:spAutoFit/>
          </a:bodyPr>
          <a:lstStyle/>
          <a:p>
            <a:r>
              <a:rPr lang="en-GB" b="1" dirty="0">
                <a:solidFill>
                  <a:srgbClr val="FF0000"/>
                </a:solidFill>
              </a:rPr>
              <a:t>e+</a:t>
            </a:r>
          </a:p>
        </p:txBody>
      </p:sp>
      <p:sp>
        <p:nvSpPr>
          <p:cNvPr id="17" name="TextBox 16">
            <a:extLst>
              <a:ext uri="{FF2B5EF4-FFF2-40B4-BE49-F238E27FC236}">
                <a16:creationId xmlns:a16="http://schemas.microsoft.com/office/drawing/2014/main" id="{8057B432-9BE7-809B-2181-2603403949C3}"/>
              </a:ext>
            </a:extLst>
          </p:cNvPr>
          <p:cNvSpPr txBox="1"/>
          <p:nvPr/>
        </p:nvSpPr>
        <p:spPr>
          <a:xfrm>
            <a:off x="1225386" y="1840323"/>
            <a:ext cx="370614" cy="369332"/>
          </a:xfrm>
          <a:prstGeom prst="rect">
            <a:avLst/>
          </a:prstGeom>
          <a:noFill/>
        </p:spPr>
        <p:txBody>
          <a:bodyPr wrap="none" rtlCol="0">
            <a:spAutoFit/>
          </a:bodyPr>
          <a:lstStyle/>
          <a:p>
            <a:r>
              <a:rPr lang="en-GB" b="1" dirty="0">
                <a:solidFill>
                  <a:schemeClr val="accent5">
                    <a:lumMod val="75000"/>
                  </a:schemeClr>
                </a:solidFill>
              </a:rPr>
              <a:t>e-</a:t>
            </a:r>
          </a:p>
        </p:txBody>
      </p:sp>
      <p:sp>
        <p:nvSpPr>
          <p:cNvPr id="18" name="TextBox 17">
            <a:extLst>
              <a:ext uri="{FF2B5EF4-FFF2-40B4-BE49-F238E27FC236}">
                <a16:creationId xmlns:a16="http://schemas.microsoft.com/office/drawing/2014/main" id="{FC068DA2-8A9D-1CF3-6DA9-42E0375C30C1}"/>
              </a:ext>
            </a:extLst>
          </p:cNvPr>
          <p:cNvSpPr txBox="1"/>
          <p:nvPr/>
        </p:nvSpPr>
        <p:spPr>
          <a:xfrm>
            <a:off x="10596000" y="3114532"/>
            <a:ext cx="370614" cy="369332"/>
          </a:xfrm>
          <a:prstGeom prst="rect">
            <a:avLst/>
          </a:prstGeom>
          <a:noFill/>
        </p:spPr>
        <p:txBody>
          <a:bodyPr wrap="none" rtlCol="0">
            <a:spAutoFit/>
          </a:bodyPr>
          <a:lstStyle/>
          <a:p>
            <a:r>
              <a:rPr lang="en-GB" b="1" dirty="0">
                <a:solidFill>
                  <a:schemeClr val="accent5">
                    <a:lumMod val="75000"/>
                  </a:schemeClr>
                </a:solidFill>
              </a:rPr>
              <a:t>e-</a:t>
            </a:r>
          </a:p>
        </p:txBody>
      </p:sp>
      <p:sp>
        <p:nvSpPr>
          <p:cNvPr id="19" name="TextBox 18">
            <a:extLst>
              <a:ext uri="{FF2B5EF4-FFF2-40B4-BE49-F238E27FC236}">
                <a16:creationId xmlns:a16="http://schemas.microsoft.com/office/drawing/2014/main" id="{D54DA361-3B1F-E0E8-28BB-47A5F2A4D122}"/>
              </a:ext>
            </a:extLst>
          </p:cNvPr>
          <p:cNvSpPr txBox="1"/>
          <p:nvPr/>
        </p:nvSpPr>
        <p:spPr>
          <a:xfrm>
            <a:off x="1225386" y="4377230"/>
            <a:ext cx="415498" cy="369332"/>
          </a:xfrm>
          <a:prstGeom prst="rect">
            <a:avLst/>
          </a:prstGeom>
          <a:noFill/>
        </p:spPr>
        <p:txBody>
          <a:bodyPr wrap="none" rtlCol="0">
            <a:spAutoFit/>
          </a:bodyPr>
          <a:lstStyle/>
          <a:p>
            <a:r>
              <a:rPr lang="en-GB" b="1" dirty="0">
                <a:solidFill>
                  <a:schemeClr val="accent5">
                    <a:lumMod val="75000"/>
                  </a:schemeClr>
                </a:solidFill>
              </a:rPr>
              <a:t>e+</a:t>
            </a:r>
          </a:p>
        </p:txBody>
      </p:sp>
      <p:sp>
        <p:nvSpPr>
          <p:cNvPr id="20" name="TextBox 19">
            <a:extLst>
              <a:ext uri="{FF2B5EF4-FFF2-40B4-BE49-F238E27FC236}">
                <a16:creationId xmlns:a16="http://schemas.microsoft.com/office/drawing/2014/main" id="{44548A87-E74A-A8DA-714C-7B2D2F443BCA}"/>
              </a:ext>
            </a:extLst>
          </p:cNvPr>
          <p:cNvSpPr txBox="1"/>
          <p:nvPr/>
        </p:nvSpPr>
        <p:spPr>
          <a:xfrm>
            <a:off x="10596000" y="5682782"/>
            <a:ext cx="415498" cy="369332"/>
          </a:xfrm>
          <a:prstGeom prst="rect">
            <a:avLst/>
          </a:prstGeom>
          <a:noFill/>
        </p:spPr>
        <p:txBody>
          <a:bodyPr wrap="none" rtlCol="0">
            <a:spAutoFit/>
          </a:bodyPr>
          <a:lstStyle/>
          <a:p>
            <a:r>
              <a:rPr lang="en-GB" b="1" dirty="0">
                <a:solidFill>
                  <a:schemeClr val="accent5">
                    <a:lumMod val="75000"/>
                  </a:schemeClr>
                </a:solidFill>
              </a:rPr>
              <a:t>e+</a:t>
            </a:r>
          </a:p>
        </p:txBody>
      </p:sp>
    </p:spTree>
    <p:extLst>
      <p:ext uri="{BB962C8B-B14F-4D97-AF65-F5344CB8AC3E}">
        <p14:creationId xmlns:p14="http://schemas.microsoft.com/office/powerpoint/2010/main" val="429056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32" fill="hold"/>
                                        <p:tgtEl>
                                          <p:spTgt spid="4"/>
                                        </p:tgtEl>
                                      </p:cBhvr>
                                    </p:cmd>
                                  </p:childTnLst>
                                </p:cTn>
                              </p:par>
                              <p:par>
                                <p:cTn id="7" presetID="1" presetClass="mediacall" presetSubtype="0" fill="hold" nodeType="withEffect">
                                  <p:stCondLst>
                                    <p:cond delay="0"/>
                                  </p:stCondLst>
                                  <p:childTnLst>
                                    <p:cmd type="call" cmd="playFrom(0.0)">
                                      <p:cBhvr>
                                        <p:cTn id="8" dur="12032" fill="hold"/>
                                        <p:tgtEl>
                                          <p:spTgt spid="5"/>
                                        </p:tgtEl>
                                      </p:cBhvr>
                                    </p:cmd>
                                  </p:childTnLst>
                                </p:cTn>
                              </p:par>
                              <p:par>
                                <p:cTn id="9" presetID="1" presetClass="mediacall" presetSubtype="0" fill="hold" nodeType="withEffect">
                                  <p:stCondLst>
                                    <p:cond delay="0"/>
                                  </p:stCondLst>
                                  <p:childTnLst>
                                    <p:cmd type="call" cmd="playFrom(0.0)">
                                      <p:cBhvr>
                                        <p:cTn id="10" dur="12032" fill="hold"/>
                                        <p:tgtEl>
                                          <p:spTgt spid="6"/>
                                        </p:tgtEl>
                                      </p:cBhvr>
                                    </p:cmd>
                                  </p:childTnLst>
                                </p:cTn>
                              </p:par>
                              <p:par>
                                <p:cTn id="11" presetID="1" presetClass="mediacall" presetSubtype="0" fill="hold" nodeType="withEffect">
                                  <p:stCondLst>
                                    <p:cond delay="0"/>
                                  </p:stCondLst>
                                  <p:childTnLst>
                                    <p:cmd type="call" cmd="playFrom(0.0)">
                                      <p:cBhvr>
                                        <p:cTn id="12" dur="1203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repeatCount="indefinite" fill="hold" display="0">
                  <p:stCondLst>
                    <p:cond delay="indefinite"/>
                  </p:stCondLst>
                </p:cTn>
                <p:tgtEl>
                  <p:spTgt spid="4"/>
                </p:tgtEl>
              </p:cMediaNode>
            </p:video>
            <p:seq concurrent="1" nextAc="seek">
              <p:cTn id="14" restart="whenNotActive" fill="hold" evtFilter="cancelBubble" nodeType="interactiveSeq">
                <p:stCondLst>
                  <p:cond evt="onClick" delay="0">
                    <p:tgtEl>
                      <p:spTgt spid="4"/>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4"/>
                                        </p:tgtEl>
                                      </p:cBhvr>
                                    </p:cmd>
                                  </p:childTnLst>
                                </p:cTn>
                              </p:par>
                            </p:childTnLst>
                          </p:cTn>
                        </p:par>
                      </p:childTnLst>
                    </p:cTn>
                  </p:par>
                </p:childTnLst>
              </p:cTn>
              <p:nextCondLst>
                <p:cond evt="onClick" delay="0">
                  <p:tgtEl>
                    <p:spTgt spid="4"/>
                  </p:tgtEl>
                </p:cond>
              </p:nextCondLst>
            </p:seq>
            <p:video>
              <p:cMediaNode vol="80000">
                <p:cTn id="19" repeatCount="indefinite" fill="hold" display="0">
                  <p:stCondLst>
                    <p:cond delay="indefinite"/>
                  </p:stCondLst>
                </p:cTn>
                <p:tgtEl>
                  <p:spTgt spid="5"/>
                </p:tgtEl>
              </p:cMediaNode>
            </p:video>
            <p:seq concurrent="1" nextAc="seek">
              <p:cTn id="20" restart="whenNotActive" fill="hold" evtFilter="cancelBubble" nodeType="interactiveSeq">
                <p:stCondLst>
                  <p:cond evt="onClick" delay="0">
                    <p:tgtEl>
                      <p:spTgt spid="5"/>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withEffect">
                                  <p:stCondLst>
                                    <p:cond delay="0"/>
                                  </p:stCondLst>
                                  <p:childTnLst>
                                    <p:cmd type="call" cmd="togglePause">
                                      <p:cBhvr>
                                        <p:cTn id="24" dur="1" fill="hold"/>
                                        <p:tgtEl>
                                          <p:spTgt spid="5"/>
                                        </p:tgtEl>
                                      </p:cBhvr>
                                    </p:cmd>
                                  </p:childTnLst>
                                </p:cTn>
                              </p:par>
                            </p:childTnLst>
                          </p:cTn>
                        </p:par>
                      </p:childTnLst>
                    </p:cTn>
                  </p:par>
                </p:childTnLst>
              </p:cTn>
              <p:nextCondLst>
                <p:cond evt="onClick" delay="0">
                  <p:tgtEl>
                    <p:spTgt spid="5"/>
                  </p:tgtEl>
                </p:cond>
              </p:nextCondLst>
            </p:seq>
            <p:video>
              <p:cMediaNode vol="80000">
                <p:cTn id="25" repeatCount="indefinite" fill="hold" display="0">
                  <p:stCondLst>
                    <p:cond delay="indefinite"/>
                  </p:stCondLst>
                </p:cTn>
                <p:tgtEl>
                  <p:spTgt spid="6"/>
                </p:tgtEl>
              </p:cMediaNode>
            </p:video>
            <p:seq concurrent="1" nextAc="seek">
              <p:cTn id="26" restart="whenNotActive" fill="hold" evtFilter="cancelBubble" nodeType="interactiveSeq">
                <p:stCondLst>
                  <p:cond evt="onClick" delay="0">
                    <p:tgtEl>
                      <p:spTgt spid="6"/>
                    </p:tgtEl>
                  </p:cond>
                </p:stCondLst>
                <p:endSync evt="end" delay="0">
                  <p:rtn val="all"/>
                </p:endSync>
                <p:childTnLst>
                  <p:par>
                    <p:cTn id="27" fill="hold">
                      <p:stCondLst>
                        <p:cond delay="0"/>
                      </p:stCondLst>
                      <p:childTnLst>
                        <p:par>
                          <p:cTn id="28" fill="hold">
                            <p:stCondLst>
                              <p:cond delay="0"/>
                            </p:stCondLst>
                            <p:childTnLst>
                              <p:par>
                                <p:cTn id="29" presetID="2" presetClass="mediacall" presetSubtype="0" fill="hold" nodeType="withEffect">
                                  <p:stCondLst>
                                    <p:cond delay="0"/>
                                  </p:stCondLst>
                                  <p:childTnLst>
                                    <p:cmd type="call" cmd="togglePause">
                                      <p:cBhvr>
                                        <p:cTn id="30" dur="1" fill="hold"/>
                                        <p:tgtEl>
                                          <p:spTgt spid="6"/>
                                        </p:tgtEl>
                                      </p:cBhvr>
                                    </p:cmd>
                                  </p:childTnLst>
                                </p:cTn>
                              </p:par>
                            </p:childTnLst>
                          </p:cTn>
                        </p:par>
                      </p:childTnLst>
                    </p:cTn>
                  </p:par>
                </p:childTnLst>
              </p:cTn>
              <p:nextCondLst>
                <p:cond evt="onClick" delay="0">
                  <p:tgtEl>
                    <p:spTgt spid="6"/>
                  </p:tgtEl>
                </p:cond>
              </p:nextCondLst>
            </p:seq>
            <p:video>
              <p:cMediaNode vol="80000">
                <p:cTn id="31" repeatCount="indefinite" fill="hold" display="0">
                  <p:stCondLst>
                    <p:cond delay="indefinite"/>
                  </p:stCondLst>
                </p:cTn>
                <p:tgtEl>
                  <p:spTgt spid="8"/>
                </p:tgtEl>
              </p:cMediaNode>
            </p:video>
            <p:seq concurrent="1" nextAc="seek">
              <p:cTn id="32" restart="whenNotActive" fill="hold" evtFilter="cancelBubble" nodeType="interactiveSeq">
                <p:stCondLst>
                  <p:cond evt="onClick" delay="0">
                    <p:tgtEl>
                      <p:spTgt spid="8"/>
                    </p:tgtEl>
                  </p:cond>
                </p:stCondLst>
                <p:endSync evt="end" delay="0">
                  <p:rtn val="all"/>
                </p:endSync>
                <p:childTnLst>
                  <p:par>
                    <p:cTn id="33" fill="hold">
                      <p:stCondLst>
                        <p:cond delay="0"/>
                      </p:stCondLst>
                      <p:childTnLst>
                        <p:par>
                          <p:cTn id="34" fill="hold">
                            <p:stCondLst>
                              <p:cond delay="0"/>
                            </p:stCondLst>
                            <p:childTnLst>
                              <p:par>
                                <p:cTn id="35" presetID="2" presetClass="mediacall" presetSubtype="0" fill="hold" nodeType="withEffect">
                                  <p:stCondLst>
                                    <p:cond delay="0"/>
                                  </p:stCondLst>
                                  <p:childTnLst>
                                    <p:cmd type="call" cmd="togglePause">
                                      <p:cBhvr>
                                        <p:cTn id="36"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F1D6C-D03F-493E-3A13-595176E01E8B}"/>
            </a:ext>
          </a:extLst>
        </p:cNvPr>
        <p:cNvGrpSpPr/>
        <p:nvPr/>
      </p:nvGrpSpPr>
      <p:grpSpPr>
        <a:xfrm>
          <a:off x="0" y="0"/>
          <a:ext cx="0" cy="0"/>
          <a:chOff x="0" y="0"/>
          <a:chExt cx="0" cy="0"/>
        </a:xfrm>
      </p:grpSpPr>
      <p:pic>
        <p:nvPicPr>
          <p:cNvPr id="6" name="Picture 5" descr="A diagram of an injector&#10;&#10;AI-generated content may be incorrect.">
            <a:extLst>
              <a:ext uri="{FF2B5EF4-FFF2-40B4-BE49-F238E27FC236}">
                <a16:creationId xmlns:a16="http://schemas.microsoft.com/office/drawing/2014/main" id="{51082F52-95FA-3E23-FBC8-5A76B0857D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4639677"/>
            <a:ext cx="4746543" cy="1849136"/>
          </a:xfrm>
          <a:prstGeom prst="rect">
            <a:avLst/>
          </a:prstGeom>
        </p:spPr>
      </p:pic>
      <p:sp>
        <p:nvSpPr>
          <p:cNvPr id="2" name="TextBox 1">
            <a:extLst>
              <a:ext uri="{FF2B5EF4-FFF2-40B4-BE49-F238E27FC236}">
                <a16:creationId xmlns:a16="http://schemas.microsoft.com/office/drawing/2014/main" id="{497FBA23-325A-AC9F-488F-DF89783D7D67}"/>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 Octagonal Bypass Layout &amp; 3-Bump Changeover Zones</a:t>
            </a:r>
          </a:p>
        </p:txBody>
      </p:sp>
      <p:sp>
        <p:nvSpPr>
          <p:cNvPr id="3" name="TextBox 2">
            <a:extLst>
              <a:ext uri="{FF2B5EF4-FFF2-40B4-BE49-F238E27FC236}">
                <a16:creationId xmlns:a16="http://schemas.microsoft.com/office/drawing/2014/main" id="{FF8B1124-2087-CC95-FD67-D835C2EF113C}"/>
              </a:ext>
            </a:extLst>
          </p:cNvPr>
          <p:cNvSpPr txBox="1"/>
          <p:nvPr/>
        </p:nvSpPr>
        <p:spPr>
          <a:xfrm>
            <a:off x="308708" y="665318"/>
            <a:ext cx="11813383" cy="4801314"/>
          </a:xfrm>
          <a:prstGeom prst="rect">
            <a:avLst/>
          </a:prstGeom>
          <a:noFill/>
        </p:spPr>
        <p:txBody>
          <a:bodyPr wrap="square" rtlCol="0">
            <a:spAutoFit/>
          </a:bodyPr>
          <a:lstStyle/>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US" dirty="0"/>
              <a:t>The high energy (</a:t>
            </a:r>
            <a:r>
              <a:rPr lang="en-US" b="1" dirty="0" err="1">
                <a:solidFill>
                  <a:schemeClr val="accent5">
                    <a:lumMod val="75000"/>
                  </a:schemeClr>
                </a:solidFill>
              </a:rPr>
              <a:t>E</a:t>
            </a:r>
            <a:r>
              <a:rPr lang="en-US" b="1" baseline="-25000" dirty="0" err="1">
                <a:solidFill>
                  <a:schemeClr val="accent5">
                    <a:lumMod val="75000"/>
                  </a:schemeClr>
                </a:solidFill>
              </a:rPr>
              <a:t>drive</a:t>
            </a:r>
            <a:r>
              <a:rPr lang="en-US" dirty="0">
                <a:solidFill>
                  <a:schemeClr val="accent5">
                    <a:lumMod val="75000"/>
                  </a:schemeClr>
                </a:solidFill>
              </a:rPr>
              <a:t> in blue on animations</a:t>
            </a:r>
            <a:r>
              <a:rPr lang="en-US" dirty="0"/>
              <a:t>) and low energy (</a:t>
            </a:r>
            <a:r>
              <a:rPr lang="en-US" b="1" dirty="0">
                <a:solidFill>
                  <a:srgbClr val="FF0000"/>
                </a:solidFill>
              </a:rPr>
              <a:t>5 GeV </a:t>
            </a:r>
            <a:r>
              <a:rPr lang="en-US" dirty="0">
                <a:solidFill>
                  <a:srgbClr val="FF0000"/>
                </a:solidFill>
              </a:rPr>
              <a:t>in red on animations</a:t>
            </a:r>
            <a:r>
              <a:rPr lang="en-US" dirty="0"/>
              <a:t>) bypass lines must avoid cryomodule support structure and RF input waveguides yet fit in the 7.5 m diameter tunnel.</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b="1" dirty="0"/>
              <a:t>Cheapest</a:t>
            </a:r>
            <a:r>
              <a:rPr lang="en-US" dirty="0"/>
              <a:t> option: rotate the injection / extraction lines by ±45° </a:t>
            </a:r>
            <a:r>
              <a:rPr lang="en-US" dirty="0" err="1"/>
              <a:t>wrt</a:t>
            </a:r>
            <a:r>
              <a:rPr lang="en-US" dirty="0"/>
              <a:t> horizontal, provides for 4 axes for the 8 beams … Difficult – put off for now. </a:t>
            </a:r>
            <a:r>
              <a:rPr lang="en-US" b="1" dirty="0"/>
              <a:t>Easiest</a:t>
            </a:r>
            <a:r>
              <a:rPr lang="en-US" dirty="0"/>
              <a:t> option: rotate beamlines by ±15°, ±45°, provides 8 separate axes for the 8 beams. Positrons on the left, electrons on the right, high-energy beamlines at ±15°, low-energy beam lines at ±45°.</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endParaRPr lang="en-US" dirty="0"/>
          </a:p>
          <a:p>
            <a:pPr algn="just"/>
            <a:endParaRPr lang="en-US" dirty="0"/>
          </a:p>
          <a:p>
            <a:pPr marL="285750" indent="-285750" algn="just">
              <a:buFont typeface="Arial" panose="020B0604020202020204" pitchFamily="34" charset="0"/>
              <a:buChar char="•"/>
            </a:pPr>
            <a:endParaRPr lang="en-GB" dirty="0"/>
          </a:p>
        </p:txBody>
      </p:sp>
      <p:pic>
        <p:nvPicPr>
          <p:cNvPr id="8" name="Picture 7" descr="A diagram of a machine&#10;&#10;AI-generated content may be incorrect.">
            <a:extLst>
              <a:ext uri="{FF2B5EF4-FFF2-40B4-BE49-F238E27FC236}">
                <a16:creationId xmlns:a16="http://schemas.microsoft.com/office/drawing/2014/main" id="{204B93B2-E4DA-6293-E71D-BBFC7C75EF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6265" y="2692257"/>
            <a:ext cx="4026324" cy="2126363"/>
          </a:xfrm>
          <a:prstGeom prst="rect">
            <a:avLst/>
          </a:prstGeom>
        </p:spPr>
      </p:pic>
      <p:sp>
        <p:nvSpPr>
          <p:cNvPr id="4" name="TextBox 3">
            <a:extLst>
              <a:ext uri="{FF2B5EF4-FFF2-40B4-BE49-F238E27FC236}">
                <a16:creationId xmlns:a16="http://schemas.microsoft.com/office/drawing/2014/main" id="{FA501AE1-DE53-374B-5A3B-26A97DD9AD31}"/>
              </a:ext>
            </a:extLst>
          </p:cNvPr>
          <p:cNvSpPr txBox="1"/>
          <p:nvPr/>
        </p:nvSpPr>
        <p:spPr>
          <a:xfrm>
            <a:off x="5707106" y="2724251"/>
            <a:ext cx="6251481"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Injection / extraction lines in vertical plane.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High-energy drive bunches bent up or down less, so locate closer to linac axis, low-energy are bent up or down more so are further from the linac axis.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Then bent left or right to the correct charge bypass beamline.</a:t>
            </a:r>
          </a:p>
        </p:txBody>
      </p:sp>
      <p:sp>
        <p:nvSpPr>
          <p:cNvPr id="5" name="Slide Number Placeholder 4">
            <a:extLst>
              <a:ext uri="{FF2B5EF4-FFF2-40B4-BE49-F238E27FC236}">
                <a16:creationId xmlns:a16="http://schemas.microsoft.com/office/drawing/2014/main" id="{351F0081-2AA6-3248-19D7-EB76FA16DDC5}"/>
              </a:ext>
            </a:extLst>
          </p:cNvPr>
          <p:cNvSpPr>
            <a:spLocks noGrp="1"/>
          </p:cNvSpPr>
          <p:nvPr>
            <p:ph type="sldNum" sz="quarter" idx="10"/>
          </p:nvPr>
        </p:nvSpPr>
        <p:spPr/>
        <p:txBody>
          <a:bodyPr/>
          <a:lstStyle/>
          <a:p>
            <a:fld id="{A17469F9-1206-4003-9DDA-633F7BC237DB}" type="slidenum">
              <a:rPr lang="en-GB" smtClean="0"/>
              <a:t>28</a:t>
            </a:fld>
            <a:endParaRPr lang="en-GB"/>
          </a:p>
        </p:txBody>
      </p:sp>
      <p:sp>
        <p:nvSpPr>
          <p:cNvPr id="7" name="TextBox 6">
            <a:extLst>
              <a:ext uri="{FF2B5EF4-FFF2-40B4-BE49-F238E27FC236}">
                <a16:creationId xmlns:a16="http://schemas.microsoft.com/office/drawing/2014/main" id="{EEE13A0A-7591-3F0E-7312-DB957A321B01}"/>
              </a:ext>
            </a:extLst>
          </p:cNvPr>
          <p:cNvSpPr txBox="1"/>
          <p:nvPr/>
        </p:nvSpPr>
        <p:spPr>
          <a:xfrm>
            <a:off x="1593900" y="4767470"/>
            <a:ext cx="3185424" cy="307777"/>
          </a:xfrm>
          <a:prstGeom prst="rect">
            <a:avLst/>
          </a:prstGeom>
          <a:noFill/>
        </p:spPr>
        <p:txBody>
          <a:bodyPr wrap="none" rtlCol="0">
            <a:spAutoFit/>
          </a:bodyPr>
          <a:lstStyle/>
          <a:p>
            <a:r>
              <a:rPr lang="en-GB" sz="1400" dirty="0"/>
              <a:t>Transverse view of bypass lines and linac.</a:t>
            </a:r>
          </a:p>
        </p:txBody>
      </p:sp>
      <p:sp>
        <p:nvSpPr>
          <p:cNvPr id="9" name="TextBox 8">
            <a:extLst>
              <a:ext uri="{FF2B5EF4-FFF2-40B4-BE49-F238E27FC236}">
                <a16:creationId xmlns:a16="http://schemas.microsoft.com/office/drawing/2014/main" id="{FB5040EE-C8F7-FD3A-B6DB-295F0C547C17}"/>
              </a:ext>
            </a:extLst>
          </p:cNvPr>
          <p:cNvSpPr txBox="1"/>
          <p:nvPr/>
        </p:nvSpPr>
        <p:spPr>
          <a:xfrm>
            <a:off x="6144437" y="6326536"/>
            <a:ext cx="4639219" cy="307777"/>
          </a:xfrm>
          <a:prstGeom prst="rect">
            <a:avLst/>
          </a:prstGeom>
          <a:noFill/>
        </p:spPr>
        <p:txBody>
          <a:bodyPr wrap="none" rtlCol="0">
            <a:spAutoFit/>
          </a:bodyPr>
          <a:lstStyle/>
          <a:p>
            <a:r>
              <a:rPr lang="en-GB" sz="1400" dirty="0"/>
              <a:t>Longitudinal view of changeover zone between linac sections.</a:t>
            </a:r>
          </a:p>
        </p:txBody>
      </p:sp>
      <p:sp>
        <p:nvSpPr>
          <p:cNvPr id="10" name="TextBox 9">
            <a:extLst>
              <a:ext uri="{FF2B5EF4-FFF2-40B4-BE49-F238E27FC236}">
                <a16:creationId xmlns:a16="http://schemas.microsoft.com/office/drawing/2014/main" id="{35AB6C8D-B637-73DA-5AC6-96673C97E075}"/>
              </a:ext>
            </a:extLst>
          </p:cNvPr>
          <p:cNvSpPr txBox="1"/>
          <p:nvPr/>
        </p:nvSpPr>
        <p:spPr>
          <a:xfrm>
            <a:off x="403341" y="5133819"/>
            <a:ext cx="556542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Changeover zones comprise three closed orbit bumps.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Outer bumps are weak to extract 5 GeV beams.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Central bump strong to inject at </a:t>
            </a:r>
            <a:r>
              <a:rPr lang="en-GB" dirty="0" err="1"/>
              <a:t>E</a:t>
            </a:r>
            <a:r>
              <a:rPr lang="en-GB" baseline="-25000" dirty="0" err="1"/>
              <a:t>drive</a:t>
            </a:r>
            <a:r>
              <a:rPr lang="en-GB" dirty="0"/>
              <a:t>.</a:t>
            </a:r>
            <a:endParaRPr lang="en-GB" baseline="-25000" dirty="0"/>
          </a:p>
        </p:txBody>
      </p:sp>
    </p:spTree>
    <p:extLst>
      <p:ext uri="{BB962C8B-B14F-4D97-AF65-F5344CB8AC3E}">
        <p14:creationId xmlns:p14="http://schemas.microsoft.com/office/powerpoint/2010/main" val="2720846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E232E-5D57-42F6-0CE7-EFE0D894341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2F0B756-B4B2-0764-B0E2-EE81434CD65F}"/>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LGC Degrades Beams Less Than GC</a:t>
            </a:r>
          </a:p>
        </p:txBody>
      </p:sp>
      <p:sp>
        <p:nvSpPr>
          <p:cNvPr id="7" name="TextBox 6">
            <a:extLst>
              <a:ext uri="{FF2B5EF4-FFF2-40B4-BE49-F238E27FC236}">
                <a16:creationId xmlns:a16="http://schemas.microsoft.com/office/drawing/2014/main" id="{1297352D-F99B-78FC-4371-51D72FF7C6CF}"/>
              </a:ext>
            </a:extLst>
          </p:cNvPr>
          <p:cNvSpPr txBox="1"/>
          <p:nvPr/>
        </p:nvSpPr>
        <p:spPr>
          <a:xfrm>
            <a:off x="335436" y="1733873"/>
            <a:ext cx="4309081" cy="3693319"/>
          </a:xfrm>
          <a:prstGeom prst="rect">
            <a:avLst/>
          </a:prstGeom>
          <a:noFill/>
        </p:spPr>
        <p:txBody>
          <a:bodyPr wrap="square" rtlCol="0">
            <a:spAutoFit/>
          </a:bodyPr>
          <a:lstStyle/>
          <a:p>
            <a:pPr marL="285750" indent="-285750" algn="just">
              <a:buFont typeface="Arial" panose="020B0604020202020204" pitchFamily="34" charset="0"/>
              <a:buChar char="•"/>
            </a:pPr>
            <a:r>
              <a:rPr lang="en-GB" b="1" dirty="0"/>
              <a:t>Advantage</a:t>
            </a:r>
            <a:r>
              <a:rPr lang="en-GB" dirty="0"/>
              <a:t>: Emittance &amp; energy spread degradation is less before collision </a:t>
            </a:r>
            <a:r>
              <a:rPr lang="en-GB" dirty="0">
                <a:sym typeface="Symbol" panose="05050102010706020507" pitchFamily="18" charset="2"/>
              </a:rPr>
              <a:t> </a:t>
            </a:r>
            <a:r>
              <a:rPr lang="en-GB" i="1" dirty="0">
                <a:sym typeface="Symbol" panose="05050102010706020507" pitchFamily="18" charset="2"/>
              </a:rPr>
              <a:t>higher luminosity per bunch crossing.</a:t>
            </a:r>
          </a:p>
          <a:p>
            <a:pPr marL="285750" indent="-285750" algn="just">
              <a:buFont typeface="Arial" panose="020B0604020202020204" pitchFamily="34" charset="0"/>
              <a:buChar char="•"/>
            </a:pPr>
            <a:endParaRPr lang="en-GB" dirty="0">
              <a:sym typeface="Symbol" panose="05050102010706020507" pitchFamily="18" charset="2"/>
            </a:endParaRPr>
          </a:p>
          <a:p>
            <a:pPr marL="285750" indent="-285750" algn="just">
              <a:buFont typeface="Arial" panose="020B0604020202020204" pitchFamily="34" charset="0"/>
              <a:buChar char="•"/>
            </a:pPr>
            <a:endParaRPr lang="en-GB" dirty="0">
              <a:sym typeface="Symbol" panose="05050102010706020507" pitchFamily="18" charset="2"/>
            </a:endParaRPr>
          </a:p>
          <a:p>
            <a:pPr marL="285750" indent="-285750" algn="just">
              <a:buFont typeface="Arial" panose="020B0604020202020204" pitchFamily="34" charset="0"/>
              <a:buChar char="•"/>
            </a:pPr>
            <a:r>
              <a:rPr lang="en-GB" b="1" dirty="0">
                <a:sym typeface="Symbol" panose="05050102010706020507" pitchFamily="18" charset="2"/>
              </a:rPr>
              <a:t>Advantage: </a:t>
            </a:r>
            <a:r>
              <a:rPr lang="en-GB" dirty="0"/>
              <a:t>Emittance &amp; energy spread degradation is less after collision </a:t>
            </a:r>
            <a:r>
              <a:rPr lang="en-GB" dirty="0">
                <a:sym typeface="Symbol" panose="05050102010706020507" pitchFamily="18" charset="2"/>
              </a:rPr>
              <a:t> </a:t>
            </a:r>
            <a:r>
              <a:rPr lang="en-GB" i="1" dirty="0">
                <a:sym typeface="Symbol" panose="05050102010706020507" pitchFamily="18" charset="2"/>
              </a:rPr>
              <a:t>less damping </a:t>
            </a:r>
            <a:r>
              <a:rPr lang="en-GB" dirty="0">
                <a:sym typeface="Symbol" panose="05050102010706020507" pitchFamily="18" charset="2"/>
              </a:rPr>
              <a:t>required (1.3 </a:t>
            </a:r>
            <a:r>
              <a:rPr lang="en-GB" dirty="0" err="1">
                <a:sym typeface="Symbol" panose="05050102010706020507" pitchFamily="18" charset="2"/>
              </a:rPr>
              <a:t>ms</a:t>
            </a:r>
            <a:r>
              <a:rPr lang="en-GB" dirty="0">
                <a:sym typeface="Symbol" panose="05050102010706020507" pitchFamily="18" charset="2"/>
              </a:rPr>
              <a:t> rather than 8.0 </a:t>
            </a:r>
            <a:r>
              <a:rPr lang="en-GB" dirty="0" err="1">
                <a:sym typeface="Symbol" panose="05050102010706020507" pitchFamily="18" charset="2"/>
              </a:rPr>
              <a:t>ms</a:t>
            </a:r>
            <a:r>
              <a:rPr lang="en-GB" dirty="0">
                <a:sym typeface="Symbol" panose="05050102010706020507" pitchFamily="18" charset="2"/>
              </a:rPr>
              <a:t>)  higher bunch repetition rate possible  </a:t>
            </a:r>
            <a:r>
              <a:rPr lang="en-GB" i="1" dirty="0">
                <a:sym typeface="Symbol" panose="05050102010706020507" pitchFamily="18" charset="2"/>
              </a:rPr>
              <a:t>higher instantaneous luminosity.</a:t>
            </a:r>
            <a:endParaRPr lang="en-GB" dirty="0">
              <a:sym typeface="Symbol" panose="05050102010706020507" pitchFamily="18" charset="2"/>
            </a:endParaRPr>
          </a:p>
          <a:p>
            <a:pPr marL="285750" indent="-285750" algn="just">
              <a:buFont typeface="Arial" panose="020B0604020202020204" pitchFamily="34" charset="0"/>
              <a:buChar char="•"/>
            </a:pPr>
            <a:endParaRPr lang="en-GB" dirty="0">
              <a:sym typeface="Symbol" panose="05050102010706020507" pitchFamily="18" charset="2"/>
            </a:endParaRPr>
          </a:p>
          <a:p>
            <a:pPr algn="just"/>
            <a:endParaRPr lang="en-GB" dirty="0">
              <a:sym typeface="Symbol" panose="05050102010706020507" pitchFamily="18" charset="2"/>
            </a:endParaRPr>
          </a:p>
        </p:txBody>
      </p:sp>
      <p:pic>
        <p:nvPicPr>
          <p:cNvPr id="3" name="Picture 2" descr="A graph of a number of objects&#10;&#10;AI-generated content may be incorrect.">
            <a:extLst>
              <a:ext uri="{FF2B5EF4-FFF2-40B4-BE49-F238E27FC236}">
                <a16:creationId xmlns:a16="http://schemas.microsoft.com/office/drawing/2014/main" id="{60745BF5-A351-2051-9E76-5C0C858568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424" y="1050170"/>
            <a:ext cx="7315576" cy="5061210"/>
          </a:xfrm>
          <a:prstGeom prst="rect">
            <a:avLst/>
          </a:prstGeom>
        </p:spPr>
      </p:pic>
      <p:sp>
        <p:nvSpPr>
          <p:cNvPr id="4" name="Slide Number Placeholder 3">
            <a:extLst>
              <a:ext uri="{FF2B5EF4-FFF2-40B4-BE49-F238E27FC236}">
                <a16:creationId xmlns:a16="http://schemas.microsoft.com/office/drawing/2014/main" id="{442E36ED-B29D-C6AD-69FA-D812947D6299}"/>
              </a:ext>
            </a:extLst>
          </p:cNvPr>
          <p:cNvSpPr>
            <a:spLocks noGrp="1"/>
          </p:cNvSpPr>
          <p:nvPr>
            <p:ph type="sldNum" sz="quarter" idx="10"/>
          </p:nvPr>
        </p:nvSpPr>
        <p:spPr/>
        <p:txBody>
          <a:bodyPr/>
          <a:lstStyle/>
          <a:p>
            <a:fld id="{A17469F9-1206-4003-9DDA-633F7BC237DB}" type="slidenum">
              <a:rPr lang="en-GB" smtClean="0"/>
              <a:t>29</a:t>
            </a:fld>
            <a:endParaRPr lang="en-GB"/>
          </a:p>
        </p:txBody>
      </p:sp>
    </p:spTree>
    <p:extLst>
      <p:ext uri="{BB962C8B-B14F-4D97-AF65-F5344CB8AC3E}">
        <p14:creationId xmlns:p14="http://schemas.microsoft.com/office/powerpoint/2010/main" val="1779372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0617E-4325-E485-3FC9-692B8D697BA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7D07A6E-E364-238A-7246-7F4DE944F7FD}"/>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Addressing the Drawbacks of FCC-ee Alternatives…</a:t>
            </a:r>
          </a:p>
        </p:txBody>
      </p:sp>
      <p:sp>
        <p:nvSpPr>
          <p:cNvPr id="27" name="TextBox 26">
            <a:extLst>
              <a:ext uri="{FF2B5EF4-FFF2-40B4-BE49-F238E27FC236}">
                <a16:creationId xmlns:a16="http://schemas.microsoft.com/office/drawing/2014/main" id="{4F738C1E-C948-D3FC-C2E0-52521E75C8B2}"/>
              </a:ext>
            </a:extLst>
          </p:cNvPr>
          <p:cNvSpPr txBox="1"/>
          <p:nvPr/>
        </p:nvSpPr>
        <p:spPr>
          <a:xfrm>
            <a:off x="369285" y="1045918"/>
            <a:ext cx="8342607" cy="5016758"/>
          </a:xfrm>
          <a:prstGeom prst="rect">
            <a:avLst/>
          </a:prstGeom>
          <a:noFill/>
        </p:spPr>
        <p:txBody>
          <a:bodyPr wrap="square" rtlCol="0">
            <a:spAutoFit/>
          </a:bodyPr>
          <a:lstStyle/>
          <a:p>
            <a:pPr algn="just"/>
            <a:r>
              <a:rPr lang="en-GB" sz="2000" u="sng" dirty="0"/>
              <a:t>Excerpts from the European Strategy Group recommendations - Section 3: </a:t>
            </a:r>
          </a:p>
          <a:p>
            <a:pPr algn="just"/>
            <a:endParaRPr lang="en-GB" sz="2000" dirty="0"/>
          </a:p>
          <a:p>
            <a:pPr marL="342900" indent="-342900" algn="just">
              <a:buFont typeface="Arial" panose="020B0604020202020204" pitchFamily="34" charset="0"/>
              <a:buChar char="•"/>
            </a:pPr>
            <a:r>
              <a:rPr lang="en-GB" sz="2000" b="1" dirty="0">
                <a:solidFill>
                  <a:schemeClr val="accent2">
                    <a:lumMod val="75000"/>
                  </a:schemeClr>
                </a:solidFill>
              </a:rPr>
              <a:t>Linear Collider Facility (LCF) </a:t>
            </a:r>
            <a:r>
              <a:rPr lang="en-GB" sz="2000" dirty="0"/>
              <a:t>… would offer competitive programmes in Higgs and top-quark physics. Compared to circular colliders, they have significantly </a:t>
            </a:r>
            <a:r>
              <a:rPr lang="en-GB" sz="2000" b="1" dirty="0"/>
              <a:t>lower luminosities</a:t>
            </a:r>
            <a:r>
              <a:rPr lang="en-GB" sz="2000" dirty="0"/>
              <a:t> at lower energies, leading to limited precision in electroweak physics and non-competitive flavour physics programmes … </a:t>
            </a:r>
            <a:r>
              <a:rPr lang="en-GB" sz="2000" b="1" dirty="0">
                <a:solidFill>
                  <a:schemeClr val="accent2">
                    <a:lumMod val="75000"/>
                  </a:schemeClr>
                </a:solidFill>
              </a:rPr>
              <a:t>LCF</a:t>
            </a:r>
            <a:r>
              <a:rPr lang="en-GB" sz="2000" dirty="0"/>
              <a:t> would initially operate at 250 GeV and could be extended up to 550 GeV. The construction cost of the 550 GeV collider would be at the same level as that of the FCC-ee.</a:t>
            </a:r>
            <a:endParaRPr lang="en-GB" sz="2000" i="1" dirty="0"/>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b="1" dirty="0">
                <a:solidFill>
                  <a:srgbClr val="C00000"/>
                </a:solidFill>
              </a:rPr>
              <a:t>LEP3</a:t>
            </a:r>
            <a:r>
              <a:rPr lang="en-GB" sz="2000" dirty="0"/>
              <a:t>, an electron–positron collider operating at energies up to 230 GeV, would offer improvements in Higgs physics with respect to the HL-LHC, strong electroweak and flavour physics programmes</a:t>
            </a:r>
            <a:r>
              <a:rPr lang="en-GB" sz="2000" b="1" dirty="0"/>
              <a:t>, but no top-quark run.</a:t>
            </a:r>
          </a:p>
          <a:p>
            <a:pPr algn="just"/>
            <a:endParaRPr lang="en-GB" sz="2000" b="1" i="1" dirty="0"/>
          </a:p>
          <a:p>
            <a:pPr algn="just"/>
            <a:r>
              <a:rPr lang="en-GB" sz="2000" dirty="0"/>
              <a:t>Our work concentrates on </a:t>
            </a:r>
            <a:r>
              <a:rPr lang="en-GB" sz="2000" i="1" dirty="0"/>
              <a:t>significantly increasing </a:t>
            </a:r>
            <a:r>
              <a:rPr lang="en-GB" sz="2000" b="1" i="1" dirty="0">
                <a:solidFill>
                  <a:schemeClr val="accent2">
                    <a:lumMod val="75000"/>
                  </a:schemeClr>
                </a:solidFill>
              </a:rPr>
              <a:t>LCF</a:t>
            </a:r>
            <a:r>
              <a:rPr lang="en-GB" sz="2000" i="1" dirty="0"/>
              <a:t> luminosity … </a:t>
            </a:r>
            <a:r>
              <a:rPr lang="en-GB" sz="2000" b="1" i="1" dirty="0"/>
              <a:t>without significant power consumption increase.</a:t>
            </a:r>
            <a:endParaRPr lang="en-US" sz="2400" i="1" dirty="0"/>
          </a:p>
        </p:txBody>
      </p:sp>
      <p:sp>
        <p:nvSpPr>
          <p:cNvPr id="3" name="Slide Number Placeholder 2">
            <a:extLst>
              <a:ext uri="{FF2B5EF4-FFF2-40B4-BE49-F238E27FC236}">
                <a16:creationId xmlns:a16="http://schemas.microsoft.com/office/drawing/2014/main" id="{EAE60162-63F4-07C6-2E8B-5F6E54EA8239}"/>
              </a:ext>
            </a:extLst>
          </p:cNvPr>
          <p:cNvSpPr>
            <a:spLocks noGrp="1"/>
          </p:cNvSpPr>
          <p:nvPr>
            <p:ph type="sldNum" sz="quarter" idx="10"/>
          </p:nvPr>
        </p:nvSpPr>
        <p:spPr/>
        <p:txBody>
          <a:bodyPr/>
          <a:lstStyle/>
          <a:p>
            <a:fld id="{A17469F9-1206-4003-9DDA-633F7BC237DB}" type="slidenum">
              <a:rPr lang="en-GB" smtClean="0"/>
              <a:t>3</a:t>
            </a:fld>
            <a:endParaRPr lang="en-GB" dirty="0"/>
          </a:p>
        </p:txBody>
      </p:sp>
      <p:pic>
        <p:nvPicPr>
          <p:cNvPr id="7" name="Picture 6">
            <a:extLst>
              <a:ext uri="{FF2B5EF4-FFF2-40B4-BE49-F238E27FC236}">
                <a16:creationId xmlns:a16="http://schemas.microsoft.com/office/drawing/2014/main" id="{485C70F2-94CC-68FB-1989-EFD7BB579C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1007" y="1300812"/>
            <a:ext cx="3386914" cy="4789714"/>
          </a:xfrm>
          <a:prstGeom prst="rect">
            <a:avLst/>
          </a:prstGeom>
        </p:spPr>
      </p:pic>
    </p:spTree>
    <p:extLst>
      <p:ext uri="{BB962C8B-B14F-4D97-AF65-F5344CB8AC3E}">
        <p14:creationId xmlns:p14="http://schemas.microsoft.com/office/powerpoint/2010/main" val="768522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C8216-28C8-FC1A-99EC-5E592A6DA979}"/>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0B6D72C-B86B-8031-E273-DA0742F3264A}"/>
                  </a:ext>
                </a:extLst>
              </p:cNvPr>
              <p:cNvSpPr txBox="1"/>
              <p:nvPr/>
            </p:nvSpPr>
            <p:spPr>
              <a:xfrm>
                <a:off x="335436" y="969586"/>
                <a:ext cx="6975570" cy="4889352"/>
              </a:xfrm>
              <a:prstGeom prst="rect">
                <a:avLst/>
              </a:prstGeom>
              <a:noFill/>
            </p:spPr>
            <p:txBody>
              <a:bodyPr wrap="square" rtlCol="0">
                <a:spAutoFit/>
              </a:bodyPr>
              <a:lstStyle/>
              <a:p>
                <a:pPr marL="285750" indent="-285750" algn="just">
                  <a:buFont typeface="Arial" panose="020B0604020202020204" pitchFamily="34" charset="0"/>
                  <a:buChar char="•"/>
                </a:pPr>
                <a:r>
                  <a:rPr lang="en-GB" b="1" dirty="0"/>
                  <a:t>Advantage</a:t>
                </a:r>
                <a:r>
                  <a:rPr lang="en-GB" dirty="0"/>
                  <a:t>: SR power is not lost by colliding bunches*, but is lost instead by drive beam in recirculation arcs – this is a </a:t>
                </a:r>
                <a:r>
                  <a:rPr lang="en-GB" i="1" dirty="0"/>
                  <a:t>function of </a:t>
                </a:r>
                <a:r>
                  <a:rPr lang="en-GB" b="1" i="1" dirty="0"/>
                  <a:t>n.</a:t>
                </a:r>
              </a:p>
              <a:p>
                <a:pPr marL="285750" indent="-285750" algn="just">
                  <a:buFont typeface="Arial" panose="020B0604020202020204" pitchFamily="34" charset="0"/>
                  <a:buChar char="•"/>
                </a:pPr>
                <a:endParaRPr lang="en-GB" i="1" dirty="0"/>
              </a:p>
              <a:p>
                <a:pPr marL="285750" indent="-285750" algn="just">
                  <a:buFont typeface="Arial" panose="020B0604020202020204" pitchFamily="34" charset="0"/>
                  <a:buChar char="•"/>
                </a:pPr>
                <a:r>
                  <a:rPr lang="en-GB" dirty="0"/>
                  <a:t>Keeping same size arcs as GC for the drive beam, the SR power lost relative to GC would be </a:t>
                </a:r>
                <a14:m>
                  <m:oMath xmlns:m="http://schemas.openxmlformats.org/officeDocument/2006/math">
                    <m:f>
                      <m:fPr>
                        <m:type m:val="skw"/>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2</m:t>
                            </m:r>
                          </m:e>
                          <m:sup>
                            <m:r>
                              <a:rPr lang="en-GB" i="1">
                                <a:latin typeface="Cambria Math" panose="02040503050406030204" pitchFamily="18" charset="0"/>
                              </a:rPr>
                              <m:t>4</m:t>
                            </m:r>
                          </m:sup>
                        </m:sSup>
                      </m:num>
                      <m:den>
                        <m:sSup>
                          <m:sSupPr>
                            <m:ctrlPr>
                              <a:rPr lang="en-GB" i="1">
                                <a:latin typeface="Cambria Math" panose="02040503050406030204" pitchFamily="18" charset="0"/>
                              </a:rPr>
                            </m:ctrlPr>
                          </m:sSupPr>
                          <m:e>
                            <m:r>
                              <a:rPr lang="en-GB" i="1">
                                <a:latin typeface="Cambria Math" panose="02040503050406030204" pitchFamily="18" charset="0"/>
                              </a:rPr>
                              <m:t>𝑛</m:t>
                            </m:r>
                          </m:e>
                          <m:sup>
                            <m:r>
                              <a:rPr lang="en-GB" i="1">
                                <a:latin typeface="Cambria Math" panose="02040503050406030204" pitchFamily="18" charset="0"/>
                              </a:rPr>
                              <m:t>3</m:t>
                            </m:r>
                          </m:sup>
                        </m:sSup>
                      </m:den>
                    </m:f>
                  </m:oMath>
                </a14:m>
                <a:r>
                  <a:rPr lang="en-GB" dirty="0"/>
                  <a:t>. But instead, choose to sacrifice some of this gain in order to </a:t>
                </a:r>
                <a:r>
                  <a:rPr lang="en-GB" i="1" dirty="0"/>
                  <a:t>scale the drive arcs in proportion to E</a:t>
                </a:r>
                <a:r>
                  <a:rPr lang="en-GB" i="1" baseline="30000" dirty="0"/>
                  <a:t>2</a:t>
                </a:r>
                <a:r>
                  <a:rPr lang="en-GB" i="1" dirty="0"/>
                  <a:t>, thereby shrinking the facility, </a:t>
                </a:r>
                <a:r>
                  <a:rPr lang="en-GB" dirty="0"/>
                  <a:t>then SR power lost relative to GC is </a:t>
                </a:r>
                <a14:m>
                  <m:oMath xmlns:m="http://schemas.openxmlformats.org/officeDocument/2006/math">
                    <m:f>
                      <m:fPr>
                        <m:type m:val="skw"/>
                        <m:ctrlPr>
                          <a:rPr lang="en-GB" b="1" i="1">
                            <a:latin typeface="Cambria Math" panose="02040503050406030204" pitchFamily="18" charset="0"/>
                          </a:rPr>
                        </m:ctrlPr>
                      </m:fPr>
                      <m:num>
                        <m:sSup>
                          <m:sSupPr>
                            <m:ctrlPr>
                              <a:rPr lang="en-GB" b="1" i="1">
                                <a:latin typeface="Cambria Math" panose="02040503050406030204" pitchFamily="18" charset="0"/>
                              </a:rPr>
                            </m:ctrlPr>
                          </m:sSupPr>
                          <m:e>
                            <m:r>
                              <a:rPr lang="en-GB" b="1" i="1">
                                <a:latin typeface="Cambria Math" panose="02040503050406030204" pitchFamily="18" charset="0"/>
                              </a:rPr>
                              <m:t>𝟐</m:t>
                            </m:r>
                          </m:e>
                          <m:sup>
                            <m:r>
                              <a:rPr lang="en-GB" b="1" i="1">
                                <a:latin typeface="Cambria Math" panose="02040503050406030204" pitchFamily="18" charset="0"/>
                              </a:rPr>
                              <m:t>𝟐</m:t>
                            </m:r>
                          </m:sup>
                        </m:sSup>
                      </m:num>
                      <m:den>
                        <m:r>
                          <a:rPr lang="en-GB" b="1" i="1">
                            <a:latin typeface="Cambria Math" panose="02040503050406030204" pitchFamily="18" charset="0"/>
                          </a:rPr>
                          <m:t>𝒏</m:t>
                        </m:r>
                      </m:den>
                    </m:f>
                  </m:oMath>
                </a14:m>
                <a:endParaRPr lang="en-GB" b="1" dirty="0"/>
              </a:p>
              <a:p>
                <a:pPr marL="285750" indent="-285750" algn="just">
                  <a:buFont typeface="Arial" panose="020B0604020202020204" pitchFamily="34" charset="0"/>
                  <a:buChar char="•"/>
                </a:pPr>
                <a:endParaRPr lang="en-GB" b="1" dirty="0"/>
              </a:p>
              <a:p>
                <a:pPr marL="285750" indent="-285750" algn="just">
                  <a:buFont typeface="Arial" panose="020B0604020202020204" pitchFamily="34" charset="0"/>
                  <a:buChar char="•"/>
                </a:pPr>
                <a:r>
                  <a:rPr lang="en-GB" dirty="0">
                    <a:sym typeface="Symbol" panose="05050102010706020507" pitchFamily="18" charset="2"/>
                  </a:rPr>
                  <a:t>The recirculation arc energy, radius and SR loss as a function of n would then be: </a:t>
                </a:r>
              </a:p>
              <a:p>
                <a:pPr marL="285750" indent="-285750" algn="just">
                  <a:buFont typeface="Arial" panose="020B0604020202020204" pitchFamily="34" charset="0"/>
                  <a:buChar char="•"/>
                </a:pPr>
                <a:endParaRPr lang="en-GB" dirty="0">
                  <a:sym typeface="Symbol" panose="05050102010706020507" pitchFamily="18" charset="2"/>
                </a:endParaRPr>
              </a:p>
              <a:p>
                <a:pPr marL="285750" indent="-285750" algn="just">
                  <a:buFont typeface="Arial" panose="020B0604020202020204" pitchFamily="34" charset="0"/>
                  <a:buChar char="•"/>
                </a:pPr>
                <a:endParaRPr lang="en-GB" dirty="0">
                  <a:sym typeface="Symbol" panose="05050102010706020507" pitchFamily="18" charset="2"/>
                </a:endParaRPr>
              </a:p>
              <a:p>
                <a:pPr algn="just"/>
                <a:endParaRPr lang="en-GB" dirty="0">
                  <a:sym typeface="Symbol" panose="05050102010706020507" pitchFamily="18" charset="2"/>
                </a:endParaRPr>
              </a:p>
              <a:p>
                <a:pPr algn="just"/>
                <a:endParaRPr lang="en-GB" dirty="0">
                  <a:sym typeface="Symbol" panose="05050102010706020507" pitchFamily="18" charset="2"/>
                </a:endParaRPr>
              </a:p>
              <a:p>
                <a:pPr algn="just"/>
                <a:endParaRPr lang="en-GB" dirty="0">
                  <a:sym typeface="Symbol" panose="05050102010706020507" pitchFamily="18" charset="2"/>
                </a:endParaRPr>
              </a:p>
              <a:p>
                <a:pPr marL="285750" indent="-285750" algn="just">
                  <a:buFont typeface="Arial" panose="020B0604020202020204" pitchFamily="34" charset="0"/>
                  <a:buChar char="•"/>
                </a:pPr>
                <a:r>
                  <a:rPr lang="en-GB" dirty="0">
                    <a:sym typeface="Symbol" panose="05050102010706020507" pitchFamily="18" charset="2"/>
                  </a:rPr>
                  <a:t>We notice that for n </a:t>
                </a:r>
                <a:r>
                  <a:rPr lang="en-GB" b="1" dirty="0">
                    <a:sym typeface="Symbol" panose="05050102010706020507" pitchFamily="18" charset="2"/>
                  </a:rPr>
                  <a:t>≥</a:t>
                </a:r>
                <a:r>
                  <a:rPr lang="en-GB" dirty="0">
                    <a:sym typeface="Symbol" panose="05050102010706020507" pitchFamily="18" charset="2"/>
                  </a:rPr>
                  <a:t> 6, the arc radius is less than the 5 GeV ILC damping ring we adopted  </a:t>
                </a:r>
                <a:r>
                  <a:rPr lang="en-GB" b="1" dirty="0">
                    <a:sym typeface="Symbol" panose="05050102010706020507" pitchFamily="18" charset="2"/>
                  </a:rPr>
                  <a:t>can use a shared tunnel.</a:t>
                </a:r>
              </a:p>
            </p:txBody>
          </p:sp>
        </mc:Choice>
        <mc:Fallback xmlns="">
          <p:sp>
            <p:nvSpPr>
              <p:cNvPr id="7" name="TextBox 6">
                <a:extLst>
                  <a:ext uri="{FF2B5EF4-FFF2-40B4-BE49-F238E27FC236}">
                    <a16:creationId xmlns:a16="http://schemas.microsoft.com/office/drawing/2014/main" id="{70B6D72C-B86B-8031-E273-DA0742F3264A}"/>
                  </a:ext>
                </a:extLst>
              </p:cNvPr>
              <p:cNvSpPr txBox="1">
                <a:spLocks noRot="1" noChangeAspect="1" noMove="1" noResize="1" noEditPoints="1" noAdjustHandles="1" noChangeArrowheads="1" noChangeShapeType="1" noTextEdit="1"/>
              </p:cNvSpPr>
              <p:nvPr/>
            </p:nvSpPr>
            <p:spPr>
              <a:xfrm>
                <a:off x="335436" y="969586"/>
                <a:ext cx="6975570" cy="4889352"/>
              </a:xfrm>
              <a:prstGeom prst="rect">
                <a:avLst/>
              </a:prstGeom>
              <a:blipFill>
                <a:blip r:embed="rId2"/>
                <a:stretch>
                  <a:fillRect l="-524" t="-623" r="-787" b="-1122"/>
                </a:stretch>
              </a:blipFill>
            </p:spPr>
            <p:txBody>
              <a:bodyPr/>
              <a:lstStyle/>
              <a:p>
                <a:r>
                  <a:rPr lang="en-GB">
                    <a:noFill/>
                  </a:rPr>
                  <a:t> </a:t>
                </a:r>
              </a:p>
            </p:txBody>
          </p:sp>
        </mc:Fallback>
      </mc:AlternateContent>
      <p:pic>
        <p:nvPicPr>
          <p:cNvPr id="24" name="Picture 23" descr="A table with numbers and symbols&#10;&#10;AI-generated content may be incorrect.">
            <a:extLst>
              <a:ext uri="{FF2B5EF4-FFF2-40B4-BE49-F238E27FC236}">
                <a16:creationId xmlns:a16="http://schemas.microsoft.com/office/drawing/2014/main" id="{B6D07BE1-0BBD-9B07-25BF-BBFA5D12F4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34811" y="3567332"/>
            <a:ext cx="3276077" cy="1679259"/>
          </a:xfrm>
          <a:prstGeom prst="rect">
            <a:avLst/>
          </a:prstGeom>
        </p:spPr>
      </p:pic>
      <p:pic>
        <p:nvPicPr>
          <p:cNvPr id="15" name="Picture 14" descr="A graph with red squares&#10;&#10;AI-generated content may be incorrect.">
            <a:extLst>
              <a:ext uri="{FF2B5EF4-FFF2-40B4-BE49-F238E27FC236}">
                <a16:creationId xmlns:a16="http://schemas.microsoft.com/office/drawing/2014/main" id="{A70A6D94-3A0D-AEF0-E9FF-84731A26B6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0663" y="969586"/>
            <a:ext cx="4271266" cy="2625049"/>
          </a:xfrm>
          <a:prstGeom prst="rect">
            <a:avLst/>
          </a:prstGeom>
        </p:spPr>
      </p:pic>
      <p:sp>
        <p:nvSpPr>
          <p:cNvPr id="2" name="TextBox 1">
            <a:extLst>
              <a:ext uri="{FF2B5EF4-FFF2-40B4-BE49-F238E27FC236}">
                <a16:creationId xmlns:a16="http://schemas.microsoft.com/office/drawing/2014/main" id="{09955720-DB61-564F-5540-22D28E3C357D}"/>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LGC Uses Less RF Power Than GC:</a:t>
            </a:r>
            <a:r>
              <a:rPr lang="en-US" sz="2400" b="1" u="sng" dirty="0">
                <a:solidFill>
                  <a:srgbClr val="2E2D62"/>
                </a:solidFill>
                <a:latin typeface="Arial" panose="020B0604020202020204" pitchFamily="34" charset="0"/>
                <a:cs typeface="Arial" panose="020B0604020202020204" pitchFamily="34" charset="0"/>
              </a:rPr>
              <a:t> How Much Less</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t>
            </a:r>
          </a:p>
        </p:txBody>
      </p:sp>
      <p:cxnSp>
        <p:nvCxnSpPr>
          <p:cNvPr id="22" name="Straight Arrow Connector 21">
            <a:extLst>
              <a:ext uri="{FF2B5EF4-FFF2-40B4-BE49-F238E27FC236}">
                <a16:creationId xmlns:a16="http://schemas.microsoft.com/office/drawing/2014/main" id="{68B48F1C-BC4C-9DED-FEAF-424DF4CB20E0}"/>
              </a:ext>
            </a:extLst>
          </p:cNvPr>
          <p:cNvCxnSpPr>
            <a:cxnSpLocks/>
          </p:cNvCxnSpPr>
          <p:nvPr/>
        </p:nvCxnSpPr>
        <p:spPr>
          <a:xfrm flipV="1">
            <a:off x="6493079" y="2733636"/>
            <a:ext cx="964734" cy="12964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1DEC72A-373B-124E-C7B7-533BE62675A5}"/>
              </a:ext>
            </a:extLst>
          </p:cNvPr>
          <p:cNvSpPr txBox="1"/>
          <p:nvPr/>
        </p:nvSpPr>
        <p:spPr>
          <a:xfrm>
            <a:off x="7667925" y="3978882"/>
            <a:ext cx="4246033" cy="830997"/>
          </a:xfrm>
          <a:prstGeom prst="rect">
            <a:avLst/>
          </a:prstGeom>
          <a:noFill/>
        </p:spPr>
        <p:txBody>
          <a:bodyPr wrap="square" rtlCol="0">
            <a:spAutoFit/>
          </a:bodyPr>
          <a:lstStyle/>
          <a:p>
            <a:r>
              <a:rPr lang="en-GB" sz="2400" b="1" dirty="0"/>
              <a:t>Choose 5 GeV ILC damping rings with R = 515 m </a:t>
            </a:r>
            <a:r>
              <a:rPr lang="en-GB" sz="2400" b="1" dirty="0">
                <a:sym typeface="Symbol" panose="05050102010706020507" pitchFamily="18" charset="2"/>
              </a:rPr>
              <a:t> n ≥ 6</a:t>
            </a:r>
          </a:p>
        </p:txBody>
      </p:sp>
      <p:sp>
        <p:nvSpPr>
          <p:cNvPr id="3" name="TextBox 2">
            <a:extLst>
              <a:ext uri="{FF2B5EF4-FFF2-40B4-BE49-F238E27FC236}">
                <a16:creationId xmlns:a16="http://schemas.microsoft.com/office/drawing/2014/main" id="{887EADB9-4247-1285-683D-A4B8EE28CAB8}"/>
              </a:ext>
            </a:extLst>
          </p:cNvPr>
          <p:cNvSpPr txBox="1"/>
          <p:nvPr/>
        </p:nvSpPr>
        <p:spPr>
          <a:xfrm>
            <a:off x="5356337" y="6015692"/>
            <a:ext cx="5882891" cy="523220"/>
          </a:xfrm>
          <a:prstGeom prst="rect">
            <a:avLst/>
          </a:prstGeom>
          <a:noFill/>
        </p:spPr>
        <p:txBody>
          <a:bodyPr wrap="square" rtlCol="0">
            <a:spAutoFit/>
          </a:bodyPr>
          <a:lstStyle/>
          <a:p>
            <a:r>
              <a:rPr lang="en-GB" sz="1400" dirty="0"/>
              <a:t>* Apart from the full energy delay chicane – it’s a relatively small contribution for pulsed RF,  becomes power limitation for CW</a:t>
            </a:r>
          </a:p>
        </p:txBody>
      </p:sp>
      <p:sp>
        <p:nvSpPr>
          <p:cNvPr id="4" name="Slide Number Placeholder 3">
            <a:extLst>
              <a:ext uri="{FF2B5EF4-FFF2-40B4-BE49-F238E27FC236}">
                <a16:creationId xmlns:a16="http://schemas.microsoft.com/office/drawing/2014/main" id="{00BD69FB-B5A3-3F71-B2F2-EB2DE31AA15A}"/>
              </a:ext>
            </a:extLst>
          </p:cNvPr>
          <p:cNvSpPr>
            <a:spLocks noGrp="1"/>
          </p:cNvSpPr>
          <p:nvPr>
            <p:ph type="sldNum" sz="quarter" idx="10"/>
          </p:nvPr>
        </p:nvSpPr>
        <p:spPr/>
        <p:txBody>
          <a:bodyPr/>
          <a:lstStyle/>
          <a:p>
            <a:fld id="{A17469F9-1206-4003-9DDA-633F7BC237DB}" type="slidenum">
              <a:rPr lang="en-GB" smtClean="0"/>
              <a:t>30</a:t>
            </a:fld>
            <a:endParaRPr lang="en-GB" dirty="0"/>
          </a:p>
        </p:txBody>
      </p:sp>
    </p:spTree>
    <p:extLst>
      <p:ext uri="{BB962C8B-B14F-4D97-AF65-F5344CB8AC3E}">
        <p14:creationId xmlns:p14="http://schemas.microsoft.com/office/powerpoint/2010/main" val="42076400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85EF9-DA7D-6E24-157F-074618604196}"/>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1CCDAC23-C323-A74B-B29F-F43EE097A335}"/>
              </a:ext>
            </a:extLst>
          </p:cNvPr>
          <p:cNvSpPr txBox="1"/>
          <p:nvPr/>
        </p:nvSpPr>
        <p:spPr>
          <a:xfrm>
            <a:off x="339669" y="1024011"/>
            <a:ext cx="6975570" cy="5632311"/>
          </a:xfrm>
          <a:prstGeom prst="rect">
            <a:avLst/>
          </a:prstGeom>
          <a:noFill/>
        </p:spPr>
        <p:txBody>
          <a:bodyPr wrap="square" rtlCol="0">
            <a:spAutoFit/>
          </a:bodyPr>
          <a:lstStyle/>
          <a:p>
            <a:pPr marL="285750" indent="-285750" algn="just">
              <a:buFont typeface="Arial" panose="020B0604020202020204" pitchFamily="34" charset="0"/>
              <a:buChar char="•"/>
            </a:pPr>
            <a:r>
              <a:rPr lang="en-US" dirty="0"/>
              <a:t>If we choose n &gt; 6, but use a tunnel shared with the damping rings, we regain the E</a:t>
            </a:r>
            <a:r>
              <a:rPr lang="en-US" baseline="30000" dirty="0"/>
              <a:t>4</a:t>
            </a:r>
            <a:r>
              <a:rPr lang="en-US" dirty="0"/>
              <a:t> dependence and lose </a:t>
            </a:r>
            <a:r>
              <a:rPr lang="en-US" i="1" dirty="0"/>
              <a:t>even less </a:t>
            </a:r>
            <a:r>
              <a:rPr lang="en-US" dirty="0"/>
              <a:t>power to SR.</a:t>
            </a:r>
          </a:p>
          <a:p>
            <a:pPr marL="285750" indent="-285750" algn="just">
              <a:buFont typeface="Arial" panose="020B0604020202020204" pitchFamily="34" charset="0"/>
              <a:buChar char="•"/>
            </a:pPr>
            <a:endParaRPr lang="en-GB" i="1" dirty="0"/>
          </a:p>
          <a:p>
            <a:pPr marL="285750" indent="-285750" algn="just">
              <a:buFont typeface="Arial" panose="020B0604020202020204" pitchFamily="34" charset="0"/>
              <a:buChar char="•"/>
            </a:pPr>
            <a:r>
              <a:rPr lang="en-GB" dirty="0"/>
              <a:t>For drive beam recirculation adopt </a:t>
            </a:r>
            <a:r>
              <a:rPr lang="en-GB" b="1" dirty="0"/>
              <a:t>original GC improved geometry arc </a:t>
            </a:r>
            <a:r>
              <a:rPr lang="en-GB" dirty="0"/>
              <a:t>shown with </a:t>
            </a:r>
            <a:r>
              <a:rPr lang="en-US" dirty="0">
                <a:sym typeface="Symbol" panose="05050102010706020507" pitchFamily="18" charset="2"/>
              </a:rPr>
              <a:t> = </a:t>
            </a:r>
            <a:r>
              <a:rPr lang="en-US" dirty="0"/>
              <a:t>22.5°. In GC at 140 GeV this had SR loss / turn = 8.24 GeV, but it was then necessary to replace energy loss with lower frequency RF, leading to voltage of 11 GV required. LGC does not need this so SR loss is just ¾ of a full arc:</a:t>
            </a:r>
            <a:endParaRPr lang="en-US" b="1"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Power consumption and luminosity are estimated </a:t>
            </a:r>
            <a:r>
              <a:rPr lang="en-GB" b="1" dirty="0"/>
              <a:t>both for pulsed operation </a:t>
            </a:r>
            <a:r>
              <a:rPr lang="en-GB" dirty="0"/>
              <a:t>with ILC / XFEL cavities cooled to 2K, </a:t>
            </a:r>
            <a:r>
              <a:rPr lang="en-GB" b="1" dirty="0"/>
              <a:t>and for CW operation </a:t>
            </a:r>
            <a:r>
              <a:rPr lang="en-GB" dirty="0"/>
              <a:t>with projected parameters for thin-film Nb3Sn-on-Cu cooled to 4K …</a:t>
            </a:r>
          </a:p>
        </p:txBody>
      </p:sp>
      <p:sp>
        <p:nvSpPr>
          <p:cNvPr id="2" name="TextBox 1">
            <a:extLst>
              <a:ext uri="{FF2B5EF4-FFF2-40B4-BE49-F238E27FC236}">
                <a16:creationId xmlns:a16="http://schemas.microsoft.com/office/drawing/2014/main" id="{6769BE63-6033-DB35-7540-9067652A5DAD}"/>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LGC - Share Damping Rings Tunnels With Recirculation Arcs</a:t>
            </a:r>
          </a:p>
        </p:txBody>
      </p:sp>
      <p:cxnSp>
        <p:nvCxnSpPr>
          <p:cNvPr id="10" name="Straight Connector 9">
            <a:extLst>
              <a:ext uri="{FF2B5EF4-FFF2-40B4-BE49-F238E27FC236}">
                <a16:creationId xmlns:a16="http://schemas.microsoft.com/office/drawing/2014/main" id="{E8BBBCEE-3B3D-1608-4265-63FE8F450E80}"/>
              </a:ext>
            </a:extLst>
          </p:cNvPr>
          <p:cNvCxnSpPr>
            <a:cxnSpLocks/>
          </p:cNvCxnSpPr>
          <p:nvPr/>
        </p:nvCxnSpPr>
        <p:spPr>
          <a:xfrm flipH="1">
            <a:off x="5738070" y="4599944"/>
            <a:ext cx="5478011" cy="9806"/>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AB2B234-5861-5A81-0A82-FACD3A24B620}"/>
              </a:ext>
            </a:extLst>
          </p:cNvPr>
          <p:cNvCxnSpPr>
            <a:cxnSpLocks/>
          </p:cNvCxnSpPr>
          <p:nvPr/>
        </p:nvCxnSpPr>
        <p:spPr>
          <a:xfrm flipH="1">
            <a:off x="5738070" y="3619585"/>
            <a:ext cx="4325382" cy="990165"/>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7C2ACB2-F458-CC0E-94F0-B93E8A6309E1}"/>
              </a:ext>
            </a:extLst>
          </p:cNvPr>
          <p:cNvCxnSpPr>
            <a:cxnSpLocks/>
          </p:cNvCxnSpPr>
          <p:nvPr/>
        </p:nvCxnSpPr>
        <p:spPr>
          <a:xfrm flipH="1" flipV="1">
            <a:off x="5738714" y="4610012"/>
            <a:ext cx="4324738" cy="970531"/>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20" name="Partial Circle 19">
            <a:extLst>
              <a:ext uri="{FF2B5EF4-FFF2-40B4-BE49-F238E27FC236}">
                <a16:creationId xmlns:a16="http://schemas.microsoft.com/office/drawing/2014/main" id="{91061431-7D66-6199-DA35-FDF5F3E6D46B}"/>
              </a:ext>
            </a:extLst>
          </p:cNvPr>
          <p:cNvSpPr/>
          <p:nvPr/>
        </p:nvSpPr>
        <p:spPr>
          <a:xfrm rot="10800000">
            <a:off x="9217891" y="3609980"/>
            <a:ext cx="1980000" cy="1980000"/>
          </a:xfrm>
          <a:prstGeom prst="pie">
            <a:avLst>
              <a:gd name="adj1" fmla="val 4638742"/>
              <a:gd name="adj2" fmla="val 16694348"/>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Partial Circle 31">
            <a:extLst>
              <a:ext uri="{FF2B5EF4-FFF2-40B4-BE49-F238E27FC236}">
                <a16:creationId xmlns:a16="http://schemas.microsoft.com/office/drawing/2014/main" id="{9E23C2B8-525A-5D91-5DAC-4B0FB408BFFF}"/>
              </a:ext>
            </a:extLst>
          </p:cNvPr>
          <p:cNvSpPr/>
          <p:nvPr/>
        </p:nvSpPr>
        <p:spPr>
          <a:xfrm rot="10800000">
            <a:off x="9301147" y="3701194"/>
            <a:ext cx="1800000" cy="1800000"/>
          </a:xfrm>
          <a:prstGeom prst="pie">
            <a:avLst>
              <a:gd name="adj1" fmla="val 4638742"/>
              <a:gd name="adj2" fmla="val 16694348"/>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9" name="Partial Circle 28">
            <a:extLst>
              <a:ext uri="{FF2B5EF4-FFF2-40B4-BE49-F238E27FC236}">
                <a16:creationId xmlns:a16="http://schemas.microsoft.com/office/drawing/2014/main" id="{4ABCF402-002B-544F-7131-E27F2B9A4C71}"/>
              </a:ext>
            </a:extLst>
          </p:cNvPr>
          <p:cNvSpPr/>
          <p:nvPr/>
        </p:nvSpPr>
        <p:spPr>
          <a:xfrm>
            <a:off x="9249934" y="3633718"/>
            <a:ext cx="1936800" cy="1936800"/>
          </a:xfrm>
          <a:prstGeom prst="pie">
            <a:avLst>
              <a:gd name="adj1" fmla="val 5781142"/>
              <a:gd name="adj2" fmla="val 15529984"/>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33" name="Straight Connector 32">
            <a:extLst>
              <a:ext uri="{FF2B5EF4-FFF2-40B4-BE49-F238E27FC236}">
                <a16:creationId xmlns:a16="http://schemas.microsoft.com/office/drawing/2014/main" id="{F51D7415-8394-4944-4C32-C24BDC438B26}"/>
              </a:ext>
            </a:extLst>
          </p:cNvPr>
          <p:cNvCxnSpPr>
            <a:cxnSpLocks/>
          </p:cNvCxnSpPr>
          <p:nvPr/>
        </p:nvCxnSpPr>
        <p:spPr>
          <a:xfrm flipH="1">
            <a:off x="6191416" y="3713680"/>
            <a:ext cx="3862755" cy="89607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6126302-A05A-B532-CA71-B005A60A8E29}"/>
              </a:ext>
            </a:extLst>
          </p:cNvPr>
          <p:cNvCxnSpPr>
            <a:cxnSpLocks/>
          </p:cNvCxnSpPr>
          <p:nvPr/>
        </p:nvCxnSpPr>
        <p:spPr>
          <a:xfrm flipH="1" flipV="1">
            <a:off x="6191416" y="4607438"/>
            <a:ext cx="3943597" cy="8938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A4E657F2-0A70-5F4D-E661-2B0743EECC55}"/>
              </a:ext>
            </a:extLst>
          </p:cNvPr>
          <p:cNvSpPr/>
          <p:nvPr/>
        </p:nvSpPr>
        <p:spPr>
          <a:xfrm>
            <a:off x="9246034" y="3646064"/>
            <a:ext cx="1908000" cy="190800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928B1ECB-2542-78A4-A8E4-3996FA71BBBF}"/>
              </a:ext>
            </a:extLst>
          </p:cNvPr>
          <p:cNvCxnSpPr>
            <a:cxnSpLocks/>
          </p:cNvCxnSpPr>
          <p:nvPr/>
        </p:nvCxnSpPr>
        <p:spPr>
          <a:xfrm flipH="1">
            <a:off x="6787767" y="4015409"/>
            <a:ext cx="2663687" cy="5894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78ACD7DE-A05F-23B3-3B7C-F305C3CEDC40}"/>
              </a:ext>
            </a:extLst>
          </p:cNvPr>
          <p:cNvCxnSpPr>
            <a:cxnSpLocks/>
          </p:cNvCxnSpPr>
          <p:nvPr/>
        </p:nvCxnSpPr>
        <p:spPr>
          <a:xfrm flipH="1" flipV="1">
            <a:off x="6791741" y="4615730"/>
            <a:ext cx="2663687" cy="5894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EA2492DC-D5B2-CF07-A79A-84212568DF0B}"/>
              </a:ext>
            </a:extLst>
          </p:cNvPr>
          <p:cNvCxnSpPr>
            <a:cxnSpLocks/>
          </p:cNvCxnSpPr>
          <p:nvPr/>
        </p:nvCxnSpPr>
        <p:spPr>
          <a:xfrm flipV="1">
            <a:off x="10205084" y="4601194"/>
            <a:ext cx="882813" cy="6244"/>
          </a:xfrm>
          <a:prstGeom prst="straightConnector1">
            <a:avLst/>
          </a:prstGeom>
          <a:ln w="1905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9DFBAEE6-0769-9C53-D884-B34AA045E2EA}"/>
              </a:ext>
            </a:extLst>
          </p:cNvPr>
          <p:cNvSpPr txBox="1"/>
          <p:nvPr/>
        </p:nvSpPr>
        <p:spPr>
          <a:xfrm>
            <a:off x="10296942" y="4269848"/>
            <a:ext cx="772969" cy="369332"/>
          </a:xfrm>
          <a:prstGeom prst="rect">
            <a:avLst/>
          </a:prstGeom>
          <a:noFill/>
        </p:spPr>
        <p:txBody>
          <a:bodyPr wrap="none" rtlCol="0">
            <a:spAutoFit/>
          </a:bodyPr>
          <a:lstStyle/>
          <a:p>
            <a:r>
              <a:rPr lang="en-GB" dirty="0"/>
              <a:t>515 m</a:t>
            </a:r>
          </a:p>
        </p:txBody>
      </p:sp>
      <p:sp>
        <p:nvSpPr>
          <p:cNvPr id="48" name="TextBox 47">
            <a:extLst>
              <a:ext uri="{FF2B5EF4-FFF2-40B4-BE49-F238E27FC236}">
                <a16:creationId xmlns:a16="http://schemas.microsoft.com/office/drawing/2014/main" id="{865BEC2E-CE7E-CBBE-79E7-F79DA20C4D34}"/>
              </a:ext>
            </a:extLst>
          </p:cNvPr>
          <p:cNvSpPr txBox="1"/>
          <p:nvPr/>
        </p:nvSpPr>
        <p:spPr>
          <a:xfrm>
            <a:off x="5889722" y="3936192"/>
            <a:ext cx="1553567" cy="307777"/>
          </a:xfrm>
          <a:prstGeom prst="rect">
            <a:avLst/>
          </a:prstGeom>
          <a:noFill/>
        </p:spPr>
        <p:txBody>
          <a:bodyPr wrap="none" rtlCol="0">
            <a:spAutoFit/>
          </a:bodyPr>
          <a:lstStyle/>
          <a:p>
            <a:r>
              <a:rPr lang="en-GB" sz="1400" i="1" dirty="0">
                <a:solidFill>
                  <a:srgbClr val="00B0F0"/>
                </a:solidFill>
              </a:rPr>
              <a:t>E</a:t>
            </a:r>
            <a:r>
              <a:rPr lang="en-GB" sz="1400" i="1" baseline="-25000" dirty="0">
                <a:solidFill>
                  <a:srgbClr val="00B0F0"/>
                </a:solidFill>
              </a:rPr>
              <a:t>drive</a:t>
            </a:r>
            <a:r>
              <a:rPr lang="en-GB" sz="1400" i="1" dirty="0">
                <a:solidFill>
                  <a:srgbClr val="00B0F0"/>
                </a:solidFill>
              </a:rPr>
              <a:t> drive bunches</a:t>
            </a:r>
          </a:p>
        </p:txBody>
      </p:sp>
      <p:sp>
        <p:nvSpPr>
          <p:cNvPr id="49" name="TextBox 48">
            <a:extLst>
              <a:ext uri="{FF2B5EF4-FFF2-40B4-BE49-F238E27FC236}">
                <a16:creationId xmlns:a16="http://schemas.microsoft.com/office/drawing/2014/main" id="{66DD3666-D233-6305-F26E-C7FF8DCB6F3A}"/>
              </a:ext>
            </a:extLst>
          </p:cNvPr>
          <p:cNvSpPr txBox="1"/>
          <p:nvPr/>
        </p:nvSpPr>
        <p:spPr>
          <a:xfrm>
            <a:off x="6724393" y="3689272"/>
            <a:ext cx="1661032" cy="307777"/>
          </a:xfrm>
          <a:prstGeom prst="rect">
            <a:avLst/>
          </a:prstGeom>
          <a:noFill/>
        </p:spPr>
        <p:txBody>
          <a:bodyPr wrap="none" rtlCol="0">
            <a:spAutoFit/>
          </a:bodyPr>
          <a:lstStyle/>
          <a:p>
            <a:r>
              <a:rPr lang="en-GB" sz="1400" i="1" dirty="0">
                <a:solidFill>
                  <a:srgbClr val="C00000"/>
                </a:solidFill>
              </a:rPr>
              <a:t>5 GeV drive bunches</a:t>
            </a:r>
          </a:p>
        </p:txBody>
      </p:sp>
      <p:sp>
        <p:nvSpPr>
          <p:cNvPr id="50" name="TextBox 49">
            <a:extLst>
              <a:ext uri="{FF2B5EF4-FFF2-40B4-BE49-F238E27FC236}">
                <a16:creationId xmlns:a16="http://schemas.microsoft.com/office/drawing/2014/main" id="{D1E9B7BE-47A3-3231-C1B8-FEFFBD126583}"/>
              </a:ext>
            </a:extLst>
          </p:cNvPr>
          <p:cNvSpPr txBox="1"/>
          <p:nvPr/>
        </p:nvSpPr>
        <p:spPr>
          <a:xfrm>
            <a:off x="7546556" y="3455671"/>
            <a:ext cx="1911229" cy="307777"/>
          </a:xfrm>
          <a:prstGeom prst="rect">
            <a:avLst/>
          </a:prstGeom>
          <a:noFill/>
        </p:spPr>
        <p:txBody>
          <a:bodyPr wrap="none" rtlCol="0">
            <a:spAutoFit/>
          </a:bodyPr>
          <a:lstStyle/>
          <a:p>
            <a:r>
              <a:rPr lang="en-GB" sz="1400" i="1" dirty="0"/>
              <a:t>5 GeV colliding bunches</a:t>
            </a:r>
          </a:p>
        </p:txBody>
      </p:sp>
      <p:pic>
        <p:nvPicPr>
          <p:cNvPr id="51" name="Picture 50" descr="A purple line with black text&#10;&#10;AI-generated content may be incorrect.">
            <a:extLst>
              <a:ext uri="{FF2B5EF4-FFF2-40B4-BE49-F238E27FC236}">
                <a16:creationId xmlns:a16="http://schemas.microsoft.com/office/drawing/2014/main" id="{7CB6FAB4-5B68-F9E8-C4A8-9944379803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5047" y="1205195"/>
            <a:ext cx="4558018" cy="988193"/>
          </a:xfrm>
          <a:prstGeom prst="rect">
            <a:avLst/>
          </a:prstGeom>
        </p:spPr>
      </p:pic>
      <p:sp>
        <p:nvSpPr>
          <p:cNvPr id="3" name="Slide Number Placeholder 2">
            <a:extLst>
              <a:ext uri="{FF2B5EF4-FFF2-40B4-BE49-F238E27FC236}">
                <a16:creationId xmlns:a16="http://schemas.microsoft.com/office/drawing/2014/main" id="{2CCAAF15-C805-CEEC-D556-F5C180907CA4}"/>
              </a:ext>
            </a:extLst>
          </p:cNvPr>
          <p:cNvSpPr>
            <a:spLocks noGrp="1"/>
          </p:cNvSpPr>
          <p:nvPr>
            <p:ph type="sldNum" sz="quarter" idx="10"/>
          </p:nvPr>
        </p:nvSpPr>
        <p:spPr/>
        <p:txBody>
          <a:bodyPr/>
          <a:lstStyle/>
          <a:p>
            <a:fld id="{A17469F9-1206-4003-9DDA-633F7BC237DB}" type="slidenum">
              <a:rPr lang="en-GB" smtClean="0"/>
              <a:t>31</a:t>
            </a:fld>
            <a:endParaRPr lang="en-GB"/>
          </a:p>
        </p:txBody>
      </p:sp>
      <p:pic>
        <p:nvPicPr>
          <p:cNvPr id="6" name="Picture 5" descr="A table with numbers and letters&#10;&#10;AI-generated content may be incorrect.">
            <a:extLst>
              <a:ext uri="{FF2B5EF4-FFF2-40B4-BE49-F238E27FC236}">
                <a16:creationId xmlns:a16="http://schemas.microsoft.com/office/drawing/2014/main" id="{D8420D6D-68D3-9269-CC69-66A7C65F09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8699" y="3467420"/>
            <a:ext cx="4215881" cy="2193869"/>
          </a:xfrm>
          <a:prstGeom prst="rect">
            <a:avLst/>
          </a:prstGeom>
        </p:spPr>
      </p:pic>
    </p:spTree>
    <p:extLst>
      <p:ext uri="{BB962C8B-B14F-4D97-AF65-F5344CB8AC3E}">
        <p14:creationId xmlns:p14="http://schemas.microsoft.com/office/powerpoint/2010/main" val="22117317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89F36-68AD-C1B2-ED27-F2B91979412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F76CD2E-E42E-FA4D-AA13-E488A2C9A7EC}"/>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Pulsed Facility Proposal Comparison</a:t>
            </a:r>
            <a:endPar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graphicFrame>
        <p:nvGraphicFramePr>
          <p:cNvPr id="4" name="Table 3">
            <a:extLst>
              <a:ext uri="{FF2B5EF4-FFF2-40B4-BE49-F238E27FC236}">
                <a16:creationId xmlns:a16="http://schemas.microsoft.com/office/drawing/2014/main" id="{F3E61BD9-DD7C-EE76-DA4F-728D0869C417}"/>
              </a:ext>
            </a:extLst>
          </p:cNvPr>
          <p:cNvGraphicFramePr>
            <a:graphicFrameLocks noGrp="1"/>
          </p:cNvGraphicFramePr>
          <p:nvPr>
            <p:extLst>
              <p:ext uri="{D42A27DB-BD31-4B8C-83A1-F6EECF244321}">
                <p14:modId xmlns:p14="http://schemas.microsoft.com/office/powerpoint/2010/main" val="2331625087"/>
              </p:ext>
            </p:extLst>
          </p:nvPr>
        </p:nvGraphicFramePr>
        <p:xfrm>
          <a:off x="1051641" y="805546"/>
          <a:ext cx="10088718" cy="4389120"/>
        </p:xfrm>
        <a:graphic>
          <a:graphicData uri="http://schemas.openxmlformats.org/drawingml/2006/table">
            <a:tbl>
              <a:tblPr firstRow="1" firstCol="1" bandRow="1">
                <a:tableStyleId>{5C22544A-7EE6-4342-B048-85BDC9FD1C3A}</a:tableStyleId>
              </a:tblPr>
              <a:tblGrid>
                <a:gridCol w="2504868">
                  <a:extLst>
                    <a:ext uri="{9D8B030D-6E8A-4147-A177-3AD203B41FA5}">
                      <a16:colId xmlns:a16="http://schemas.microsoft.com/office/drawing/2014/main" val="3838510911"/>
                    </a:ext>
                  </a:extLst>
                </a:gridCol>
                <a:gridCol w="1166820">
                  <a:extLst>
                    <a:ext uri="{9D8B030D-6E8A-4147-A177-3AD203B41FA5}">
                      <a16:colId xmlns:a16="http://schemas.microsoft.com/office/drawing/2014/main" val="1923461292"/>
                    </a:ext>
                  </a:extLst>
                </a:gridCol>
                <a:gridCol w="1289120">
                  <a:extLst>
                    <a:ext uri="{9D8B030D-6E8A-4147-A177-3AD203B41FA5}">
                      <a16:colId xmlns:a16="http://schemas.microsoft.com/office/drawing/2014/main" val="2163124485"/>
                    </a:ext>
                  </a:extLst>
                </a:gridCol>
                <a:gridCol w="1289120">
                  <a:extLst>
                    <a:ext uri="{9D8B030D-6E8A-4147-A177-3AD203B41FA5}">
                      <a16:colId xmlns:a16="http://schemas.microsoft.com/office/drawing/2014/main" val="3485423692"/>
                    </a:ext>
                  </a:extLst>
                </a:gridCol>
                <a:gridCol w="1289120">
                  <a:extLst>
                    <a:ext uri="{9D8B030D-6E8A-4147-A177-3AD203B41FA5}">
                      <a16:colId xmlns:a16="http://schemas.microsoft.com/office/drawing/2014/main" val="3936593334"/>
                    </a:ext>
                  </a:extLst>
                </a:gridCol>
                <a:gridCol w="1289120">
                  <a:extLst>
                    <a:ext uri="{9D8B030D-6E8A-4147-A177-3AD203B41FA5}">
                      <a16:colId xmlns:a16="http://schemas.microsoft.com/office/drawing/2014/main" val="749863158"/>
                    </a:ext>
                  </a:extLst>
                </a:gridCol>
                <a:gridCol w="1260550">
                  <a:extLst>
                    <a:ext uri="{9D8B030D-6E8A-4147-A177-3AD203B41FA5}">
                      <a16:colId xmlns:a16="http://schemas.microsoft.com/office/drawing/2014/main" val="1808918541"/>
                    </a:ext>
                  </a:extLst>
                </a:gridCol>
              </a:tblGrid>
              <a:tr h="254803">
                <a:tc>
                  <a:txBody>
                    <a:bodyPr/>
                    <a:lstStyle/>
                    <a:p>
                      <a:endParaRPr lang="en-GB" sz="1200" b="1" dirty="0"/>
                    </a:p>
                  </a:txBody>
                  <a:tcPr/>
                </a:tc>
                <a:tc>
                  <a:txBody>
                    <a:bodyPr/>
                    <a:lstStyle/>
                    <a:p>
                      <a:r>
                        <a:rPr lang="en-GB" sz="1200" b="1" dirty="0"/>
                        <a:t>LCF Baseline</a:t>
                      </a:r>
                    </a:p>
                  </a:txBody>
                  <a:tcPr/>
                </a:tc>
                <a:tc>
                  <a:txBody>
                    <a:bodyPr/>
                    <a:lstStyle/>
                    <a:p>
                      <a:r>
                        <a:rPr lang="en-GB" sz="1200" b="1" dirty="0"/>
                        <a:t>TWLC</a:t>
                      </a:r>
                    </a:p>
                  </a:txBody>
                  <a:tcPr/>
                </a:tc>
                <a:tc>
                  <a:txBody>
                    <a:bodyPr/>
                    <a:lstStyle/>
                    <a:p>
                      <a:r>
                        <a:rPr lang="en-GB" sz="1200" b="1" dirty="0"/>
                        <a:t>CLIC</a:t>
                      </a:r>
                    </a:p>
                  </a:txBody>
                  <a:tcPr/>
                </a:tc>
                <a:tc>
                  <a:txBody>
                    <a:bodyPr/>
                    <a:lstStyle/>
                    <a:p>
                      <a:r>
                        <a:rPr lang="en-GB" sz="1200" b="1" dirty="0"/>
                        <a:t>C3 </a:t>
                      </a:r>
                      <a:r>
                        <a:rPr lang="en-GB" sz="1200" b="1" dirty="0" err="1"/>
                        <a:t>s.u</a:t>
                      </a:r>
                      <a:r>
                        <a:rPr lang="en-GB" sz="1200" b="1" dirty="0"/>
                        <a:t>.</a:t>
                      </a:r>
                    </a:p>
                  </a:txBody>
                  <a:tcPr/>
                </a:tc>
                <a:tc>
                  <a:txBody>
                    <a:bodyPr/>
                    <a:lstStyle/>
                    <a:p>
                      <a:r>
                        <a:rPr lang="en-GB" sz="1200" b="1" dirty="0"/>
                        <a:t>GC</a:t>
                      </a:r>
                    </a:p>
                  </a:txBody>
                  <a:tcPr>
                    <a:solidFill>
                      <a:schemeClr val="accent3"/>
                    </a:solidFill>
                  </a:tcPr>
                </a:tc>
                <a:tc>
                  <a:txBody>
                    <a:bodyPr/>
                    <a:lstStyle/>
                    <a:p>
                      <a:r>
                        <a:rPr lang="en-GB" sz="1200" b="1" dirty="0"/>
                        <a:t>LGC (n = 8)</a:t>
                      </a:r>
                    </a:p>
                  </a:txBody>
                  <a:tcPr>
                    <a:solidFill>
                      <a:schemeClr val="accent4"/>
                    </a:solidFill>
                  </a:tcPr>
                </a:tc>
                <a:extLst>
                  <a:ext uri="{0D108BD9-81ED-4DB2-BD59-A6C34878D82A}">
                    <a16:rowId xmlns:a16="http://schemas.microsoft.com/office/drawing/2014/main" val="3783119550"/>
                  </a:ext>
                </a:extLst>
              </a:tr>
              <a:tr h="254803">
                <a:tc>
                  <a:txBody>
                    <a:bodyPr/>
                    <a:lstStyle/>
                    <a:p>
                      <a:r>
                        <a:rPr lang="en-GB" sz="1200" b="1" dirty="0" err="1"/>
                        <a:t>CoM</a:t>
                      </a:r>
                      <a:r>
                        <a:rPr lang="en-GB" sz="1200" b="1" dirty="0"/>
                        <a:t> [GeV]</a:t>
                      </a:r>
                    </a:p>
                  </a:txBody>
                  <a:tcPr/>
                </a:tc>
                <a:tc>
                  <a:txBody>
                    <a:bodyPr/>
                    <a:lstStyle/>
                    <a:p>
                      <a:r>
                        <a:rPr lang="en-GB" sz="1200" b="1" dirty="0"/>
                        <a:t>550</a:t>
                      </a:r>
                    </a:p>
                  </a:txBody>
                  <a:tcPr/>
                </a:tc>
                <a:tc>
                  <a:txBody>
                    <a:bodyPr/>
                    <a:lstStyle/>
                    <a:p>
                      <a:r>
                        <a:rPr lang="en-GB" sz="1200" b="1" dirty="0"/>
                        <a:t>550</a:t>
                      </a:r>
                    </a:p>
                  </a:txBody>
                  <a:tcPr/>
                </a:tc>
                <a:tc>
                  <a:txBody>
                    <a:bodyPr/>
                    <a:lstStyle/>
                    <a:p>
                      <a:r>
                        <a:rPr lang="en-GB" sz="1200" b="1" dirty="0"/>
                        <a:t>550</a:t>
                      </a:r>
                    </a:p>
                  </a:txBody>
                  <a:tcPr/>
                </a:tc>
                <a:tc>
                  <a:txBody>
                    <a:bodyPr/>
                    <a:lstStyle/>
                    <a:p>
                      <a:r>
                        <a:rPr lang="en-GB" sz="1200" b="1" dirty="0"/>
                        <a:t>550</a:t>
                      </a:r>
                    </a:p>
                  </a:txBody>
                  <a:tcPr/>
                </a:tc>
                <a:tc>
                  <a:txBody>
                    <a:bodyPr/>
                    <a:lstStyle/>
                    <a:p>
                      <a:r>
                        <a:rPr lang="en-GB" sz="1200" b="1" dirty="0"/>
                        <a:t>550</a:t>
                      </a:r>
                    </a:p>
                  </a:txBody>
                  <a:tcPr>
                    <a:solidFill>
                      <a:schemeClr val="accent3"/>
                    </a:solidFill>
                  </a:tcPr>
                </a:tc>
                <a:tc>
                  <a:txBody>
                    <a:bodyPr/>
                    <a:lstStyle/>
                    <a:p>
                      <a:r>
                        <a:rPr lang="en-GB" sz="1200" b="1" dirty="0"/>
                        <a:t>550</a:t>
                      </a:r>
                    </a:p>
                  </a:txBody>
                  <a:tcPr>
                    <a:solidFill>
                      <a:schemeClr val="accent4"/>
                    </a:solidFill>
                  </a:tcPr>
                </a:tc>
                <a:extLst>
                  <a:ext uri="{0D108BD9-81ED-4DB2-BD59-A6C34878D82A}">
                    <a16:rowId xmlns:a16="http://schemas.microsoft.com/office/drawing/2014/main" val="1265131817"/>
                  </a:ext>
                </a:extLst>
              </a:tr>
              <a:tr h="254803">
                <a:tc>
                  <a:txBody>
                    <a:bodyPr/>
                    <a:lstStyle/>
                    <a:p>
                      <a:r>
                        <a:rPr lang="en-GB" sz="1200" b="1" dirty="0"/>
                        <a:t># IPs</a:t>
                      </a:r>
                    </a:p>
                  </a:txBody>
                  <a:tcPr/>
                </a:tc>
                <a:tc>
                  <a:txBody>
                    <a:bodyPr/>
                    <a:lstStyle/>
                    <a:p>
                      <a:r>
                        <a:rPr lang="en-GB" sz="1200" b="1" dirty="0"/>
                        <a:t>2</a:t>
                      </a:r>
                    </a:p>
                  </a:txBody>
                  <a:tcPr/>
                </a:tc>
                <a:tc>
                  <a:txBody>
                    <a:bodyPr/>
                    <a:lstStyle/>
                    <a:p>
                      <a:r>
                        <a:rPr lang="en-GB" sz="1200" b="1" dirty="0"/>
                        <a:t>2</a:t>
                      </a:r>
                    </a:p>
                  </a:txBody>
                  <a:tcPr/>
                </a:tc>
                <a:tc>
                  <a:txBody>
                    <a:bodyPr/>
                    <a:lstStyle/>
                    <a:p>
                      <a:r>
                        <a:rPr lang="en-GB" sz="1200" b="1" dirty="0"/>
                        <a:t>2</a:t>
                      </a:r>
                    </a:p>
                  </a:txBody>
                  <a:tcPr/>
                </a:tc>
                <a:tc>
                  <a:txBody>
                    <a:bodyPr/>
                    <a:lstStyle/>
                    <a:p>
                      <a:r>
                        <a:rPr lang="en-GB" sz="1200" b="1" dirty="0"/>
                        <a:t>2</a:t>
                      </a:r>
                    </a:p>
                  </a:txBody>
                  <a:tcPr/>
                </a:tc>
                <a:tc>
                  <a:txBody>
                    <a:bodyPr/>
                    <a:lstStyle/>
                    <a:p>
                      <a:r>
                        <a:rPr lang="en-GB" sz="1200" b="1" dirty="0"/>
                        <a:t>4</a:t>
                      </a:r>
                    </a:p>
                  </a:txBody>
                  <a:tcPr>
                    <a:solidFill>
                      <a:schemeClr val="accent3"/>
                    </a:solidFill>
                  </a:tcPr>
                </a:tc>
                <a:tc>
                  <a:txBody>
                    <a:bodyPr/>
                    <a:lstStyle/>
                    <a:p>
                      <a:r>
                        <a:rPr lang="en-GB" sz="1200" b="1" dirty="0"/>
                        <a:t>4</a:t>
                      </a:r>
                    </a:p>
                  </a:txBody>
                  <a:tcPr>
                    <a:solidFill>
                      <a:schemeClr val="accent4"/>
                    </a:solidFill>
                  </a:tcPr>
                </a:tc>
                <a:extLst>
                  <a:ext uri="{0D108BD9-81ED-4DB2-BD59-A6C34878D82A}">
                    <a16:rowId xmlns:a16="http://schemas.microsoft.com/office/drawing/2014/main" val="432400784"/>
                  </a:ext>
                </a:extLst>
              </a:tr>
              <a:tr h="254803">
                <a:tc>
                  <a:txBody>
                    <a:bodyPr/>
                    <a:lstStyle/>
                    <a:p>
                      <a:r>
                        <a:rPr lang="en-GB" sz="1200" b="1" dirty="0"/>
                        <a:t>Gradient [MeV / m]</a:t>
                      </a:r>
                    </a:p>
                  </a:txBody>
                  <a:tcPr/>
                </a:tc>
                <a:tc>
                  <a:txBody>
                    <a:bodyPr/>
                    <a:lstStyle/>
                    <a:p>
                      <a:r>
                        <a:rPr lang="en-GB" sz="1200" b="1" dirty="0"/>
                        <a:t>31.5</a:t>
                      </a:r>
                    </a:p>
                  </a:txBody>
                  <a:tcPr/>
                </a:tc>
                <a:tc>
                  <a:txBody>
                    <a:bodyPr/>
                    <a:lstStyle/>
                    <a:p>
                      <a:r>
                        <a:rPr lang="en-GB" sz="1200" b="1" dirty="0"/>
                        <a:t>60</a:t>
                      </a:r>
                    </a:p>
                  </a:txBody>
                  <a:tcPr/>
                </a:tc>
                <a:tc>
                  <a:txBody>
                    <a:bodyPr/>
                    <a:lstStyle/>
                    <a:p>
                      <a:r>
                        <a:rPr lang="en-GB" sz="1200" b="1" dirty="0"/>
                        <a:t>72</a:t>
                      </a:r>
                    </a:p>
                  </a:txBody>
                  <a:tcPr/>
                </a:tc>
                <a:tc>
                  <a:txBody>
                    <a:bodyPr/>
                    <a:lstStyle/>
                    <a:p>
                      <a:r>
                        <a:rPr lang="en-GB" sz="1200" b="1" dirty="0"/>
                        <a:t>120</a:t>
                      </a:r>
                    </a:p>
                  </a:txBody>
                  <a:tcPr/>
                </a:tc>
                <a:tc>
                  <a:txBody>
                    <a:bodyPr/>
                    <a:lstStyle/>
                    <a:p>
                      <a:r>
                        <a:rPr lang="en-GB" sz="1200" b="1" dirty="0"/>
                        <a:t>31.5</a:t>
                      </a:r>
                    </a:p>
                  </a:txBody>
                  <a:tcPr>
                    <a:solidFill>
                      <a:schemeClr val="accent3"/>
                    </a:solidFill>
                  </a:tcPr>
                </a:tc>
                <a:tc>
                  <a:txBody>
                    <a:bodyPr/>
                    <a:lstStyle/>
                    <a:p>
                      <a:r>
                        <a:rPr lang="en-GB" sz="1200" b="1" dirty="0"/>
                        <a:t>31.5</a:t>
                      </a:r>
                    </a:p>
                  </a:txBody>
                  <a:tcPr>
                    <a:solidFill>
                      <a:schemeClr val="accent4"/>
                    </a:solidFill>
                  </a:tcPr>
                </a:tc>
                <a:extLst>
                  <a:ext uri="{0D108BD9-81ED-4DB2-BD59-A6C34878D82A}">
                    <a16:rowId xmlns:a16="http://schemas.microsoft.com/office/drawing/2014/main" val="1889641322"/>
                  </a:ext>
                </a:extLst>
              </a:tr>
              <a:tr h="254803">
                <a:tc>
                  <a:txBody>
                    <a:bodyPr/>
                    <a:lstStyle/>
                    <a:p>
                      <a:r>
                        <a:rPr lang="en-GB" sz="1200" b="1" dirty="0"/>
                        <a:t>Total machine length [km]</a:t>
                      </a:r>
                    </a:p>
                  </a:txBody>
                  <a:tcPr/>
                </a:tc>
                <a:tc>
                  <a:txBody>
                    <a:bodyPr/>
                    <a:lstStyle/>
                    <a:p>
                      <a:r>
                        <a:rPr lang="en-GB" sz="1200" b="1" dirty="0"/>
                        <a:t>34</a:t>
                      </a:r>
                    </a:p>
                  </a:txBody>
                  <a:tcPr/>
                </a:tc>
                <a:tc>
                  <a:txBody>
                    <a:bodyPr/>
                    <a:lstStyle/>
                    <a:p>
                      <a:r>
                        <a:rPr lang="en-GB" sz="1200" b="1" dirty="0"/>
                        <a:t>21</a:t>
                      </a:r>
                    </a:p>
                  </a:txBody>
                  <a:tcPr/>
                </a:tc>
                <a:tc>
                  <a:txBody>
                    <a:bodyPr/>
                    <a:lstStyle/>
                    <a:p>
                      <a:r>
                        <a:rPr lang="en-GB" sz="1200" b="1" dirty="0"/>
                        <a:t>15</a:t>
                      </a:r>
                    </a:p>
                  </a:txBody>
                  <a:tcPr/>
                </a:tc>
                <a:tc>
                  <a:txBody>
                    <a:bodyPr/>
                    <a:lstStyle/>
                    <a:p>
                      <a:r>
                        <a:rPr lang="en-GB" sz="1200" b="1" dirty="0"/>
                        <a:t>8</a:t>
                      </a:r>
                    </a:p>
                  </a:txBody>
                  <a:tcPr/>
                </a:tc>
                <a:tc>
                  <a:txBody>
                    <a:bodyPr/>
                    <a:lstStyle/>
                    <a:p>
                      <a:r>
                        <a:rPr lang="en-GB" sz="1200" b="1" dirty="0"/>
                        <a:t>22</a:t>
                      </a:r>
                    </a:p>
                  </a:txBody>
                  <a:tcPr>
                    <a:solidFill>
                      <a:schemeClr val="accent3"/>
                    </a:solidFill>
                  </a:tcPr>
                </a:tc>
                <a:tc>
                  <a:txBody>
                    <a:bodyPr/>
                    <a:lstStyle/>
                    <a:p>
                      <a:r>
                        <a:rPr lang="en-GB" sz="1200" b="1" dirty="0"/>
                        <a:t>35</a:t>
                      </a:r>
                    </a:p>
                  </a:txBody>
                  <a:tcPr>
                    <a:solidFill>
                      <a:schemeClr val="accent4"/>
                    </a:solidFill>
                  </a:tcPr>
                </a:tc>
                <a:extLst>
                  <a:ext uri="{0D108BD9-81ED-4DB2-BD59-A6C34878D82A}">
                    <a16:rowId xmlns:a16="http://schemas.microsoft.com/office/drawing/2014/main" val="1632483599"/>
                  </a:ext>
                </a:extLst>
              </a:tr>
              <a:tr h="254803">
                <a:tc>
                  <a:txBody>
                    <a:bodyPr/>
                    <a:lstStyle/>
                    <a:p>
                      <a:r>
                        <a:rPr lang="en-GB" sz="1200" b="1" dirty="0"/>
                        <a:t>Cavity Q</a:t>
                      </a:r>
                      <a:r>
                        <a:rPr lang="en-GB" sz="1200" b="1" baseline="-25000" dirty="0"/>
                        <a:t>0 </a:t>
                      </a:r>
                      <a:r>
                        <a:rPr lang="en-GB" sz="1200" b="1" baseline="0" dirty="0"/>
                        <a:t>[</a:t>
                      </a:r>
                      <a:r>
                        <a:rPr lang="en-GB" sz="1200" b="1" dirty="0"/>
                        <a:t>10</a:t>
                      </a:r>
                      <a:r>
                        <a:rPr lang="en-GB" sz="1200" b="1" baseline="30000" dirty="0"/>
                        <a:t>10</a:t>
                      </a:r>
                      <a:r>
                        <a:rPr lang="en-GB" sz="1200" b="1" baseline="0" dirty="0"/>
                        <a:t>]</a:t>
                      </a:r>
                    </a:p>
                  </a:txBody>
                  <a:tcPr/>
                </a:tc>
                <a:tc>
                  <a:txBody>
                    <a:bodyPr/>
                    <a:lstStyle/>
                    <a:p>
                      <a:r>
                        <a:rPr lang="en-GB" sz="1200" b="1" dirty="0"/>
                        <a:t>2.0</a:t>
                      </a:r>
                    </a:p>
                  </a:txBody>
                  <a:tcPr/>
                </a:tc>
                <a:tc>
                  <a:txBody>
                    <a:bodyPr/>
                    <a:lstStyle/>
                    <a:p>
                      <a:r>
                        <a:rPr lang="en-GB" sz="1200" b="1" dirty="0"/>
                        <a:t>1.4</a:t>
                      </a:r>
                    </a:p>
                  </a:txBody>
                  <a:tcPr/>
                </a:tc>
                <a:tc>
                  <a:txBody>
                    <a:bodyPr/>
                    <a:lstStyle/>
                    <a:p>
                      <a:r>
                        <a:rPr lang="en-GB" sz="1200" b="1" dirty="0"/>
                        <a:t>NC</a:t>
                      </a:r>
                    </a:p>
                  </a:txBody>
                  <a:tcPr/>
                </a:tc>
                <a:tc>
                  <a:txBody>
                    <a:bodyPr/>
                    <a:lstStyle/>
                    <a:p>
                      <a:r>
                        <a:rPr lang="en-GB" sz="1200" b="1" dirty="0"/>
                        <a:t>NC</a:t>
                      </a:r>
                    </a:p>
                  </a:txBody>
                  <a:tcPr/>
                </a:tc>
                <a:tc>
                  <a:txBody>
                    <a:bodyPr/>
                    <a:lstStyle/>
                    <a:p>
                      <a:r>
                        <a:rPr lang="en-GB" sz="1200" b="1" dirty="0"/>
                        <a:t>2.7</a:t>
                      </a:r>
                    </a:p>
                  </a:txBody>
                  <a:tcPr>
                    <a:solidFill>
                      <a:schemeClr val="accent3"/>
                    </a:solidFill>
                  </a:tcPr>
                </a:tc>
                <a:tc>
                  <a:txBody>
                    <a:bodyPr/>
                    <a:lstStyle/>
                    <a:p>
                      <a:r>
                        <a:rPr lang="en-GB" sz="1200" b="1" dirty="0"/>
                        <a:t>2.7</a:t>
                      </a:r>
                    </a:p>
                  </a:txBody>
                  <a:tcPr>
                    <a:solidFill>
                      <a:schemeClr val="accent4"/>
                    </a:solidFill>
                  </a:tcPr>
                </a:tc>
                <a:extLst>
                  <a:ext uri="{0D108BD9-81ED-4DB2-BD59-A6C34878D82A}">
                    <a16:rowId xmlns:a16="http://schemas.microsoft.com/office/drawing/2014/main" val="1664266121"/>
                  </a:ext>
                </a:extLst>
              </a:tr>
              <a:tr h="254803">
                <a:tc>
                  <a:txBody>
                    <a:bodyPr/>
                    <a:lstStyle/>
                    <a:p>
                      <a:r>
                        <a:rPr lang="en-GB" sz="1200" b="1" dirty="0"/>
                        <a:t>Bunch population [10</a:t>
                      </a:r>
                      <a:r>
                        <a:rPr lang="en-GB" sz="1200" b="1" baseline="30000" dirty="0"/>
                        <a:t>10</a:t>
                      </a:r>
                      <a:r>
                        <a:rPr lang="en-GB" sz="1200" b="1" dirty="0"/>
                        <a:t>]</a:t>
                      </a:r>
                    </a:p>
                  </a:txBody>
                  <a:tcPr/>
                </a:tc>
                <a:tc>
                  <a:txBody>
                    <a:bodyPr/>
                    <a:lstStyle/>
                    <a:p>
                      <a:r>
                        <a:rPr lang="en-GB" sz="1200" b="1" dirty="0"/>
                        <a:t>2.0</a:t>
                      </a:r>
                    </a:p>
                  </a:txBody>
                  <a:tcPr/>
                </a:tc>
                <a:tc>
                  <a:txBody>
                    <a:bodyPr/>
                    <a:lstStyle/>
                    <a:p>
                      <a:r>
                        <a:rPr lang="en-GB" sz="1200" b="1" dirty="0"/>
                        <a:t>2.0</a:t>
                      </a:r>
                    </a:p>
                  </a:txBody>
                  <a:tcPr/>
                </a:tc>
                <a:tc>
                  <a:txBody>
                    <a:bodyPr/>
                    <a:lstStyle/>
                    <a:p>
                      <a:r>
                        <a:rPr lang="en-GB" sz="1200" b="1" dirty="0"/>
                        <a:t>0.52</a:t>
                      </a:r>
                    </a:p>
                  </a:txBody>
                  <a:tcPr/>
                </a:tc>
                <a:tc>
                  <a:txBody>
                    <a:bodyPr/>
                    <a:lstStyle/>
                    <a:p>
                      <a:r>
                        <a:rPr lang="en-GB" sz="1200" b="1" dirty="0"/>
                        <a:t>0.63</a:t>
                      </a:r>
                    </a:p>
                  </a:txBody>
                  <a:tcPr/>
                </a:tc>
                <a:tc>
                  <a:txBody>
                    <a:bodyPr/>
                    <a:lstStyle/>
                    <a:p>
                      <a:r>
                        <a:rPr lang="en-GB" sz="1200" b="1" dirty="0"/>
                        <a:t>2.0 + 2.0</a:t>
                      </a:r>
                    </a:p>
                  </a:txBody>
                  <a:tcPr>
                    <a:solidFill>
                      <a:schemeClr val="accent3"/>
                    </a:solidFill>
                  </a:tcPr>
                </a:tc>
                <a:tc>
                  <a:txBody>
                    <a:bodyPr/>
                    <a:lstStyle/>
                    <a:p>
                      <a:r>
                        <a:rPr lang="en-GB" sz="1200" b="1" dirty="0"/>
                        <a:t>2.0 + 2.0</a:t>
                      </a:r>
                    </a:p>
                  </a:txBody>
                  <a:tcPr>
                    <a:solidFill>
                      <a:schemeClr val="accent4"/>
                    </a:solidFill>
                  </a:tcPr>
                </a:tc>
                <a:extLst>
                  <a:ext uri="{0D108BD9-81ED-4DB2-BD59-A6C34878D82A}">
                    <a16:rowId xmlns:a16="http://schemas.microsoft.com/office/drawing/2014/main" val="1477387545"/>
                  </a:ext>
                </a:extLst>
              </a:tr>
              <a:tr h="254803">
                <a:tc>
                  <a:txBody>
                    <a:bodyPr/>
                    <a:lstStyle/>
                    <a:p>
                      <a:r>
                        <a:rPr lang="en-GB" sz="1200" b="1" dirty="0"/>
                        <a:t>Bunches / train</a:t>
                      </a:r>
                    </a:p>
                  </a:txBody>
                  <a:tcPr/>
                </a:tc>
                <a:tc>
                  <a:txBody>
                    <a:bodyPr/>
                    <a:lstStyle/>
                    <a:p>
                      <a:r>
                        <a:rPr lang="en-GB" sz="1200" b="1" dirty="0"/>
                        <a:t>1312</a:t>
                      </a:r>
                    </a:p>
                  </a:txBody>
                  <a:tcPr/>
                </a:tc>
                <a:tc>
                  <a:txBody>
                    <a:bodyPr/>
                    <a:lstStyle/>
                    <a:p>
                      <a:r>
                        <a:rPr lang="en-GB" sz="1200" b="1" dirty="0"/>
                        <a:t>1312</a:t>
                      </a:r>
                    </a:p>
                  </a:txBody>
                  <a:tcPr/>
                </a:tc>
                <a:tc>
                  <a:txBody>
                    <a:bodyPr/>
                    <a:lstStyle/>
                    <a:p>
                      <a:r>
                        <a:rPr lang="en-GB" sz="1200" b="1" dirty="0"/>
                        <a:t>352</a:t>
                      </a:r>
                    </a:p>
                  </a:txBody>
                  <a:tcPr/>
                </a:tc>
                <a:tc>
                  <a:txBody>
                    <a:bodyPr/>
                    <a:lstStyle/>
                    <a:p>
                      <a:r>
                        <a:rPr lang="en-GB" sz="1200" b="1" dirty="0"/>
                        <a:t>150</a:t>
                      </a:r>
                    </a:p>
                  </a:txBody>
                  <a:tcPr/>
                </a:tc>
                <a:tc>
                  <a:txBody>
                    <a:bodyPr/>
                    <a:lstStyle/>
                    <a:p>
                      <a:r>
                        <a:rPr lang="en-GB" sz="1200" b="1" dirty="0"/>
                        <a:t>1312</a:t>
                      </a:r>
                    </a:p>
                  </a:txBody>
                  <a:tcPr>
                    <a:solidFill>
                      <a:schemeClr val="accent3"/>
                    </a:solidFill>
                  </a:tcPr>
                </a:tc>
                <a:tc>
                  <a:txBody>
                    <a:bodyPr/>
                    <a:lstStyle/>
                    <a:p>
                      <a:r>
                        <a:rPr lang="en-GB" sz="1200" b="1" dirty="0"/>
                        <a:t>1312</a:t>
                      </a:r>
                    </a:p>
                  </a:txBody>
                  <a:tcPr>
                    <a:solidFill>
                      <a:schemeClr val="accent4"/>
                    </a:solidFill>
                  </a:tcPr>
                </a:tc>
                <a:extLst>
                  <a:ext uri="{0D108BD9-81ED-4DB2-BD59-A6C34878D82A}">
                    <a16:rowId xmlns:a16="http://schemas.microsoft.com/office/drawing/2014/main" val="4002137383"/>
                  </a:ext>
                </a:extLst>
              </a:tr>
              <a:tr h="254803">
                <a:tc>
                  <a:txBody>
                    <a:bodyPr/>
                    <a:lstStyle/>
                    <a:p>
                      <a:r>
                        <a:rPr lang="en-GB" sz="1200" b="1" dirty="0" err="1"/>
                        <a:t>Macropulse</a:t>
                      </a:r>
                      <a:r>
                        <a:rPr lang="en-GB" sz="1200" b="1" dirty="0"/>
                        <a:t> rep rate [Hz]</a:t>
                      </a:r>
                    </a:p>
                  </a:txBody>
                  <a:tcPr/>
                </a:tc>
                <a:tc>
                  <a:txBody>
                    <a:bodyPr/>
                    <a:lstStyle/>
                    <a:p>
                      <a:r>
                        <a:rPr lang="en-GB" sz="1200" b="1" dirty="0"/>
                        <a:t>10</a:t>
                      </a:r>
                    </a:p>
                  </a:txBody>
                  <a:tcPr/>
                </a:tc>
                <a:tc>
                  <a:txBody>
                    <a:bodyPr/>
                    <a:lstStyle/>
                    <a:p>
                      <a:r>
                        <a:rPr lang="en-GB" sz="1200" b="1" dirty="0"/>
                        <a:t>10</a:t>
                      </a:r>
                    </a:p>
                  </a:txBody>
                  <a:tcPr/>
                </a:tc>
                <a:tc>
                  <a:txBody>
                    <a:bodyPr/>
                    <a:lstStyle/>
                    <a:p>
                      <a:r>
                        <a:rPr lang="en-GB" sz="1200" b="1" dirty="0"/>
                        <a:t>100</a:t>
                      </a:r>
                    </a:p>
                  </a:txBody>
                  <a:tcPr/>
                </a:tc>
                <a:tc>
                  <a:txBody>
                    <a:bodyPr/>
                    <a:lstStyle/>
                    <a:p>
                      <a:r>
                        <a:rPr lang="en-GB" sz="1200" b="1" dirty="0"/>
                        <a:t>60</a:t>
                      </a:r>
                    </a:p>
                  </a:txBody>
                  <a:tcPr/>
                </a:tc>
                <a:tc>
                  <a:txBody>
                    <a:bodyPr/>
                    <a:lstStyle/>
                    <a:p>
                      <a:r>
                        <a:rPr lang="en-GB" sz="1200" b="1" dirty="0"/>
                        <a:t>30</a:t>
                      </a:r>
                    </a:p>
                  </a:txBody>
                  <a:tcPr>
                    <a:solidFill>
                      <a:schemeClr val="accent3"/>
                    </a:solidFill>
                  </a:tcPr>
                </a:tc>
                <a:tc>
                  <a:txBody>
                    <a:bodyPr/>
                    <a:lstStyle/>
                    <a:p>
                      <a:r>
                        <a:rPr lang="en-GB" sz="1200" b="1" dirty="0"/>
                        <a:t>140</a:t>
                      </a:r>
                    </a:p>
                  </a:txBody>
                  <a:tcPr>
                    <a:solidFill>
                      <a:schemeClr val="accent4"/>
                    </a:solidFill>
                  </a:tcPr>
                </a:tc>
                <a:extLst>
                  <a:ext uri="{0D108BD9-81ED-4DB2-BD59-A6C34878D82A}">
                    <a16:rowId xmlns:a16="http://schemas.microsoft.com/office/drawing/2014/main" val="3742670883"/>
                  </a:ext>
                </a:extLst>
              </a:tr>
              <a:tr h="254803">
                <a:tc>
                  <a:txBody>
                    <a:bodyPr/>
                    <a:lstStyle/>
                    <a:p>
                      <a:r>
                        <a:rPr lang="en-GB" sz="1200" b="1" dirty="0"/>
                        <a:t>Bunch spacing [ns]</a:t>
                      </a:r>
                    </a:p>
                  </a:txBody>
                  <a:tcPr/>
                </a:tc>
                <a:tc>
                  <a:txBody>
                    <a:bodyPr/>
                    <a:lstStyle/>
                    <a:p>
                      <a:r>
                        <a:rPr lang="en-GB" sz="1200" b="1" dirty="0"/>
                        <a:t>554</a:t>
                      </a:r>
                    </a:p>
                  </a:txBody>
                  <a:tcPr/>
                </a:tc>
                <a:tc>
                  <a:txBody>
                    <a:bodyPr/>
                    <a:lstStyle/>
                    <a:p>
                      <a:r>
                        <a:rPr lang="en-GB" sz="1200" b="1" dirty="0"/>
                        <a:t>554</a:t>
                      </a:r>
                    </a:p>
                  </a:txBody>
                  <a:tcPr/>
                </a:tc>
                <a:tc>
                  <a:txBody>
                    <a:bodyPr/>
                    <a:lstStyle/>
                    <a:p>
                      <a:r>
                        <a:rPr lang="en-GB" sz="1200" b="1" dirty="0"/>
                        <a:t>0.5</a:t>
                      </a:r>
                    </a:p>
                  </a:txBody>
                  <a:tcPr/>
                </a:tc>
                <a:tc>
                  <a:txBody>
                    <a:bodyPr/>
                    <a:lstStyle/>
                    <a:p>
                      <a:r>
                        <a:rPr lang="en-GB" sz="1200" b="1" dirty="0"/>
                        <a:t>1.65</a:t>
                      </a:r>
                    </a:p>
                  </a:txBody>
                  <a:tcPr/>
                </a:tc>
                <a:tc>
                  <a:txBody>
                    <a:bodyPr/>
                    <a:lstStyle/>
                    <a:p>
                      <a:r>
                        <a:rPr lang="en-GB" sz="1200" b="1" dirty="0"/>
                        <a:t>554</a:t>
                      </a:r>
                    </a:p>
                  </a:txBody>
                  <a:tcPr>
                    <a:solidFill>
                      <a:schemeClr val="accent3"/>
                    </a:solidFill>
                  </a:tcPr>
                </a:tc>
                <a:tc>
                  <a:txBody>
                    <a:bodyPr/>
                    <a:lstStyle/>
                    <a:p>
                      <a:r>
                        <a:rPr lang="en-GB" sz="1200" b="1" dirty="0"/>
                        <a:t>277</a:t>
                      </a:r>
                    </a:p>
                  </a:txBody>
                  <a:tcPr>
                    <a:solidFill>
                      <a:schemeClr val="accent4"/>
                    </a:solidFill>
                  </a:tcPr>
                </a:tc>
                <a:extLst>
                  <a:ext uri="{0D108BD9-81ED-4DB2-BD59-A6C34878D82A}">
                    <a16:rowId xmlns:a16="http://schemas.microsoft.com/office/drawing/2014/main" val="2908229385"/>
                  </a:ext>
                </a:extLst>
              </a:tr>
              <a:tr h="254803">
                <a:tc>
                  <a:txBody>
                    <a:bodyPr/>
                    <a:lstStyle/>
                    <a:p>
                      <a:r>
                        <a:rPr lang="en-GB" sz="1200" b="1" dirty="0">
                          <a:sym typeface="Symbol" panose="05050102010706020507" pitchFamily="18" charset="2"/>
                        </a:rPr>
                        <a:t></a:t>
                      </a:r>
                      <a:r>
                        <a:rPr lang="en-GB" sz="1200" b="1" baseline="-25000" dirty="0">
                          <a:sym typeface="Symbol" panose="05050102010706020507" pitchFamily="18" charset="2"/>
                        </a:rPr>
                        <a:t>N x / y</a:t>
                      </a:r>
                      <a:r>
                        <a:rPr lang="en-GB" sz="1200" b="1" dirty="0">
                          <a:sym typeface="Symbol" panose="05050102010706020507" pitchFamily="18" charset="2"/>
                        </a:rPr>
                        <a:t> [mm-</a:t>
                      </a:r>
                      <a:r>
                        <a:rPr lang="en-GB" sz="1200" b="1" dirty="0" err="1">
                          <a:sym typeface="Symbol" panose="05050102010706020507" pitchFamily="18" charset="2"/>
                        </a:rPr>
                        <a:t>mrad</a:t>
                      </a:r>
                      <a:r>
                        <a:rPr lang="en-GB" sz="1200" b="1" dirty="0">
                          <a:sym typeface="Symbol" panose="05050102010706020507" pitchFamily="18" charset="2"/>
                        </a:rPr>
                        <a:t>] </a:t>
                      </a:r>
                      <a:endParaRPr lang="en-GB" sz="1200" b="1" dirty="0"/>
                    </a:p>
                  </a:txBody>
                  <a:tcPr/>
                </a:tc>
                <a:tc>
                  <a:txBody>
                    <a:bodyPr/>
                    <a:lstStyle/>
                    <a:p>
                      <a:r>
                        <a:rPr lang="en-GB" sz="1200" b="1" dirty="0"/>
                        <a:t>5 / 0.035</a:t>
                      </a:r>
                    </a:p>
                  </a:txBody>
                  <a:tcPr/>
                </a:tc>
                <a:tc>
                  <a:txBody>
                    <a:bodyPr/>
                    <a:lstStyle/>
                    <a:p>
                      <a:r>
                        <a:rPr lang="en-GB" sz="1200" b="1" dirty="0"/>
                        <a:t>5 / 0.035</a:t>
                      </a:r>
                    </a:p>
                  </a:txBody>
                  <a:tcPr/>
                </a:tc>
                <a:tc>
                  <a:txBody>
                    <a:bodyPr/>
                    <a:lstStyle/>
                    <a:p>
                      <a:r>
                        <a:rPr lang="en-GB" sz="1200" b="1" dirty="0"/>
                        <a:t>2.2 / 0.006</a:t>
                      </a:r>
                    </a:p>
                  </a:txBody>
                  <a:tcPr/>
                </a:tc>
                <a:tc>
                  <a:txBody>
                    <a:bodyPr/>
                    <a:lstStyle/>
                    <a:p>
                      <a:r>
                        <a:rPr lang="en-GB" sz="1200" b="1" dirty="0"/>
                        <a:t>0.9 / 0.020</a:t>
                      </a:r>
                    </a:p>
                  </a:txBody>
                  <a:tcPr/>
                </a:tc>
                <a:tc>
                  <a:txBody>
                    <a:bodyPr/>
                    <a:lstStyle/>
                    <a:p>
                      <a:r>
                        <a:rPr lang="en-GB" sz="1200" b="1" dirty="0"/>
                        <a:t>6.5 / 6.5</a:t>
                      </a:r>
                    </a:p>
                  </a:txBody>
                  <a:tcPr>
                    <a:solidFill>
                      <a:schemeClr val="accent3"/>
                    </a:solidFill>
                  </a:tcPr>
                </a:tc>
                <a:tc>
                  <a:txBody>
                    <a:bodyPr/>
                    <a:lstStyle/>
                    <a:p>
                      <a:r>
                        <a:rPr lang="en-GB" sz="1200" b="1" dirty="0"/>
                        <a:t>3.75 / 3.75</a:t>
                      </a:r>
                    </a:p>
                  </a:txBody>
                  <a:tcPr>
                    <a:solidFill>
                      <a:schemeClr val="accent4"/>
                    </a:solidFill>
                  </a:tcPr>
                </a:tc>
                <a:extLst>
                  <a:ext uri="{0D108BD9-81ED-4DB2-BD59-A6C34878D82A}">
                    <a16:rowId xmlns:a16="http://schemas.microsoft.com/office/drawing/2014/main" val="3405542908"/>
                  </a:ext>
                </a:extLst>
              </a:tr>
              <a:tr h="254803">
                <a:tc>
                  <a:txBody>
                    <a:bodyPr/>
                    <a:lstStyle/>
                    <a:p>
                      <a:r>
                        <a:rPr lang="el-GR" sz="1200" b="1" dirty="0"/>
                        <a:t>β</a:t>
                      </a:r>
                      <a:r>
                        <a:rPr lang="en-GB" sz="1200" b="1" dirty="0"/>
                        <a:t>*</a:t>
                      </a:r>
                      <a:r>
                        <a:rPr lang="en-GB" sz="1200" b="1" baseline="-25000" dirty="0"/>
                        <a:t>x / y </a:t>
                      </a:r>
                      <a:r>
                        <a:rPr lang="en-GB" sz="1200" b="1" dirty="0"/>
                        <a:t>[mm]</a:t>
                      </a:r>
                    </a:p>
                  </a:txBody>
                  <a:tcPr/>
                </a:tc>
                <a:tc>
                  <a:txBody>
                    <a:bodyPr/>
                    <a:lstStyle/>
                    <a:p>
                      <a:r>
                        <a:rPr lang="en-GB" sz="1200" b="1" dirty="0"/>
                        <a:t>13 / 0.41</a:t>
                      </a:r>
                    </a:p>
                  </a:txBody>
                  <a:tcPr/>
                </a:tc>
                <a:tc>
                  <a:txBody>
                    <a:bodyPr/>
                    <a:lstStyle/>
                    <a:p>
                      <a:r>
                        <a:rPr lang="en-GB" sz="1200" b="1" dirty="0"/>
                        <a:t>13 / 0.41</a:t>
                      </a:r>
                    </a:p>
                  </a:txBody>
                  <a:tcPr/>
                </a:tc>
                <a:tc>
                  <a:txBody>
                    <a:bodyPr/>
                    <a:lstStyle/>
                    <a:p>
                      <a:r>
                        <a:rPr lang="en-GB" sz="1200" b="1" dirty="0"/>
                        <a:t>8.0 / 0.1</a:t>
                      </a:r>
                    </a:p>
                  </a:txBody>
                  <a:tcPr/>
                </a:tc>
                <a:tc>
                  <a:txBody>
                    <a:bodyPr/>
                    <a:lstStyle/>
                    <a:p>
                      <a:r>
                        <a:rPr lang="en-GB" sz="1200" b="1" dirty="0"/>
                        <a:t>12 / 0.12</a:t>
                      </a:r>
                    </a:p>
                  </a:txBody>
                  <a:tcPr/>
                </a:tc>
                <a:tc>
                  <a:txBody>
                    <a:bodyPr/>
                    <a:lstStyle/>
                    <a:p>
                      <a:r>
                        <a:rPr lang="en-GB" sz="1200" b="1" dirty="0"/>
                        <a:t>2 / 2</a:t>
                      </a:r>
                    </a:p>
                  </a:txBody>
                  <a:tcPr>
                    <a:solidFill>
                      <a:schemeClr val="accent3"/>
                    </a:solidFill>
                  </a:tcPr>
                </a:tc>
                <a:tc>
                  <a:txBody>
                    <a:bodyPr/>
                    <a:lstStyle/>
                    <a:p>
                      <a:r>
                        <a:rPr lang="en-GB" sz="1200" b="1" dirty="0"/>
                        <a:t>2 / 2 </a:t>
                      </a:r>
                    </a:p>
                  </a:txBody>
                  <a:tcPr>
                    <a:solidFill>
                      <a:schemeClr val="accent4"/>
                    </a:solidFill>
                  </a:tcPr>
                </a:tc>
                <a:extLst>
                  <a:ext uri="{0D108BD9-81ED-4DB2-BD59-A6C34878D82A}">
                    <a16:rowId xmlns:a16="http://schemas.microsoft.com/office/drawing/2014/main" val="447972956"/>
                  </a:ext>
                </a:extLst>
              </a:tr>
              <a:tr h="254803">
                <a:tc>
                  <a:txBody>
                    <a:bodyPr/>
                    <a:lstStyle/>
                    <a:p>
                      <a:r>
                        <a:rPr lang="en-GB" sz="1200" b="1" dirty="0"/>
                        <a:t>Sigma [nm]</a:t>
                      </a:r>
                    </a:p>
                  </a:txBody>
                  <a:tcPr/>
                </a:tc>
                <a:tc>
                  <a:txBody>
                    <a:bodyPr/>
                    <a:lstStyle/>
                    <a:p>
                      <a:r>
                        <a:rPr lang="en-GB" sz="1200" b="1" dirty="0"/>
                        <a:t>348 / 5.2</a:t>
                      </a:r>
                    </a:p>
                  </a:txBody>
                  <a:tcPr/>
                </a:tc>
                <a:tc>
                  <a:txBody>
                    <a:bodyPr/>
                    <a:lstStyle/>
                    <a:p>
                      <a:r>
                        <a:rPr lang="en-GB" sz="1200" b="1" dirty="0"/>
                        <a:t>348 / 5.2</a:t>
                      </a:r>
                    </a:p>
                  </a:txBody>
                  <a:tcPr/>
                </a:tc>
                <a:tc>
                  <a:txBody>
                    <a:bodyPr/>
                    <a:lstStyle/>
                    <a:p>
                      <a:r>
                        <a:rPr lang="en-GB" sz="1200" b="1" dirty="0"/>
                        <a:t>124 / 1.7</a:t>
                      </a:r>
                    </a:p>
                  </a:txBody>
                  <a:tcPr/>
                </a:tc>
                <a:tc>
                  <a:txBody>
                    <a:bodyPr/>
                    <a:lstStyle/>
                    <a:p>
                      <a:r>
                        <a:rPr lang="en-GB" sz="1200" b="1" dirty="0"/>
                        <a:t>142 / 6.7</a:t>
                      </a:r>
                    </a:p>
                  </a:txBody>
                  <a:tcPr/>
                </a:tc>
                <a:tc>
                  <a:txBody>
                    <a:bodyPr/>
                    <a:lstStyle/>
                    <a:p>
                      <a:r>
                        <a:rPr lang="en-GB" sz="1200" b="1" dirty="0"/>
                        <a:t>155 / 155</a:t>
                      </a:r>
                    </a:p>
                  </a:txBody>
                  <a:tcPr>
                    <a:solidFill>
                      <a:schemeClr val="accent3"/>
                    </a:solidFill>
                  </a:tcPr>
                </a:tc>
                <a:tc>
                  <a:txBody>
                    <a:bodyPr/>
                    <a:lstStyle/>
                    <a:p>
                      <a:r>
                        <a:rPr lang="en-GB" sz="1200" b="1" dirty="0"/>
                        <a:t>118 / 118</a:t>
                      </a:r>
                    </a:p>
                  </a:txBody>
                  <a:tcPr>
                    <a:solidFill>
                      <a:schemeClr val="accent4"/>
                    </a:solidFill>
                  </a:tcPr>
                </a:tc>
                <a:extLst>
                  <a:ext uri="{0D108BD9-81ED-4DB2-BD59-A6C34878D82A}">
                    <a16:rowId xmlns:a16="http://schemas.microsoft.com/office/drawing/2014/main" val="558255258"/>
                  </a:ext>
                </a:extLst>
              </a:tr>
              <a:tr h="254803">
                <a:tc>
                  <a:txBody>
                    <a:bodyPr/>
                    <a:lstStyle/>
                    <a:p>
                      <a:r>
                        <a:rPr lang="en-GB" sz="1200" b="1" dirty="0"/>
                        <a:t>D</a:t>
                      </a:r>
                      <a:r>
                        <a:rPr lang="en-GB" sz="1200" b="1" baseline="-25000" dirty="0"/>
                        <a:t>y</a:t>
                      </a:r>
                    </a:p>
                  </a:txBody>
                  <a:tcPr/>
                </a:tc>
                <a:tc>
                  <a:txBody>
                    <a:bodyPr/>
                    <a:lstStyle/>
                    <a:p>
                      <a:r>
                        <a:rPr lang="en-GB" sz="1200" b="1" dirty="0"/>
                        <a:t>34.5</a:t>
                      </a:r>
                    </a:p>
                  </a:txBody>
                  <a:tcPr/>
                </a:tc>
                <a:tc>
                  <a:txBody>
                    <a:bodyPr/>
                    <a:lstStyle/>
                    <a:p>
                      <a:r>
                        <a:rPr lang="en-GB" sz="1200" b="1" dirty="0"/>
                        <a:t>34.5</a:t>
                      </a:r>
                    </a:p>
                  </a:txBody>
                  <a:tcPr/>
                </a:tc>
                <a:tc>
                  <a:txBody>
                    <a:bodyPr/>
                    <a:lstStyle/>
                    <a:p>
                      <a:r>
                        <a:rPr lang="en-GB" sz="1200" b="1" dirty="0"/>
                        <a:t>12.5</a:t>
                      </a:r>
                    </a:p>
                  </a:txBody>
                  <a:tcPr/>
                </a:tc>
                <a:tc>
                  <a:txBody>
                    <a:bodyPr/>
                    <a:lstStyle/>
                    <a:p>
                      <a:r>
                        <a:rPr lang="en-GB" sz="1200" b="1" dirty="0"/>
                        <a:t>6.6</a:t>
                      </a:r>
                    </a:p>
                  </a:txBody>
                  <a:tcPr/>
                </a:tc>
                <a:tc>
                  <a:txBody>
                    <a:bodyPr/>
                    <a:lstStyle/>
                    <a:p>
                      <a:r>
                        <a:rPr lang="en-GB" sz="1200" b="1" dirty="0"/>
                        <a:t>1.30</a:t>
                      </a:r>
                    </a:p>
                  </a:txBody>
                  <a:tcPr>
                    <a:solidFill>
                      <a:schemeClr val="accent3"/>
                    </a:solidFill>
                  </a:tcPr>
                </a:tc>
                <a:tc>
                  <a:txBody>
                    <a:bodyPr/>
                    <a:lstStyle/>
                    <a:p>
                      <a:r>
                        <a:rPr lang="en-GB" sz="1200" b="1" dirty="0"/>
                        <a:t>2.25</a:t>
                      </a:r>
                    </a:p>
                  </a:txBody>
                  <a:tcPr>
                    <a:solidFill>
                      <a:schemeClr val="accent4"/>
                    </a:solidFill>
                  </a:tcPr>
                </a:tc>
                <a:extLst>
                  <a:ext uri="{0D108BD9-81ED-4DB2-BD59-A6C34878D82A}">
                    <a16:rowId xmlns:a16="http://schemas.microsoft.com/office/drawing/2014/main" val="910132487"/>
                  </a:ext>
                </a:extLst>
              </a:tr>
              <a:tr h="254803">
                <a:tc>
                  <a:txBody>
                    <a:bodyPr/>
                    <a:lstStyle/>
                    <a:p>
                      <a:r>
                        <a:rPr lang="en-GB" sz="1200" b="1" dirty="0"/>
                        <a:t>Facility Lumi [10</a:t>
                      </a:r>
                      <a:r>
                        <a:rPr lang="en-GB" sz="1200" b="1" baseline="30000" dirty="0"/>
                        <a:t>34 </a:t>
                      </a:r>
                      <a:r>
                        <a:rPr lang="en-US" sz="1200" b="1" dirty="0"/>
                        <a:t>cm</a:t>
                      </a:r>
                      <a:r>
                        <a:rPr lang="en-US" sz="1200" b="1" baseline="30000" dirty="0"/>
                        <a:t>-2</a:t>
                      </a:r>
                      <a:r>
                        <a:rPr lang="en-US" sz="1200" b="1" dirty="0"/>
                        <a:t>s</a:t>
                      </a:r>
                      <a:r>
                        <a:rPr lang="en-US" sz="1200" b="1" baseline="30000" dirty="0"/>
                        <a:t>-1</a:t>
                      </a:r>
                      <a:r>
                        <a:rPr lang="en-GB" sz="1200" b="1" dirty="0"/>
                        <a:t>]</a:t>
                      </a:r>
                    </a:p>
                  </a:txBody>
                  <a:tcPr/>
                </a:tc>
                <a:tc>
                  <a:txBody>
                    <a:bodyPr/>
                    <a:lstStyle/>
                    <a:p>
                      <a:r>
                        <a:rPr lang="en-GB" sz="1200" b="1" dirty="0"/>
                        <a:t>3.9</a:t>
                      </a:r>
                    </a:p>
                  </a:txBody>
                  <a:tcPr/>
                </a:tc>
                <a:tc>
                  <a:txBody>
                    <a:bodyPr/>
                    <a:lstStyle/>
                    <a:p>
                      <a:r>
                        <a:rPr lang="en-GB" sz="1200" b="1" dirty="0"/>
                        <a:t>3.9</a:t>
                      </a:r>
                    </a:p>
                  </a:txBody>
                  <a:tcPr/>
                </a:tc>
                <a:tc>
                  <a:txBody>
                    <a:bodyPr/>
                    <a:lstStyle/>
                    <a:p>
                      <a:r>
                        <a:rPr lang="en-GB" sz="1200" b="1" dirty="0"/>
                        <a:t>6.5</a:t>
                      </a:r>
                    </a:p>
                  </a:txBody>
                  <a:tcPr/>
                </a:tc>
                <a:tc>
                  <a:txBody>
                    <a:bodyPr/>
                    <a:lstStyle/>
                    <a:p>
                      <a:r>
                        <a:rPr lang="en-GB" sz="1200" b="1" dirty="0"/>
                        <a:t>2.5</a:t>
                      </a:r>
                    </a:p>
                  </a:txBody>
                  <a:tcPr/>
                </a:tc>
                <a:tc>
                  <a:txBody>
                    <a:bodyPr/>
                    <a:lstStyle/>
                    <a:p>
                      <a:r>
                        <a:rPr lang="en-GB" sz="1200" b="1" dirty="0"/>
                        <a:t>11.2*</a:t>
                      </a:r>
                    </a:p>
                  </a:txBody>
                  <a:tcPr>
                    <a:solidFill>
                      <a:schemeClr val="accent3"/>
                    </a:solidFill>
                  </a:tcPr>
                </a:tc>
                <a:tc>
                  <a:txBody>
                    <a:bodyPr/>
                    <a:lstStyle/>
                    <a:p>
                      <a:r>
                        <a:rPr lang="en-GB" sz="1200" b="1" dirty="0"/>
                        <a:t>34.6*</a:t>
                      </a:r>
                    </a:p>
                  </a:txBody>
                  <a:tcPr>
                    <a:solidFill>
                      <a:schemeClr val="accent4"/>
                    </a:solidFill>
                  </a:tcPr>
                </a:tc>
                <a:extLst>
                  <a:ext uri="{0D108BD9-81ED-4DB2-BD59-A6C34878D82A}">
                    <a16:rowId xmlns:a16="http://schemas.microsoft.com/office/drawing/2014/main" val="956879387"/>
                  </a:ext>
                </a:extLst>
              </a:tr>
              <a:tr h="254803">
                <a:tc>
                  <a:txBody>
                    <a:bodyPr/>
                    <a:lstStyle/>
                    <a:p>
                      <a:r>
                        <a:rPr lang="en-GB" sz="1200" b="1" dirty="0"/>
                        <a:t>Power [MW]</a:t>
                      </a:r>
                    </a:p>
                  </a:txBody>
                  <a:tcPr/>
                </a:tc>
                <a:tc>
                  <a:txBody>
                    <a:bodyPr/>
                    <a:lstStyle/>
                    <a:p>
                      <a:r>
                        <a:rPr lang="en-GB" sz="1200" b="1" dirty="0"/>
                        <a:t>250</a:t>
                      </a:r>
                    </a:p>
                  </a:txBody>
                  <a:tcPr/>
                </a:tc>
                <a:tc>
                  <a:txBody>
                    <a:bodyPr/>
                    <a:lstStyle/>
                    <a:p>
                      <a:r>
                        <a:rPr lang="en-GB" sz="1200" b="1" dirty="0"/>
                        <a:t>225</a:t>
                      </a:r>
                    </a:p>
                  </a:txBody>
                  <a:tcPr/>
                </a:tc>
                <a:tc>
                  <a:txBody>
                    <a:bodyPr/>
                    <a:lstStyle/>
                    <a:p>
                      <a:r>
                        <a:rPr lang="en-GB" sz="1200" b="1" dirty="0"/>
                        <a:t>210</a:t>
                      </a:r>
                    </a:p>
                  </a:txBody>
                  <a:tcPr/>
                </a:tc>
                <a:tc>
                  <a:txBody>
                    <a:bodyPr/>
                    <a:lstStyle/>
                    <a:p>
                      <a:r>
                        <a:rPr lang="en-GB" sz="1200" b="1" dirty="0"/>
                        <a:t>125</a:t>
                      </a:r>
                    </a:p>
                  </a:txBody>
                  <a:tcPr/>
                </a:tc>
                <a:tc>
                  <a:txBody>
                    <a:bodyPr/>
                    <a:lstStyle/>
                    <a:p>
                      <a:r>
                        <a:rPr lang="en-GB" sz="1200" b="1" dirty="0"/>
                        <a:t>100</a:t>
                      </a:r>
                    </a:p>
                  </a:txBody>
                  <a:tcPr>
                    <a:solidFill>
                      <a:schemeClr val="accent3"/>
                    </a:solidFill>
                  </a:tcPr>
                </a:tc>
                <a:tc>
                  <a:txBody>
                    <a:bodyPr/>
                    <a:lstStyle/>
                    <a:p>
                      <a:r>
                        <a:rPr lang="en-GB" sz="1200" b="1" dirty="0"/>
                        <a:t>100</a:t>
                      </a:r>
                    </a:p>
                  </a:txBody>
                  <a:tcPr>
                    <a:solidFill>
                      <a:schemeClr val="accent4"/>
                    </a:solidFill>
                  </a:tcPr>
                </a:tc>
                <a:extLst>
                  <a:ext uri="{0D108BD9-81ED-4DB2-BD59-A6C34878D82A}">
                    <a16:rowId xmlns:a16="http://schemas.microsoft.com/office/drawing/2014/main" val="2440225884"/>
                  </a:ext>
                </a:extLst>
              </a:tr>
            </a:tbl>
          </a:graphicData>
        </a:graphic>
      </p:graphicFrame>
      <p:sp>
        <p:nvSpPr>
          <p:cNvPr id="3" name="Slide Number Placeholder 2">
            <a:extLst>
              <a:ext uri="{FF2B5EF4-FFF2-40B4-BE49-F238E27FC236}">
                <a16:creationId xmlns:a16="http://schemas.microsoft.com/office/drawing/2014/main" id="{B9C7B5D0-3DDF-D974-789B-3FD4F529D579}"/>
              </a:ext>
            </a:extLst>
          </p:cNvPr>
          <p:cNvSpPr>
            <a:spLocks noGrp="1"/>
          </p:cNvSpPr>
          <p:nvPr>
            <p:ph type="sldNum" sz="quarter" idx="10"/>
          </p:nvPr>
        </p:nvSpPr>
        <p:spPr/>
        <p:txBody>
          <a:bodyPr/>
          <a:lstStyle/>
          <a:p>
            <a:fld id="{A17469F9-1206-4003-9DDA-633F7BC237DB}" type="slidenum">
              <a:rPr lang="en-GB" smtClean="0"/>
              <a:t>32</a:t>
            </a:fld>
            <a:endParaRPr lang="en-GB"/>
          </a:p>
        </p:txBody>
      </p:sp>
      <p:sp>
        <p:nvSpPr>
          <p:cNvPr id="5" name="TextBox 4">
            <a:extLst>
              <a:ext uri="{FF2B5EF4-FFF2-40B4-BE49-F238E27FC236}">
                <a16:creationId xmlns:a16="http://schemas.microsoft.com/office/drawing/2014/main" id="{5D2EEE4B-DF79-5C1D-F934-1A8A0CB07AB6}"/>
              </a:ext>
            </a:extLst>
          </p:cNvPr>
          <p:cNvSpPr txBox="1"/>
          <p:nvPr/>
        </p:nvSpPr>
        <p:spPr>
          <a:xfrm>
            <a:off x="840885" y="5243939"/>
            <a:ext cx="10510231" cy="1323439"/>
          </a:xfrm>
          <a:prstGeom prst="rect">
            <a:avLst/>
          </a:prstGeom>
          <a:noFill/>
        </p:spPr>
        <p:txBody>
          <a:bodyPr wrap="square" rtlCol="0">
            <a:spAutoFit/>
          </a:bodyPr>
          <a:lstStyle/>
          <a:p>
            <a:r>
              <a:rPr lang="en-GB" sz="1600" dirty="0"/>
              <a:t>LCF, TWLC, CLIC &amp; C3 numbers taken where possible from “</a:t>
            </a:r>
            <a:r>
              <a:rPr lang="en-US" sz="1600" i="1" dirty="0"/>
              <a:t>A linear collider vision for the future of particle physics” Eur. Phys. J. Spec. Top.</a:t>
            </a:r>
            <a:r>
              <a:rPr lang="en-US" sz="1600" dirty="0"/>
              <a:t> </a:t>
            </a:r>
            <a:r>
              <a:rPr lang="en-US" sz="1600" b="1" dirty="0"/>
              <a:t>235</a:t>
            </a:r>
            <a:r>
              <a:rPr lang="en-US" sz="1600" dirty="0"/>
              <a:t>, 1641–1796 (2026) </a:t>
            </a:r>
            <a:r>
              <a:rPr lang="en-GB" sz="1600" dirty="0">
                <a:hlinkClick r:id="rId2"/>
              </a:rPr>
              <a:t>https://doi.org/10.1140/epjs/s11734-026-02153-w</a:t>
            </a:r>
            <a:r>
              <a:rPr lang="en-GB" sz="1600" dirty="0"/>
              <a:t> </a:t>
            </a:r>
            <a:endParaRPr lang="en-US" sz="1600" i="1" dirty="0"/>
          </a:p>
          <a:p>
            <a:r>
              <a:rPr lang="en-GB" sz="1600" dirty="0"/>
              <a:t>* Indicates luminosity for sum of </a:t>
            </a:r>
            <a:r>
              <a:rPr lang="en-GB" sz="1600" dirty="0" err="1"/>
              <a:t>e+e</a:t>
            </a:r>
            <a:r>
              <a:rPr lang="en-GB" sz="1600" dirty="0"/>
              <a:t>-, e-e- and </a:t>
            </a:r>
            <a:r>
              <a:rPr lang="en-GB" sz="1600" dirty="0" err="1"/>
              <a:t>e+e</a:t>
            </a:r>
            <a:r>
              <a:rPr lang="en-GB" sz="1600" dirty="0"/>
              <a:t>+.</a:t>
            </a:r>
          </a:p>
          <a:p>
            <a:r>
              <a:rPr lang="en-GB" sz="1600" dirty="0"/>
              <a:t>GC and LGC propose </a:t>
            </a:r>
            <a:r>
              <a:rPr lang="en-GB" sz="1600" b="1" dirty="0"/>
              <a:t>existing 1.3 GHz structures with proven parameters. </a:t>
            </a:r>
            <a:r>
              <a:rPr lang="en-GB" sz="1600" dirty="0"/>
              <a:t>Why so much more </a:t>
            </a:r>
            <a:r>
              <a:rPr lang="en-GB" sz="1600" dirty="0" err="1"/>
              <a:t>lumi</a:t>
            </a:r>
            <a:r>
              <a:rPr lang="en-GB" sz="1600" dirty="0"/>
              <a:t> / power in GC / LGC? Higher pulse rep rate because no power penalty in linac RF = ERL, more IPs, more particles, very little SR.</a:t>
            </a:r>
          </a:p>
        </p:txBody>
      </p:sp>
    </p:spTree>
    <p:extLst>
      <p:ext uri="{BB962C8B-B14F-4D97-AF65-F5344CB8AC3E}">
        <p14:creationId xmlns:p14="http://schemas.microsoft.com/office/powerpoint/2010/main" val="5863683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01370-AEE8-8D2D-A018-FCC5FF618B0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1235E8-29DA-A5F9-B39D-5C50639D9025}"/>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CW Facility Proposal Comparison</a:t>
            </a:r>
          </a:p>
        </p:txBody>
      </p:sp>
      <p:graphicFrame>
        <p:nvGraphicFramePr>
          <p:cNvPr id="4" name="Table 3">
            <a:extLst>
              <a:ext uri="{FF2B5EF4-FFF2-40B4-BE49-F238E27FC236}">
                <a16:creationId xmlns:a16="http://schemas.microsoft.com/office/drawing/2014/main" id="{D1448DD5-C44C-8CA1-5153-EE7B46EEC0E9}"/>
              </a:ext>
            </a:extLst>
          </p:cNvPr>
          <p:cNvGraphicFramePr>
            <a:graphicFrameLocks noGrp="1"/>
          </p:cNvGraphicFramePr>
          <p:nvPr>
            <p:extLst>
              <p:ext uri="{D42A27DB-BD31-4B8C-83A1-F6EECF244321}">
                <p14:modId xmlns:p14="http://schemas.microsoft.com/office/powerpoint/2010/main" val="2695890013"/>
              </p:ext>
            </p:extLst>
          </p:nvPr>
        </p:nvGraphicFramePr>
        <p:xfrm>
          <a:off x="2438784" y="852682"/>
          <a:ext cx="7314432" cy="4024499"/>
        </p:xfrm>
        <a:graphic>
          <a:graphicData uri="http://schemas.openxmlformats.org/drawingml/2006/table">
            <a:tbl>
              <a:tblPr firstRow="1" firstCol="1" bandRow="1">
                <a:tableStyleId>{7DF18680-E054-41AD-8BC1-D1AEF772440D}</a:tableStyleId>
              </a:tblPr>
              <a:tblGrid>
                <a:gridCol w="2566262">
                  <a:extLst>
                    <a:ext uri="{9D8B030D-6E8A-4147-A177-3AD203B41FA5}">
                      <a16:colId xmlns:a16="http://schemas.microsoft.com/office/drawing/2014/main" val="3838510911"/>
                    </a:ext>
                  </a:extLst>
                </a:gridCol>
                <a:gridCol w="1560352">
                  <a:extLst>
                    <a:ext uri="{9D8B030D-6E8A-4147-A177-3AD203B41FA5}">
                      <a16:colId xmlns:a16="http://schemas.microsoft.com/office/drawing/2014/main" val="266191643"/>
                    </a:ext>
                  </a:extLst>
                </a:gridCol>
                <a:gridCol w="1581325">
                  <a:extLst>
                    <a:ext uri="{9D8B030D-6E8A-4147-A177-3AD203B41FA5}">
                      <a16:colId xmlns:a16="http://schemas.microsoft.com/office/drawing/2014/main" val="2027639172"/>
                    </a:ext>
                  </a:extLst>
                </a:gridCol>
                <a:gridCol w="1606493">
                  <a:extLst>
                    <a:ext uri="{9D8B030D-6E8A-4147-A177-3AD203B41FA5}">
                      <a16:colId xmlns:a16="http://schemas.microsoft.com/office/drawing/2014/main" val="859909676"/>
                    </a:ext>
                  </a:extLst>
                </a:gridCol>
              </a:tblGrid>
              <a:tr h="293118">
                <a:tc>
                  <a:txBody>
                    <a:bodyPr/>
                    <a:lstStyle/>
                    <a:p>
                      <a:pPr algn="l"/>
                      <a:endParaRPr lang="en-GB" sz="1400" b="1" dirty="0"/>
                    </a:p>
                  </a:txBody>
                  <a:tcPr/>
                </a:tc>
                <a:tc>
                  <a:txBody>
                    <a:bodyPr/>
                    <a:lstStyle/>
                    <a:p>
                      <a:pPr algn="l"/>
                      <a:r>
                        <a:rPr lang="en-GB" sz="1400" b="1" dirty="0" err="1"/>
                        <a:t>ReLiC</a:t>
                      </a:r>
                      <a:r>
                        <a:rPr lang="en-GB" sz="1400" b="1" dirty="0"/>
                        <a:t> </a:t>
                      </a:r>
                    </a:p>
                  </a:txBody>
                  <a:tcPr/>
                </a:tc>
                <a:tc>
                  <a:txBody>
                    <a:bodyPr/>
                    <a:lstStyle/>
                    <a:p>
                      <a:pPr algn="l"/>
                      <a:r>
                        <a:rPr lang="en-GB" sz="1400" b="1" dirty="0"/>
                        <a:t>ERLC </a:t>
                      </a:r>
                    </a:p>
                  </a:txBody>
                  <a:tcPr/>
                </a:tc>
                <a:tc>
                  <a:txBody>
                    <a:bodyPr/>
                    <a:lstStyle/>
                    <a:p>
                      <a:pPr algn="l"/>
                      <a:r>
                        <a:rPr lang="en-GB" sz="1400" b="1" dirty="0"/>
                        <a:t>LGC (n = 16)</a:t>
                      </a:r>
                    </a:p>
                  </a:txBody>
                  <a:tcPr>
                    <a:solidFill>
                      <a:schemeClr val="accent4"/>
                    </a:solidFill>
                  </a:tcPr>
                </a:tc>
                <a:extLst>
                  <a:ext uri="{0D108BD9-81ED-4DB2-BD59-A6C34878D82A}">
                    <a16:rowId xmlns:a16="http://schemas.microsoft.com/office/drawing/2014/main" val="3783119550"/>
                  </a:ext>
                </a:extLst>
              </a:tr>
              <a:tr h="293118">
                <a:tc>
                  <a:txBody>
                    <a:bodyPr/>
                    <a:lstStyle/>
                    <a:p>
                      <a:pPr algn="l"/>
                      <a:r>
                        <a:rPr lang="en-GB" sz="1400" b="1" dirty="0" err="1"/>
                        <a:t>CoM</a:t>
                      </a:r>
                      <a:r>
                        <a:rPr lang="en-GB" sz="1400" b="1" dirty="0"/>
                        <a:t> [GeV]</a:t>
                      </a:r>
                    </a:p>
                  </a:txBody>
                  <a:tcPr/>
                </a:tc>
                <a:tc>
                  <a:txBody>
                    <a:bodyPr/>
                    <a:lstStyle/>
                    <a:p>
                      <a:pPr algn="l"/>
                      <a:r>
                        <a:rPr lang="en-GB" sz="1400" b="1" dirty="0"/>
                        <a:t>550</a:t>
                      </a:r>
                    </a:p>
                  </a:txBody>
                  <a:tcPr/>
                </a:tc>
                <a:tc>
                  <a:txBody>
                    <a:bodyPr/>
                    <a:lstStyle/>
                    <a:p>
                      <a:pPr algn="l"/>
                      <a:r>
                        <a:rPr lang="en-GB" sz="1400" b="1" dirty="0"/>
                        <a:t>500</a:t>
                      </a:r>
                    </a:p>
                  </a:txBody>
                  <a:tcPr/>
                </a:tc>
                <a:tc>
                  <a:txBody>
                    <a:bodyPr/>
                    <a:lstStyle/>
                    <a:p>
                      <a:pPr algn="l"/>
                      <a:r>
                        <a:rPr lang="en-GB" sz="1400" b="1" dirty="0"/>
                        <a:t>550</a:t>
                      </a:r>
                    </a:p>
                  </a:txBody>
                  <a:tcPr>
                    <a:solidFill>
                      <a:schemeClr val="accent4"/>
                    </a:solidFill>
                  </a:tcPr>
                </a:tc>
                <a:extLst>
                  <a:ext uri="{0D108BD9-81ED-4DB2-BD59-A6C34878D82A}">
                    <a16:rowId xmlns:a16="http://schemas.microsoft.com/office/drawing/2014/main" val="1265131817"/>
                  </a:ext>
                </a:extLst>
              </a:tr>
              <a:tr h="299357">
                <a:tc>
                  <a:txBody>
                    <a:bodyPr/>
                    <a:lstStyle/>
                    <a:p>
                      <a:pPr algn="l"/>
                      <a:r>
                        <a:rPr lang="en-GB" sz="1400" b="1" dirty="0"/>
                        <a:t>Gradient [MeV / m]</a:t>
                      </a:r>
                    </a:p>
                  </a:txBody>
                  <a:tcPr/>
                </a:tc>
                <a:tc>
                  <a:txBody>
                    <a:bodyPr/>
                    <a:lstStyle/>
                    <a:p>
                      <a:pPr algn="l"/>
                      <a:r>
                        <a:rPr lang="en-GB" sz="1400" b="1" dirty="0"/>
                        <a:t>27.6</a:t>
                      </a:r>
                    </a:p>
                  </a:txBody>
                  <a:tcPr/>
                </a:tc>
                <a:tc>
                  <a:txBody>
                    <a:bodyPr/>
                    <a:lstStyle/>
                    <a:p>
                      <a:pPr algn="l"/>
                      <a:r>
                        <a:rPr lang="en-GB" sz="1400" b="1" dirty="0"/>
                        <a:t>40</a:t>
                      </a:r>
                    </a:p>
                  </a:txBody>
                  <a:tcPr/>
                </a:tc>
                <a:tc>
                  <a:txBody>
                    <a:bodyPr/>
                    <a:lstStyle/>
                    <a:p>
                      <a:pPr algn="l"/>
                      <a:r>
                        <a:rPr lang="en-GB" sz="1400" b="1" dirty="0"/>
                        <a:t>31.5</a:t>
                      </a:r>
                    </a:p>
                  </a:txBody>
                  <a:tcPr>
                    <a:solidFill>
                      <a:schemeClr val="accent4"/>
                    </a:solidFill>
                  </a:tcPr>
                </a:tc>
                <a:extLst>
                  <a:ext uri="{0D108BD9-81ED-4DB2-BD59-A6C34878D82A}">
                    <a16:rowId xmlns:a16="http://schemas.microsoft.com/office/drawing/2014/main" val="1889641322"/>
                  </a:ext>
                </a:extLst>
              </a:tr>
              <a:tr h="293118">
                <a:tc>
                  <a:txBody>
                    <a:bodyPr/>
                    <a:lstStyle/>
                    <a:p>
                      <a:pPr algn="l"/>
                      <a:r>
                        <a:rPr lang="en-GB" sz="1400" b="1" dirty="0"/>
                        <a:t>Cavity Q_0</a:t>
                      </a:r>
                    </a:p>
                  </a:txBody>
                  <a:tcPr/>
                </a:tc>
                <a:tc>
                  <a:txBody>
                    <a:bodyPr/>
                    <a:lstStyle/>
                    <a:p>
                      <a:pPr algn="l"/>
                      <a:r>
                        <a:rPr lang="en-GB" sz="1400" b="1" dirty="0"/>
                        <a:t>4.0</a:t>
                      </a:r>
                    </a:p>
                  </a:txBody>
                  <a:tcPr/>
                </a:tc>
                <a:tc>
                  <a:txBody>
                    <a:bodyPr/>
                    <a:lstStyle/>
                    <a:p>
                      <a:pPr algn="l"/>
                      <a:r>
                        <a:rPr lang="en-GB" sz="1400" b="1" dirty="0"/>
                        <a:t>3.0</a:t>
                      </a:r>
                    </a:p>
                  </a:txBody>
                  <a:tcPr/>
                </a:tc>
                <a:tc>
                  <a:txBody>
                    <a:bodyPr/>
                    <a:lstStyle/>
                    <a:p>
                      <a:pPr algn="l"/>
                      <a:r>
                        <a:rPr lang="en-GB" sz="1400" b="1" dirty="0"/>
                        <a:t>5.4</a:t>
                      </a:r>
                    </a:p>
                  </a:txBody>
                  <a:tcPr>
                    <a:solidFill>
                      <a:schemeClr val="accent4"/>
                    </a:solidFill>
                  </a:tcPr>
                </a:tc>
                <a:extLst>
                  <a:ext uri="{0D108BD9-81ED-4DB2-BD59-A6C34878D82A}">
                    <a16:rowId xmlns:a16="http://schemas.microsoft.com/office/drawing/2014/main" val="1664266121"/>
                  </a:ext>
                </a:extLst>
              </a:tr>
              <a:tr h="299357">
                <a:tc>
                  <a:txBody>
                    <a:bodyPr/>
                    <a:lstStyle/>
                    <a:p>
                      <a:pPr algn="l"/>
                      <a:r>
                        <a:rPr lang="en-GB" sz="1400" b="1" dirty="0"/>
                        <a:t>Bunch population [10</a:t>
                      </a:r>
                      <a:r>
                        <a:rPr lang="en-GB" sz="1400" b="1" baseline="30000" dirty="0"/>
                        <a:t>10</a:t>
                      </a:r>
                      <a:r>
                        <a:rPr lang="en-GB" sz="1400" b="1" dirty="0"/>
                        <a:t>]</a:t>
                      </a:r>
                    </a:p>
                  </a:txBody>
                  <a:tcPr/>
                </a:tc>
                <a:tc>
                  <a:txBody>
                    <a:bodyPr/>
                    <a:lstStyle/>
                    <a:p>
                      <a:pPr algn="l"/>
                      <a:r>
                        <a:rPr lang="en-GB" sz="1400" b="1" dirty="0"/>
                        <a:t>2.5</a:t>
                      </a:r>
                    </a:p>
                  </a:txBody>
                  <a:tcPr/>
                </a:tc>
                <a:tc>
                  <a:txBody>
                    <a:bodyPr/>
                    <a:lstStyle/>
                    <a:p>
                      <a:pPr algn="l"/>
                      <a:r>
                        <a:rPr lang="en-GB" sz="1400" b="1" dirty="0"/>
                        <a:t>0.081</a:t>
                      </a:r>
                    </a:p>
                  </a:txBody>
                  <a:tcPr/>
                </a:tc>
                <a:tc>
                  <a:txBody>
                    <a:bodyPr/>
                    <a:lstStyle/>
                    <a:p>
                      <a:pPr algn="l"/>
                      <a:r>
                        <a:rPr lang="en-GB" sz="1400" b="1" dirty="0"/>
                        <a:t>2.0 + 2.0</a:t>
                      </a:r>
                    </a:p>
                  </a:txBody>
                  <a:tcPr>
                    <a:solidFill>
                      <a:schemeClr val="accent4"/>
                    </a:solidFill>
                  </a:tcPr>
                </a:tc>
                <a:extLst>
                  <a:ext uri="{0D108BD9-81ED-4DB2-BD59-A6C34878D82A}">
                    <a16:rowId xmlns:a16="http://schemas.microsoft.com/office/drawing/2014/main" val="1477387545"/>
                  </a:ext>
                </a:extLst>
              </a:tr>
              <a:tr h="366899">
                <a:tc>
                  <a:txBody>
                    <a:bodyPr/>
                    <a:lstStyle/>
                    <a:p>
                      <a:pPr algn="l"/>
                      <a:r>
                        <a:rPr lang="en-GB" sz="1400" b="1" dirty="0"/>
                        <a:t>Collision frequency [MHz]</a:t>
                      </a:r>
                    </a:p>
                  </a:txBody>
                  <a:tcPr/>
                </a:tc>
                <a:tc>
                  <a:txBody>
                    <a:bodyPr/>
                    <a:lstStyle/>
                    <a:p>
                      <a:pPr algn="l"/>
                      <a:r>
                        <a:rPr lang="en-GB" sz="1400" b="1" dirty="0"/>
                        <a:t>1.5</a:t>
                      </a:r>
                    </a:p>
                  </a:txBody>
                  <a:tcPr/>
                </a:tc>
                <a:tc>
                  <a:txBody>
                    <a:bodyPr/>
                    <a:lstStyle/>
                    <a:p>
                      <a:pPr algn="l"/>
                      <a:r>
                        <a:rPr lang="en-GB" sz="1400" b="1" dirty="0"/>
                        <a:t>1300</a:t>
                      </a:r>
                    </a:p>
                  </a:txBody>
                  <a:tcPr/>
                </a:tc>
                <a:tc>
                  <a:txBody>
                    <a:bodyPr/>
                    <a:lstStyle/>
                    <a:p>
                      <a:pPr algn="l"/>
                      <a:r>
                        <a:rPr lang="en-GB" sz="1400" b="1" dirty="0"/>
                        <a:t>1.45</a:t>
                      </a:r>
                    </a:p>
                  </a:txBody>
                  <a:tcPr>
                    <a:solidFill>
                      <a:schemeClr val="accent4"/>
                    </a:solidFill>
                  </a:tcPr>
                </a:tc>
                <a:extLst>
                  <a:ext uri="{0D108BD9-81ED-4DB2-BD59-A6C34878D82A}">
                    <a16:rowId xmlns:a16="http://schemas.microsoft.com/office/drawing/2014/main" val="4002137383"/>
                  </a:ext>
                </a:extLst>
              </a:tr>
              <a:tr h="299357">
                <a:tc>
                  <a:txBody>
                    <a:bodyPr/>
                    <a:lstStyle/>
                    <a:p>
                      <a:pPr algn="l"/>
                      <a:r>
                        <a:rPr lang="en-GB" sz="1400" b="1" dirty="0"/>
                        <a:t>Linac beam current [mA]</a:t>
                      </a:r>
                    </a:p>
                  </a:txBody>
                  <a:tcPr/>
                </a:tc>
                <a:tc>
                  <a:txBody>
                    <a:bodyPr/>
                    <a:lstStyle/>
                    <a:p>
                      <a:pPr algn="l"/>
                      <a:r>
                        <a:rPr lang="en-GB" sz="1400" b="1" dirty="0"/>
                        <a:t>12</a:t>
                      </a:r>
                    </a:p>
                  </a:txBody>
                  <a:tcPr/>
                </a:tc>
                <a:tc>
                  <a:txBody>
                    <a:bodyPr/>
                    <a:lstStyle/>
                    <a:p>
                      <a:pPr algn="l"/>
                      <a:r>
                        <a:rPr lang="en-GB" sz="1400" b="1" dirty="0"/>
                        <a:t>169</a:t>
                      </a:r>
                    </a:p>
                  </a:txBody>
                  <a:tcPr/>
                </a:tc>
                <a:tc>
                  <a:txBody>
                    <a:bodyPr/>
                    <a:lstStyle/>
                    <a:p>
                      <a:pPr algn="l"/>
                      <a:r>
                        <a:rPr lang="en-GB" sz="1400" b="1" dirty="0"/>
                        <a:t>9.3</a:t>
                      </a:r>
                    </a:p>
                  </a:txBody>
                  <a:tcPr>
                    <a:solidFill>
                      <a:schemeClr val="accent4"/>
                    </a:solidFill>
                  </a:tcPr>
                </a:tc>
                <a:extLst>
                  <a:ext uri="{0D108BD9-81ED-4DB2-BD59-A6C34878D82A}">
                    <a16:rowId xmlns:a16="http://schemas.microsoft.com/office/drawing/2014/main" val="2908229385"/>
                  </a:ext>
                </a:extLst>
              </a:tr>
              <a:tr h="293118">
                <a:tc>
                  <a:txBody>
                    <a:bodyPr/>
                    <a:lstStyle/>
                    <a:p>
                      <a:pPr algn="l"/>
                      <a:r>
                        <a:rPr lang="en-GB" sz="1400" b="1" dirty="0">
                          <a:sym typeface="Symbol" panose="05050102010706020507" pitchFamily="18" charset="2"/>
                        </a:rPr>
                        <a:t></a:t>
                      </a:r>
                      <a:r>
                        <a:rPr lang="en-GB" sz="1400" b="1" baseline="-25000" dirty="0">
                          <a:sym typeface="Symbol" panose="05050102010706020507" pitchFamily="18" charset="2"/>
                        </a:rPr>
                        <a:t>N x / y</a:t>
                      </a:r>
                      <a:r>
                        <a:rPr lang="en-GB" sz="1400" b="1" dirty="0">
                          <a:sym typeface="Symbol" panose="05050102010706020507" pitchFamily="18" charset="2"/>
                        </a:rPr>
                        <a:t> [mm-</a:t>
                      </a:r>
                      <a:r>
                        <a:rPr lang="en-GB" sz="1400" b="1" dirty="0" err="1">
                          <a:sym typeface="Symbol" panose="05050102010706020507" pitchFamily="18" charset="2"/>
                        </a:rPr>
                        <a:t>mrad</a:t>
                      </a:r>
                      <a:r>
                        <a:rPr lang="en-GB" sz="1400" b="1" dirty="0">
                          <a:sym typeface="Symbol" panose="05050102010706020507" pitchFamily="18" charset="2"/>
                        </a:rPr>
                        <a:t>] </a:t>
                      </a:r>
                      <a:endParaRPr lang="en-GB" sz="1400" b="1" dirty="0"/>
                    </a:p>
                  </a:txBody>
                  <a:tcPr/>
                </a:tc>
                <a:tc>
                  <a:txBody>
                    <a:bodyPr/>
                    <a:lstStyle/>
                    <a:p>
                      <a:pPr algn="l"/>
                      <a:r>
                        <a:rPr lang="en-GB" sz="1400" b="1" dirty="0"/>
                        <a:t>4 / 0.001</a:t>
                      </a:r>
                    </a:p>
                  </a:txBody>
                  <a:tcPr/>
                </a:tc>
                <a:tc>
                  <a:txBody>
                    <a:bodyPr/>
                    <a:lstStyle/>
                    <a:p>
                      <a:pPr algn="l"/>
                      <a:r>
                        <a:rPr lang="en-GB" sz="1400" b="1" dirty="0"/>
                        <a:t>10 / 0.035</a:t>
                      </a:r>
                    </a:p>
                  </a:txBody>
                  <a:tcPr/>
                </a:tc>
                <a:tc>
                  <a:txBody>
                    <a:bodyPr/>
                    <a:lstStyle/>
                    <a:p>
                      <a:pPr algn="l"/>
                      <a:r>
                        <a:rPr lang="en-GB" sz="1400" b="1" dirty="0"/>
                        <a:t>5.7 / 5.7</a:t>
                      </a:r>
                    </a:p>
                  </a:txBody>
                  <a:tcPr>
                    <a:solidFill>
                      <a:schemeClr val="accent4"/>
                    </a:solidFill>
                  </a:tcPr>
                </a:tc>
                <a:extLst>
                  <a:ext uri="{0D108BD9-81ED-4DB2-BD59-A6C34878D82A}">
                    <a16:rowId xmlns:a16="http://schemas.microsoft.com/office/drawing/2014/main" val="3405542908"/>
                  </a:ext>
                </a:extLst>
              </a:tr>
              <a:tr h="293118">
                <a:tc>
                  <a:txBody>
                    <a:bodyPr/>
                    <a:lstStyle/>
                    <a:p>
                      <a:pPr algn="l"/>
                      <a:r>
                        <a:rPr lang="el-GR" sz="1400" b="1" dirty="0"/>
                        <a:t>β</a:t>
                      </a:r>
                      <a:r>
                        <a:rPr lang="en-GB" sz="1400" b="1" dirty="0"/>
                        <a:t>*</a:t>
                      </a:r>
                      <a:r>
                        <a:rPr lang="en-GB" sz="1400" b="1" baseline="-25000" dirty="0"/>
                        <a:t>x / y </a:t>
                      </a:r>
                      <a:r>
                        <a:rPr lang="en-GB" sz="1400" b="1" dirty="0"/>
                        <a:t>[mm]</a:t>
                      </a:r>
                    </a:p>
                  </a:txBody>
                  <a:tcPr/>
                </a:tc>
                <a:tc>
                  <a:txBody>
                    <a:bodyPr/>
                    <a:lstStyle/>
                    <a:p>
                      <a:pPr algn="l"/>
                      <a:r>
                        <a:rPr lang="en-GB" sz="1400" b="1" dirty="0"/>
                        <a:t>4000 / 0.36</a:t>
                      </a:r>
                    </a:p>
                  </a:txBody>
                  <a:tcPr/>
                </a:tc>
                <a:tc>
                  <a:txBody>
                    <a:bodyPr/>
                    <a:lstStyle/>
                    <a:p>
                      <a:pPr algn="l"/>
                      <a:r>
                        <a:rPr lang="en-GB" sz="1400" b="1" dirty="0"/>
                        <a:t>40 / 0.89</a:t>
                      </a:r>
                    </a:p>
                  </a:txBody>
                  <a:tcPr/>
                </a:tc>
                <a:tc>
                  <a:txBody>
                    <a:bodyPr/>
                    <a:lstStyle/>
                    <a:p>
                      <a:pPr algn="l"/>
                      <a:r>
                        <a:rPr lang="en-GB" sz="1400" b="1" dirty="0"/>
                        <a:t>2 / 2 </a:t>
                      </a:r>
                    </a:p>
                  </a:txBody>
                  <a:tcPr>
                    <a:solidFill>
                      <a:schemeClr val="accent4"/>
                    </a:solidFill>
                  </a:tcPr>
                </a:tc>
                <a:extLst>
                  <a:ext uri="{0D108BD9-81ED-4DB2-BD59-A6C34878D82A}">
                    <a16:rowId xmlns:a16="http://schemas.microsoft.com/office/drawing/2014/main" val="447972956"/>
                  </a:ext>
                </a:extLst>
              </a:tr>
              <a:tr h="293118">
                <a:tc>
                  <a:txBody>
                    <a:bodyPr/>
                    <a:lstStyle/>
                    <a:p>
                      <a:pPr algn="l"/>
                      <a:r>
                        <a:rPr lang="en-GB" sz="1400" b="1" dirty="0"/>
                        <a:t>Sigma [nm]</a:t>
                      </a:r>
                    </a:p>
                  </a:txBody>
                  <a:tcPr/>
                </a:tc>
                <a:tc>
                  <a:txBody>
                    <a:bodyPr/>
                    <a:lstStyle/>
                    <a:p>
                      <a:pPr algn="l"/>
                      <a:r>
                        <a:rPr lang="en-GB" sz="1400" b="1" dirty="0"/>
                        <a:t>6000 / 0.9</a:t>
                      </a:r>
                    </a:p>
                  </a:txBody>
                  <a:tcPr/>
                </a:tc>
                <a:tc>
                  <a:txBody>
                    <a:bodyPr/>
                    <a:lstStyle/>
                    <a:p>
                      <a:pPr algn="l"/>
                      <a:r>
                        <a:rPr lang="en-GB" sz="1400" b="1" dirty="0"/>
                        <a:t>900 / 7.4</a:t>
                      </a:r>
                    </a:p>
                  </a:txBody>
                  <a:tcPr/>
                </a:tc>
                <a:tc>
                  <a:txBody>
                    <a:bodyPr/>
                    <a:lstStyle/>
                    <a:p>
                      <a:pPr algn="l"/>
                      <a:r>
                        <a:rPr lang="en-GB" sz="1400" b="1" dirty="0"/>
                        <a:t>146 / 146</a:t>
                      </a:r>
                    </a:p>
                  </a:txBody>
                  <a:tcPr>
                    <a:solidFill>
                      <a:schemeClr val="accent4"/>
                    </a:solidFill>
                  </a:tcPr>
                </a:tc>
                <a:extLst>
                  <a:ext uri="{0D108BD9-81ED-4DB2-BD59-A6C34878D82A}">
                    <a16:rowId xmlns:a16="http://schemas.microsoft.com/office/drawing/2014/main" val="558255258"/>
                  </a:ext>
                </a:extLst>
              </a:tr>
              <a:tr h="293118">
                <a:tc>
                  <a:txBody>
                    <a:bodyPr/>
                    <a:lstStyle/>
                    <a:p>
                      <a:pPr algn="l"/>
                      <a:r>
                        <a:rPr lang="en-GB" sz="1400" b="1" dirty="0"/>
                        <a:t>D</a:t>
                      </a:r>
                      <a:r>
                        <a:rPr lang="en-GB" sz="1400" b="1" baseline="-25000" dirty="0"/>
                        <a:t>y</a:t>
                      </a:r>
                    </a:p>
                  </a:txBody>
                  <a:tcPr/>
                </a:tc>
                <a:tc>
                  <a:txBody>
                    <a:bodyPr/>
                    <a:lstStyle/>
                    <a:p>
                      <a:pPr algn="l"/>
                      <a:r>
                        <a:rPr lang="en-GB" sz="1400" b="1" dirty="0"/>
                        <a:t>88</a:t>
                      </a:r>
                    </a:p>
                  </a:txBody>
                  <a:tcPr/>
                </a:tc>
                <a:tc>
                  <a:txBody>
                    <a:bodyPr/>
                    <a:lstStyle/>
                    <a:p>
                      <a:pPr algn="l"/>
                      <a:r>
                        <a:rPr lang="en-GB" sz="1400" b="1" dirty="0"/>
                        <a:t>1.14</a:t>
                      </a:r>
                    </a:p>
                  </a:txBody>
                  <a:tcPr/>
                </a:tc>
                <a:tc>
                  <a:txBody>
                    <a:bodyPr/>
                    <a:lstStyle/>
                    <a:p>
                      <a:pPr algn="l"/>
                      <a:r>
                        <a:rPr lang="en-GB" sz="1400" b="1" dirty="0"/>
                        <a:t>1.48</a:t>
                      </a:r>
                    </a:p>
                  </a:txBody>
                  <a:tcPr>
                    <a:solidFill>
                      <a:schemeClr val="accent4"/>
                    </a:solidFill>
                  </a:tcPr>
                </a:tc>
                <a:extLst>
                  <a:ext uri="{0D108BD9-81ED-4DB2-BD59-A6C34878D82A}">
                    <a16:rowId xmlns:a16="http://schemas.microsoft.com/office/drawing/2014/main" val="910132487"/>
                  </a:ext>
                </a:extLst>
              </a:tr>
              <a:tr h="299357">
                <a:tc>
                  <a:txBody>
                    <a:bodyPr/>
                    <a:lstStyle/>
                    <a:p>
                      <a:pPr algn="l"/>
                      <a:r>
                        <a:rPr lang="en-GB" sz="1400" b="1" dirty="0"/>
                        <a:t>Facility Lumi [10</a:t>
                      </a:r>
                      <a:r>
                        <a:rPr lang="en-GB" sz="1400" b="1" baseline="30000" dirty="0"/>
                        <a:t>34 </a:t>
                      </a:r>
                      <a:r>
                        <a:rPr lang="en-US" sz="1400" b="1" dirty="0"/>
                        <a:t>cm</a:t>
                      </a:r>
                      <a:r>
                        <a:rPr lang="en-US" sz="1400" b="1" baseline="30000" dirty="0"/>
                        <a:t>-2</a:t>
                      </a:r>
                      <a:r>
                        <a:rPr lang="en-US" sz="1400" b="1" dirty="0"/>
                        <a:t>s</a:t>
                      </a:r>
                      <a:r>
                        <a:rPr lang="en-US" sz="1400" b="1" baseline="30000" dirty="0"/>
                        <a:t>-1</a:t>
                      </a:r>
                      <a:r>
                        <a:rPr lang="en-GB" sz="1400" b="1" dirty="0"/>
                        <a:t>]</a:t>
                      </a:r>
                    </a:p>
                  </a:txBody>
                  <a:tcPr/>
                </a:tc>
                <a:tc>
                  <a:txBody>
                    <a:bodyPr/>
                    <a:lstStyle/>
                    <a:p>
                      <a:pPr algn="l"/>
                      <a:r>
                        <a:rPr lang="en-GB" sz="1400" b="1" dirty="0"/>
                        <a:t>153</a:t>
                      </a:r>
                    </a:p>
                  </a:txBody>
                  <a:tcPr/>
                </a:tc>
                <a:tc>
                  <a:txBody>
                    <a:bodyPr/>
                    <a:lstStyle/>
                    <a:p>
                      <a:pPr algn="l"/>
                      <a:r>
                        <a:rPr lang="en-GB" sz="1400" b="1" dirty="0"/>
                        <a:t>102</a:t>
                      </a:r>
                    </a:p>
                  </a:txBody>
                  <a:tcPr/>
                </a:tc>
                <a:tc>
                  <a:txBody>
                    <a:bodyPr/>
                    <a:lstStyle/>
                    <a:p>
                      <a:pPr algn="l"/>
                      <a:r>
                        <a:rPr lang="en-GB" sz="1400" b="1" dirty="0"/>
                        <a:t>348*</a:t>
                      </a:r>
                    </a:p>
                  </a:txBody>
                  <a:tcPr>
                    <a:solidFill>
                      <a:schemeClr val="accent4"/>
                    </a:solidFill>
                  </a:tcPr>
                </a:tc>
                <a:extLst>
                  <a:ext uri="{0D108BD9-81ED-4DB2-BD59-A6C34878D82A}">
                    <a16:rowId xmlns:a16="http://schemas.microsoft.com/office/drawing/2014/main" val="956879387"/>
                  </a:ext>
                </a:extLst>
              </a:tr>
              <a:tr h="293118">
                <a:tc>
                  <a:txBody>
                    <a:bodyPr/>
                    <a:lstStyle/>
                    <a:p>
                      <a:pPr algn="l"/>
                      <a:r>
                        <a:rPr lang="en-GB" sz="1400" b="1" dirty="0"/>
                        <a:t>Power [MW]</a:t>
                      </a:r>
                    </a:p>
                  </a:txBody>
                  <a:tcPr/>
                </a:tc>
                <a:tc>
                  <a:txBody>
                    <a:bodyPr/>
                    <a:lstStyle/>
                    <a:p>
                      <a:pPr algn="l"/>
                      <a:r>
                        <a:rPr lang="en-GB" sz="1400" b="1" dirty="0"/>
                        <a:t>250</a:t>
                      </a:r>
                    </a:p>
                  </a:txBody>
                  <a:tcPr/>
                </a:tc>
                <a:tc>
                  <a:txBody>
                    <a:bodyPr/>
                    <a:lstStyle/>
                    <a:p>
                      <a:pPr algn="l"/>
                      <a:r>
                        <a:rPr lang="en-GB" sz="1400" b="1" dirty="0"/>
                        <a:t>250</a:t>
                      </a:r>
                    </a:p>
                  </a:txBody>
                  <a:tcPr/>
                </a:tc>
                <a:tc>
                  <a:txBody>
                    <a:bodyPr/>
                    <a:lstStyle/>
                    <a:p>
                      <a:pPr algn="l"/>
                      <a:r>
                        <a:rPr lang="en-GB" sz="1400" b="1" dirty="0"/>
                        <a:t>160</a:t>
                      </a:r>
                    </a:p>
                  </a:txBody>
                  <a:tcPr>
                    <a:solidFill>
                      <a:schemeClr val="accent4"/>
                    </a:solidFill>
                  </a:tcPr>
                </a:tc>
                <a:extLst>
                  <a:ext uri="{0D108BD9-81ED-4DB2-BD59-A6C34878D82A}">
                    <a16:rowId xmlns:a16="http://schemas.microsoft.com/office/drawing/2014/main" val="2440225884"/>
                  </a:ext>
                </a:extLst>
              </a:tr>
            </a:tbl>
          </a:graphicData>
        </a:graphic>
      </p:graphicFrame>
      <p:sp>
        <p:nvSpPr>
          <p:cNvPr id="3" name="Slide Number Placeholder 2">
            <a:extLst>
              <a:ext uri="{FF2B5EF4-FFF2-40B4-BE49-F238E27FC236}">
                <a16:creationId xmlns:a16="http://schemas.microsoft.com/office/drawing/2014/main" id="{33121C3C-B1DD-C929-9404-CF4007D1534B}"/>
              </a:ext>
            </a:extLst>
          </p:cNvPr>
          <p:cNvSpPr>
            <a:spLocks noGrp="1"/>
          </p:cNvSpPr>
          <p:nvPr>
            <p:ph type="sldNum" sz="quarter" idx="10"/>
          </p:nvPr>
        </p:nvSpPr>
        <p:spPr/>
        <p:txBody>
          <a:bodyPr/>
          <a:lstStyle/>
          <a:p>
            <a:fld id="{A17469F9-1206-4003-9DDA-633F7BC237DB}" type="slidenum">
              <a:rPr lang="en-GB" smtClean="0"/>
              <a:t>33</a:t>
            </a:fld>
            <a:endParaRPr lang="en-GB"/>
          </a:p>
        </p:txBody>
      </p:sp>
      <p:sp>
        <p:nvSpPr>
          <p:cNvPr id="5" name="TextBox 4">
            <a:extLst>
              <a:ext uri="{FF2B5EF4-FFF2-40B4-BE49-F238E27FC236}">
                <a16:creationId xmlns:a16="http://schemas.microsoft.com/office/drawing/2014/main" id="{7EFB0A33-501D-E5B6-8B07-F1E18E7BA1D1}"/>
              </a:ext>
            </a:extLst>
          </p:cNvPr>
          <p:cNvSpPr txBox="1"/>
          <p:nvPr/>
        </p:nvSpPr>
        <p:spPr>
          <a:xfrm>
            <a:off x="716560" y="5082846"/>
            <a:ext cx="10758880" cy="1354217"/>
          </a:xfrm>
          <a:prstGeom prst="rect">
            <a:avLst/>
          </a:prstGeom>
          <a:noFill/>
        </p:spPr>
        <p:txBody>
          <a:bodyPr wrap="square" rtlCol="0">
            <a:spAutoFit/>
          </a:bodyPr>
          <a:lstStyle/>
          <a:p>
            <a:r>
              <a:rPr lang="en-GB" sz="1600" dirty="0" err="1"/>
              <a:t>ReLiC</a:t>
            </a:r>
            <a:r>
              <a:rPr lang="en-GB" sz="1600" dirty="0"/>
              <a:t> &amp; ERLC numbers taken where possible from “</a:t>
            </a:r>
            <a:r>
              <a:rPr lang="en-US" sz="1600" i="1" dirty="0"/>
              <a:t>A linear collider vision for the future of particle physics” Eur. Phys. J. Spec. Top.</a:t>
            </a:r>
            <a:r>
              <a:rPr lang="en-US" sz="1600" dirty="0"/>
              <a:t> </a:t>
            </a:r>
            <a:r>
              <a:rPr lang="en-US" sz="1600" b="1" dirty="0"/>
              <a:t>235</a:t>
            </a:r>
            <a:r>
              <a:rPr lang="en-US" sz="1600" dirty="0"/>
              <a:t>, 1641–1796 (2026) </a:t>
            </a:r>
            <a:r>
              <a:rPr lang="en-GB" sz="1600" dirty="0">
                <a:hlinkClick r:id="rId2"/>
              </a:rPr>
              <a:t>https://doi.org/10.1140/epjs/s11734-026-02153-w</a:t>
            </a:r>
            <a:r>
              <a:rPr lang="en-GB" sz="1600" dirty="0"/>
              <a:t> </a:t>
            </a:r>
          </a:p>
          <a:p>
            <a:r>
              <a:rPr lang="en-GB" sz="1600" dirty="0"/>
              <a:t>* Indicates luminosity for sum of </a:t>
            </a:r>
            <a:r>
              <a:rPr lang="en-GB" sz="1600" dirty="0" err="1"/>
              <a:t>e+e</a:t>
            </a:r>
            <a:r>
              <a:rPr lang="en-GB" sz="1600" dirty="0"/>
              <a:t>-, e-e- and </a:t>
            </a:r>
            <a:r>
              <a:rPr lang="en-GB" sz="1600" dirty="0" err="1"/>
              <a:t>e+e</a:t>
            </a:r>
            <a:r>
              <a:rPr lang="en-GB" sz="1600" dirty="0"/>
              <a:t>+</a:t>
            </a:r>
          </a:p>
          <a:p>
            <a:r>
              <a:rPr lang="en-GB" sz="1600" dirty="0"/>
              <a:t>All assume </a:t>
            </a:r>
            <a:r>
              <a:rPr lang="en-GB" sz="1600" b="1" dirty="0"/>
              <a:t>Nb3Sn thin-film SRF</a:t>
            </a:r>
            <a:r>
              <a:rPr lang="en-GB" sz="1600" dirty="0"/>
              <a:t>. LGC &amp; </a:t>
            </a:r>
            <a:r>
              <a:rPr lang="en-GB" sz="1600" dirty="0" err="1"/>
              <a:t>ReLiC</a:t>
            </a:r>
            <a:r>
              <a:rPr lang="en-GB" sz="1600" dirty="0"/>
              <a:t> do not require twin axis cavities</a:t>
            </a:r>
          </a:p>
          <a:p>
            <a:r>
              <a:rPr lang="en-GB" sz="1600" b="1" dirty="0"/>
              <a:t>Why</a:t>
            </a:r>
            <a:r>
              <a:rPr lang="en-GB" sz="1600" dirty="0"/>
              <a:t> so much more </a:t>
            </a:r>
            <a:r>
              <a:rPr lang="en-GB" sz="1600" dirty="0" err="1"/>
              <a:t>lumi</a:t>
            </a:r>
            <a:r>
              <a:rPr lang="en-GB" sz="1600" dirty="0"/>
              <a:t> / power for LGC? …No HOMs, no drive beam power, little SR, little damping</a:t>
            </a:r>
          </a:p>
        </p:txBody>
      </p:sp>
    </p:spTree>
    <p:extLst>
      <p:ext uri="{BB962C8B-B14F-4D97-AF65-F5344CB8AC3E}">
        <p14:creationId xmlns:p14="http://schemas.microsoft.com/office/powerpoint/2010/main" val="33876984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3746A-CDE2-1BEF-BD94-CC660693EA0A}"/>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99D069A-4F7B-ECFE-A6F1-95C8A95578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3487" y="909000"/>
            <a:ext cx="8825026" cy="5040000"/>
          </a:xfrm>
          <a:prstGeom prst="rect">
            <a:avLst/>
          </a:prstGeom>
        </p:spPr>
      </p:pic>
      <p:sp>
        <p:nvSpPr>
          <p:cNvPr id="2" name="TextBox 1">
            <a:extLst>
              <a:ext uri="{FF2B5EF4-FFF2-40B4-BE49-F238E27FC236}">
                <a16:creationId xmlns:a16="http://schemas.microsoft.com/office/drawing/2014/main" id="{B716C468-6A09-2052-73A7-437DF3945A33}"/>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How GC and LGC Compare in Future </a:t>
            </a:r>
            <a:r>
              <a:rPr kumimoji="0" lang="en-US" sz="2400" b="1" i="0" u="sng" strike="noStrike" kern="1200" cap="none"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e+e</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Colliders Comparison</a:t>
            </a:r>
          </a:p>
        </p:txBody>
      </p:sp>
      <p:sp>
        <p:nvSpPr>
          <p:cNvPr id="3" name="Slide Number Placeholder 2">
            <a:extLst>
              <a:ext uri="{FF2B5EF4-FFF2-40B4-BE49-F238E27FC236}">
                <a16:creationId xmlns:a16="http://schemas.microsoft.com/office/drawing/2014/main" id="{CA275349-0B59-775F-299D-D2407FFC9DED}"/>
              </a:ext>
            </a:extLst>
          </p:cNvPr>
          <p:cNvSpPr>
            <a:spLocks noGrp="1"/>
          </p:cNvSpPr>
          <p:nvPr>
            <p:ph type="sldNum" sz="quarter" idx="10"/>
          </p:nvPr>
        </p:nvSpPr>
        <p:spPr/>
        <p:txBody>
          <a:bodyPr/>
          <a:lstStyle/>
          <a:p>
            <a:fld id="{A17469F9-1206-4003-9DDA-633F7BC237DB}" type="slidenum">
              <a:rPr lang="en-GB" smtClean="0"/>
              <a:t>34</a:t>
            </a:fld>
            <a:endParaRPr lang="en-GB"/>
          </a:p>
        </p:txBody>
      </p:sp>
    </p:spTree>
    <p:extLst>
      <p:ext uri="{BB962C8B-B14F-4D97-AF65-F5344CB8AC3E}">
        <p14:creationId xmlns:p14="http://schemas.microsoft.com/office/powerpoint/2010/main" val="1971407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263525-548F-B777-542A-37C15DC67EC9}"/>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76C0C73-A4A3-4329-BF54-1F1CD5356A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3730" y="909000"/>
            <a:ext cx="8824540" cy="5040000"/>
          </a:xfrm>
          <a:prstGeom prst="rect">
            <a:avLst/>
          </a:prstGeom>
        </p:spPr>
      </p:pic>
      <p:sp>
        <p:nvSpPr>
          <p:cNvPr id="2" name="TextBox 1">
            <a:extLst>
              <a:ext uri="{FF2B5EF4-FFF2-40B4-BE49-F238E27FC236}">
                <a16:creationId xmlns:a16="http://schemas.microsoft.com/office/drawing/2014/main" id="{EA634669-3B16-2E8D-D547-245199A1A124}"/>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How GC and LGC Compare in Future </a:t>
            </a:r>
            <a:r>
              <a:rPr kumimoji="0" lang="en-US" sz="2400" b="1" i="0" u="sng" strike="noStrike" kern="1200" cap="none"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e+e</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Colliders Comparison</a:t>
            </a:r>
          </a:p>
        </p:txBody>
      </p:sp>
      <p:sp>
        <p:nvSpPr>
          <p:cNvPr id="3" name="Slide Number Placeholder 2">
            <a:extLst>
              <a:ext uri="{FF2B5EF4-FFF2-40B4-BE49-F238E27FC236}">
                <a16:creationId xmlns:a16="http://schemas.microsoft.com/office/drawing/2014/main" id="{D8DF604F-D14F-96C0-4030-60ECF1A31C3D}"/>
              </a:ext>
            </a:extLst>
          </p:cNvPr>
          <p:cNvSpPr>
            <a:spLocks noGrp="1"/>
          </p:cNvSpPr>
          <p:nvPr>
            <p:ph type="sldNum" sz="quarter" idx="10"/>
          </p:nvPr>
        </p:nvSpPr>
        <p:spPr/>
        <p:txBody>
          <a:bodyPr/>
          <a:lstStyle/>
          <a:p>
            <a:fld id="{A17469F9-1206-4003-9DDA-633F7BC237DB}" type="slidenum">
              <a:rPr lang="en-GB" smtClean="0"/>
              <a:t>35</a:t>
            </a:fld>
            <a:endParaRPr lang="en-GB"/>
          </a:p>
        </p:txBody>
      </p:sp>
    </p:spTree>
    <p:extLst>
      <p:ext uri="{BB962C8B-B14F-4D97-AF65-F5344CB8AC3E}">
        <p14:creationId xmlns:p14="http://schemas.microsoft.com/office/powerpoint/2010/main" val="41970197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9BFDD1-56F7-A501-97D3-DFC2DF773F4A}"/>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D6B724A9-5685-EABD-B72A-07237304EF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3730" y="909000"/>
            <a:ext cx="8824540" cy="5040000"/>
          </a:xfrm>
          <a:prstGeom prst="rect">
            <a:avLst/>
          </a:prstGeom>
        </p:spPr>
      </p:pic>
      <p:sp>
        <p:nvSpPr>
          <p:cNvPr id="2" name="TextBox 1">
            <a:extLst>
              <a:ext uri="{FF2B5EF4-FFF2-40B4-BE49-F238E27FC236}">
                <a16:creationId xmlns:a16="http://schemas.microsoft.com/office/drawing/2014/main" id="{E00FDE5D-7FF9-EC3D-1D37-ADBE5CAB578E}"/>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How GC and LGC Compare in Future </a:t>
            </a:r>
            <a:r>
              <a:rPr kumimoji="0" lang="en-US" sz="2400" b="1" i="0" u="sng" strike="noStrike" kern="1200" cap="none"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e+e</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Colliders Comparison</a:t>
            </a:r>
          </a:p>
        </p:txBody>
      </p:sp>
      <p:sp>
        <p:nvSpPr>
          <p:cNvPr id="3" name="Slide Number Placeholder 2">
            <a:extLst>
              <a:ext uri="{FF2B5EF4-FFF2-40B4-BE49-F238E27FC236}">
                <a16:creationId xmlns:a16="http://schemas.microsoft.com/office/drawing/2014/main" id="{405F5E39-8821-5ACC-F5CE-B9217B6EF75D}"/>
              </a:ext>
            </a:extLst>
          </p:cNvPr>
          <p:cNvSpPr>
            <a:spLocks noGrp="1"/>
          </p:cNvSpPr>
          <p:nvPr>
            <p:ph type="sldNum" sz="quarter" idx="10"/>
          </p:nvPr>
        </p:nvSpPr>
        <p:spPr/>
        <p:txBody>
          <a:bodyPr/>
          <a:lstStyle/>
          <a:p>
            <a:fld id="{A17469F9-1206-4003-9DDA-633F7BC237DB}" type="slidenum">
              <a:rPr lang="en-GB" smtClean="0"/>
              <a:t>36</a:t>
            </a:fld>
            <a:endParaRPr lang="en-GB"/>
          </a:p>
        </p:txBody>
      </p:sp>
    </p:spTree>
    <p:extLst>
      <p:ext uri="{BB962C8B-B14F-4D97-AF65-F5344CB8AC3E}">
        <p14:creationId xmlns:p14="http://schemas.microsoft.com/office/powerpoint/2010/main" val="368485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15BA9B-08E0-0512-FD9B-764A1369523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E49225D-2D2F-7105-B6BF-73705A9B1A55}"/>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How GC and LGC Compare in Future </a:t>
            </a:r>
            <a:r>
              <a:rPr kumimoji="0" lang="en-US" sz="2400" b="1" i="0" u="sng" strike="noStrike" kern="1200" cap="none"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e+e</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Colliders Comparison</a:t>
            </a:r>
          </a:p>
        </p:txBody>
      </p:sp>
      <p:sp>
        <p:nvSpPr>
          <p:cNvPr id="3" name="Slide Number Placeholder 2">
            <a:extLst>
              <a:ext uri="{FF2B5EF4-FFF2-40B4-BE49-F238E27FC236}">
                <a16:creationId xmlns:a16="http://schemas.microsoft.com/office/drawing/2014/main" id="{F7E531F1-D5C9-9A46-35E9-8DFD971827E0}"/>
              </a:ext>
            </a:extLst>
          </p:cNvPr>
          <p:cNvSpPr>
            <a:spLocks noGrp="1"/>
          </p:cNvSpPr>
          <p:nvPr>
            <p:ph type="sldNum" sz="quarter" idx="10"/>
          </p:nvPr>
        </p:nvSpPr>
        <p:spPr/>
        <p:txBody>
          <a:bodyPr/>
          <a:lstStyle/>
          <a:p>
            <a:fld id="{A17469F9-1206-4003-9DDA-633F7BC237DB}" type="slidenum">
              <a:rPr lang="en-GB" smtClean="0"/>
              <a:t>37</a:t>
            </a:fld>
            <a:endParaRPr lang="en-GB"/>
          </a:p>
        </p:txBody>
      </p:sp>
      <p:pic>
        <p:nvPicPr>
          <p:cNvPr id="7" name="Picture 6">
            <a:extLst>
              <a:ext uri="{FF2B5EF4-FFF2-40B4-BE49-F238E27FC236}">
                <a16:creationId xmlns:a16="http://schemas.microsoft.com/office/drawing/2014/main" id="{3589A596-3A1E-BAB6-3010-FEA3D22CCC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3487" y="909000"/>
            <a:ext cx="8825026" cy="5040000"/>
          </a:xfrm>
          <a:prstGeom prst="rect">
            <a:avLst/>
          </a:prstGeom>
        </p:spPr>
      </p:pic>
      <p:pic>
        <p:nvPicPr>
          <p:cNvPr id="5" name="Picture 4">
            <a:extLst>
              <a:ext uri="{FF2B5EF4-FFF2-40B4-BE49-F238E27FC236}">
                <a16:creationId xmlns:a16="http://schemas.microsoft.com/office/drawing/2014/main" id="{D7D8AAA0-9A97-1C28-443A-99B6325EAD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0099" y="833734"/>
            <a:ext cx="8830892" cy="5122800"/>
          </a:xfrm>
          <a:prstGeom prst="rect">
            <a:avLst/>
          </a:prstGeom>
        </p:spPr>
      </p:pic>
    </p:spTree>
    <p:extLst>
      <p:ext uri="{BB962C8B-B14F-4D97-AF65-F5344CB8AC3E}">
        <p14:creationId xmlns:p14="http://schemas.microsoft.com/office/powerpoint/2010/main" val="7303586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20B56-55AC-94A9-8EB5-BED970042E27}"/>
            </a:ext>
          </a:extLst>
        </p:cNvPr>
        <p:cNvGrpSpPr/>
        <p:nvPr/>
      </p:nvGrpSpPr>
      <p:grpSpPr>
        <a:xfrm>
          <a:off x="0" y="0"/>
          <a:ext cx="0" cy="0"/>
          <a:chOff x="0" y="0"/>
          <a:chExt cx="0" cy="0"/>
        </a:xfrm>
      </p:grpSpPr>
      <p:pic>
        <p:nvPicPr>
          <p:cNvPr id="7" name="Picture 6" descr="A diagram of a computer component&#10;&#10;AI-generated content may be incorrect.">
            <a:extLst>
              <a:ext uri="{FF2B5EF4-FFF2-40B4-BE49-F238E27FC236}">
                <a16:creationId xmlns:a16="http://schemas.microsoft.com/office/drawing/2014/main" id="{05FE9426-BC26-A8C8-F93C-B920AF55763A}"/>
              </a:ext>
            </a:extLst>
          </p:cNvPr>
          <p:cNvPicPr>
            <a:picLocks noChangeAspect="1"/>
          </p:cNvPicPr>
          <p:nvPr/>
        </p:nvPicPr>
        <p:blipFill>
          <a:blip r:embed="rId3" cstate="print">
            <a:extLst>
              <a:ext uri="{28A0092B-C50C-407E-A947-70E740481C1C}">
                <a14:useLocalDpi xmlns:a14="http://schemas.microsoft.com/office/drawing/2010/main" val="0"/>
              </a:ext>
            </a:extLst>
          </a:blip>
          <a:srcRect b="15549"/>
          <a:stretch>
            <a:fillRect/>
          </a:stretch>
        </p:blipFill>
        <p:spPr>
          <a:xfrm>
            <a:off x="4160216" y="2680282"/>
            <a:ext cx="8031783" cy="3507867"/>
          </a:xfrm>
          <a:prstGeom prst="rect">
            <a:avLst/>
          </a:prstGeom>
        </p:spPr>
      </p:pic>
      <p:sp>
        <p:nvSpPr>
          <p:cNvPr id="2" name="TextBox 1">
            <a:extLst>
              <a:ext uri="{FF2B5EF4-FFF2-40B4-BE49-F238E27FC236}">
                <a16:creationId xmlns:a16="http://schemas.microsoft.com/office/drawing/2014/main" id="{7070D21E-B889-1A32-8214-466FA3C4671D}"/>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LGC Differences to LCF – Considerations for Upgrade</a:t>
            </a:r>
            <a:endPar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A63F4320-CB60-C9B4-A7C7-8C242E8B58AA}"/>
              </a:ext>
            </a:extLst>
          </p:cNvPr>
          <p:cNvSpPr txBox="1"/>
          <p:nvPr/>
        </p:nvSpPr>
        <p:spPr>
          <a:xfrm>
            <a:off x="253709" y="1209082"/>
            <a:ext cx="11684581" cy="4062651"/>
          </a:xfrm>
          <a:prstGeom prst="rect">
            <a:avLst/>
          </a:prstGeom>
          <a:noFill/>
        </p:spPr>
        <p:txBody>
          <a:bodyPr wrap="square" rtlCol="0">
            <a:spAutoFit/>
          </a:bodyPr>
          <a:lstStyle/>
          <a:p>
            <a:pPr marL="285750" indent="-285750">
              <a:buFont typeface="Arial" panose="020B0604020202020204" pitchFamily="34" charset="0"/>
              <a:buChar char="•"/>
            </a:pPr>
            <a:r>
              <a:rPr lang="en-US" dirty="0"/>
              <a:t>Below is schematic of LCF from LC Vision document submitted to ESPPU. Not to scale. How does LGC as conceived differ?</a:t>
            </a:r>
          </a:p>
          <a:p>
            <a:pPr marL="285750" indent="-285750">
              <a:buFont typeface="Arial" panose="020B0604020202020204" pitchFamily="34" charset="0"/>
              <a:buChar char="•"/>
            </a:pPr>
            <a:endParaRPr lang="en-US" dirty="0"/>
          </a:p>
          <a:p>
            <a:pPr marL="342900" indent="-342900">
              <a:buFont typeface="+mj-lt"/>
              <a:buAutoNum type="arabicPeriod"/>
            </a:pPr>
            <a:r>
              <a:rPr lang="en-US" dirty="0"/>
              <a:t>Instead of centrally located damping rings there are one at each end – to minimize bending of </a:t>
            </a:r>
            <a:r>
              <a:rPr lang="en-US" dirty="0" err="1"/>
              <a:t>E</a:t>
            </a:r>
            <a:r>
              <a:rPr lang="en-US" baseline="-25000" dirty="0" err="1"/>
              <a:t>drive</a:t>
            </a:r>
            <a:endParaRPr lang="en-US" baseline="-25000" dirty="0"/>
          </a:p>
          <a:p>
            <a:pPr marL="342900" indent="-342900">
              <a:buFont typeface="+mj-lt"/>
              <a:buAutoNum type="arabicPeriod"/>
            </a:pPr>
            <a:r>
              <a:rPr lang="en-US" dirty="0"/>
              <a:t>In each DR tunnel there is also a recirculation ring at </a:t>
            </a:r>
            <a:r>
              <a:rPr lang="en-US" dirty="0" err="1"/>
              <a:t>E</a:t>
            </a:r>
            <a:r>
              <a:rPr lang="en-US" baseline="-25000" dirty="0" err="1"/>
              <a:t>drive</a:t>
            </a:r>
            <a:endParaRPr lang="en-US" baseline="-25000" dirty="0"/>
          </a:p>
          <a:p>
            <a:pPr marL="342900" indent="-342900">
              <a:buFont typeface="+mj-lt"/>
              <a:buAutoNum type="arabicPeriod"/>
            </a:pPr>
            <a:r>
              <a:rPr lang="en-US" dirty="0"/>
              <a:t>Space is left within the linacs for n changeover zones – adding about 1 km</a:t>
            </a:r>
          </a:p>
          <a:p>
            <a:pPr marL="342900" indent="-342900">
              <a:buFont typeface="+mj-lt"/>
              <a:buAutoNum type="arabicPeriod"/>
            </a:pPr>
            <a:r>
              <a:rPr lang="en-US" dirty="0"/>
              <a:t>Instead of 1 bypass line parallel to the linacs, 8 are arranged octagonally</a:t>
            </a:r>
          </a:p>
          <a:p>
            <a:pPr marL="342900" indent="-342900">
              <a:buFont typeface="+mj-lt"/>
              <a:buAutoNum type="arabicPeriod"/>
            </a:pPr>
            <a:r>
              <a:rPr lang="en-US" dirty="0"/>
              <a:t>BDS includes one 1 km delay chicane either side of IPs</a:t>
            </a:r>
          </a:p>
          <a:p>
            <a:pPr marL="342900" indent="-342900">
              <a:buFont typeface="+mj-lt"/>
              <a:buAutoNum type="arabicPeriod"/>
            </a:pPr>
            <a:r>
              <a:rPr lang="en-US" dirty="0"/>
              <a:t>Instead of two detectors in parallel, there are 4 in series</a:t>
            </a:r>
          </a:p>
          <a:p>
            <a:pPr marL="342900" indent="-342900">
              <a:buFont typeface="+mj-lt"/>
              <a:buAutoNum type="arabicPeriod"/>
            </a:pPr>
            <a:r>
              <a:rPr lang="en-US" dirty="0"/>
              <a:t>Positrons are recycled = no need for high intensity source</a:t>
            </a:r>
          </a:p>
          <a:p>
            <a:pPr marL="342900" indent="-342900">
              <a:buFont typeface="+mj-lt"/>
              <a:buAutoNum type="arabicPeriod"/>
            </a:pPr>
            <a:r>
              <a:rPr lang="en-US" dirty="0"/>
              <a:t>No crossing angle, </a:t>
            </a:r>
            <a:r>
              <a:rPr lang="en-US" dirty="0" err="1"/>
              <a:t>beamsstrahlung</a:t>
            </a:r>
            <a:r>
              <a:rPr lang="en-US" dirty="0"/>
              <a:t> charge compensation instead</a:t>
            </a:r>
          </a:p>
          <a:p>
            <a:pPr marL="342900" indent="-342900">
              <a:buFont typeface="+mj-lt"/>
              <a:buAutoNum type="arabicPeriod"/>
            </a:pPr>
            <a:r>
              <a:rPr lang="en-US" dirty="0"/>
              <a:t>MW scale dumps not required – energy recovered instead</a:t>
            </a:r>
          </a:p>
          <a:p>
            <a:pPr marL="342900" indent="-342900">
              <a:buFont typeface="+mj-lt"/>
              <a:buAutoNum type="arabicPeriod"/>
            </a:pPr>
            <a:endParaRPr lang="en-US" dirty="0"/>
          </a:p>
          <a:p>
            <a:r>
              <a:rPr lang="en-US" dirty="0"/>
              <a:t>… not an exhaustive list! </a:t>
            </a:r>
          </a:p>
          <a:p>
            <a:pPr lvl="4"/>
            <a:endParaRPr lang="en-US" sz="2400" b="1" dirty="0"/>
          </a:p>
        </p:txBody>
      </p:sp>
      <p:sp>
        <p:nvSpPr>
          <p:cNvPr id="5" name="Slide Number Placeholder 4">
            <a:extLst>
              <a:ext uri="{FF2B5EF4-FFF2-40B4-BE49-F238E27FC236}">
                <a16:creationId xmlns:a16="http://schemas.microsoft.com/office/drawing/2014/main" id="{680DF9F6-2A1C-8731-BEB9-9D076ACD6262}"/>
              </a:ext>
            </a:extLst>
          </p:cNvPr>
          <p:cNvSpPr>
            <a:spLocks noGrp="1"/>
          </p:cNvSpPr>
          <p:nvPr>
            <p:ph type="sldNum" sz="quarter" idx="10"/>
          </p:nvPr>
        </p:nvSpPr>
        <p:spPr/>
        <p:txBody>
          <a:bodyPr/>
          <a:lstStyle/>
          <a:p>
            <a:fld id="{A17469F9-1206-4003-9DDA-633F7BC237DB}" type="slidenum">
              <a:rPr lang="en-GB" smtClean="0"/>
              <a:t>38</a:t>
            </a:fld>
            <a:endParaRPr lang="en-GB"/>
          </a:p>
        </p:txBody>
      </p:sp>
    </p:spTree>
    <p:extLst>
      <p:ext uri="{BB962C8B-B14F-4D97-AF65-F5344CB8AC3E}">
        <p14:creationId xmlns:p14="http://schemas.microsoft.com/office/powerpoint/2010/main" val="11073222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EC54D5-09F6-A226-B452-FB904E69228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05001CE8-A145-33BB-B76D-1AA06811F58C}"/>
              </a:ext>
            </a:extLst>
          </p:cNvPr>
          <p:cNvSpPr txBox="1"/>
          <p:nvPr/>
        </p:nvSpPr>
        <p:spPr>
          <a:xfrm>
            <a:off x="403340" y="899973"/>
            <a:ext cx="11380981" cy="5262979"/>
          </a:xfrm>
          <a:prstGeom prst="rect">
            <a:avLst/>
          </a:prstGeom>
          <a:noFill/>
        </p:spPr>
        <p:txBody>
          <a:bodyPr wrap="square" rtlCol="0">
            <a:spAutoFit/>
          </a:bodyPr>
          <a:lstStyle/>
          <a:p>
            <a:pPr marL="285750" indent="-285750">
              <a:buFont typeface="Arial" panose="020B0604020202020204" pitchFamily="34" charset="0"/>
              <a:buChar char="•"/>
            </a:pPr>
            <a:r>
              <a:rPr lang="en-GB" sz="1600" b="1" dirty="0"/>
              <a:t>Ghost Collider</a:t>
            </a:r>
            <a:r>
              <a:rPr lang="en-GB" sz="1600" dirty="0"/>
              <a:t> introduces </a:t>
            </a:r>
            <a:r>
              <a:rPr lang="en-GB" sz="1600" i="1" dirty="0"/>
              <a:t>ghost bunches </a:t>
            </a:r>
            <a:r>
              <a:rPr lang="en-GB" sz="1600" dirty="0"/>
              <a:t>– net neutral within linacs (high-low for energy recovery), and at collision (high-high for charge compensation of beam-beam). Parasitic collisions are allowed, but interactions (hard and e-m) negligible – </a:t>
            </a:r>
            <a:r>
              <a:rPr lang="en-GB" sz="1600" dirty="0">
                <a:solidFill>
                  <a:srgbClr val="FF0000"/>
                </a:solidFill>
              </a:rPr>
              <a:t>need demo! </a:t>
            </a:r>
            <a:r>
              <a:rPr lang="en-GB" sz="1600" dirty="0"/>
              <a:t>HOMs eliminated to first order – </a:t>
            </a:r>
            <a:r>
              <a:rPr lang="en-GB" sz="1600" dirty="0">
                <a:solidFill>
                  <a:srgbClr val="FF0000"/>
                </a:solidFill>
              </a:rPr>
              <a:t>need demo!</a:t>
            </a:r>
            <a:r>
              <a:rPr lang="en-GB" sz="1600" dirty="0"/>
              <a:t> Charge separation instability avoided through use of small disruption – </a:t>
            </a:r>
            <a:r>
              <a:rPr lang="en-GB" sz="1600" dirty="0">
                <a:solidFill>
                  <a:srgbClr val="FF0000"/>
                </a:solidFill>
              </a:rPr>
              <a:t>need demo! </a:t>
            </a:r>
            <a:r>
              <a:rPr lang="en-GB" sz="1600" dirty="0"/>
              <a:t>Allows IP’s to be arranged in series without crossing angle. Power consumption dominated by SR loss and degradation in half-energy turn around arcs.</a:t>
            </a:r>
            <a:endParaRPr lang="en-GB" sz="1600" b="1"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endParaRPr lang="en-GB" sz="1600" dirty="0"/>
          </a:p>
          <a:p>
            <a:pPr marL="285750" indent="-285750">
              <a:buFont typeface="Arial" panose="020B0604020202020204" pitchFamily="34" charset="0"/>
              <a:buChar char="•"/>
            </a:pPr>
            <a:r>
              <a:rPr lang="en-GB" sz="1600" b="1" dirty="0"/>
              <a:t>Linear Ghost Collider</a:t>
            </a:r>
            <a:r>
              <a:rPr lang="en-GB" sz="1600" dirty="0"/>
              <a:t> adopts ghost bunches as above. Turn around arcs eliminated by: altering topology, using ghost partners as drive bunches, and employing linac staging – </a:t>
            </a:r>
            <a:r>
              <a:rPr lang="en-GB" sz="1600" dirty="0">
                <a:solidFill>
                  <a:srgbClr val="FF0000"/>
                </a:solidFill>
              </a:rPr>
              <a:t>need demo!</a:t>
            </a:r>
            <a:r>
              <a:rPr lang="en-GB" sz="1600" dirty="0"/>
              <a:t> SR loss and degradation thereby nearly eliminated resulting in greater efficiency.</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b="1" dirty="0"/>
              <a:t>An LGC</a:t>
            </a:r>
            <a:r>
              <a:rPr lang="en-GB" sz="1600" dirty="0"/>
              <a:t> based upgrade of </a:t>
            </a:r>
            <a:r>
              <a:rPr lang="en-GB" sz="1600" b="1" dirty="0">
                <a:solidFill>
                  <a:schemeClr val="accent2">
                    <a:lumMod val="75000"/>
                  </a:schemeClr>
                </a:solidFill>
              </a:rPr>
              <a:t>LCF</a:t>
            </a:r>
            <a:r>
              <a:rPr lang="en-GB" sz="1600" dirty="0"/>
              <a:t> comprises a viable path to</a:t>
            </a:r>
            <a:r>
              <a:rPr lang="en-GB" sz="1600" b="1" dirty="0"/>
              <a:t> luminosity of 10</a:t>
            </a:r>
            <a:r>
              <a:rPr lang="en-GB" sz="1600" b="1" baseline="30000" dirty="0"/>
              <a:t>36</a:t>
            </a:r>
            <a:r>
              <a:rPr lang="en-GB" sz="1600" b="1" dirty="0"/>
              <a:t> cm</a:t>
            </a:r>
            <a:r>
              <a:rPr lang="en-GB" sz="1600" b="1" baseline="30000" dirty="0"/>
              <a:t>-2</a:t>
            </a:r>
            <a:r>
              <a:rPr lang="en-GB" sz="1600" b="1" dirty="0"/>
              <a:t>s</a:t>
            </a:r>
            <a:r>
              <a:rPr lang="en-GB" sz="1600" b="1" baseline="30000" dirty="0"/>
              <a:t>-1</a:t>
            </a:r>
            <a:r>
              <a:rPr lang="en-GB" sz="1600" b="1" dirty="0"/>
              <a:t> in </a:t>
            </a:r>
            <a:r>
              <a:rPr lang="en-GB" sz="1600" b="1" dirty="0" err="1"/>
              <a:t>e+e</a:t>
            </a:r>
            <a:r>
              <a:rPr lang="en-GB" sz="1600" b="1" dirty="0"/>
              <a:t>- at 550 GeV with estimated power consumption of 160 MW </a:t>
            </a:r>
            <a:r>
              <a:rPr lang="en-GB" sz="1600" dirty="0"/>
              <a:t>(comfortably within CERN site power limits). This would allow </a:t>
            </a:r>
            <a:r>
              <a:rPr lang="en-US" sz="1600" dirty="0"/>
              <a:t>exploration of the Higgs vacuum potential with percent-levels measurement of the tri-linear Higgs coupling.</a:t>
            </a: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LGC will scale to lower </a:t>
            </a:r>
            <a:r>
              <a:rPr lang="en-GB" sz="1600" dirty="0" err="1"/>
              <a:t>CoM</a:t>
            </a:r>
            <a:r>
              <a:rPr lang="en-GB" sz="1600" dirty="0"/>
              <a:t> energies similarly to other linear colliders. </a:t>
            </a:r>
            <a:endParaRPr lang="en-GB" sz="1600" b="1" dirty="0"/>
          </a:p>
        </p:txBody>
      </p:sp>
      <p:sp>
        <p:nvSpPr>
          <p:cNvPr id="2" name="TextBox 1">
            <a:extLst>
              <a:ext uri="{FF2B5EF4-FFF2-40B4-BE49-F238E27FC236}">
                <a16:creationId xmlns:a16="http://schemas.microsoft.com/office/drawing/2014/main" id="{CEC158A3-2E5A-8705-BD2E-52FFF5BD14AB}"/>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Conclusion: GC &amp; LGC – Efficient &amp; High Luminosity Linear Colliders </a:t>
            </a:r>
            <a:endPar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3" name="Slide Number Placeholder 2">
            <a:extLst>
              <a:ext uri="{FF2B5EF4-FFF2-40B4-BE49-F238E27FC236}">
                <a16:creationId xmlns:a16="http://schemas.microsoft.com/office/drawing/2014/main" id="{44B01AAD-B18D-7332-24E0-AB9547ADB394}"/>
              </a:ext>
            </a:extLst>
          </p:cNvPr>
          <p:cNvSpPr>
            <a:spLocks noGrp="1"/>
          </p:cNvSpPr>
          <p:nvPr>
            <p:ph type="sldNum" sz="quarter" idx="10"/>
          </p:nvPr>
        </p:nvSpPr>
        <p:spPr/>
        <p:txBody>
          <a:bodyPr/>
          <a:lstStyle/>
          <a:p>
            <a:fld id="{A17469F9-1206-4003-9DDA-633F7BC237DB}" type="slidenum">
              <a:rPr lang="en-GB" smtClean="0"/>
              <a:t>39</a:t>
            </a:fld>
            <a:endParaRPr lang="en-GB"/>
          </a:p>
        </p:txBody>
      </p:sp>
      <p:pic>
        <p:nvPicPr>
          <p:cNvPr id="32" name="Picture 31">
            <a:extLst>
              <a:ext uri="{FF2B5EF4-FFF2-40B4-BE49-F238E27FC236}">
                <a16:creationId xmlns:a16="http://schemas.microsoft.com/office/drawing/2014/main" id="{458E7DCE-0832-E9EE-E807-7F1030D1AF38}"/>
              </a:ext>
            </a:extLst>
          </p:cNvPr>
          <p:cNvPicPr>
            <a:picLocks noChangeAspect="1"/>
          </p:cNvPicPr>
          <p:nvPr/>
        </p:nvPicPr>
        <p:blipFill>
          <a:blip r:embed="rId3"/>
          <a:stretch>
            <a:fillRect/>
          </a:stretch>
        </p:blipFill>
        <p:spPr>
          <a:xfrm>
            <a:off x="4455952" y="1976844"/>
            <a:ext cx="5860311" cy="691930"/>
          </a:xfrm>
          <a:prstGeom prst="rect">
            <a:avLst/>
          </a:prstGeom>
        </p:spPr>
      </p:pic>
      <p:pic>
        <p:nvPicPr>
          <p:cNvPr id="9" name="Picture 8">
            <a:extLst>
              <a:ext uri="{FF2B5EF4-FFF2-40B4-BE49-F238E27FC236}">
                <a16:creationId xmlns:a16="http://schemas.microsoft.com/office/drawing/2014/main" id="{B647FA36-1627-CE78-A8A1-1B0B892E452D}"/>
              </a:ext>
            </a:extLst>
          </p:cNvPr>
          <p:cNvPicPr>
            <a:picLocks noChangeAspect="1"/>
          </p:cNvPicPr>
          <p:nvPr/>
        </p:nvPicPr>
        <p:blipFill>
          <a:blip r:embed="rId4" cstate="print">
            <a:extLst>
              <a:ext uri="{28A0092B-C50C-407E-A947-70E740481C1C}">
                <a14:useLocalDpi xmlns:a14="http://schemas.microsoft.com/office/drawing/2010/main" val="0"/>
              </a:ext>
            </a:extLst>
          </a:blip>
          <a:srcRect b="40545"/>
          <a:stretch>
            <a:fillRect/>
          </a:stretch>
        </p:blipFill>
        <p:spPr>
          <a:xfrm>
            <a:off x="4817677" y="3489517"/>
            <a:ext cx="5136859" cy="950132"/>
          </a:xfrm>
          <a:prstGeom prst="rect">
            <a:avLst/>
          </a:prstGeom>
        </p:spPr>
      </p:pic>
      <p:pic>
        <p:nvPicPr>
          <p:cNvPr id="11" name="Picture 10">
            <a:extLst>
              <a:ext uri="{FF2B5EF4-FFF2-40B4-BE49-F238E27FC236}">
                <a16:creationId xmlns:a16="http://schemas.microsoft.com/office/drawing/2014/main" id="{86EE4BFF-1689-17E0-4B6C-0CE71232BF6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81506" y="5145334"/>
            <a:ext cx="2659532" cy="1542794"/>
          </a:xfrm>
          <a:prstGeom prst="rect">
            <a:avLst/>
          </a:prstGeom>
        </p:spPr>
      </p:pic>
    </p:spTree>
    <p:extLst>
      <p:ext uri="{BB962C8B-B14F-4D97-AF65-F5344CB8AC3E}">
        <p14:creationId xmlns:p14="http://schemas.microsoft.com/office/powerpoint/2010/main" val="1874420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AA2D4-0B14-2C7C-0C42-C4241C51DD7A}"/>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880BAC88-F627-BEDF-7DB7-BADB96D50B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600" y="1500698"/>
            <a:ext cx="6303590" cy="3600000"/>
          </a:xfrm>
          <a:prstGeom prst="rect">
            <a:avLst/>
          </a:prstGeom>
        </p:spPr>
      </p:pic>
      <p:sp>
        <p:nvSpPr>
          <p:cNvPr id="2" name="TextBox 1">
            <a:extLst>
              <a:ext uri="{FF2B5EF4-FFF2-40B4-BE49-F238E27FC236}">
                <a16:creationId xmlns:a16="http://schemas.microsoft.com/office/drawing/2014/main" id="{3CA415B8-0D15-F6AA-EC6D-82C421E74DF1}"/>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Addressing the Drawbacks of FCC-ee Alternatives…</a:t>
            </a:r>
          </a:p>
        </p:txBody>
      </p:sp>
      <p:sp>
        <p:nvSpPr>
          <p:cNvPr id="27" name="TextBox 26">
            <a:extLst>
              <a:ext uri="{FF2B5EF4-FFF2-40B4-BE49-F238E27FC236}">
                <a16:creationId xmlns:a16="http://schemas.microsoft.com/office/drawing/2014/main" id="{7CBE6E92-70AA-E00B-7499-48A8C04D85CA}"/>
              </a:ext>
            </a:extLst>
          </p:cNvPr>
          <p:cNvSpPr txBox="1"/>
          <p:nvPr/>
        </p:nvSpPr>
        <p:spPr>
          <a:xfrm>
            <a:off x="369285" y="845167"/>
            <a:ext cx="10559972" cy="3785652"/>
          </a:xfrm>
          <a:prstGeom prst="rect">
            <a:avLst/>
          </a:prstGeom>
          <a:noFill/>
        </p:spPr>
        <p:txBody>
          <a:bodyPr wrap="square" rtlCol="0">
            <a:spAutoFit/>
          </a:bodyPr>
          <a:lstStyle/>
          <a:p>
            <a:pPr marL="342900" indent="-342900" algn="just">
              <a:buFont typeface="Arial" panose="020B0604020202020204" pitchFamily="34" charset="0"/>
              <a:buChar char="•"/>
            </a:pPr>
            <a:r>
              <a:rPr lang="en-GB" sz="2000" dirty="0"/>
              <a:t>Plot shows as a function of </a:t>
            </a:r>
            <a:r>
              <a:rPr lang="en-GB" sz="2000" dirty="0" err="1"/>
              <a:t>CoM</a:t>
            </a:r>
            <a:r>
              <a:rPr lang="en-GB" sz="2000" dirty="0"/>
              <a:t> energy the: “Integrated luminosity over all experiments per year of nominal operation, per unit of electricity consumption”</a:t>
            </a:r>
          </a:p>
          <a:p>
            <a:pPr marL="342900" indent="-342900" algn="just">
              <a:buFont typeface="Arial" panose="020B0604020202020204" pitchFamily="34" charset="0"/>
              <a:buChar char="•"/>
            </a:pPr>
            <a:endParaRPr lang="en-GB" sz="2000" b="1" i="1" dirty="0"/>
          </a:p>
          <a:p>
            <a:pPr algn="just"/>
            <a:endParaRPr lang="en-GB" sz="2000" b="1" i="1" dirty="0"/>
          </a:p>
          <a:p>
            <a:pPr algn="just"/>
            <a:endParaRPr lang="en-GB" sz="2000" b="1" i="1" dirty="0"/>
          </a:p>
          <a:p>
            <a:pPr algn="just"/>
            <a:endParaRPr lang="en-GB" sz="2000" b="1" i="1" dirty="0"/>
          </a:p>
          <a:p>
            <a:pPr algn="just"/>
            <a:endParaRPr lang="en-GB" sz="2000" b="1" i="1" dirty="0"/>
          </a:p>
          <a:p>
            <a:pPr algn="just"/>
            <a:endParaRPr lang="en-GB" sz="2000" b="1" i="1" dirty="0"/>
          </a:p>
          <a:p>
            <a:pPr algn="just"/>
            <a:endParaRPr lang="en-GB" sz="2000" b="1" i="1" dirty="0"/>
          </a:p>
          <a:p>
            <a:pPr algn="just"/>
            <a:endParaRPr lang="en-GB" sz="2000" b="1" i="1" dirty="0"/>
          </a:p>
          <a:p>
            <a:pPr algn="just"/>
            <a:endParaRPr lang="en-GB" sz="2000" b="1" i="1" dirty="0"/>
          </a:p>
          <a:p>
            <a:pPr algn="just"/>
            <a:endParaRPr lang="en-GB" sz="2000" b="1" i="1" dirty="0"/>
          </a:p>
        </p:txBody>
      </p:sp>
      <p:sp>
        <p:nvSpPr>
          <p:cNvPr id="3" name="Slide Number Placeholder 2">
            <a:extLst>
              <a:ext uri="{FF2B5EF4-FFF2-40B4-BE49-F238E27FC236}">
                <a16:creationId xmlns:a16="http://schemas.microsoft.com/office/drawing/2014/main" id="{BDB1E64B-7C13-3969-E4D7-EAEF12263D13}"/>
              </a:ext>
            </a:extLst>
          </p:cNvPr>
          <p:cNvSpPr>
            <a:spLocks noGrp="1"/>
          </p:cNvSpPr>
          <p:nvPr>
            <p:ph type="sldNum" sz="quarter" idx="10"/>
          </p:nvPr>
        </p:nvSpPr>
        <p:spPr/>
        <p:txBody>
          <a:bodyPr/>
          <a:lstStyle/>
          <a:p>
            <a:fld id="{A17469F9-1206-4003-9DDA-633F7BC237DB}" type="slidenum">
              <a:rPr lang="en-GB" smtClean="0"/>
              <a:t>4</a:t>
            </a:fld>
            <a:endParaRPr lang="en-GB"/>
          </a:p>
        </p:txBody>
      </p:sp>
      <p:pic>
        <p:nvPicPr>
          <p:cNvPr id="8" name="Picture 7">
            <a:extLst>
              <a:ext uri="{FF2B5EF4-FFF2-40B4-BE49-F238E27FC236}">
                <a16:creationId xmlns:a16="http://schemas.microsoft.com/office/drawing/2014/main" id="{B6B7D9DF-476B-84C8-A03D-CDBC41A57238}"/>
              </a:ext>
            </a:extLst>
          </p:cNvPr>
          <p:cNvPicPr>
            <a:picLocks noChangeAspect="1"/>
          </p:cNvPicPr>
          <p:nvPr/>
        </p:nvPicPr>
        <p:blipFill>
          <a:blip r:embed="rId4"/>
          <a:stretch>
            <a:fillRect/>
          </a:stretch>
        </p:blipFill>
        <p:spPr>
          <a:xfrm>
            <a:off x="7509744" y="1281302"/>
            <a:ext cx="3051180" cy="1389982"/>
          </a:xfrm>
          <a:prstGeom prst="rect">
            <a:avLst/>
          </a:prstGeom>
          <a:ln>
            <a:solidFill>
              <a:schemeClr val="tx1"/>
            </a:solidFill>
          </a:ln>
        </p:spPr>
      </p:pic>
      <p:cxnSp>
        <p:nvCxnSpPr>
          <p:cNvPr id="10" name="Straight Arrow Connector 9">
            <a:extLst>
              <a:ext uri="{FF2B5EF4-FFF2-40B4-BE49-F238E27FC236}">
                <a16:creationId xmlns:a16="http://schemas.microsoft.com/office/drawing/2014/main" id="{D4A162C9-2D6D-8804-7954-7F2F9255190A}"/>
              </a:ext>
            </a:extLst>
          </p:cNvPr>
          <p:cNvCxnSpPr>
            <a:cxnSpLocks/>
          </p:cNvCxnSpPr>
          <p:nvPr/>
        </p:nvCxnSpPr>
        <p:spPr>
          <a:xfrm>
            <a:off x="4792363" y="2890704"/>
            <a:ext cx="2200570" cy="1307967"/>
          </a:xfrm>
          <a:prstGeom prst="straightConnector1">
            <a:avLst/>
          </a:prstGeom>
          <a:ln w="57150">
            <a:solidFill>
              <a:schemeClr val="accent2">
                <a:lumMod val="75000"/>
              </a:schemeClr>
            </a:solidFill>
            <a:headEnd type="triangle" w="lg" len="lg"/>
            <a:tailEnd type="none" w="med" len="med"/>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04B3608B-7EDD-F368-0D22-39E353AC13F8}"/>
              </a:ext>
            </a:extLst>
          </p:cNvPr>
          <p:cNvSpPr/>
          <p:nvPr/>
        </p:nvSpPr>
        <p:spPr>
          <a:xfrm>
            <a:off x="4562692" y="2732183"/>
            <a:ext cx="242371" cy="209321"/>
          </a:xfrm>
          <a:prstGeom prst="ellipse">
            <a:avLst/>
          </a:prstGeom>
          <a:noFill/>
          <a:ln w="381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D23E09BF-A8BE-16B9-E295-7845EFAEF3AE}"/>
              </a:ext>
            </a:extLst>
          </p:cNvPr>
          <p:cNvSpPr txBox="1"/>
          <p:nvPr/>
        </p:nvSpPr>
        <p:spPr>
          <a:xfrm>
            <a:off x="6992933" y="4198671"/>
            <a:ext cx="2727310" cy="646331"/>
          </a:xfrm>
          <a:prstGeom prst="rect">
            <a:avLst/>
          </a:prstGeom>
          <a:noFill/>
          <a:ln w="38100">
            <a:solidFill>
              <a:schemeClr val="accent2">
                <a:lumMod val="75000"/>
              </a:schemeClr>
            </a:solidFill>
          </a:ln>
        </p:spPr>
        <p:txBody>
          <a:bodyPr wrap="square" rtlCol="0">
            <a:spAutoFit/>
          </a:bodyPr>
          <a:lstStyle/>
          <a:p>
            <a:r>
              <a:rPr lang="en-GB" dirty="0"/>
              <a:t>We choose to improve this point = </a:t>
            </a:r>
            <a:r>
              <a:rPr lang="en-GB" b="1" dirty="0"/>
              <a:t>LCF @ 550 GeV</a:t>
            </a:r>
          </a:p>
        </p:txBody>
      </p:sp>
      <p:sp>
        <p:nvSpPr>
          <p:cNvPr id="9" name="TextBox 8">
            <a:extLst>
              <a:ext uri="{FF2B5EF4-FFF2-40B4-BE49-F238E27FC236}">
                <a16:creationId xmlns:a16="http://schemas.microsoft.com/office/drawing/2014/main" id="{AD3F7C96-F8A5-A651-E388-9565A413CC44}"/>
              </a:ext>
            </a:extLst>
          </p:cNvPr>
          <p:cNvSpPr txBox="1"/>
          <p:nvPr/>
        </p:nvSpPr>
        <p:spPr>
          <a:xfrm>
            <a:off x="982060" y="5133555"/>
            <a:ext cx="9902649" cy="1477328"/>
          </a:xfrm>
          <a:prstGeom prst="rect">
            <a:avLst/>
          </a:prstGeom>
          <a:noFill/>
          <a:ln w="38100">
            <a:solidFill>
              <a:schemeClr val="accent2">
                <a:lumMod val="75000"/>
              </a:schemeClr>
            </a:solidFill>
          </a:ln>
        </p:spPr>
        <p:txBody>
          <a:bodyPr wrap="square" rtlCol="0">
            <a:spAutoFit/>
          </a:bodyPr>
          <a:lstStyle/>
          <a:p>
            <a:r>
              <a:rPr lang="en-GB" dirty="0"/>
              <a:t>Motivation from ESPP: </a:t>
            </a:r>
            <a:r>
              <a:rPr lang="en-US" i="1" dirty="0"/>
              <a:t>“</a:t>
            </a:r>
            <a:r>
              <a:rPr lang="en-GB" i="1" dirty="0"/>
              <a:t>A particularly interesting prospect is to design and possibly build an energy efficient, ultra-high luminosity ERL-based electron-positron collider, which would enable the exploration of the Higgs vacuum potential with a precise measurement of the tri-linear Higgs coupling. The </a:t>
            </a:r>
            <a:r>
              <a:rPr lang="en-GB" i="1" dirty="0" err="1"/>
              <a:t>e+e</a:t>
            </a:r>
            <a:r>
              <a:rPr lang="en-GB" i="1" dirty="0"/>
              <a:t>- → ZH → HH production cross-section is maximal near 500 GeV collision energy with a value of about 0.1 fb. For percent-level measurements, </a:t>
            </a:r>
            <a:r>
              <a:rPr lang="en-GB" b="1" i="1" dirty="0"/>
              <a:t>a luminosity of 10</a:t>
            </a:r>
            <a:r>
              <a:rPr lang="en-GB" b="1" i="1" baseline="30000" dirty="0"/>
              <a:t>36</a:t>
            </a:r>
            <a:r>
              <a:rPr lang="en-GB" b="1" i="1" dirty="0"/>
              <a:t> cm</a:t>
            </a:r>
            <a:r>
              <a:rPr lang="en-GB" b="1" i="1" baseline="30000" dirty="0"/>
              <a:t>-2</a:t>
            </a:r>
            <a:r>
              <a:rPr lang="en-GB" b="1" i="1" dirty="0"/>
              <a:t>s</a:t>
            </a:r>
            <a:r>
              <a:rPr lang="en-GB" b="1" i="1" baseline="30000" dirty="0"/>
              <a:t>-1</a:t>
            </a:r>
            <a:r>
              <a:rPr lang="en-GB" b="1" i="1" dirty="0"/>
              <a:t> is required</a:t>
            </a:r>
            <a:r>
              <a:rPr lang="en-GB" i="1" dirty="0"/>
              <a:t>.</a:t>
            </a:r>
            <a:r>
              <a:rPr lang="en-US" i="1" dirty="0"/>
              <a:t>”</a:t>
            </a:r>
          </a:p>
        </p:txBody>
      </p:sp>
      <p:pic>
        <p:nvPicPr>
          <p:cNvPr id="4" name="Picture 3">
            <a:extLst>
              <a:ext uri="{FF2B5EF4-FFF2-40B4-BE49-F238E27FC236}">
                <a16:creationId xmlns:a16="http://schemas.microsoft.com/office/drawing/2014/main" id="{DDEABC48-CF6E-FFFF-53AD-2DD05E2C56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75861" y="2695775"/>
            <a:ext cx="4165533" cy="1384489"/>
          </a:xfrm>
          <a:prstGeom prst="rect">
            <a:avLst/>
          </a:prstGeom>
        </p:spPr>
      </p:pic>
      <p:sp>
        <p:nvSpPr>
          <p:cNvPr id="5" name="Rectangle: Rounded Corners 4">
            <a:extLst>
              <a:ext uri="{FF2B5EF4-FFF2-40B4-BE49-F238E27FC236}">
                <a16:creationId xmlns:a16="http://schemas.microsoft.com/office/drawing/2014/main" id="{C1D387E7-14A5-A4F9-9778-27C6E87FFB47}"/>
              </a:ext>
            </a:extLst>
          </p:cNvPr>
          <p:cNvSpPr/>
          <p:nvPr/>
        </p:nvSpPr>
        <p:spPr>
          <a:xfrm>
            <a:off x="10678724" y="2695775"/>
            <a:ext cx="467513" cy="1431608"/>
          </a:xfrm>
          <a:prstGeom prst="roundRect">
            <a:avLst/>
          </a:prstGeom>
          <a:noFill/>
          <a:ln w="28575">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78275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7F7271-E35D-481B-3BD5-A34F10336F7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B16DEFF-50A5-D295-DDC2-3E50B2C8CC67}"/>
              </a:ext>
            </a:extLst>
          </p:cNvPr>
          <p:cNvSpPr txBox="1"/>
          <p:nvPr/>
        </p:nvSpPr>
        <p:spPr>
          <a:xfrm>
            <a:off x="253710" y="400802"/>
            <a:ext cx="11684581"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Acknowledgements</a:t>
            </a:r>
            <a:endParaRPr kumimoji="0" lang="en-US" sz="28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17" name="Slide Number Placeholder 16">
            <a:extLst>
              <a:ext uri="{FF2B5EF4-FFF2-40B4-BE49-F238E27FC236}">
                <a16:creationId xmlns:a16="http://schemas.microsoft.com/office/drawing/2014/main" id="{48D51639-B429-5F13-4235-79119838604C}"/>
              </a:ext>
            </a:extLst>
          </p:cNvPr>
          <p:cNvSpPr>
            <a:spLocks noGrp="1"/>
          </p:cNvSpPr>
          <p:nvPr>
            <p:ph type="sldNum" sz="quarter" idx="10"/>
          </p:nvPr>
        </p:nvSpPr>
        <p:spPr/>
        <p:txBody>
          <a:bodyPr/>
          <a:lstStyle/>
          <a:p>
            <a:fld id="{A17469F9-1206-4003-9DDA-633F7BC237DB}" type="slidenum">
              <a:rPr lang="en-GB" smtClean="0"/>
              <a:t>40</a:t>
            </a:fld>
            <a:endParaRPr lang="en-GB"/>
          </a:p>
        </p:txBody>
      </p:sp>
      <p:sp>
        <p:nvSpPr>
          <p:cNvPr id="4" name="TextBox 3">
            <a:extLst>
              <a:ext uri="{FF2B5EF4-FFF2-40B4-BE49-F238E27FC236}">
                <a16:creationId xmlns:a16="http://schemas.microsoft.com/office/drawing/2014/main" id="{CC3797D4-CD86-F3A2-1353-218363245935}"/>
              </a:ext>
            </a:extLst>
          </p:cNvPr>
          <p:cNvSpPr txBox="1"/>
          <p:nvPr/>
        </p:nvSpPr>
        <p:spPr>
          <a:xfrm>
            <a:off x="458752" y="1050276"/>
            <a:ext cx="11140581" cy="5509200"/>
          </a:xfrm>
          <a:prstGeom prst="rect">
            <a:avLst/>
          </a:prstGeom>
          <a:noFill/>
        </p:spPr>
        <p:txBody>
          <a:bodyPr wrap="square" rtlCol="0">
            <a:spAutoFit/>
          </a:bodyPr>
          <a:lstStyle/>
          <a:p>
            <a:r>
              <a:rPr lang="en-GB" sz="1600" dirty="0"/>
              <a:t>Further details in the following IPAC 2026 pre-press proceedings, journal articles to follow:</a:t>
            </a:r>
          </a:p>
          <a:p>
            <a:endParaRPr lang="en-GB" sz="1600" dirty="0"/>
          </a:p>
          <a:p>
            <a:pPr lvl="1"/>
            <a:r>
              <a:rPr lang="en-US" sz="1600" i="1" dirty="0"/>
              <a:t>The Ghost Collider: An Innovative Higgs Factory</a:t>
            </a:r>
          </a:p>
          <a:p>
            <a:pPr lvl="1"/>
            <a:r>
              <a:rPr lang="en-US" sz="1600" i="1" dirty="0">
                <a:hlinkClick r:id="rId2"/>
              </a:rPr>
              <a:t>https://www.ipac26.org/prepress/doi/jacow-ipac2026-moo1t02/index.html</a:t>
            </a:r>
            <a:r>
              <a:rPr lang="en-US" sz="1600" i="1" dirty="0"/>
              <a:t> </a:t>
            </a:r>
            <a:endParaRPr lang="en-GB" sz="1600" i="1" dirty="0"/>
          </a:p>
          <a:p>
            <a:endParaRPr lang="en-GB" sz="1600" i="1" dirty="0"/>
          </a:p>
          <a:p>
            <a:pPr lvl="1"/>
            <a:r>
              <a:rPr lang="en-US" sz="1600" i="1" dirty="0"/>
              <a:t>The Linear Ghost Collider: An Efficient Higgs Factory</a:t>
            </a:r>
          </a:p>
          <a:p>
            <a:pPr lvl="1"/>
            <a:r>
              <a:rPr lang="en-GB" sz="1600" i="1" dirty="0">
                <a:hlinkClick r:id="rId3"/>
              </a:rPr>
              <a:t>https://www.ipac26.org/prepress/doi/jacow-ipac2026-mop1022/index.html</a:t>
            </a:r>
            <a:r>
              <a:rPr lang="en-GB" sz="1600" i="1" dirty="0"/>
              <a:t> </a:t>
            </a:r>
          </a:p>
          <a:p>
            <a:endParaRPr lang="en-GB" sz="1600" i="1" dirty="0"/>
          </a:p>
          <a:p>
            <a:pPr lvl="1"/>
            <a:r>
              <a:rPr lang="en-US" sz="1600" i="1" dirty="0"/>
              <a:t>Chromaticity compensation of a ghost collider</a:t>
            </a:r>
          </a:p>
          <a:p>
            <a:pPr lvl="1"/>
            <a:r>
              <a:rPr lang="en-GB" sz="1600" i="1" dirty="0">
                <a:hlinkClick r:id="rId4"/>
              </a:rPr>
              <a:t>https://www.ipac26.org/prepress/doi/jacow-ipac2026-wep1313/index.html</a:t>
            </a:r>
            <a:r>
              <a:rPr lang="en-GB" sz="1600" i="1" dirty="0"/>
              <a:t> </a:t>
            </a:r>
          </a:p>
          <a:p>
            <a:endParaRPr lang="en-GB" sz="1600" i="1" dirty="0"/>
          </a:p>
          <a:p>
            <a:pPr algn="ctr"/>
            <a:endParaRPr lang="en-GB" sz="1600" i="1" dirty="0"/>
          </a:p>
          <a:p>
            <a:pPr algn="ctr"/>
            <a:r>
              <a:rPr lang="en-GB" sz="1600" i="1" dirty="0"/>
              <a:t>Thanks to my co-authors:</a:t>
            </a:r>
          </a:p>
          <a:p>
            <a:pPr algn="ctr"/>
            <a:endParaRPr lang="en-GB" sz="1600" i="1" dirty="0"/>
          </a:p>
          <a:p>
            <a:pPr algn="ctr"/>
            <a:r>
              <a:rPr lang="en-GB" sz="1600" i="1" dirty="0"/>
              <a:t>Andrew Hutton, Bamunuvita (Randy) Gamage (</a:t>
            </a:r>
            <a:r>
              <a:rPr lang="en-GB" sz="1600" i="1" dirty="0" err="1"/>
              <a:t>JLab</a:t>
            </a:r>
            <a:r>
              <a:rPr lang="en-GB" sz="1600" i="1" dirty="0"/>
              <a:t>)</a:t>
            </a:r>
          </a:p>
          <a:p>
            <a:pPr algn="ctr"/>
            <a:r>
              <a:rPr lang="en-GB" sz="1600" i="1" dirty="0"/>
              <a:t>Rob Apsimon, Mohit Joshi (Lancaster) </a:t>
            </a:r>
          </a:p>
          <a:p>
            <a:pPr algn="ctr"/>
            <a:r>
              <a:rPr lang="en-GB" sz="1600" i="1" dirty="0"/>
              <a:t>Kaoru Yokoya (KEK)</a:t>
            </a:r>
          </a:p>
          <a:p>
            <a:pPr algn="ctr"/>
            <a:endParaRPr lang="en-GB" sz="1600" i="1" dirty="0"/>
          </a:p>
          <a:p>
            <a:pPr algn="ctr"/>
            <a:r>
              <a:rPr lang="en-GB" sz="1600" i="1" dirty="0"/>
              <a:t>Also thanks to the following for support &amp; encouragement:</a:t>
            </a:r>
          </a:p>
          <a:p>
            <a:pPr algn="ctr"/>
            <a:endParaRPr lang="en-GB" sz="1600" i="1" dirty="0"/>
          </a:p>
          <a:p>
            <a:pPr algn="ctr"/>
            <a:r>
              <a:rPr lang="en-GB" sz="1600" i="1" dirty="0"/>
              <a:t>Todd Satogata (</a:t>
            </a:r>
            <a:r>
              <a:rPr lang="en-GB" sz="1600" i="1" dirty="0" err="1"/>
              <a:t>JLab</a:t>
            </a:r>
            <a:r>
              <a:rPr lang="en-GB" sz="1600" i="1" dirty="0"/>
              <a:t>), John Dainton (Lancaster), Hywel Owen, Bruno Muratori, Deepa Angal-Kalinin, Peter McIntosh, Jim Clarke (Daresbury), Andy Wolski (Liverpool), Erk Jensen (CERN), Valery Telnov (BINP), Vladimir Litvinenko (BNL)</a:t>
            </a:r>
          </a:p>
        </p:txBody>
      </p:sp>
      <p:pic>
        <p:nvPicPr>
          <p:cNvPr id="1026" name="Picture 2" descr="Logo IPAC 2026">
            <a:extLst>
              <a:ext uri="{FF2B5EF4-FFF2-40B4-BE49-F238E27FC236}">
                <a16:creationId xmlns:a16="http://schemas.microsoft.com/office/drawing/2014/main" id="{91BA8C1E-8774-65F1-3402-88BF3534DA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0908" y="2077011"/>
            <a:ext cx="2172708" cy="1064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0197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BC8C5-8623-5E4D-426F-F72C6BAEF30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0CD463-6227-F575-949F-4B4B0BB63E42}"/>
              </a:ext>
            </a:extLst>
          </p:cNvPr>
          <p:cNvSpPr txBox="1"/>
          <p:nvPr/>
        </p:nvSpPr>
        <p:spPr>
          <a:xfrm>
            <a:off x="253710" y="400802"/>
            <a:ext cx="11684581"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Additional Slides</a:t>
            </a:r>
          </a:p>
        </p:txBody>
      </p:sp>
      <p:sp>
        <p:nvSpPr>
          <p:cNvPr id="17" name="Slide Number Placeholder 16">
            <a:extLst>
              <a:ext uri="{FF2B5EF4-FFF2-40B4-BE49-F238E27FC236}">
                <a16:creationId xmlns:a16="http://schemas.microsoft.com/office/drawing/2014/main" id="{2D656AEB-399B-6756-10F7-C27ABE7100FD}"/>
              </a:ext>
            </a:extLst>
          </p:cNvPr>
          <p:cNvSpPr>
            <a:spLocks noGrp="1"/>
          </p:cNvSpPr>
          <p:nvPr>
            <p:ph type="sldNum" sz="quarter" idx="10"/>
          </p:nvPr>
        </p:nvSpPr>
        <p:spPr/>
        <p:txBody>
          <a:bodyPr/>
          <a:lstStyle/>
          <a:p>
            <a:fld id="{A17469F9-1206-4003-9DDA-633F7BC237DB}" type="slidenum">
              <a:rPr lang="en-GB" smtClean="0"/>
              <a:t>41</a:t>
            </a:fld>
            <a:endParaRPr lang="en-GB"/>
          </a:p>
        </p:txBody>
      </p:sp>
    </p:spTree>
    <p:extLst>
      <p:ext uri="{BB962C8B-B14F-4D97-AF65-F5344CB8AC3E}">
        <p14:creationId xmlns:p14="http://schemas.microsoft.com/office/powerpoint/2010/main" val="404187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FBACF-FDA0-F0E9-C572-70E2707094A6}"/>
            </a:ext>
          </a:extLst>
        </p:cNvPr>
        <p:cNvGrpSpPr/>
        <p:nvPr/>
      </p:nvGrpSpPr>
      <p:grpSpPr>
        <a:xfrm>
          <a:off x="0" y="0"/>
          <a:ext cx="0" cy="0"/>
          <a:chOff x="0" y="0"/>
          <a:chExt cx="0" cy="0"/>
        </a:xfrm>
      </p:grpSpPr>
      <p:pic>
        <p:nvPicPr>
          <p:cNvPr id="6" name="Picture 5" descr="A diagram of a diagram&#10;&#10;AI-generated content may be incorrect.">
            <a:extLst>
              <a:ext uri="{FF2B5EF4-FFF2-40B4-BE49-F238E27FC236}">
                <a16:creationId xmlns:a16="http://schemas.microsoft.com/office/drawing/2014/main" id="{16A8BFDB-03D1-EEE9-63C0-A2E3CE06F09A}"/>
              </a:ext>
            </a:extLst>
          </p:cNvPr>
          <p:cNvPicPr>
            <a:picLocks noChangeAspect="1"/>
          </p:cNvPicPr>
          <p:nvPr/>
        </p:nvPicPr>
        <p:blipFill>
          <a:blip r:embed="rId2" cstate="print">
            <a:extLst>
              <a:ext uri="{28A0092B-C50C-407E-A947-70E740481C1C}">
                <a14:useLocalDpi xmlns:a14="http://schemas.microsoft.com/office/drawing/2010/main" val="0"/>
              </a:ext>
            </a:extLst>
          </a:blip>
          <a:srcRect b="39141"/>
          <a:stretch>
            <a:fillRect/>
          </a:stretch>
        </p:blipFill>
        <p:spPr>
          <a:xfrm>
            <a:off x="156000" y="3328646"/>
            <a:ext cx="11880000" cy="2249254"/>
          </a:xfrm>
          <a:prstGeom prst="rect">
            <a:avLst/>
          </a:prstGeom>
        </p:spPr>
      </p:pic>
      <p:sp>
        <p:nvSpPr>
          <p:cNvPr id="2" name="TextBox 1">
            <a:extLst>
              <a:ext uri="{FF2B5EF4-FFF2-40B4-BE49-F238E27FC236}">
                <a16:creationId xmlns:a16="http://schemas.microsoft.com/office/drawing/2014/main" id="{D2208228-AFDF-82EE-964B-528B8CA0841D}"/>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Frame 1</a:t>
            </a:r>
          </a:p>
        </p:txBody>
      </p:sp>
      <p:sp>
        <p:nvSpPr>
          <p:cNvPr id="7" name="TextBox 6">
            <a:extLst>
              <a:ext uri="{FF2B5EF4-FFF2-40B4-BE49-F238E27FC236}">
                <a16:creationId xmlns:a16="http://schemas.microsoft.com/office/drawing/2014/main" id="{1D196EB0-21E6-2DF0-8577-43009607AA71}"/>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B2FDDC17-887B-4FDD-05B4-244CFFE70317}"/>
              </a:ext>
            </a:extLst>
          </p:cNvPr>
          <p:cNvSpPr>
            <a:spLocks noGrp="1"/>
          </p:cNvSpPr>
          <p:nvPr>
            <p:ph type="sldNum" sz="quarter" idx="10"/>
          </p:nvPr>
        </p:nvSpPr>
        <p:spPr/>
        <p:txBody>
          <a:bodyPr/>
          <a:lstStyle/>
          <a:p>
            <a:fld id="{A17469F9-1206-4003-9DDA-633F7BC237DB}" type="slidenum">
              <a:rPr lang="en-GB" smtClean="0"/>
              <a:t>42</a:t>
            </a:fld>
            <a:endParaRPr lang="en-GB"/>
          </a:p>
        </p:txBody>
      </p:sp>
    </p:spTree>
    <p:extLst>
      <p:ext uri="{BB962C8B-B14F-4D97-AF65-F5344CB8AC3E}">
        <p14:creationId xmlns:p14="http://schemas.microsoft.com/office/powerpoint/2010/main" val="14901833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9EF50B-C8C0-964C-61F2-85FB3FD45A36}"/>
            </a:ext>
          </a:extLst>
        </p:cNvPr>
        <p:cNvGrpSpPr/>
        <p:nvPr/>
      </p:nvGrpSpPr>
      <p:grpSpPr>
        <a:xfrm>
          <a:off x="0" y="0"/>
          <a:ext cx="0" cy="0"/>
          <a:chOff x="0" y="0"/>
          <a:chExt cx="0" cy="0"/>
        </a:xfrm>
      </p:grpSpPr>
      <p:pic>
        <p:nvPicPr>
          <p:cNvPr id="5" name="Picture 4" descr="A diagram of a diagram&#10;&#10;AI-generated content may be incorrect.">
            <a:extLst>
              <a:ext uri="{FF2B5EF4-FFF2-40B4-BE49-F238E27FC236}">
                <a16:creationId xmlns:a16="http://schemas.microsoft.com/office/drawing/2014/main" id="{BF6FA1C8-74E0-902F-43F8-7EE21ED435CD}"/>
              </a:ext>
            </a:extLst>
          </p:cNvPr>
          <p:cNvPicPr>
            <a:picLocks noChangeAspect="1"/>
          </p:cNvPicPr>
          <p:nvPr/>
        </p:nvPicPr>
        <p:blipFill>
          <a:blip r:embed="rId2" cstate="print">
            <a:extLst>
              <a:ext uri="{28A0092B-C50C-407E-A947-70E740481C1C}">
                <a14:useLocalDpi xmlns:a14="http://schemas.microsoft.com/office/drawing/2010/main" val="0"/>
              </a:ext>
            </a:extLst>
          </a:blip>
          <a:srcRect b="42035"/>
          <a:stretch>
            <a:fillRect/>
          </a:stretch>
        </p:blipFill>
        <p:spPr>
          <a:xfrm>
            <a:off x="156000" y="3327786"/>
            <a:ext cx="11880000" cy="2142274"/>
          </a:xfrm>
          <a:prstGeom prst="rect">
            <a:avLst/>
          </a:prstGeom>
        </p:spPr>
      </p:pic>
      <p:sp>
        <p:nvSpPr>
          <p:cNvPr id="2" name="TextBox 1">
            <a:extLst>
              <a:ext uri="{FF2B5EF4-FFF2-40B4-BE49-F238E27FC236}">
                <a16:creationId xmlns:a16="http://schemas.microsoft.com/office/drawing/2014/main" id="{E4D3E20A-2EB0-A24D-0F71-0A23E51212CA}"/>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Frame 2</a:t>
            </a:r>
          </a:p>
        </p:txBody>
      </p:sp>
      <p:sp>
        <p:nvSpPr>
          <p:cNvPr id="7" name="TextBox 6">
            <a:extLst>
              <a:ext uri="{FF2B5EF4-FFF2-40B4-BE49-F238E27FC236}">
                <a16:creationId xmlns:a16="http://schemas.microsoft.com/office/drawing/2014/main" id="{B28061CC-854C-24D4-36B1-9CCD62C0BE68}"/>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15A0DA0B-925F-B111-6703-D110760C86AE}"/>
              </a:ext>
            </a:extLst>
          </p:cNvPr>
          <p:cNvSpPr>
            <a:spLocks noGrp="1"/>
          </p:cNvSpPr>
          <p:nvPr>
            <p:ph type="sldNum" sz="quarter" idx="10"/>
          </p:nvPr>
        </p:nvSpPr>
        <p:spPr/>
        <p:txBody>
          <a:bodyPr/>
          <a:lstStyle/>
          <a:p>
            <a:fld id="{A17469F9-1206-4003-9DDA-633F7BC237DB}" type="slidenum">
              <a:rPr lang="en-GB" smtClean="0"/>
              <a:t>43</a:t>
            </a:fld>
            <a:endParaRPr lang="en-GB"/>
          </a:p>
        </p:txBody>
      </p:sp>
    </p:spTree>
    <p:extLst>
      <p:ext uri="{BB962C8B-B14F-4D97-AF65-F5344CB8AC3E}">
        <p14:creationId xmlns:p14="http://schemas.microsoft.com/office/powerpoint/2010/main" val="20743013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A9655-E38B-A79F-9E44-3C601740DB0D}"/>
            </a:ext>
          </a:extLst>
        </p:cNvPr>
        <p:cNvGrpSpPr/>
        <p:nvPr/>
      </p:nvGrpSpPr>
      <p:grpSpPr>
        <a:xfrm>
          <a:off x="0" y="0"/>
          <a:ext cx="0" cy="0"/>
          <a:chOff x="0" y="0"/>
          <a:chExt cx="0" cy="0"/>
        </a:xfrm>
      </p:grpSpPr>
      <p:pic>
        <p:nvPicPr>
          <p:cNvPr id="5" name="Picture 4" descr="A diagram of a diagram&#10;&#10;AI-generated content may be incorrect.">
            <a:extLst>
              <a:ext uri="{FF2B5EF4-FFF2-40B4-BE49-F238E27FC236}">
                <a16:creationId xmlns:a16="http://schemas.microsoft.com/office/drawing/2014/main" id="{88212568-E41C-7850-A116-11D0EB2EA848}"/>
              </a:ext>
            </a:extLst>
          </p:cNvPr>
          <p:cNvPicPr>
            <a:picLocks noChangeAspect="1"/>
          </p:cNvPicPr>
          <p:nvPr/>
        </p:nvPicPr>
        <p:blipFill>
          <a:blip r:embed="rId2" cstate="print">
            <a:extLst>
              <a:ext uri="{28A0092B-C50C-407E-A947-70E740481C1C}">
                <a14:useLocalDpi xmlns:a14="http://schemas.microsoft.com/office/drawing/2010/main" val="0"/>
              </a:ext>
            </a:extLst>
          </a:blip>
          <a:srcRect b="41821"/>
          <a:stretch>
            <a:fillRect/>
          </a:stretch>
        </p:blipFill>
        <p:spPr>
          <a:xfrm>
            <a:off x="156000" y="3327804"/>
            <a:ext cx="11880000" cy="2150215"/>
          </a:xfrm>
          <a:prstGeom prst="rect">
            <a:avLst/>
          </a:prstGeom>
        </p:spPr>
      </p:pic>
      <p:sp>
        <p:nvSpPr>
          <p:cNvPr id="2" name="TextBox 1">
            <a:extLst>
              <a:ext uri="{FF2B5EF4-FFF2-40B4-BE49-F238E27FC236}">
                <a16:creationId xmlns:a16="http://schemas.microsoft.com/office/drawing/2014/main" id="{1D80A165-9A3A-1A7C-B416-42F68D30113A}"/>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Frame 3</a:t>
            </a:r>
          </a:p>
        </p:txBody>
      </p:sp>
      <p:sp>
        <p:nvSpPr>
          <p:cNvPr id="7" name="TextBox 6">
            <a:extLst>
              <a:ext uri="{FF2B5EF4-FFF2-40B4-BE49-F238E27FC236}">
                <a16:creationId xmlns:a16="http://schemas.microsoft.com/office/drawing/2014/main" id="{8D7EF345-2BDC-A39E-45D4-276EC22DDF66}"/>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E538898C-AA22-33A2-392C-B0B0B41C3BFC}"/>
              </a:ext>
            </a:extLst>
          </p:cNvPr>
          <p:cNvSpPr>
            <a:spLocks noGrp="1"/>
          </p:cNvSpPr>
          <p:nvPr>
            <p:ph type="sldNum" sz="quarter" idx="10"/>
          </p:nvPr>
        </p:nvSpPr>
        <p:spPr/>
        <p:txBody>
          <a:bodyPr/>
          <a:lstStyle/>
          <a:p>
            <a:fld id="{A17469F9-1206-4003-9DDA-633F7BC237DB}" type="slidenum">
              <a:rPr lang="en-GB" smtClean="0"/>
              <a:t>44</a:t>
            </a:fld>
            <a:endParaRPr lang="en-GB"/>
          </a:p>
        </p:txBody>
      </p:sp>
    </p:spTree>
    <p:extLst>
      <p:ext uri="{BB962C8B-B14F-4D97-AF65-F5344CB8AC3E}">
        <p14:creationId xmlns:p14="http://schemas.microsoft.com/office/powerpoint/2010/main" val="21863599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3728D4-750F-7DF3-9C72-277FBF116DBF}"/>
            </a:ext>
          </a:extLst>
        </p:cNvPr>
        <p:cNvGrpSpPr/>
        <p:nvPr/>
      </p:nvGrpSpPr>
      <p:grpSpPr>
        <a:xfrm>
          <a:off x="0" y="0"/>
          <a:ext cx="0" cy="0"/>
          <a:chOff x="0" y="0"/>
          <a:chExt cx="0" cy="0"/>
        </a:xfrm>
      </p:grpSpPr>
      <p:pic>
        <p:nvPicPr>
          <p:cNvPr id="5" name="Picture 4" descr="A diagram of a diagram&#10;&#10;AI-generated content may be incorrect.">
            <a:extLst>
              <a:ext uri="{FF2B5EF4-FFF2-40B4-BE49-F238E27FC236}">
                <a16:creationId xmlns:a16="http://schemas.microsoft.com/office/drawing/2014/main" id="{E6AEE844-0A21-1B4A-53A2-F3EAE122545C}"/>
              </a:ext>
            </a:extLst>
          </p:cNvPr>
          <p:cNvPicPr>
            <a:picLocks noChangeAspect="1"/>
          </p:cNvPicPr>
          <p:nvPr/>
        </p:nvPicPr>
        <p:blipFill>
          <a:blip r:embed="rId2" cstate="print">
            <a:extLst>
              <a:ext uri="{28A0092B-C50C-407E-A947-70E740481C1C}">
                <a14:useLocalDpi xmlns:a14="http://schemas.microsoft.com/office/drawing/2010/main" val="0"/>
              </a:ext>
            </a:extLst>
          </a:blip>
          <a:srcRect b="42036"/>
          <a:stretch>
            <a:fillRect/>
          </a:stretch>
        </p:blipFill>
        <p:spPr>
          <a:xfrm>
            <a:off x="156000" y="3327800"/>
            <a:ext cx="11880000" cy="2142274"/>
          </a:xfrm>
          <a:prstGeom prst="rect">
            <a:avLst/>
          </a:prstGeom>
        </p:spPr>
      </p:pic>
      <p:sp>
        <p:nvSpPr>
          <p:cNvPr id="2" name="TextBox 1">
            <a:extLst>
              <a:ext uri="{FF2B5EF4-FFF2-40B4-BE49-F238E27FC236}">
                <a16:creationId xmlns:a16="http://schemas.microsoft.com/office/drawing/2014/main" id="{109D87D6-54EE-96BD-97EC-AC41996C0B9A}"/>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Frame 4</a:t>
            </a:r>
          </a:p>
        </p:txBody>
      </p:sp>
      <p:sp>
        <p:nvSpPr>
          <p:cNvPr id="7" name="TextBox 6">
            <a:extLst>
              <a:ext uri="{FF2B5EF4-FFF2-40B4-BE49-F238E27FC236}">
                <a16:creationId xmlns:a16="http://schemas.microsoft.com/office/drawing/2014/main" id="{A1006E87-6A4B-49DB-BF78-BA0096889828}"/>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6DB2B0CC-262D-F464-1CFD-169212B2DCF0}"/>
              </a:ext>
            </a:extLst>
          </p:cNvPr>
          <p:cNvSpPr>
            <a:spLocks noGrp="1"/>
          </p:cNvSpPr>
          <p:nvPr>
            <p:ph type="sldNum" sz="quarter" idx="10"/>
          </p:nvPr>
        </p:nvSpPr>
        <p:spPr/>
        <p:txBody>
          <a:bodyPr/>
          <a:lstStyle/>
          <a:p>
            <a:fld id="{A17469F9-1206-4003-9DDA-633F7BC237DB}" type="slidenum">
              <a:rPr lang="en-GB" smtClean="0"/>
              <a:t>45</a:t>
            </a:fld>
            <a:endParaRPr lang="en-GB"/>
          </a:p>
        </p:txBody>
      </p:sp>
    </p:spTree>
    <p:extLst>
      <p:ext uri="{BB962C8B-B14F-4D97-AF65-F5344CB8AC3E}">
        <p14:creationId xmlns:p14="http://schemas.microsoft.com/office/powerpoint/2010/main" val="2037900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9E1F8-63DB-AC3F-F6BC-7264DD69AE12}"/>
            </a:ext>
          </a:extLst>
        </p:cNvPr>
        <p:cNvGrpSpPr/>
        <p:nvPr/>
      </p:nvGrpSpPr>
      <p:grpSpPr>
        <a:xfrm>
          <a:off x="0" y="0"/>
          <a:ext cx="0" cy="0"/>
          <a:chOff x="0" y="0"/>
          <a:chExt cx="0" cy="0"/>
        </a:xfrm>
      </p:grpSpPr>
      <p:pic>
        <p:nvPicPr>
          <p:cNvPr id="9" name="Picture 8" descr="A diagram of a diagram&#10;&#10;AI-generated content may be incorrect.">
            <a:extLst>
              <a:ext uri="{FF2B5EF4-FFF2-40B4-BE49-F238E27FC236}">
                <a16:creationId xmlns:a16="http://schemas.microsoft.com/office/drawing/2014/main" id="{E3C0B6DC-3DE1-9434-7FB0-8AC6CB84BE8E}"/>
              </a:ext>
            </a:extLst>
          </p:cNvPr>
          <p:cNvPicPr>
            <a:picLocks noChangeAspect="1"/>
          </p:cNvPicPr>
          <p:nvPr/>
        </p:nvPicPr>
        <p:blipFill>
          <a:blip r:embed="rId2" cstate="print">
            <a:extLst>
              <a:ext uri="{28A0092B-C50C-407E-A947-70E740481C1C}">
                <a14:useLocalDpi xmlns:a14="http://schemas.microsoft.com/office/drawing/2010/main" val="0"/>
              </a:ext>
            </a:extLst>
          </a:blip>
          <a:srcRect b="42035"/>
          <a:stretch>
            <a:fillRect/>
          </a:stretch>
        </p:blipFill>
        <p:spPr>
          <a:xfrm>
            <a:off x="156000" y="3327799"/>
            <a:ext cx="11880000" cy="2142275"/>
          </a:xfrm>
          <a:prstGeom prst="rect">
            <a:avLst/>
          </a:prstGeom>
        </p:spPr>
      </p:pic>
      <p:sp>
        <p:nvSpPr>
          <p:cNvPr id="2" name="TextBox 1">
            <a:extLst>
              <a:ext uri="{FF2B5EF4-FFF2-40B4-BE49-F238E27FC236}">
                <a16:creationId xmlns:a16="http://schemas.microsoft.com/office/drawing/2014/main" id="{C3E38F2B-1B15-A2E4-E962-A443AF3E7479}"/>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Frame </a:t>
            </a:r>
            <a:r>
              <a:rPr lang="en-US" sz="2400" b="1" u="sng" dirty="0">
                <a:solidFill>
                  <a:srgbClr val="2E2D62"/>
                </a:solidFill>
                <a:latin typeface="Arial" panose="020B0604020202020204" pitchFamily="34" charset="0"/>
                <a:cs typeface="Arial" panose="020B0604020202020204" pitchFamily="34" charset="0"/>
              </a:rPr>
              <a:t>5</a:t>
            </a:r>
            <a:endPar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8EBD0682-7F43-6DC4-F715-50EC12296F53}"/>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78EB3D1A-1BC9-1125-3783-343BABC3CA0B}"/>
              </a:ext>
            </a:extLst>
          </p:cNvPr>
          <p:cNvSpPr>
            <a:spLocks noGrp="1"/>
          </p:cNvSpPr>
          <p:nvPr>
            <p:ph type="sldNum" sz="quarter" idx="10"/>
          </p:nvPr>
        </p:nvSpPr>
        <p:spPr/>
        <p:txBody>
          <a:bodyPr/>
          <a:lstStyle/>
          <a:p>
            <a:fld id="{A17469F9-1206-4003-9DDA-633F7BC237DB}" type="slidenum">
              <a:rPr lang="en-GB" smtClean="0"/>
              <a:t>46</a:t>
            </a:fld>
            <a:endParaRPr lang="en-GB"/>
          </a:p>
        </p:txBody>
      </p:sp>
    </p:spTree>
    <p:extLst>
      <p:ext uri="{BB962C8B-B14F-4D97-AF65-F5344CB8AC3E}">
        <p14:creationId xmlns:p14="http://schemas.microsoft.com/office/powerpoint/2010/main" val="24462576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DA6C6-F26F-8EF7-4775-ECE7B3217392}"/>
            </a:ext>
          </a:extLst>
        </p:cNvPr>
        <p:cNvGrpSpPr/>
        <p:nvPr/>
      </p:nvGrpSpPr>
      <p:grpSpPr>
        <a:xfrm>
          <a:off x="0" y="0"/>
          <a:ext cx="0" cy="0"/>
          <a:chOff x="0" y="0"/>
          <a:chExt cx="0" cy="0"/>
        </a:xfrm>
      </p:grpSpPr>
      <p:pic>
        <p:nvPicPr>
          <p:cNvPr id="8" name="Picture 7" descr="A diagram of a diagram&#10;&#10;AI-generated content may be incorrect.">
            <a:extLst>
              <a:ext uri="{FF2B5EF4-FFF2-40B4-BE49-F238E27FC236}">
                <a16:creationId xmlns:a16="http://schemas.microsoft.com/office/drawing/2014/main" id="{E8CF058B-F73D-286B-5432-1C771CB98594}"/>
              </a:ext>
            </a:extLst>
          </p:cNvPr>
          <p:cNvPicPr>
            <a:picLocks noChangeAspect="1"/>
          </p:cNvPicPr>
          <p:nvPr/>
        </p:nvPicPr>
        <p:blipFill>
          <a:blip r:embed="rId2" cstate="print">
            <a:extLst>
              <a:ext uri="{28A0092B-C50C-407E-A947-70E740481C1C}">
                <a14:useLocalDpi xmlns:a14="http://schemas.microsoft.com/office/drawing/2010/main" val="0"/>
              </a:ext>
            </a:extLst>
          </a:blip>
          <a:srcRect b="42035"/>
          <a:stretch>
            <a:fillRect/>
          </a:stretch>
        </p:blipFill>
        <p:spPr>
          <a:xfrm>
            <a:off x="156000" y="3331998"/>
            <a:ext cx="11880000" cy="2142276"/>
          </a:xfrm>
          <a:prstGeom prst="rect">
            <a:avLst/>
          </a:prstGeom>
        </p:spPr>
      </p:pic>
      <p:sp>
        <p:nvSpPr>
          <p:cNvPr id="2" name="TextBox 1">
            <a:extLst>
              <a:ext uri="{FF2B5EF4-FFF2-40B4-BE49-F238E27FC236}">
                <a16:creationId xmlns:a16="http://schemas.microsoft.com/office/drawing/2014/main" id="{41E3CAA6-DBC6-D8AA-62FB-5F718DCF0A44}"/>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Frame 6</a:t>
            </a:r>
          </a:p>
        </p:txBody>
      </p:sp>
      <p:sp>
        <p:nvSpPr>
          <p:cNvPr id="7" name="TextBox 6">
            <a:extLst>
              <a:ext uri="{FF2B5EF4-FFF2-40B4-BE49-F238E27FC236}">
                <a16:creationId xmlns:a16="http://schemas.microsoft.com/office/drawing/2014/main" id="{B5360179-91BE-64D9-6C0B-2032271D832C}"/>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39034EAC-D26C-5A0A-8CCD-D165C9821779}"/>
              </a:ext>
            </a:extLst>
          </p:cNvPr>
          <p:cNvSpPr>
            <a:spLocks noGrp="1"/>
          </p:cNvSpPr>
          <p:nvPr>
            <p:ph type="sldNum" sz="quarter" idx="10"/>
          </p:nvPr>
        </p:nvSpPr>
        <p:spPr/>
        <p:txBody>
          <a:bodyPr/>
          <a:lstStyle/>
          <a:p>
            <a:fld id="{A17469F9-1206-4003-9DDA-633F7BC237DB}" type="slidenum">
              <a:rPr lang="en-GB" smtClean="0"/>
              <a:t>47</a:t>
            </a:fld>
            <a:endParaRPr lang="en-GB"/>
          </a:p>
        </p:txBody>
      </p:sp>
    </p:spTree>
    <p:extLst>
      <p:ext uri="{BB962C8B-B14F-4D97-AF65-F5344CB8AC3E}">
        <p14:creationId xmlns:p14="http://schemas.microsoft.com/office/powerpoint/2010/main" val="21204620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7147A9-4D6C-2575-8465-14B0DD4B44B4}"/>
            </a:ext>
          </a:extLst>
        </p:cNvPr>
        <p:cNvGrpSpPr/>
        <p:nvPr/>
      </p:nvGrpSpPr>
      <p:grpSpPr>
        <a:xfrm>
          <a:off x="0" y="0"/>
          <a:ext cx="0" cy="0"/>
          <a:chOff x="0" y="0"/>
          <a:chExt cx="0" cy="0"/>
        </a:xfrm>
      </p:grpSpPr>
      <p:pic>
        <p:nvPicPr>
          <p:cNvPr id="5" name="Picture 4" descr="A diagram of a diagram&#10;&#10;AI-generated content may be incorrect.">
            <a:extLst>
              <a:ext uri="{FF2B5EF4-FFF2-40B4-BE49-F238E27FC236}">
                <a16:creationId xmlns:a16="http://schemas.microsoft.com/office/drawing/2014/main" id="{13B827B6-EB2E-7161-C668-6604D2DF6A3D}"/>
              </a:ext>
            </a:extLst>
          </p:cNvPr>
          <p:cNvPicPr>
            <a:picLocks noChangeAspect="1"/>
          </p:cNvPicPr>
          <p:nvPr/>
        </p:nvPicPr>
        <p:blipFill>
          <a:blip r:embed="rId2" cstate="print">
            <a:extLst>
              <a:ext uri="{28A0092B-C50C-407E-A947-70E740481C1C}">
                <a14:useLocalDpi xmlns:a14="http://schemas.microsoft.com/office/drawing/2010/main" val="0"/>
              </a:ext>
            </a:extLst>
          </a:blip>
          <a:srcRect b="42035"/>
          <a:stretch>
            <a:fillRect/>
          </a:stretch>
        </p:blipFill>
        <p:spPr>
          <a:xfrm>
            <a:off x="156000" y="3331993"/>
            <a:ext cx="11880000" cy="2142276"/>
          </a:xfrm>
          <a:prstGeom prst="rect">
            <a:avLst/>
          </a:prstGeom>
        </p:spPr>
      </p:pic>
      <p:sp>
        <p:nvSpPr>
          <p:cNvPr id="2" name="TextBox 1">
            <a:extLst>
              <a:ext uri="{FF2B5EF4-FFF2-40B4-BE49-F238E27FC236}">
                <a16:creationId xmlns:a16="http://schemas.microsoft.com/office/drawing/2014/main" id="{8FA545B2-C8AA-1E8C-7905-7C4A8FEE6275}"/>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sng" dirty="0">
                <a:solidFill>
                  <a:srgbClr val="2E2D62"/>
                </a:solidFill>
                <a:latin typeface="Arial" panose="020B0604020202020204" pitchFamily="34" charset="0"/>
                <a:cs typeface="Arial" panose="020B0604020202020204" pitchFamily="34" charset="0"/>
              </a:rPr>
              <a:t>L</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GC Timing – Frame </a:t>
            </a:r>
            <a:r>
              <a:rPr lang="en-US" sz="2400" b="1" u="sng" dirty="0">
                <a:solidFill>
                  <a:srgbClr val="2E2D62"/>
                </a:solidFill>
                <a:latin typeface="Arial" panose="020B0604020202020204" pitchFamily="34" charset="0"/>
                <a:cs typeface="Arial" panose="020B0604020202020204" pitchFamily="34" charset="0"/>
              </a:rPr>
              <a:t>7</a:t>
            </a:r>
            <a:endPar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C5AAC83B-290D-8400-3BEF-10290933CF89}"/>
              </a:ext>
            </a:extLst>
          </p:cNvPr>
          <p:cNvSpPr txBox="1"/>
          <p:nvPr/>
        </p:nvSpPr>
        <p:spPr>
          <a:xfrm>
            <a:off x="335435" y="818589"/>
            <a:ext cx="11611142"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Showing the </a:t>
            </a:r>
            <a:r>
              <a:rPr lang="en-GB" b="1" dirty="0"/>
              <a:t>4-stage </a:t>
            </a:r>
            <a:r>
              <a:rPr lang="en-GB" dirty="0"/>
              <a:t>example to illustrate.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b="1" dirty="0">
                <a:ln w="6350">
                  <a:solidFill>
                    <a:schemeClr val="accent1"/>
                  </a:solidFill>
                </a:ln>
              </a:rPr>
              <a:t>Colliding</a:t>
            </a:r>
            <a:r>
              <a:rPr lang="en-GB" dirty="0">
                <a:solidFill>
                  <a:srgbClr val="C00000"/>
                </a:solidFill>
              </a:rPr>
              <a:t> </a:t>
            </a:r>
            <a:r>
              <a:rPr lang="en-GB" dirty="0"/>
              <a:t>bunch in black with green outline (remember only right-going positrons shown here).</a:t>
            </a:r>
          </a:p>
          <a:p>
            <a:pPr marL="285750" indent="-285750" algn="just">
              <a:buFont typeface="Arial" panose="020B0604020202020204" pitchFamily="34" charset="0"/>
              <a:buChar char="•"/>
            </a:pPr>
            <a:endParaRPr lang="en-GB" dirty="0">
              <a:solidFill>
                <a:srgbClr val="0070C0"/>
              </a:solidFill>
            </a:endParaRPr>
          </a:p>
          <a:p>
            <a:pPr marL="285750" indent="-285750" algn="just">
              <a:buFont typeface="Arial" panose="020B0604020202020204" pitchFamily="34" charset="0"/>
              <a:buChar char="•"/>
            </a:pPr>
            <a:r>
              <a:rPr lang="en-GB" b="1" dirty="0">
                <a:ln w="6350">
                  <a:solidFill>
                    <a:srgbClr val="C00000"/>
                  </a:solidFill>
                </a:ln>
                <a:solidFill>
                  <a:srgbClr val="0070C0"/>
                </a:solidFill>
              </a:rPr>
              <a:t>Drive</a:t>
            </a:r>
            <a:r>
              <a:rPr lang="en-GB" dirty="0"/>
              <a:t> bunch timing: Every drive bunch initially is ahead of the colliding bunch and is progressively delayed to be coincident, so we need 2n drive bunches in one accelerate-collide-decelerate cycle, but over n mod 2 cycles we only need n bunches (each set of n either only decelerates or accelerates in each cycle, not both).</a:t>
            </a:r>
          </a:p>
          <a:p>
            <a:pPr marL="285750" indent="-285750" algn="just">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AD26D94A-CE54-6DD8-143D-9BC5BAF70C23}"/>
              </a:ext>
            </a:extLst>
          </p:cNvPr>
          <p:cNvSpPr>
            <a:spLocks noGrp="1"/>
          </p:cNvSpPr>
          <p:nvPr>
            <p:ph type="sldNum" sz="quarter" idx="10"/>
          </p:nvPr>
        </p:nvSpPr>
        <p:spPr/>
        <p:txBody>
          <a:bodyPr/>
          <a:lstStyle/>
          <a:p>
            <a:fld id="{A17469F9-1206-4003-9DDA-633F7BC237DB}" type="slidenum">
              <a:rPr lang="en-GB" smtClean="0"/>
              <a:t>48</a:t>
            </a:fld>
            <a:endParaRPr lang="en-GB"/>
          </a:p>
        </p:txBody>
      </p:sp>
    </p:spTree>
    <p:extLst>
      <p:ext uri="{BB962C8B-B14F-4D97-AF65-F5344CB8AC3E}">
        <p14:creationId xmlns:p14="http://schemas.microsoft.com/office/powerpoint/2010/main" val="3374425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F37EE-8BE3-4B8D-CB03-F843327C5B9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7BB057C-93D2-D3D5-4520-4868EA744914}"/>
              </a:ext>
            </a:extLst>
          </p:cNvPr>
          <p:cNvSpPr txBox="1"/>
          <p:nvPr/>
        </p:nvSpPr>
        <p:spPr>
          <a:xfrm>
            <a:off x="253710" y="400802"/>
            <a:ext cx="11684581"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LGC Parameter Details and Power Estimates</a:t>
            </a:r>
          </a:p>
        </p:txBody>
      </p:sp>
      <p:sp>
        <p:nvSpPr>
          <p:cNvPr id="17" name="Slide Number Placeholder 16">
            <a:extLst>
              <a:ext uri="{FF2B5EF4-FFF2-40B4-BE49-F238E27FC236}">
                <a16:creationId xmlns:a16="http://schemas.microsoft.com/office/drawing/2014/main" id="{7740BAC7-C315-F042-B1A7-FA23E603BAEA}"/>
              </a:ext>
            </a:extLst>
          </p:cNvPr>
          <p:cNvSpPr>
            <a:spLocks noGrp="1"/>
          </p:cNvSpPr>
          <p:nvPr>
            <p:ph type="sldNum" sz="quarter" idx="10"/>
          </p:nvPr>
        </p:nvSpPr>
        <p:spPr/>
        <p:txBody>
          <a:bodyPr/>
          <a:lstStyle/>
          <a:p>
            <a:fld id="{A17469F9-1206-4003-9DDA-633F7BC237DB}" type="slidenum">
              <a:rPr lang="en-GB" smtClean="0"/>
              <a:t>49</a:t>
            </a:fld>
            <a:endParaRPr lang="en-GB"/>
          </a:p>
        </p:txBody>
      </p:sp>
      <p:pic>
        <p:nvPicPr>
          <p:cNvPr id="4" name="Picture 3">
            <a:extLst>
              <a:ext uri="{FF2B5EF4-FFF2-40B4-BE49-F238E27FC236}">
                <a16:creationId xmlns:a16="http://schemas.microsoft.com/office/drawing/2014/main" id="{4EDADA15-47CE-4348-9BED-DE88C9AFA4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8045" y="1033366"/>
            <a:ext cx="3396461" cy="5452533"/>
          </a:xfrm>
          <a:prstGeom prst="rect">
            <a:avLst/>
          </a:prstGeom>
        </p:spPr>
      </p:pic>
      <p:sp>
        <p:nvSpPr>
          <p:cNvPr id="5" name="TextBox 4">
            <a:extLst>
              <a:ext uri="{FF2B5EF4-FFF2-40B4-BE49-F238E27FC236}">
                <a16:creationId xmlns:a16="http://schemas.microsoft.com/office/drawing/2014/main" id="{AE3BDE8F-F0A4-5260-B1C1-69CCD6B8D302}"/>
              </a:ext>
            </a:extLst>
          </p:cNvPr>
          <p:cNvSpPr txBox="1"/>
          <p:nvPr/>
        </p:nvSpPr>
        <p:spPr>
          <a:xfrm>
            <a:off x="253710" y="1033366"/>
            <a:ext cx="7514335" cy="2585323"/>
          </a:xfrm>
          <a:prstGeom prst="rect">
            <a:avLst/>
          </a:prstGeom>
          <a:noFill/>
        </p:spPr>
        <p:txBody>
          <a:bodyPr wrap="square" rtlCol="0">
            <a:spAutoFit/>
          </a:bodyPr>
          <a:lstStyle/>
          <a:p>
            <a:r>
              <a:rPr lang="en-GB" dirty="0"/>
              <a:t>Table right shows LGC beam parameters for pulsed RF with proven 2K SRF; and for CW RF with predicted 4K TF-SRF technology. Power consumption is split into: damping rings, compensation of SR losses, linac RF system, cryogenics and provision of initial drive beam in the case of pulsed RF</a:t>
            </a:r>
          </a:p>
          <a:p>
            <a:endParaRPr lang="en-GB" dirty="0"/>
          </a:p>
          <a:p>
            <a:r>
              <a:rPr lang="en-GB" dirty="0"/>
              <a:t>Scaling comparison below LCF@550 GeV (Future Colliders Comparative Evaluation arXiv:251120417) using same operational pattern implies …</a:t>
            </a:r>
          </a:p>
          <a:p>
            <a:endParaRPr lang="en-GB" dirty="0"/>
          </a:p>
          <a:p>
            <a:r>
              <a:rPr lang="en-GB" b="1" dirty="0"/>
              <a:t>Pulsed LGC = 0.6 TWh/yr, and CW LGC = 0.9 TWh/yr</a:t>
            </a:r>
          </a:p>
        </p:txBody>
      </p:sp>
      <p:pic>
        <p:nvPicPr>
          <p:cNvPr id="6" name="Picture 5">
            <a:extLst>
              <a:ext uri="{FF2B5EF4-FFF2-40B4-BE49-F238E27FC236}">
                <a16:creationId xmlns:a16="http://schemas.microsoft.com/office/drawing/2014/main" id="{EE0263F0-C7D5-C11E-5B8A-152D9912B00F}"/>
              </a:ext>
            </a:extLst>
          </p:cNvPr>
          <p:cNvPicPr>
            <a:picLocks noChangeAspect="1"/>
          </p:cNvPicPr>
          <p:nvPr/>
        </p:nvPicPr>
        <p:blipFill>
          <a:blip r:embed="rId3"/>
          <a:stretch>
            <a:fillRect/>
          </a:stretch>
        </p:blipFill>
        <p:spPr>
          <a:xfrm>
            <a:off x="1636463" y="3747249"/>
            <a:ext cx="5295560" cy="2947346"/>
          </a:xfrm>
          <a:prstGeom prst="rect">
            <a:avLst/>
          </a:prstGeom>
        </p:spPr>
      </p:pic>
    </p:spTree>
    <p:extLst>
      <p:ext uri="{BB962C8B-B14F-4D97-AF65-F5344CB8AC3E}">
        <p14:creationId xmlns:p14="http://schemas.microsoft.com/office/powerpoint/2010/main" val="3642216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84508-951D-C6BC-0D54-7C62548B95F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8BA7AA9-253C-60AC-2FBB-E83A66807B6F}"/>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Why Energy Recovery Linacs?</a:t>
            </a:r>
          </a:p>
        </p:txBody>
      </p:sp>
      <p:sp>
        <p:nvSpPr>
          <p:cNvPr id="3" name="Slide Number Placeholder 2">
            <a:extLst>
              <a:ext uri="{FF2B5EF4-FFF2-40B4-BE49-F238E27FC236}">
                <a16:creationId xmlns:a16="http://schemas.microsoft.com/office/drawing/2014/main" id="{F707D971-4B33-5F6F-283A-5FE41C0AEDA0}"/>
              </a:ext>
            </a:extLst>
          </p:cNvPr>
          <p:cNvSpPr>
            <a:spLocks noGrp="1"/>
          </p:cNvSpPr>
          <p:nvPr>
            <p:ph type="sldNum" sz="quarter" idx="10"/>
          </p:nvPr>
        </p:nvSpPr>
        <p:spPr/>
        <p:txBody>
          <a:bodyPr/>
          <a:lstStyle/>
          <a:p>
            <a:fld id="{A17469F9-1206-4003-9DDA-633F7BC237DB}" type="slidenum">
              <a:rPr lang="en-GB" smtClean="0"/>
              <a:t>5</a:t>
            </a:fld>
            <a:endParaRPr lang="en-GB"/>
          </a:p>
        </p:txBody>
      </p:sp>
      <p:sp>
        <p:nvSpPr>
          <p:cNvPr id="6" name="Text Box 44">
            <a:extLst>
              <a:ext uri="{FF2B5EF4-FFF2-40B4-BE49-F238E27FC236}">
                <a16:creationId xmlns:a16="http://schemas.microsoft.com/office/drawing/2014/main" id="{0639C6AC-2EC1-75AD-8798-A2DFBD8D02EF}"/>
              </a:ext>
            </a:extLst>
          </p:cNvPr>
          <p:cNvSpPr txBox="1">
            <a:spLocks noChangeArrowheads="1"/>
          </p:cNvSpPr>
          <p:nvPr/>
        </p:nvSpPr>
        <p:spPr bwMode="auto">
          <a:xfrm>
            <a:off x="4254310" y="1390538"/>
            <a:ext cx="18037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500" b="1" dirty="0">
                <a:solidFill>
                  <a:srgbClr val="434343"/>
                </a:solidFill>
                <a:latin typeface="Tahoma" panose="020B0604030504040204" pitchFamily="34" charset="0"/>
                <a:ea typeface="Tahoma" panose="020B0604030504040204" pitchFamily="34" charset="0"/>
                <a:cs typeface="Tahoma" panose="020B0604030504040204" pitchFamily="34" charset="0"/>
              </a:rPr>
              <a:t>Energy Recovery</a:t>
            </a:r>
          </a:p>
          <a:p>
            <a:pPr algn="ctr" eaLnBrk="1" hangingPunct="1"/>
            <a:r>
              <a:rPr lang="en-US" altLang="en-US" sz="1500" b="1" dirty="0">
                <a:solidFill>
                  <a:srgbClr val="434343"/>
                </a:solidFill>
                <a:latin typeface="Tahoma" panose="020B0604030504040204" pitchFamily="34" charset="0"/>
                <a:ea typeface="Tahoma" panose="020B0604030504040204" pitchFamily="34" charset="0"/>
                <a:cs typeface="Tahoma" panose="020B0604030504040204" pitchFamily="34" charset="0"/>
              </a:rPr>
              <a:t>Linac</a:t>
            </a:r>
          </a:p>
        </p:txBody>
      </p:sp>
      <p:sp>
        <p:nvSpPr>
          <p:cNvPr id="7" name="Text Box 29">
            <a:extLst>
              <a:ext uri="{FF2B5EF4-FFF2-40B4-BE49-F238E27FC236}">
                <a16:creationId xmlns:a16="http://schemas.microsoft.com/office/drawing/2014/main" id="{B0EE5C37-1836-9297-B498-AE1CE5394A2E}"/>
              </a:ext>
            </a:extLst>
          </p:cNvPr>
          <p:cNvSpPr txBox="1">
            <a:spLocks noChangeArrowheads="1"/>
          </p:cNvSpPr>
          <p:nvPr/>
        </p:nvSpPr>
        <p:spPr bwMode="auto">
          <a:xfrm>
            <a:off x="7935804" y="3204198"/>
            <a:ext cx="223565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71450" indent="-171450">
              <a:buFont typeface="Arial" panose="020B0604020202020204" pitchFamily="34" charset="0"/>
              <a:buChar char="•"/>
            </a:pPr>
            <a:r>
              <a:rPr lang="en-US" altLang="en-US" sz="1200" dirty="0">
                <a:solidFill>
                  <a:srgbClr val="FF0000"/>
                </a:solidFill>
                <a:latin typeface="Tahoma" panose="020B0604030504040204" pitchFamily="34" charset="0"/>
                <a:ea typeface="Tahoma" panose="020B0604030504040204" pitchFamily="34" charset="0"/>
                <a:cs typeface="Tahoma" panose="020B0604030504040204" pitchFamily="34" charset="0"/>
              </a:rPr>
              <a:t>Beam quality limited</a:t>
            </a:r>
          </a:p>
          <a:p>
            <a:pPr marL="171450" indent="-171450">
              <a:buFont typeface="Arial" panose="020B0604020202020204" pitchFamily="34" charset="0"/>
              <a:buChar char="•"/>
            </a:pPr>
            <a:r>
              <a:rPr lang="en-US" altLang="en-US" sz="1200" dirty="0">
                <a:solidFill>
                  <a:srgbClr val="FF0000"/>
                </a:solidFill>
                <a:latin typeface="Tahoma" panose="020B0604030504040204" pitchFamily="34" charset="0"/>
                <a:ea typeface="Tahoma" panose="020B0604030504040204" pitchFamily="34" charset="0"/>
                <a:cs typeface="Tahoma" panose="020B0604030504040204" pitchFamily="34" charset="0"/>
              </a:rPr>
              <a:t>Beam disruption limited</a:t>
            </a:r>
          </a:p>
          <a:p>
            <a:pPr marL="171450" indent="-171450">
              <a:buFont typeface="Arial" panose="020B0604020202020204" pitchFamily="34" charset="0"/>
              <a:buChar char="•"/>
            </a:pPr>
            <a:r>
              <a:rPr lang="en-US" altLang="en-US" sz="1200" dirty="0">
                <a:solidFill>
                  <a:srgbClr val="FF0000"/>
                </a:solidFill>
                <a:latin typeface="Tahoma" panose="020B0604030504040204" pitchFamily="34" charset="0"/>
                <a:ea typeface="Tahoma" panose="020B0604030504040204" pitchFamily="34" charset="0"/>
                <a:cs typeface="Tahoma" panose="020B0604030504040204" pitchFamily="34" charset="0"/>
              </a:rPr>
              <a:t>Energy reach limited by SR</a:t>
            </a:r>
          </a:p>
          <a:p>
            <a:pPr marL="171450" indent="-171450">
              <a:buFont typeface="Arial" panose="020B0604020202020204" pitchFamily="34" charset="0"/>
              <a:buChar char="•"/>
            </a:pPr>
            <a:r>
              <a:rPr lang="en-US" altLang="en-US" sz="1200" dirty="0">
                <a:solidFill>
                  <a:srgbClr val="00B050"/>
                </a:solidFill>
                <a:latin typeface="Tahoma" panose="020B0604030504040204" pitchFamily="34" charset="0"/>
                <a:ea typeface="Tahoma" panose="020B0604030504040204" pitchFamily="34" charset="0"/>
                <a:cs typeface="Tahoma" panose="020B0604030504040204" pitchFamily="34" charset="0"/>
              </a:rPr>
              <a:t>High average beam current</a:t>
            </a:r>
            <a:endParaRPr lang="en-US" altLang="en-US" sz="600"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8" name="Text Box 27">
            <a:extLst>
              <a:ext uri="{FF2B5EF4-FFF2-40B4-BE49-F238E27FC236}">
                <a16:creationId xmlns:a16="http://schemas.microsoft.com/office/drawing/2014/main" id="{D25A0D60-B91A-F249-D7DC-1DFC99CCE0E2}"/>
              </a:ext>
            </a:extLst>
          </p:cNvPr>
          <p:cNvSpPr txBox="1">
            <a:spLocks noChangeArrowheads="1"/>
          </p:cNvSpPr>
          <p:nvPr/>
        </p:nvSpPr>
        <p:spPr bwMode="auto">
          <a:xfrm>
            <a:off x="5703961" y="2510101"/>
            <a:ext cx="242576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71450" indent="-171450">
              <a:buFont typeface="Arial" panose="020B0604020202020204" pitchFamily="34" charset="0"/>
              <a:buChar char="•"/>
            </a:pPr>
            <a:r>
              <a:rPr lang="en-US" altLang="en-US" sz="1200" dirty="0">
                <a:solidFill>
                  <a:srgbClr val="FF0000"/>
                </a:solidFill>
                <a:latin typeface="Tahoma" panose="020B0604030504040204" pitchFamily="34" charset="0"/>
                <a:ea typeface="Tahoma" panose="020B0604030504040204" pitchFamily="34" charset="0"/>
                <a:cs typeface="Tahoma" panose="020B0604030504040204" pitchFamily="34" charset="0"/>
              </a:rPr>
              <a:t>Average beam current limited</a:t>
            </a:r>
          </a:p>
        </p:txBody>
      </p:sp>
      <p:grpSp>
        <p:nvGrpSpPr>
          <p:cNvPr id="9" name="Group 3">
            <a:extLst>
              <a:ext uri="{FF2B5EF4-FFF2-40B4-BE49-F238E27FC236}">
                <a16:creationId xmlns:a16="http://schemas.microsoft.com/office/drawing/2014/main" id="{FB920334-DD71-5F5D-50FB-19FCF0B5DF4E}"/>
              </a:ext>
            </a:extLst>
          </p:cNvPr>
          <p:cNvGrpSpPr>
            <a:grpSpLocks/>
          </p:cNvGrpSpPr>
          <p:nvPr/>
        </p:nvGrpSpPr>
        <p:grpSpPr bwMode="auto">
          <a:xfrm>
            <a:off x="3615729" y="3346724"/>
            <a:ext cx="3921549" cy="253604"/>
            <a:chOff x="1071" y="2256"/>
            <a:chExt cx="2122" cy="213"/>
          </a:xfrm>
        </p:grpSpPr>
        <p:sp>
          <p:nvSpPr>
            <p:cNvPr id="10" name="AutoShape 4">
              <a:extLst>
                <a:ext uri="{FF2B5EF4-FFF2-40B4-BE49-F238E27FC236}">
                  <a16:creationId xmlns:a16="http://schemas.microsoft.com/office/drawing/2014/main" id="{1BBA211C-5340-9141-9D37-DCDBCFC7477F}"/>
                </a:ext>
              </a:extLst>
            </p:cNvPr>
            <p:cNvSpPr>
              <a:spLocks noChangeAspect="1" noChangeArrowheads="1"/>
            </p:cNvSpPr>
            <p:nvPr/>
          </p:nvSpPr>
          <p:spPr bwMode="auto">
            <a:xfrm>
              <a:off x="1071" y="2256"/>
              <a:ext cx="345" cy="171"/>
            </a:xfrm>
            <a:prstGeom prst="rightArrow">
              <a:avLst>
                <a:gd name="adj1" fmla="val 50000"/>
                <a:gd name="adj2" fmla="val 50439"/>
              </a:avLst>
            </a:prstGeom>
            <a:solidFill>
              <a:srgbClr val="434343"/>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350" dirty="0">
                <a:solidFill>
                  <a:schemeClr val="tx1">
                    <a:lumMod val="65000"/>
                    <a:lumOff val="35000"/>
                  </a:schemeClr>
                </a:solidFill>
              </a:endParaRPr>
            </a:p>
          </p:txBody>
        </p:sp>
        <p:sp>
          <p:nvSpPr>
            <p:cNvPr id="11" name="AutoShape 5">
              <a:extLst>
                <a:ext uri="{FF2B5EF4-FFF2-40B4-BE49-F238E27FC236}">
                  <a16:creationId xmlns:a16="http://schemas.microsoft.com/office/drawing/2014/main" id="{308CB9B3-C8E1-A58A-2216-6A338502A0E6}"/>
                </a:ext>
              </a:extLst>
            </p:cNvPr>
            <p:cNvSpPr>
              <a:spLocks noChangeAspect="1" noChangeArrowheads="1"/>
            </p:cNvSpPr>
            <p:nvPr/>
          </p:nvSpPr>
          <p:spPr bwMode="auto">
            <a:xfrm rot="10800000">
              <a:off x="2848" y="2298"/>
              <a:ext cx="345" cy="171"/>
            </a:xfrm>
            <a:prstGeom prst="rightArrow">
              <a:avLst>
                <a:gd name="adj1" fmla="val 50000"/>
                <a:gd name="adj2" fmla="val 50439"/>
              </a:avLst>
            </a:prstGeom>
            <a:solidFill>
              <a:srgbClr val="434343"/>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350" dirty="0">
                <a:solidFill>
                  <a:schemeClr val="tx1">
                    <a:lumMod val="65000"/>
                    <a:lumOff val="35000"/>
                  </a:schemeClr>
                </a:solidFill>
              </a:endParaRPr>
            </a:p>
          </p:txBody>
        </p:sp>
      </p:grpSp>
      <p:grpSp>
        <p:nvGrpSpPr>
          <p:cNvPr id="12" name="Group 6">
            <a:extLst>
              <a:ext uri="{FF2B5EF4-FFF2-40B4-BE49-F238E27FC236}">
                <a16:creationId xmlns:a16="http://schemas.microsoft.com/office/drawing/2014/main" id="{0092B00E-C5C3-27CC-5214-E784EC07D4C7}"/>
              </a:ext>
            </a:extLst>
          </p:cNvPr>
          <p:cNvGrpSpPr>
            <a:grpSpLocks/>
          </p:cNvGrpSpPr>
          <p:nvPr/>
        </p:nvGrpSpPr>
        <p:grpSpPr bwMode="auto">
          <a:xfrm>
            <a:off x="2535608" y="1347617"/>
            <a:ext cx="1284684" cy="3605213"/>
            <a:chOff x="142" y="776"/>
            <a:chExt cx="1079" cy="3028"/>
          </a:xfrm>
        </p:grpSpPr>
        <p:grpSp>
          <p:nvGrpSpPr>
            <p:cNvPr id="13" name="Group 7">
              <a:extLst>
                <a:ext uri="{FF2B5EF4-FFF2-40B4-BE49-F238E27FC236}">
                  <a16:creationId xmlns:a16="http://schemas.microsoft.com/office/drawing/2014/main" id="{D7BA90CC-A1B4-5BE7-9D83-CBC6B040ABFF}"/>
                </a:ext>
              </a:extLst>
            </p:cNvPr>
            <p:cNvGrpSpPr>
              <a:grpSpLocks noChangeAspect="1"/>
            </p:cNvGrpSpPr>
            <p:nvPr/>
          </p:nvGrpSpPr>
          <p:grpSpPr bwMode="auto">
            <a:xfrm>
              <a:off x="576" y="1344"/>
              <a:ext cx="144" cy="2460"/>
              <a:chOff x="576" y="1344"/>
              <a:chExt cx="144" cy="2460"/>
            </a:xfrm>
          </p:grpSpPr>
          <p:sp>
            <p:nvSpPr>
              <p:cNvPr id="15" name="Line 8">
                <a:extLst>
                  <a:ext uri="{FF2B5EF4-FFF2-40B4-BE49-F238E27FC236}">
                    <a16:creationId xmlns:a16="http://schemas.microsoft.com/office/drawing/2014/main" id="{7F6ECDC2-8E41-EBFF-2430-9988AB5265C8}"/>
                  </a:ext>
                </a:extLst>
              </p:cNvPr>
              <p:cNvSpPr>
                <a:spLocks noChangeAspect="1" noChangeShapeType="1"/>
              </p:cNvSpPr>
              <p:nvPr/>
            </p:nvSpPr>
            <p:spPr bwMode="auto">
              <a:xfrm>
                <a:off x="648" y="1428"/>
                <a:ext cx="0" cy="230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350" dirty="0"/>
              </a:p>
            </p:txBody>
          </p:sp>
          <p:sp>
            <p:nvSpPr>
              <p:cNvPr id="16" name="Rectangle 9">
                <a:extLst>
                  <a:ext uri="{FF2B5EF4-FFF2-40B4-BE49-F238E27FC236}">
                    <a16:creationId xmlns:a16="http://schemas.microsoft.com/office/drawing/2014/main" id="{25C955D0-1D93-370E-C7FC-AE7D243CF2EA}"/>
                  </a:ext>
                </a:extLst>
              </p:cNvPr>
              <p:cNvSpPr>
                <a:spLocks noChangeAspect="1" noChangeArrowheads="1"/>
              </p:cNvSpPr>
              <p:nvPr/>
            </p:nvSpPr>
            <p:spPr bwMode="auto">
              <a:xfrm>
                <a:off x="576" y="1632"/>
                <a:ext cx="144" cy="1824"/>
              </a:xfrm>
              <a:prstGeom prst="rect">
                <a:avLst/>
              </a:prstGeom>
              <a:solidFill>
                <a:srgbClr val="6699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350" dirty="0"/>
              </a:p>
            </p:txBody>
          </p:sp>
          <p:sp>
            <p:nvSpPr>
              <p:cNvPr id="17" name="Rectangle 10">
                <a:extLst>
                  <a:ext uri="{FF2B5EF4-FFF2-40B4-BE49-F238E27FC236}">
                    <a16:creationId xmlns:a16="http://schemas.microsoft.com/office/drawing/2014/main" id="{26C879D9-62F3-EDB1-42AC-E8AAEEEAB599}"/>
                  </a:ext>
                </a:extLst>
              </p:cNvPr>
              <p:cNvSpPr>
                <a:spLocks noChangeAspect="1" noChangeArrowheads="1"/>
              </p:cNvSpPr>
              <p:nvPr/>
            </p:nvSpPr>
            <p:spPr bwMode="auto">
              <a:xfrm>
                <a:off x="594" y="3708"/>
                <a:ext cx="96" cy="96"/>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18" name="Rectangle 11">
                <a:extLst>
                  <a:ext uri="{FF2B5EF4-FFF2-40B4-BE49-F238E27FC236}">
                    <a16:creationId xmlns:a16="http://schemas.microsoft.com/office/drawing/2014/main" id="{DB8730CA-96F1-BDAD-77CE-83C742CCA873}"/>
                  </a:ext>
                </a:extLst>
              </p:cNvPr>
              <p:cNvSpPr>
                <a:spLocks noChangeAspect="1" noChangeArrowheads="1"/>
              </p:cNvSpPr>
              <p:nvPr/>
            </p:nvSpPr>
            <p:spPr bwMode="auto">
              <a:xfrm>
                <a:off x="600" y="1344"/>
                <a:ext cx="96" cy="96"/>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grpSp>
        <p:sp>
          <p:nvSpPr>
            <p:cNvPr id="14" name="Text Box 12">
              <a:extLst>
                <a:ext uri="{FF2B5EF4-FFF2-40B4-BE49-F238E27FC236}">
                  <a16:creationId xmlns:a16="http://schemas.microsoft.com/office/drawing/2014/main" id="{6457F03B-981F-CA09-251D-3CAEB039781C}"/>
                </a:ext>
              </a:extLst>
            </p:cNvPr>
            <p:cNvSpPr txBox="1">
              <a:spLocks noChangeArrowheads="1"/>
            </p:cNvSpPr>
            <p:nvPr/>
          </p:nvSpPr>
          <p:spPr bwMode="auto">
            <a:xfrm>
              <a:off x="142" y="776"/>
              <a:ext cx="1079"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500" b="1" dirty="0">
                  <a:solidFill>
                    <a:srgbClr val="434343"/>
                  </a:solidFill>
                  <a:latin typeface="Tahoma" panose="020B0604030504040204" pitchFamily="34" charset="0"/>
                  <a:ea typeface="Tahoma" panose="020B0604030504040204" pitchFamily="34" charset="0"/>
                  <a:cs typeface="Tahoma" panose="020B0604030504040204" pitchFamily="34" charset="0"/>
                </a:rPr>
                <a:t>Linear</a:t>
              </a:r>
            </a:p>
            <a:p>
              <a:pPr algn="ctr" eaLnBrk="1" hangingPunct="1"/>
              <a:r>
                <a:rPr lang="en-US" altLang="en-US" sz="1500" b="1" dirty="0">
                  <a:solidFill>
                    <a:srgbClr val="434343"/>
                  </a:solidFill>
                  <a:latin typeface="Tahoma" panose="020B0604030504040204" pitchFamily="34" charset="0"/>
                  <a:ea typeface="Tahoma" panose="020B0604030504040204" pitchFamily="34" charset="0"/>
                  <a:cs typeface="Tahoma" panose="020B0604030504040204" pitchFamily="34" charset="0"/>
                </a:rPr>
                <a:t>Accelerator</a:t>
              </a:r>
            </a:p>
          </p:txBody>
        </p:sp>
      </p:grpSp>
      <p:grpSp>
        <p:nvGrpSpPr>
          <p:cNvPr id="19" name="Group 13">
            <a:extLst>
              <a:ext uri="{FF2B5EF4-FFF2-40B4-BE49-F238E27FC236}">
                <a16:creationId xmlns:a16="http://schemas.microsoft.com/office/drawing/2014/main" id="{04852D0B-C11B-8D8D-496B-D17D4C1E6C78}"/>
              </a:ext>
            </a:extLst>
          </p:cNvPr>
          <p:cNvGrpSpPr>
            <a:grpSpLocks/>
          </p:cNvGrpSpPr>
          <p:nvPr/>
        </p:nvGrpSpPr>
        <p:grpSpPr bwMode="auto">
          <a:xfrm>
            <a:off x="7822357" y="1419104"/>
            <a:ext cx="2486025" cy="3365896"/>
            <a:chOff x="3699" y="637"/>
            <a:chExt cx="2088" cy="2827"/>
          </a:xfrm>
        </p:grpSpPr>
        <p:sp>
          <p:nvSpPr>
            <p:cNvPr id="20" name="Text Box 14">
              <a:extLst>
                <a:ext uri="{FF2B5EF4-FFF2-40B4-BE49-F238E27FC236}">
                  <a16:creationId xmlns:a16="http://schemas.microsoft.com/office/drawing/2014/main" id="{F7BD0956-A4EE-8A92-89DD-CDBA929E5725}"/>
                </a:ext>
              </a:extLst>
            </p:cNvPr>
            <p:cNvSpPr txBox="1">
              <a:spLocks noChangeArrowheads="1"/>
            </p:cNvSpPr>
            <p:nvPr/>
          </p:nvSpPr>
          <p:spPr bwMode="auto">
            <a:xfrm>
              <a:off x="4477" y="637"/>
              <a:ext cx="527"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500" b="1" dirty="0">
                  <a:solidFill>
                    <a:srgbClr val="434343"/>
                  </a:solidFill>
                  <a:latin typeface="Tahoma" panose="020B0604030504040204" pitchFamily="34" charset="0"/>
                  <a:ea typeface="Tahoma" panose="020B0604030504040204" pitchFamily="34" charset="0"/>
                  <a:cs typeface="Tahoma" panose="020B0604030504040204" pitchFamily="34" charset="0"/>
                </a:rPr>
                <a:t>Ring</a:t>
              </a:r>
            </a:p>
          </p:txBody>
        </p:sp>
        <p:grpSp>
          <p:nvGrpSpPr>
            <p:cNvPr id="21" name="Group 15">
              <a:extLst>
                <a:ext uri="{FF2B5EF4-FFF2-40B4-BE49-F238E27FC236}">
                  <a16:creationId xmlns:a16="http://schemas.microsoft.com/office/drawing/2014/main" id="{490072D9-B78D-641D-52A9-ECD45974E5B6}"/>
                </a:ext>
              </a:extLst>
            </p:cNvPr>
            <p:cNvGrpSpPr>
              <a:grpSpLocks/>
            </p:cNvGrpSpPr>
            <p:nvPr/>
          </p:nvGrpSpPr>
          <p:grpSpPr bwMode="auto">
            <a:xfrm>
              <a:off x="3699" y="1494"/>
              <a:ext cx="2088" cy="1970"/>
              <a:chOff x="3755" y="1638"/>
              <a:chExt cx="2088" cy="1970"/>
            </a:xfrm>
          </p:grpSpPr>
          <p:sp>
            <p:nvSpPr>
              <p:cNvPr id="22" name="Oval 16">
                <a:extLst>
                  <a:ext uri="{FF2B5EF4-FFF2-40B4-BE49-F238E27FC236}">
                    <a16:creationId xmlns:a16="http://schemas.microsoft.com/office/drawing/2014/main" id="{E7D35F19-FC64-6772-9F99-49F7A9F976C6}"/>
                  </a:ext>
                </a:extLst>
              </p:cNvPr>
              <p:cNvSpPr>
                <a:spLocks noChangeAspect="1" noChangeArrowheads="1"/>
              </p:cNvSpPr>
              <p:nvPr/>
            </p:nvSpPr>
            <p:spPr bwMode="auto">
              <a:xfrm>
                <a:off x="3816" y="1638"/>
                <a:ext cx="1970" cy="1970"/>
              </a:xfrm>
              <a:prstGeom prst="ellipse">
                <a:avLst/>
              </a:prstGeom>
              <a:noFill/>
              <a:ln w="254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350" dirty="0"/>
              </a:p>
            </p:txBody>
          </p:sp>
          <p:sp>
            <p:nvSpPr>
              <p:cNvPr id="23" name="Rectangle 17">
                <a:extLst>
                  <a:ext uri="{FF2B5EF4-FFF2-40B4-BE49-F238E27FC236}">
                    <a16:creationId xmlns:a16="http://schemas.microsoft.com/office/drawing/2014/main" id="{0BC6FB5C-225C-CA18-366C-46717BC9A5C6}"/>
                  </a:ext>
                </a:extLst>
              </p:cNvPr>
              <p:cNvSpPr>
                <a:spLocks noChangeAspect="1" noChangeArrowheads="1"/>
              </p:cNvSpPr>
              <p:nvPr/>
            </p:nvSpPr>
            <p:spPr bwMode="auto">
              <a:xfrm>
                <a:off x="5728" y="2565"/>
                <a:ext cx="115" cy="115"/>
              </a:xfrm>
              <a:prstGeom prst="rect">
                <a:avLst/>
              </a:prstGeom>
              <a:solidFill>
                <a:srgbClr val="6699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350" dirty="0"/>
              </a:p>
            </p:txBody>
          </p:sp>
          <p:sp>
            <p:nvSpPr>
              <p:cNvPr id="24" name="Rectangle 18">
                <a:extLst>
                  <a:ext uri="{FF2B5EF4-FFF2-40B4-BE49-F238E27FC236}">
                    <a16:creationId xmlns:a16="http://schemas.microsoft.com/office/drawing/2014/main" id="{269D1183-1A8A-7EBD-6679-C5662CAC894C}"/>
                  </a:ext>
                </a:extLst>
              </p:cNvPr>
              <p:cNvSpPr>
                <a:spLocks noChangeAspect="1" noChangeArrowheads="1"/>
              </p:cNvSpPr>
              <p:nvPr/>
            </p:nvSpPr>
            <p:spPr bwMode="auto">
              <a:xfrm>
                <a:off x="3755" y="2564"/>
                <a:ext cx="115" cy="115"/>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grpSp>
      </p:grpSp>
      <p:grpSp>
        <p:nvGrpSpPr>
          <p:cNvPr id="25" name="Group 19">
            <a:extLst>
              <a:ext uri="{FF2B5EF4-FFF2-40B4-BE49-F238E27FC236}">
                <a16:creationId xmlns:a16="http://schemas.microsoft.com/office/drawing/2014/main" id="{9D0199B1-6461-2D0A-D85A-7053DB4365B8}"/>
              </a:ext>
            </a:extLst>
          </p:cNvPr>
          <p:cNvGrpSpPr>
            <a:grpSpLocks noChangeAspect="1"/>
          </p:cNvGrpSpPr>
          <p:nvPr/>
        </p:nvGrpSpPr>
        <p:grpSpPr bwMode="auto">
          <a:xfrm>
            <a:off x="6366320" y="4775474"/>
            <a:ext cx="1724026" cy="742950"/>
            <a:chOff x="2796" y="3342"/>
            <a:chExt cx="1448" cy="624"/>
          </a:xfrm>
        </p:grpSpPr>
        <p:sp>
          <p:nvSpPr>
            <p:cNvPr id="26" name="Rectangle 20">
              <a:extLst>
                <a:ext uri="{FF2B5EF4-FFF2-40B4-BE49-F238E27FC236}">
                  <a16:creationId xmlns:a16="http://schemas.microsoft.com/office/drawing/2014/main" id="{800A14D9-6744-5C70-6DFD-868AE5231E41}"/>
                </a:ext>
              </a:extLst>
            </p:cNvPr>
            <p:cNvSpPr>
              <a:spLocks noChangeAspect="1" noChangeArrowheads="1"/>
            </p:cNvSpPr>
            <p:nvPr/>
          </p:nvSpPr>
          <p:spPr bwMode="auto">
            <a:xfrm>
              <a:off x="2796" y="3342"/>
              <a:ext cx="1428" cy="624"/>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28" name="Rectangle 21">
              <a:extLst>
                <a:ext uri="{FF2B5EF4-FFF2-40B4-BE49-F238E27FC236}">
                  <a16:creationId xmlns:a16="http://schemas.microsoft.com/office/drawing/2014/main" id="{A511AB5C-FBF4-C76B-82C8-5CA75D694E26}"/>
                </a:ext>
              </a:extLst>
            </p:cNvPr>
            <p:cNvSpPr>
              <a:spLocks noChangeAspect="1" noChangeArrowheads="1"/>
            </p:cNvSpPr>
            <p:nvPr/>
          </p:nvSpPr>
          <p:spPr bwMode="auto">
            <a:xfrm>
              <a:off x="2864" y="3420"/>
              <a:ext cx="109" cy="109"/>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29" name="Rectangle 22">
              <a:extLst>
                <a:ext uri="{FF2B5EF4-FFF2-40B4-BE49-F238E27FC236}">
                  <a16:creationId xmlns:a16="http://schemas.microsoft.com/office/drawing/2014/main" id="{978FB04F-2C03-9BE5-3E78-D8746C3C432E}"/>
                </a:ext>
              </a:extLst>
            </p:cNvPr>
            <p:cNvSpPr>
              <a:spLocks noChangeAspect="1" noChangeArrowheads="1"/>
            </p:cNvSpPr>
            <p:nvPr/>
          </p:nvSpPr>
          <p:spPr bwMode="auto">
            <a:xfrm>
              <a:off x="2864" y="3602"/>
              <a:ext cx="109" cy="109"/>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30" name="Text Box 23">
              <a:extLst>
                <a:ext uri="{FF2B5EF4-FFF2-40B4-BE49-F238E27FC236}">
                  <a16:creationId xmlns:a16="http://schemas.microsoft.com/office/drawing/2014/main" id="{DEDFD046-DAFA-5E9F-67E4-71608804D865}"/>
                </a:ext>
              </a:extLst>
            </p:cNvPr>
            <p:cNvSpPr txBox="1">
              <a:spLocks noChangeAspect="1" noChangeArrowheads="1"/>
            </p:cNvSpPr>
            <p:nvPr/>
          </p:nvSpPr>
          <p:spPr bwMode="auto">
            <a:xfrm>
              <a:off x="3038" y="3365"/>
              <a:ext cx="77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latin typeface="Tahoma" panose="020B0604030504040204" pitchFamily="34" charset="0"/>
                  <a:ea typeface="Tahoma" panose="020B0604030504040204" pitchFamily="34" charset="0"/>
                  <a:cs typeface="Tahoma" panose="020B0604030504040204" pitchFamily="34" charset="0"/>
                </a:rPr>
                <a:t>Beam start</a:t>
              </a:r>
            </a:p>
          </p:txBody>
        </p:sp>
        <p:sp>
          <p:nvSpPr>
            <p:cNvPr id="31" name="Text Box 24">
              <a:extLst>
                <a:ext uri="{FF2B5EF4-FFF2-40B4-BE49-F238E27FC236}">
                  <a16:creationId xmlns:a16="http://schemas.microsoft.com/office/drawing/2014/main" id="{2551BDFE-5494-E3E4-A59F-9C1D7FC45FB5}"/>
                </a:ext>
              </a:extLst>
            </p:cNvPr>
            <p:cNvSpPr txBox="1">
              <a:spLocks noChangeAspect="1" noChangeArrowheads="1"/>
            </p:cNvSpPr>
            <p:nvPr/>
          </p:nvSpPr>
          <p:spPr bwMode="auto">
            <a:xfrm>
              <a:off x="3036" y="3539"/>
              <a:ext cx="731"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latin typeface="Tahoma" panose="020B0604030504040204" pitchFamily="34" charset="0"/>
                  <a:ea typeface="Tahoma" panose="020B0604030504040204" pitchFamily="34" charset="0"/>
                  <a:cs typeface="Tahoma" panose="020B0604030504040204" pitchFamily="34" charset="0"/>
                </a:rPr>
                <a:t>Beam end</a:t>
              </a:r>
            </a:p>
          </p:txBody>
        </p:sp>
        <p:sp>
          <p:nvSpPr>
            <p:cNvPr id="32" name="Rectangle 25">
              <a:extLst>
                <a:ext uri="{FF2B5EF4-FFF2-40B4-BE49-F238E27FC236}">
                  <a16:creationId xmlns:a16="http://schemas.microsoft.com/office/drawing/2014/main" id="{58DCB14D-713D-B736-62D5-22937A706B64}"/>
                </a:ext>
              </a:extLst>
            </p:cNvPr>
            <p:cNvSpPr>
              <a:spLocks noChangeAspect="1" noChangeArrowheads="1"/>
            </p:cNvSpPr>
            <p:nvPr/>
          </p:nvSpPr>
          <p:spPr bwMode="auto">
            <a:xfrm>
              <a:off x="2868" y="3792"/>
              <a:ext cx="109" cy="109"/>
            </a:xfrm>
            <a:prstGeom prst="rect">
              <a:avLst/>
            </a:prstGeom>
            <a:solidFill>
              <a:srgbClr val="66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33" name="Text Box 26">
              <a:extLst>
                <a:ext uri="{FF2B5EF4-FFF2-40B4-BE49-F238E27FC236}">
                  <a16:creationId xmlns:a16="http://schemas.microsoft.com/office/drawing/2014/main" id="{0A3C07C4-0E02-CC9E-8F42-FE2A08198CDD}"/>
                </a:ext>
              </a:extLst>
            </p:cNvPr>
            <p:cNvSpPr txBox="1">
              <a:spLocks noChangeAspect="1" noChangeArrowheads="1"/>
            </p:cNvSpPr>
            <p:nvPr/>
          </p:nvSpPr>
          <p:spPr bwMode="auto">
            <a:xfrm>
              <a:off x="3030" y="3733"/>
              <a:ext cx="121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latin typeface="Tahoma" panose="020B0604030504040204" pitchFamily="34" charset="0"/>
                  <a:ea typeface="Tahoma" panose="020B0604030504040204" pitchFamily="34" charset="0"/>
                  <a:cs typeface="Tahoma" panose="020B0604030504040204" pitchFamily="34" charset="0"/>
                </a:rPr>
                <a:t>Accelerating cavity</a:t>
              </a:r>
            </a:p>
          </p:txBody>
        </p:sp>
      </p:grpSp>
      <p:sp>
        <p:nvSpPr>
          <p:cNvPr id="34" name="Text Box 27">
            <a:extLst>
              <a:ext uri="{FF2B5EF4-FFF2-40B4-BE49-F238E27FC236}">
                <a16:creationId xmlns:a16="http://schemas.microsoft.com/office/drawing/2014/main" id="{6C17A620-B1A3-FF68-6961-7120509A3D83}"/>
              </a:ext>
            </a:extLst>
          </p:cNvPr>
          <p:cNvSpPr txBox="1">
            <a:spLocks noChangeArrowheads="1"/>
          </p:cNvSpPr>
          <p:nvPr/>
        </p:nvSpPr>
        <p:spPr bwMode="auto">
          <a:xfrm>
            <a:off x="5703960" y="2139025"/>
            <a:ext cx="211478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71450" indent="-171450">
              <a:buFont typeface="Arial" panose="020B0604020202020204" pitchFamily="34" charset="0"/>
              <a:buChar char="•"/>
            </a:pPr>
            <a:r>
              <a:rPr lang="en-US" altLang="en-US" sz="1200" dirty="0">
                <a:solidFill>
                  <a:srgbClr val="00B050"/>
                </a:solidFill>
                <a:latin typeface="Tahoma" panose="020B0604030504040204" pitchFamily="34" charset="0"/>
                <a:ea typeface="Tahoma" panose="020B0604030504040204" pitchFamily="34" charset="0"/>
                <a:cs typeface="Tahoma" panose="020B0604030504040204" pitchFamily="34" charset="0"/>
              </a:rPr>
              <a:t>Excellent beam quality</a:t>
            </a:r>
          </a:p>
          <a:p>
            <a:pPr marL="171450" indent="-171450">
              <a:buFont typeface="Arial" panose="020B0604020202020204" pitchFamily="34" charset="0"/>
              <a:buChar char="•"/>
            </a:pPr>
            <a:r>
              <a:rPr lang="en-US" altLang="en-US" sz="1200" dirty="0">
                <a:solidFill>
                  <a:srgbClr val="00B050"/>
                </a:solidFill>
                <a:latin typeface="Tahoma" panose="020B0604030504040204" pitchFamily="34" charset="0"/>
                <a:ea typeface="Tahoma" panose="020B0604030504040204" pitchFamily="34" charset="0"/>
                <a:cs typeface="Tahoma" panose="020B0604030504040204" pitchFamily="34" charset="0"/>
              </a:rPr>
              <a:t>Beam disruption tolerant</a:t>
            </a:r>
          </a:p>
        </p:txBody>
      </p:sp>
      <p:sp>
        <p:nvSpPr>
          <p:cNvPr id="35" name="Text Box 28">
            <a:extLst>
              <a:ext uri="{FF2B5EF4-FFF2-40B4-BE49-F238E27FC236}">
                <a16:creationId xmlns:a16="http://schemas.microsoft.com/office/drawing/2014/main" id="{F9FFD37F-128B-7191-FBCB-A30F12809B4C}"/>
              </a:ext>
            </a:extLst>
          </p:cNvPr>
          <p:cNvSpPr txBox="1">
            <a:spLocks noChangeArrowheads="1"/>
          </p:cNvSpPr>
          <p:nvPr/>
        </p:nvSpPr>
        <p:spPr bwMode="auto">
          <a:xfrm>
            <a:off x="1959545" y="4984808"/>
            <a:ext cx="250759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71450" indent="-171450">
              <a:buFont typeface="Arial" panose="020B0604020202020204" pitchFamily="34" charset="0"/>
              <a:buChar char="•"/>
            </a:pPr>
            <a:r>
              <a:rPr lang="en-US" altLang="en-US" sz="1200" dirty="0">
                <a:solidFill>
                  <a:srgbClr val="009900"/>
                </a:solidFill>
                <a:latin typeface="Tahoma" panose="020B0604030504040204" pitchFamily="34" charset="0"/>
                <a:ea typeface="Tahoma" panose="020B0604030504040204" pitchFamily="34" charset="0"/>
                <a:cs typeface="Tahoma" panose="020B0604030504040204" pitchFamily="34" charset="0"/>
              </a:rPr>
              <a:t>Excellent beam quality</a:t>
            </a:r>
          </a:p>
          <a:p>
            <a:pPr marL="171450" indent="-171450">
              <a:buFont typeface="Arial" panose="020B0604020202020204" pitchFamily="34" charset="0"/>
              <a:buChar char="•"/>
            </a:pPr>
            <a:r>
              <a:rPr lang="en-US" altLang="en-US" sz="1200" dirty="0">
                <a:solidFill>
                  <a:srgbClr val="009900"/>
                </a:solidFill>
                <a:latin typeface="Tahoma" panose="020B0604030504040204" pitchFamily="34" charset="0"/>
                <a:ea typeface="Tahoma" panose="020B0604030504040204" pitchFamily="34" charset="0"/>
                <a:cs typeface="Tahoma" panose="020B0604030504040204" pitchFamily="34" charset="0"/>
              </a:rPr>
              <a:t>Beam disruption not limited</a:t>
            </a:r>
          </a:p>
          <a:p>
            <a:pPr marL="171450" indent="-171450">
              <a:buFont typeface="Arial" panose="020B0604020202020204" pitchFamily="34" charset="0"/>
              <a:buChar char="•"/>
            </a:pPr>
            <a:r>
              <a:rPr lang="en-US" altLang="en-US" sz="1200" dirty="0">
                <a:solidFill>
                  <a:srgbClr val="009900"/>
                </a:solidFill>
                <a:latin typeface="Tahoma" panose="020B0604030504040204" pitchFamily="34" charset="0"/>
                <a:ea typeface="Tahoma" panose="020B0604030504040204" pitchFamily="34" charset="0"/>
                <a:cs typeface="Tahoma" panose="020B0604030504040204" pitchFamily="34" charset="0"/>
              </a:rPr>
              <a:t>Energy reach not limited by SR</a:t>
            </a:r>
            <a:endParaRPr lang="en-US" altLang="en-US" sz="600" dirty="0">
              <a:solidFill>
                <a:srgbClr val="009900"/>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Arial" panose="020B0604020202020204" pitchFamily="34" charset="0"/>
              <a:buChar char="•"/>
            </a:pPr>
            <a:r>
              <a:rPr lang="en-US" altLang="en-US" sz="1200" dirty="0">
                <a:solidFill>
                  <a:srgbClr val="FF0000"/>
                </a:solidFill>
                <a:latin typeface="Tahoma" panose="020B0604030504040204" pitchFamily="34" charset="0"/>
                <a:ea typeface="Tahoma" panose="020B0604030504040204" pitchFamily="34" charset="0"/>
                <a:cs typeface="Tahoma" panose="020B0604030504040204" pitchFamily="34" charset="0"/>
              </a:rPr>
              <a:t>Average beam current limited</a:t>
            </a:r>
          </a:p>
        </p:txBody>
      </p:sp>
      <p:sp>
        <p:nvSpPr>
          <p:cNvPr id="36" name="Text Box 44">
            <a:extLst>
              <a:ext uri="{FF2B5EF4-FFF2-40B4-BE49-F238E27FC236}">
                <a16:creationId xmlns:a16="http://schemas.microsoft.com/office/drawing/2014/main" id="{67219131-40FB-98BD-3367-5D96B953AE85}"/>
              </a:ext>
            </a:extLst>
          </p:cNvPr>
          <p:cNvSpPr txBox="1">
            <a:spLocks noChangeArrowheads="1"/>
          </p:cNvSpPr>
          <p:nvPr/>
        </p:nvSpPr>
        <p:spPr bwMode="auto">
          <a:xfrm>
            <a:off x="4420984" y="1389818"/>
            <a:ext cx="146065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500" b="1" dirty="0">
                <a:solidFill>
                  <a:srgbClr val="434343"/>
                </a:solidFill>
                <a:latin typeface="Tahoma" panose="020B0604030504040204" pitchFamily="34" charset="0"/>
                <a:ea typeface="Tahoma" panose="020B0604030504040204" pitchFamily="34" charset="0"/>
                <a:cs typeface="Tahoma" panose="020B0604030504040204" pitchFamily="34" charset="0"/>
              </a:rPr>
              <a:t>Recirculating</a:t>
            </a:r>
          </a:p>
          <a:p>
            <a:pPr algn="ctr" eaLnBrk="1" hangingPunct="1"/>
            <a:r>
              <a:rPr lang="en-US" altLang="en-US" sz="1500" b="1" dirty="0">
                <a:solidFill>
                  <a:srgbClr val="434343"/>
                </a:solidFill>
                <a:latin typeface="Tahoma" panose="020B0604030504040204" pitchFamily="34" charset="0"/>
                <a:ea typeface="Tahoma" panose="020B0604030504040204" pitchFamily="34" charset="0"/>
                <a:cs typeface="Tahoma" panose="020B0604030504040204" pitchFamily="34" charset="0"/>
              </a:rPr>
              <a:t>Linac</a:t>
            </a:r>
          </a:p>
        </p:txBody>
      </p:sp>
      <p:grpSp>
        <p:nvGrpSpPr>
          <p:cNvPr id="37" name="Group 36">
            <a:extLst>
              <a:ext uri="{FF2B5EF4-FFF2-40B4-BE49-F238E27FC236}">
                <a16:creationId xmlns:a16="http://schemas.microsoft.com/office/drawing/2014/main" id="{87D295E9-798D-8E20-3302-F51D207CAE32}"/>
              </a:ext>
            </a:extLst>
          </p:cNvPr>
          <p:cNvGrpSpPr/>
          <p:nvPr/>
        </p:nvGrpSpPr>
        <p:grpSpPr>
          <a:xfrm>
            <a:off x="4623841" y="2000966"/>
            <a:ext cx="1156943" cy="2764427"/>
            <a:chOff x="-1033003" y="1293150"/>
            <a:chExt cx="1542591" cy="3685903"/>
          </a:xfrm>
        </p:grpSpPr>
        <p:grpSp>
          <p:nvGrpSpPr>
            <p:cNvPr id="38" name="Group 37">
              <a:extLst>
                <a:ext uri="{FF2B5EF4-FFF2-40B4-BE49-F238E27FC236}">
                  <a16:creationId xmlns:a16="http://schemas.microsoft.com/office/drawing/2014/main" id="{F0981940-67D6-6FC3-773D-D06A7C8E265B}"/>
                </a:ext>
              </a:extLst>
            </p:cNvPr>
            <p:cNvGrpSpPr/>
            <p:nvPr/>
          </p:nvGrpSpPr>
          <p:grpSpPr>
            <a:xfrm>
              <a:off x="-788919" y="1293150"/>
              <a:ext cx="949108" cy="3685903"/>
              <a:chOff x="-788919" y="1293150"/>
              <a:chExt cx="949108" cy="3685903"/>
            </a:xfrm>
          </p:grpSpPr>
          <p:cxnSp>
            <p:nvCxnSpPr>
              <p:cNvPr id="47" name="Straight Connector 46">
                <a:extLst>
                  <a:ext uri="{FF2B5EF4-FFF2-40B4-BE49-F238E27FC236}">
                    <a16:creationId xmlns:a16="http://schemas.microsoft.com/office/drawing/2014/main" id="{1BC0EC98-CFF5-1665-03B4-0A9FC95B1899}"/>
                  </a:ext>
                </a:extLst>
              </p:cNvPr>
              <p:cNvCxnSpPr/>
              <p:nvPr/>
            </p:nvCxnSpPr>
            <p:spPr>
              <a:xfrm flipH="1">
                <a:off x="141956" y="1717059"/>
                <a:ext cx="18233" cy="27922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Arc 47">
                <a:extLst>
                  <a:ext uri="{FF2B5EF4-FFF2-40B4-BE49-F238E27FC236}">
                    <a16:creationId xmlns:a16="http://schemas.microsoft.com/office/drawing/2014/main" id="{41AA1C1B-6A92-1DDE-E102-829A07EEDB3D}"/>
                  </a:ext>
                </a:extLst>
              </p:cNvPr>
              <p:cNvSpPr/>
              <p:nvPr/>
            </p:nvSpPr>
            <p:spPr>
              <a:xfrm rot="5400000">
                <a:off x="-777420" y="4062680"/>
                <a:ext cx="904874" cy="927871"/>
              </a:xfrm>
              <a:prstGeom prst="arc">
                <a:avLst>
                  <a:gd name="adj1" fmla="val 16200000"/>
                  <a:gd name="adj2" fmla="val 3262165"/>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49" name="Arc 48">
                <a:extLst>
                  <a:ext uri="{FF2B5EF4-FFF2-40B4-BE49-F238E27FC236}">
                    <a16:creationId xmlns:a16="http://schemas.microsoft.com/office/drawing/2014/main" id="{42A9D980-AF79-1C14-40A2-B32735E17CB2}"/>
                  </a:ext>
                </a:extLst>
              </p:cNvPr>
              <p:cNvSpPr/>
              <p:nvPr/>
            </p:nvSpPr>
            <p:spPr>
              <a:xfrm rot="16200000" flipV="1">
                <a:off x="-655113" y="1306866"/>
                <a:ext cx="822960" cy="795528"/>
              </a:xfrm>
              <a:prstGeom prst="arc">
                <a:avLst>
                  <a:gd name="adj1" fmla="val 16200000"/>
                  <a:gd name="adj2" fmla="val 5321765"/>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50" name="Arc 49">
                <a:extLst>
                  <a:ext uri="{FF2B5EF4-FFF2-40B4-BE49-F238E27FC236}">
                    <a16:creationId xmlns:a16="http://schemas.microsoft.com/office/drawing/2014/main" id="{E5FBF779-8156-25DD-0651-5B4CD26F8BD0}"/>
                  </a:ext>
                </a:extLst>
              </p:cNvPr>
              <p:cNvSpPr/>
              <p:nvPr/>
            </p:nvSpPr>
            <p:spPr>
              <a:xfrm rot="5400000">
                <a:off x="-648773" y="4091048"/>
                <a:ext cx="769077" cy="797867"/>
              </a:xfrm>
              <a:prstGeom prst="arc">
                <a:avLst>
                  <a:gd name="adj1" fmla="val 16200000"/>
                  <a:gd name="adj2" fmla="val 54340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51" name="Arc 50">
                <a:extLst>
                  <a:ext uri="{FF2B5EF4-FFF2-40B4-BE49-F238E27FC236}">
                    <a16:creationId xmlns:a16="http://schemas.microsoft.com/office/drawing/2014/main" id="{7B0DCDBE-5F54-D593-89B4-8E6A953D1E6C}"/>
                  </a:ext>
                </a:extLst>
              </p:cNvPr>
              <p:cNvSpPr/>
              <p:nvPr/>
            </p:nvSpPr>
            <p:spPr>
              <a:xfrm rot="5400000">
                <a:off x="-507562" y="4192840"/>
                <a:ext cx="666714" cy="630936"/>
              </a:xfrm>
              <a:prstGeom prst="arc">
                <a:avLst>
                  <a:gd name="adj1" fmla="val 16200000"/>
                  <a:gd name="adj2" fmla="val 54340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52" name="Straight Connector 51">
                <a:extLst>
                  <a:ext uri="{FF2B5EF4-FFF2-40B4-BE49-F238E27FC236}">
                    <a16:creationId xmlns:a16="http://schemas.microsoft.com/office/drawing/2014/main" id="{95822CBE-4FC9-34A1-296B-BA49F2513F91}"/>
                  </a:ext>
                </a:extLst>
              </p:cNvPr>
              <p:cNvCxnSpPr/>
              <p:nvPr/>
            </p:nvCxnSpPr>
            <p:spPr>
              <a:xfrm flipH="1">
                <a:off x="-490695" y="1743185"/>
                <a:ext cx="18233" cy="27922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C3E51479-F4F8-2C25-EC2B-92B6F99C5148}"/>
                  </a:ext>
                </a:extLst>
              </p:cNvPr>
              <p:cNvCxnSpPr/>
              <p:nvPr/>
            </p:nvCxnSpPr>
            <p:spPr>
              <a:xfrm flipH="1">
                <a:off x="-662773" y="1699415"/>
                <a:ext cx="18233" cy="27922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Arc 53">
                <a:extLst>
                  <a:ext uri="{FF2B5EF4-FFF2-40B4-BE49-F238E27FC236}">
                    <a16:creationId xmlns:a16="http://schemas.microsoft.com/office/drawing/2014/main" id="{EB38F35A-F485-B6D5-9529-D31DAFD391B4}"/>
                  </a:ext>
                </a:extLst>
              </p:cNvPr>
              <p:cNvSpPr/>
              <p:nvPr/>
            </p:nvSpPr>
            <p:spPr>
              <a:xfrm rot="16200000" flipV="1">
                <a:off x="-488900" y="1455740"/>
                <a:ext cx="666714" cy="630936"/>
              </a:xfrm>
              <a:prstGeom prst="arc">
                <a:avLst>
                  <a:gd name="adj1" fmla="val 16200000"/>
                  <a:gd name="adj2" fmla="val 54340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nvGrpSpPr>
            <p:cNvPr id="39" name="Group 38">
              <a:extLst>
                <a:ext uri="{FF2B5EF4-FFF2-40B4-BE49-F238E27FC236}">
                  <a16:creationId xmlns:a16="http://schemas.microsoft.com/office/drawing/2014/main" id="{F97DAA77-4AC8-76E2-664B-32CCBE798398}"/>
                </a:ext>
              </a:extLst>
            </p:cNvPr>
            <p:cNvGrpSpPr/>
            <p:nvPr/>
          </p:nvGrpSpPr>
          <p:grpSpPr>
            <a:xfrm>
              <a:off x="-1033003" y="1387345"/>
              <a:ext cx="1542591" cy="3423583"/>
              <a:chOff x="2572207" y="2165351"/>
              <a:chExt cx="1542591" cy="3423583"/>
            </a:xfrm>
          </p:grpSpPr>
          <p:grpSp>
            <p:nvGrpSpPr>
              <p:cNvPr id="40" name="Group 39">
                <a:extLst>
                  <a:ext uri="{FF2B5EF4-FFF2-40B4-BE49-F238E27FC236}">
                    <a16:creationId xmlns:a16="http://schemas.microsoft.com/office/drawing/2014/main" id="{62D48BF1-4A54-53ED-B472-9ED6C6033F03}"/>
                  </a:ext>
                </a:extLst>
              </p:cNvPr>
              <p:cNvGrpSpPr/>
              <p:nvPr/>
            </p:nvGrpSpPr>
            <p:grpSpPr>
              <a:xfrm>
                <a:off x="2572207" y="2165351"/>
                <a:ext cx="1542591" cy="3423583"/>
                <a:chOff x="2572207" y="2165351"/>
                <a:chExt cx="1542591" cy="3423583"/>
              </a:xfrm>
            </p:grpSpPr>
            <p:grpSp>
              <p:nvGrpSpPr>
                <p:cNvPr id="42" name="Group 41">
                  <a:extLst>
                    <a:ext uri="{FF2B5EF4-FFF2-40B4-BE49-F238E27FC236}">
                      <a16:creationId xmlns:a16="http://schemas.microsoft.com/office/drawing/2014/main" id="{724654EF-B178-E428-D995-813CF4995FA1}"/>
                    </a:ext>
                  </a:extLst>
                </p:cNvPr>
                <p:cNvGrpSpPr>
                  <a:grpSpLocks/>
                </p:cNvGrpSpPr>
                <p:nvPr/>
              </p:nvGrpSpPr>
              <p:grpSpPr bwMode="auto">
                <a:xfrm>
                  <a:off x="3759198" y="2165351"/>
                  <a:ext cx="355600" cy="425450"/>
                  <a:chOff x="2368" y="1364"/>
                  <a:chExt cx="224" cy="268"/>
                </a:xfrm>
              </p:grpSpPr>
              <p:sp>
                <p:nvSpPr>
                  <p:cNvPr id="45" name="Rectangle 42">
                    <a:extLst>
                      <a:ext uri="{FF2B5EF4-FFF2-40B4-BE49-F238E27FC236}">
                        <a16:creationId xmlns:a16="http://schemas.microsoft.com/office/drawing/2014/main" id="{AA1F2C98-B600-7A7C-530C-F4A70134A9F2}"/>
                      </a:ext>
                    </a:extLst>
                  </p:cNvPr>
                  <p:cNvSpPr>
                    <a:spLocks noChangeArrowheads="1"/>
                  </p:cNvSpPr>
                  <p:nvPr/>
                </p:nvSpPr>
                <p:spPr bwMode="auto">
                  <a:xfrm rot="2280000">
                    <a:off x="2496" y="1364"/>
                    <a:ext cx="96" cy="96"/>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46" name="Line 43">
                    <a:extLst>
                      <a:ext uri="{FF2B5EF4-FFF2-40B4-BE49-F238E27FC236}">
                        <a16:creationId xmlns:a16="http://schemas.microsoft.com/office/drawing/2014/main" id="{DA036CC0-3340-A907-CCC9-EBFDCA11C88C}"/>
                      </a:ext>
                    </a:extLst>
                  </p:cNvPr>
                  <p:cNvSpPr>
                    <a:spLocks noChangeAspect="1" noChangeShapeType="1"/>
                  </p:cNvSpPr>
                  <p:nvPr/>
                </p:nvSpPr>
                <p:spPr bwMode="auto">
                  <a:xfrm flipH="1">
                    <a:off x="2368" y="1440"/>
                    <a:ext cx="144" cy="192"/>
                  </a:xfrm>
                  <a:prstGeom prst="line">
                    <a:avLst/>
                  </a:prstGeom>
                  <a:noFill/>
                  <a:ln w="22225">
                    <a:solidFill>
                      <a:srgbClr val="43434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dirty="0"/>
                  </a:p>
                </p:txBody>
              </p:sp>
            </p:grpSp>
            <p:sp>
              <p:nvSpPr>
                <p:cNvPr id="43" name="Rectangle 45">
                  <a:extLst>
                    <a:ext uri="{FF2B5EF4-FFF2-40B4-BE49-F238E27FC236}">
                      <a16:creationId xmlns:a16="http://schemas.microsoft.com/office/drawing/2014/main" id="{8C93C0EE-DFA1-1FE0-2348-819FD660B84C}"/>
                    </a:ext>
                  </a:extLst>
                </p:cNvPr>
                <p:cNvSpPr>
                  <a:spLocks noChangeArrowheads="1"/>
                </p:cNvSpPr>
                <p:nvPr/>
              </p:nvSpPr>
              <p:spPr bwMode="auto">
                <a:xfrm rot="19320000" flipV="1">
                  <a:off x="2572207" y="5145585"/>
                  <a:ext cx="152400" cy="1524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44" name="Line 46">
                  <a:extLst>
                    <a:ext uri="{FF2B5EF4-FFF2-40B4-BE49-F238E27FC236}">
                      <a16:creationId xmlns:a16="http://schemas.microsoft.com/office/drawing/2014/main" id="{17CFAC39-BF55-1BEC-2D8F-540C0AC4E6CF}"/>
                    </a:ext>
                  </a:extLst>
                </p:cNvPr>
                <p:cNvSpPr>
                  <a:spLocks noChangeAspect="1" noChangeShapeType="1"/>
                </p:cNvSpPr>
                <p:nvPr/>
              </p:nvSpPr>
              <p:spPr bwMode="auto">
                <a:xfrm flipH="1" flipV="1">
                  <a:off x="2688719" y="5284134"/>
                  <a:ext cx="228600" cy="304800"/>
                </a:xfrm>
                <a:prstGeom prst="line">
                  <a:avLst/>
                </a:prstGeom>
                <a:ln w="19050">
                  <a:headEnd/>
                  <a:tailEnd/>
                </a:ln>
              </p:spPr>
              <p:style>
                <a:lnRef idx="1">
                  <a:schemeClr val="dk1"/>
                </a:lnRef>
                <a:fillRef idx="0">
                  <a:schemeClr val="dk1"/>
                </a:fillRef>
                <a:effectRef idx="0">
                  <a:schemeClr val="dk1"/>
                </a:effectRef>
                <a:fontRef idx="minor">
                  <a:schemeClr val="tx1"/>
                </a:fontRef>
              </p:style>
              <p:txBody>
                <a:bodyPr/>
                <a:lstStyle/>
                <a:p>
                  <a:endParaRPr lang="en-US" sz="1350" dirty="0"/>
                </a:p>
              </p:txBody>
            </p:sp>
          </p:grpSp>
          <p:sp>
            <p:nvSpPr>
              <p:cNvPr id="41" name="Rectangle 40">
                <a:extLst>
                  <a:ext uri="{FF2B5EF4-FFF2-40B4-BE49-F238E27FC236}">
                    <a16:creationId xmlns:a16="http://schemas.microsoft.com/office/drawing/2014/main" id="{C80A0B12-96E3-93C5-1CC2-BD45C7661A14}"/>
                  </a:ext>
                </a:extLst>
              </p:cNvPr>
              <p:cNvSpPr>
                <a:spLocks noChangeAspect="1" noChangeArrowheads="1"/>
              </p:cNvSpPr>
              <p:nvPr/>
            </p:nvSpPr>
            <p:spPr bwMode="auto">
              <a:xfrm>
                <a:off x="3635373" y="2971801"/>
                <a:ext cx="228600" cy="1828801"/>
              </a:xfrm>
              <a:prstGeom prst="rect">
                <a:avLst/>
              </a:prstGeom>
              <a:solidFill>
                <a:srgbClr val="6699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350" dirty="0"/>
              </a:p>
            </p:txBody>
          </p:sp>
        </p:grpSp>
      </p:grpSp>
      <p:sp>
        <p:nvSpPr>
          <p:cNvPr id="55" name="Text Box 27">
            <a:extLst>
              <a:ext uri="{FF2B5EF4-FFF2-40B4-BE49-F238E27FC236}">
                <a16:creationId xmlns:a16="http://schemas.microsoft.com/office/drawing/2014/main" id="{1999DFA7-391A-D599-1E1D-29692684924A}"/>
              </a:ext>
            </a:extLst>
          </p:cNvPr>
          <p:cNvSpPr txBox="1">
            <a:spLocks noChangeArrowheads="1"/>
          </p:cNvSpPr>
          <p:nvPr/>
        </p:nvSpPr>
        <p:spPr bwMode="auto">
          <a:xfrm>
            <a:off x="5703961" y="2510098"/>
            <a:ext cx="234124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71450" indent="-171450">
              <a:buFont typeface="Arial" panose="020B0604020202020204" pitchFamily="34" charset="0"/>
              <a:buChar char="•"/>
            </a:pPr>
            <a:r>
              <a:rPr lang="en-US" altLang="en-US" sz="1200" dirty="0">
                <a:solidFill>
                  <a:srgbClr val="00B050"/>
                </a:solidFill>
                <a:latin typeface="Tahoma" panose="020B0604030504040204" pitchFamily="34" charset="0"/>
                <a:ea typeface="Tahoma" panose="020B0604030504040204" pitchFamily="34" charset="0"/>
                <a:cs typeface="Tahoma" panose="020B0604030504040204" pitchFamily="34" charset="0"/>
              </a:rPr>
              <a:t>High average beam current</a:t>
            </a:r>
            <a:endParaRPr lang="en-US" altLang="en-US" sz="600"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56" name="Text Box 27">
            <a:extLst>
              <a:ext uri="{FF2B5EF4-FFF2-40B4-BE49-F238E27FC236}">
                <a16:creationId xmlns:a16="http://schemas.microsoft.com/office/drawing/2014/main" id="{1D0C29B8-2338-CF00-5371-40964EC36AA6}"/>
              </a:ext>
            </a:extLst>
          </p:cNvPr>
          <p:cNvSpPr txBox="1">
            <a:spLocks noChangeArrowheads="1"/>
          </p:cNvSpPr>
          <p:nvPr/>
        </p:nvSpPr>
        <p:spPr bwMode="auto">
          <a:xfrm>
            <a:off x="5703960" y="2715089"/>
            <a:ext cx="218602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71450" indent="-171450">
              <a:buFont typeface="Arial" panose="020B0604020202020204" pitchFamily="34" charset="0"/>
              <a:buChar char="•"/>
            </a:pPr>
            <a:r>
              <a:rPr lang="en-US" altLang="en-US" sz="1200" dirty="0">
                <a:solidFill>
                  <a:srgbClr val="0066FF"/>
                </a:solidFill>
                <a:latin typeface="Tahoma" panose="020B0604030504040204" pitchFamily="34" charset="0"/>
                <a:ea typeface="Tahoma" panose="020B0604030504040204" pitchFamily="34" charset="0"/>
                <a:cs typeface="Tahoma" panose="020B0604030504040204" pitchFamily="34" charset="0"/>
              </a:rPr>
              <a:t>Lower cost than linac</a:t>
            </a:r>
          </a:p>
          <a:p>
            <a:pPr marL="171450" indent="-171450">
              <a:buFont typeface="Arial" panose="020B0604020202020204" pitchFamily="34" charset="0"/>
              <a:buChar char="•"/>
            </a:pPr>
            <a:r>
              <a:rPr lang="en-US" altLang="en-US" sz="1200" dirty="0">
                <a:solidFill>
                  <a:srgbClr val="0066FF"/>
                </a:solidFill>
                <a:latin typeface="Tahoma" panose="020B0604030504040204" pitchFamily="34" charset="0"/>
                <a:ea typeface="Tahoma" panose="020B0604030504040204" pitchFamily="34" charset="0"/>
                <a:cs typeface="Tahoma" panose="020B0604030504040204" pitchFamily="34" charset="0"/>
              </a:rPr>
              <a:t>SR limit on energy reach dependent on topology </a:t>
            </a:r>
          </a:p>
        </p:txBody>
      </p:sp>
      <p:grpSp>
        <p:nvGrpSpPr>
          <p:cNvPr id="57" name="Group 56">
            <a:extLst>
              <a:ext uri="{FF2B5EF4-FFF2-40B4-BE49-F238E27FC236}">
                <a16:creationId xmlns:a16="http://schemas.microsoft.com/office/drawing/2014/main" id="{B97EEA85-89A0-A460-C583-64CC10ACB768}"/>
              </a:ext>
            </a:extLst>
          </p:cNvPr>
          <p:cNvGrpSpPr/>
          <p:nvPr/>
        </p:nvGrpSpPr>
        <p:grpSpPr>
          <a:xfrm>
            <a:off x="4749735" y="1937028"/>
            <a:ext cx="1033234" cy="2827860"/>
            <a:chOff x="-613607" y="1344445"/>
            <a:chExt cx="1377645" cy="3770480"/>
          </a:xfrm>
        </p:grpSpPr>
        <p:grpSp>
          <p:nvGrpSpPr>
            <p:cNvPr id="58" name="Group 57">
              <a:extLst>
                <a:ext uri="{FF2B5EF4-FFF2-40B4-BE49-F238E27FC236}">
                  <a16:creationId xmlns:a16="http://schemas.microsoft.com/office/drawing/2014/main" id="{2D97879A-65AD-E3BD-EC65-80DB1CD1C930}"/>
                </a:ext>
              </a:extLst>
            </p:cNvPr>
            <p:cNvGrpSpPr/>
            <p:nvPr/>
          </p:nvGrpSpPr>
          <p:grpSpPr>
            <a:xfrm>
              <a:off x="-527212" y="1468391"/>
              <a:ext cx="1291250" cy="3646534"/>
              <a:chOff x="-781662" y="1332519"/>
              <a:chExt cx="1291250" cy="3646534"/>
            </a:xfrm>
          </p:grpSpPr>
          <p:grpSp>
            <p:nvGrpSpPr>
              <p:cNvPr id="62" name="Group 61">
                <a:extLst>
                  <a:ext uri="{FF2B5EF4-FFF2-40B4-BE49-F238E27FC236}">
                    <a16:creationId xmlns:a16="http://schemas.microsoft.com/office/drawing/2014/main" id="{A2507E87-4A89-E33C-C716-08C7D8724C1B}"/>
                  </a:ext>
                </a:extLst>
              </p:cNvPr>
              <p:cNvGrpSpPr/>
              <p:nvPr/>
            </p:nvGrpSpPr>
            <p:grpSpPr>
              <a:xfrm>
                <a:off x="-781662" y="1332519"/>
                <a:ext cx="942733" cy="3646534"/>
                <a:chOff x="-781662" y="1332519"/>
                <a:chExt cx="942733" cy="3646534"/>
              </a:xfrm>
            </p:grpSpPr>
            <p:cxnSp>
              <p:nvCxnSpPr>
                <p:cNvPr id="71" name="Straight Connector 70">
                  <a:extLst>
                    <a:ext uri="{FF2B5EF4-FFF2-40B4-BE49-F238E27FC236}">
                      <a16:creationId xmlns:a16="http://schemas.microsoft.com/office/drawing/2014/main" id="{D9187028-0CCA-CFE6-BF0F-F120779BD7ED}"/>
                    </a:ext>
                  </a:extLst>
                </p:cNvPr>
                <p:cNvCxnSpPr/>
                <p:nvPr/>
              </p:nvCxnSpPr>
              <p:spPr>
                <a:xfrm flipH="1">
                  <a:off x="141956" y="1717059"/>
                  <a:ext cx="18233" cy="27922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5F20AB2-3DF6-F142-28B6-BA2801AC293C}"/>
                    </a:ext>
                  </a:extLst>
                </p:cNvPr>
                <p:cNvSpPr/>
                <p:nvPr/>
              </p:nvSpPr>
              <p:spPr>
                <a:xfrm rot="5400000">
                  <a:off x="-770163" y="4062680"/>
                  <a:ext cx="904874" cy="927871"/>
                </a:xfrm>
                <a:prstGeom prst="arc">
                  <a:avLst>
                    <a:gd name="adj1" fmla="val 16200000"/>
                    <a:gd name="adj2" fmla="val 546772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73" name="Arc 72">
                  <a:extLst>
                    <a:ext uri="{FF2B5EF4-FFF2-40B4-BE49-F238E27FC236}">
                      <a16:creationId xmlns:a16="http://schemas.microsoft.com/office/drawing/2014/main" id="{7193AD34-49A1-05B1-5921-AE8E6574428E}"/>
                    </a:ext>
                  </a:extLst>
                </p:cNvPr>
                <p:cNvSpPr/>
                <p:nvPr/>
              </p:nvSpPr>
              <p:spPr>
                <a:xfrm rot="16200000" flipV="1">
                  <a:off x="-624249" y="1323866"/>
                  <a:ext cx="769077" cy="786384"/>
                </a:xfrm>
                <a:prstGeom prst="arc">
                  <a:avLst>
                    <a:gd name="adj1" fmla="val 16200000"/>
                    <a:gd name="adj2" fmla="val 54340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74" name="Arc 73">
                  <a:extLst>
                    <a:ext uri="{FF2B5EF4-FFF2-40B4-BE49-F238E27FC236}">
                      <a16:creationId xmlns:a16="http://schemas.microsoft.com/office/drawing/2014/main" id="{9544FCF8-BF27-5C78-01E6-A566C2A451B9}"/>
                    </a:ext>
                  </a:extLst>
                </p:cNvPr>
                <p:cNvSpPr/>
                <p:nvPr/>
              </p:nvSpPr>
              <p:spPr>
                <a:xfrm rot="5400000">
                  <a:off x="-635775" y="4111303"/>
                  <a:ext cx="769077" cy="786384"/>
                </a:xfrm>
                <a:prstGeom prst="arc">
                  <a:avLst>
                    <a:gd name="adj1" fmla="val 16200000"/>
                    <a:gd name="adj2" fmla="val 54340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75" name="Arc 74">
                  <a:extLst>
                    <a:ext uri="{FF2B5EF4-FFF2-40B4-BE49-F238E27FC236}">
                      <a16:creationId xmlns:a16="http://schemas.microsoft.com/office/drawing/2014/main" id="{0712F920-CFEE-E613-2276-A169222B046B}"/>
                    </a:ext>
                  </a:extLst>
                </p:cNvPr>
                <p:cNvSpPr/>
                <p:nvPr/>
              </p:nvSpPr>
              <p:spPr>
                <a:xfrm rot="5400000">
                  <a:off x="-511038" y="4180656"/>
                  <a:ext cx="666714" cy="655304"/>
                </a:xfrm>
                <a:prstGeom prst="arc">
                  <a:avLst>
                    <a:gd name="adj1" fmla="val 16200000"/>
                    <a:gd name="adj2" fmla="val 54340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76" name="Straight Connector 75">
                  <a:extLst>
                    <a:ext uri="{FF2B5EF4-FFF2-40B4-BE49-F238E27FC236}">
                      <a16:creationId xmlns:a16="http://schemas.microsoft.com/office/drawing/2014/main" id="{9A1943DE-4CC6-9E72-4388-4194FCA591A1}"/>
                    </a:ext>
                  </a:extLst>
                </p:cNvPr>
                <p:cNvCxnSpPr/>
                <p:nvPr/>
              </p:nvCxnSpPr>
              <p:spPr>
                <a:xfrm flipH="1">
                  <a:off x="-509734" y="1743185"/>
                  <a:ext cx="18233" cy="27922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32146FF-1F3E-064A-AF58-2A578EF70A56}"/>
                    </a:ext>
                  </a:extLst>
                </p:cNvPr>
                <p:cNvCxnSpPr/>
                <p:nvPr/>
              </p:nvCxnSpPr>
              <p:spPr>
                <a:xfrm flipH="1">
                  <a:off x="-648259" y="1712478"/>
                  <a:ext cx="18233" cy="27922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Arc 77">
                  <a:extLst>
                    <a:ext uri="{FF2B5EF4-FFF2-40B4-BE49-F238E27FC236}">
                      <a16:creationId xmlns:a16="http://schemas.microsoft.com/office/drawing/2014/main" id="{96C06F31-639F-9733-6C55-4BA2CC135311}"/>
                    </a:ext>
                  </a:extLst>
                </p:cNvPr>
                <p:cNvSpPr/>
                <p:nvPr/>
              </p:nvSpPr>
              <p:spPr>
                <a:xfrm rot="16200000" flipV="1">
                  <a:off x="-499938" y="1436299"/>
                  <a:ext cx="666714" cy="655304"/>
                </a:xfrm>
                <a:prstGeom prst="arc">
                  <a:avLst>
                    <a:gd name="adj1" fmla="val 16200000"/>
                    <a:gd name="adj2" fmla="val 54340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grpSp>
            <p:nvGrpSpPr>
              <p:cNvPr id="63" name="Group 62">
                <a:extLst>
                  <a:ext uri="{FF2B5EF4-FFF2-40B4-BE49-F238E27FC236}">
                    <a16:creationId xmlns:a16="http://schemas.microsoft.com/office/drawing/2014/main" id="{8DB84369-D4F6-56DD-721C-6AC2B006944A}"/>
                  </a:ext>
                </a:extLst>
              </p:cNvPr>
              <p:cNvGrpSpPr/>
              <p:nvPr/>
            </p:nvGrpSpPr>
            <p:grpSpPr>
              <a:xfrm>
                <a:off x="30163" y="1387345"/>
                <a:ext cx="479425" cy="3307494"/>
                <a:chOff x="3635373" y="2165351"/>
                <a:chExt cx="479425" cy="3307494"/>
              </a:xfrm>
            </p:grpSpPr>
            <p:grpSp>
              <p:nvGrpSpPr>
                <p:cNvPr id="64" name="Group 63">
                  <a:extLst>
                    <a:ext uri="{FF2B5EF4-FFF2-40B4-BE49-F238E27FC236}">
                      <a16:creationId xmlns:a16="http://schemas.microsoft.com/office/drawing/2014/main" id="{BAC690E6-3B8C-4793-1112-9E7418F0208A}"/>
                    </a:ext>
                  </a:extLst>
                </p:cNvPr>
                <p:cNvGrpSpPr/>
                <p:nvPr/>
              </p:nvGrpSpPr>
              <p:grpSpPr>
                <a:xfrm>
                  <a:off x="3750017" y="2165351"/>
                  <a:ext cx="364781" cy="3307494"/>
                  <a:chOff x="3750017" y="2165351"/>
                  <a:chExt cx="364781" cy="3307494"/>
                </a:xfrm>
              </p:grpSpPr>
              <p:grpSp>
                <p:nvGrpSpPr>
                  <p:cNvPr id="66" name="Group 41">
                    <a:extLst>
                      <a:ext uri="{FF2B5EF4-FFF2-40B4-BE49-F238E27FC236}">
                        <a16:creationId xmlns:a16="http://schemas.microsoft.com/office/drawing/2014/main" id="{DA819452-372D-CBC8-EC44-E121E3B58688}"/>
                      </a:ext>
                    </a:extLst>
                  </p:cNvPr>
                  <p:cNvGrpSpPr>
                    <a:grpSpLocks/>
                  </p:cNvGrpSpPr>
                  <p:nvPr/>
                </p:nvGrpSpPr>
                <p:grpSpPr bwMode="auto">
                  <a:xfrm>
                    <a:off x="3759198" y="2165351"/>
                    <a:ext cx="355600" cy="425450"/>
                    <a:chOff x="2368" y="1364"/>
                    <a:chExt cx="224" cy="268"/>
                  </a:xfrm>
                </p:grpSpPr>
                <p:sp>
                  <p:nvSpPr>
                    <p:cNvPr id="69" name="Rectangle 42">
                      <a:extLst>
                        <a:ext uri="{FF2B5EF4-FFF2-40B4-BE49-F238E27FC236}">
                          <a16:creationId xmlns:a16="http://schemas.microsoft.com/office/drawing/2014/main" id="{E317B27F-D527-F3BB-8E16-0BA72E51BCBE}"/>
                        </a:ext>
                      </a:extLst>
                    </p:cNvPr>
                    <p:cNvSpPr>
                      <a:spLocks noChangeArrowheads="1"/>
                    </p:cNvSpPr>
                    <p:nvPr/>
                  </p:nvSpPr>
                  <p:spPr bwMode="auto">
                    <a:xfrm rot="2280000">
                      <a:off x="2496" y="1364"/>
                      <a:ext cx="96" cy="96"/>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70" name="Line 43">
                      <a:extLst>
                        <a:ext uri="{FF2B5EF4-FFF2-40B4-BE49-F238E27FC236}">
                          <a16:creationId xmlns:a16="http://schemas.microsoft.com/office/drawing/2014/main" id="{89F28B02-2309-79E6-2229-A14A50A7BE91}"/>
                        </a:ext>
                      </a:extLst>
                    </p:cNvPr>
                    <p:cNvSpPr>
                      <a:spLocks noChangeAspect="1" noChangeShapeType="1"/>
                    </p:cNvSpPr>
                    <p:nvPr/>
                  </p:nvSpPr>
                  <p:spPr bwMode="auto">
                    <a:xfrm flipH="1">
                      <a:off x="2368" y="1440"/>
                      <a:ext cx="144" cy="192"/>
                    </a:xfrm>
                    <a:prstGeom prst="line">
                      <a:avLst/>
                    </a:prstGeom>
                    <a:noFill/>
                    <a:ln w="22225">
                      <a:solidFill>
                        <a:srgbClr val="43434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dirty="0"/>
                    </a:p>
                  </p:txBody>
                </p:sp>
              </p:grpSp>
              <p:sp>
                <p:nvSpPr>
                  <p:cNvPr id="67" name="Rectangle 45">
                    <a:extLst>
                      <a:ext uri="{FF2B5EF4-FFF2-40B4-BE49-F238E27FC236}">
                        <a16:creationId xmlns:a16="http://schemas.microsoft.com/office/drawing/2014/main" id="{54C26B80-6544-1C86-08CD-C601D5B4CF05}"/>
                      </a:ext>
                    </a:extLst>
                  </p:cNvPr>
                  <p:cNvSpPr>
                    <a:spLocks noChangeArrowheads="1"/>
                  </p:cNvSpPr>
                  <p:nvPr/>
                </p:nvSpPr>
                <p:spPr bwMode="auto">
                  <a:xfrm rot="19320000" flipV="1">
                    <a:off x="3935662" y="5320445"/>
                    <a:ext cx="152400" cy="1524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dirty="0"/>
                  </a:p>
                </p:txBody>
              </p:sp>
              <p:sp>
                <p:nvSpPr>
                  <p:cNvPr id="68" name="Line 46">
                    <a:extLst>
                      <a:ext uri="{FF2B5EF4-FFF2-40B4-BE49-F238E27FC236}">
                        <a16:creationId xmlns:a16="http://schemas.microsoft.com/office/drawing/2014/main" id="{F2A9F76E-84B9-F6D2-43CE-7810F9D98489}"/>
                      </a:ext>
                    </a:extLst>
                  </p:cNvPr>
                  <p:cNvSpPr>
                    <a:spLocks noChangeAspect="1" noChangeShapeType="1"/>
                  </p:cNvSpPr>
                  <p:nvPr/>
                </p:nvSpPr>
                <p:spPr bwMode="auto">
                  <a:xfrm flipH="1" flipV="1">
                    <a:off x="3750017" y="5053044"/>
                    <a:ext cx="228600" cy="304800"/>
                  </a:xfrm>
                  <a:prstGeom prst="line">
                    <a:avLst/>
                  </a:prstGeom>
                  <a:ln w="19050">
                    <a:headEnd/>
                    <a:tailEnd/>
                  </a:ln>
                </p:spPr>
                <p:style>
                  <a:lnRef idx="1">
                    <a:schemeClr val="dk1"/>
                  </a:lnRef>
                  <a:fillRef idx="0">
                    <a:schemeClr val="dk1"/>
                  </a:fillRef>
                  <a:effectRef idx="0">
                    <a:schemeClr val="dk1"/>
                  </a:effectRef>
                  <a:fontRef idx="minor">
                    <a:schemeClr val="tx1"/>
                  </a:fontRef>
                </p:style>
                <p:txBody>
                  <a:bodyPr/>
                  <a:lstStyle/>
                  <a:p>
                    <a:endParaRPr lang="en-US" sz="1350" dirty="0"/>
                  </a:p>
                </p:txBody>
              </p:sp>
            </p:grpSp>
            <p:sp>
              <p:nvSpPr>
                <p:cNvPr id="65" name="Rectangle 40">
                  <a:extLst>
                    <a:ext uri="{FF2B5EF4-FFF2-40B4-BE49-F238E27FC236}">
                      <a16:creationId xmlns:a16="http://schemas.microsoft.com/office/drawing/2014/main" id="{660B5D4A-5E10-F7DD-C33D-B71BFCE2175B}"/>
                    </a:ext>
                  </a:extLst>
                </p:cNvPr>
                <p:cNvSpPr>
                  <a:spLocks noChangeAspect="1" noChangeArrowheads="1"/>
                </p:cNvSpPr>
                <p:nvPr/>
              </p:nvSpPr>
              <p:spPr bwMode="auto">
                <a:xfrm>
                  <a:off x="3635373" y="2971801"/>
                  <a:ext cx="228600" cy="1828801"/>
                </a:xfrm>
                <a:prstGeom prst="rect">
                  <a:avLst/>
                </a:prstGeom>
                <a:solidFill>
                  <a:srgbClr val="6699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350" dirty="0"/>
                </a:p>
              </p:txBody>
            </p:sp>
          </p:grpSp>
        </p:grpSp>
        <p:sp>
          <p:nvSpPr>
            <p:cNvPr id="59" name="Arc 58">
              <a:extLst>
                <a:ext uri="{FF2B5EF4-FFF2-40B4-BE49-F238E27FC236}">
                  <a16:creationId xmlns:a16="http://schemas.microsoft.com/office/drawing/2014/main" id="{9056BD8B-31AD-E6C8-BAAB-0FE3C3BC6CD3}"/>
                </a:ext>
              </a:extLst>
            </p:cNvPr>
            <p:cNvSpPr/>
            <p:nvPr/>
          </p:nvSpPr>
          <p:spPr>
            <a:xfrm rot="16200000" flipV="1">
              <a:off x="-498409" y="1332946"/>
              <a:ext cx="904874" cy="927871"/>
            </a:xfrm>
            <a:prstGeom prst="arc">
              <a:avLst>
                <a:gd name="adj1" fmla="val 16200000"/>
                <a:gd name="adj2" fmla="val 5888227"/>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60" name="Straight Connector 59">
              <a:extLst>
                <a:ext uri="{FF2B5EF4-FFF2-40B4-BE49-F238E27FC236}">
                  <a16:creationId xmlns:a16="http://schemas.microsoft.com/office/drawing/2014/main" id="{6AC98575-C20E-9945-AE63-21999FA11293}"/>
                </a:ext>
              </a:extLst>
            </p:cNvPr>
            <p:cNvCxnSpPr/>
            <p:nvPr/>
          </p:nvCxnSpPr>
          <p:spPr>
            <a:xfrm flipH="1">
              <a:off x="-527273" y="1856536"/>
              <a:ext cx="18233" cy="279221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34A41505-550B-0684-6684-5B86C660FEAD}"/>
                </a:ext>
              </a:extLst>
            </p:cNvPr>
            <p:cNvSpPr/>
            <p:nvPr/>
          </p:nvSpPr>
          <p:spPr>
            <a:xfrm>
              <a:off x="-613607" y="3019932"/>
              <a:ext cx="190267" cy="26469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81188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dissolve">
                                      <p:cBhvr>
                                        <p:cTn id="17" dur="500"/>
                                        <p:tgtEl>
                                          <p:spTgt spid="56"/>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dissolve">
                                      <p:cBhvr>
                                        <p:cTn id="20" dur="500"/>
                                        <p:tgtEl>
                                          <p:spTgt spid="34"/>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dissolve">
                                      <p:cBhvr>
                                        <p:cTn id="23" dur="500"/>
                                        <p:tgtEl>
                                          <p:spTgt spid="36"/>
                                        </p:tgtEl>
                                      </p:cBhvr>
                                    </p:animEffect>
                                  </p:childTnLst>
                                </p:cTn>
                              </p:par>
                              <p:par>
                                <p:cTn id="24" presetID="9" presetClass="entr" presetSubtype="0"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dissolve">
                                      <p:cBhvr>
                                        <p:cTn id="26" dur="500"/>
                                        <p:tgtEl>
                                          <p:spTgt spid="37"/>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xit" presetSubtype="0" fill="hold" grpId="1" nodeType="clickEffect">
                                  <p:stCondLst>
                                    <p:cond delay="0"/>
                                  </p:stCondLst>
                                  <p:childTnLst>
                                    <p:animEffect transition="out" filter="dissolve">
                                      <p:cBhvr>
                                        <p:cTn id="33" dur="500"/>
                                        <p:tgtEl>
                                          <p:spTgt spid="36"/>
                                        </p:tgtEl>
                                      </p:cBhvr>
                                    </p:animEffect>
                                    <p:set>
                                      <p:cBhvr>
                                        <p:cTn id="34" dur="1" fill="hold">
                                          <p:stCondLst>
                                            <p:cond delay="499"/>
                                          </p:stCondLst>
                                        </p:cTn>
                                        <p:tgtEl>
                                          <p:spTgt spid="36"/>
                                        </p:tgtEl>
                                        <p:attrNameLst>
                                          <p:attrName>style.visibility</p:attrName>
                                        </p:attrNameLst>
                                      </p:cBhvr>
                                      <p:to>
                                        <p:strVal val="hidden"/>
                                      </p:to>
                                    </p:set>
                                  </p:childTnLst>
                                </p:cTn>
                              </p:par>
                              <p:par>
                                <p:cTn id="35" presetID="9" presetClass="exit" presetSubtype="0" fill="hold" nodeType="withEffect">
                                  <p:stCondLst>
                                    <p:cond delay="0"/>
                                  </p:stCondLst>
                                  <p:childTnLst>
                                    <p:animEffect transition="out" filter="dissolve">
                                      <p:cBhvr>
                                        <p:cTn id="36" dur="500"/>
                                        <p:tgtEl>
                                          <p:spTgt spid="37"/>
                                        </p:tgtEl>
                                      </p:cBhvr>
                                    </p:animEffect>
                                    <p:set>
                                      <p:cBhvr>
                                        <p:cTn id="37" dur="1" fill="hold">
                                          <p:stCondLst>
                                            <p:cond delay="499"/>
                                          </p:stCondLst>
                                        </p:cTn>
                                        <p:tgtEl>
                                          <p:spTgt spid="37"/>
                                        </p:tgtEl>
                                        <p:attrNameLst>
                                          <p:attrName>style.visibility</p:attrName>
                                        </p:attrNameLst>
                                      </p:cBhvr>
                                      <p:to>
                                        <p:strVal val="hidden"/>
                                      </p:to>
                                    </p:set>
                                  </p:childTnLst>
                                </p:cTn>
                              </p:par>
                              <p:par>
                                <p:cTn id="38" presetID="9" presetClass="exit" presetSubtype="0" fill="hold" grpId="1" nodeType="withEffect">
                                  <p:stCondLst>
                                    <p:cond delay="0"/>
                                  </p:stCondLst>
                                  <p:childTnLst>
                                    <p:animEffect transition="out" filter="dissolve">
                                      <p:cBhvr>
                                        <p:cTn id="39" dur="500"/>
                                        <p:tgtEl>
                                          <p:spTgt spid="8"/>
                                        </p:tgtEl>
                                      </p:cBhvr>
                                    </p:animEffect>
                                    <p:set>
                                      <p:cBhvr>
                                        <p:cTn id="40" dur="1" fill="hold">
                                          <p:stCondLst>
                                            <p:cond delay="499"/>
                                          </p:stCondLst>
                                        </p:cTn>
                                        <p:tgtEl>
                                          <p:spTgt spid="8"/>
                                        </p:tgtEl>
                                        <p:attrNameLst>
                                          <p:attrName>style.visibility</p:attrName>
                                        </p:attrNameLst>
                                      </p:cBhvr>
                                      <p:to>
                                        <p:strVal val="hidden"/>
                                      </p:to>
                                    </p:set>
                                  </p:childTnLst>
                                </p:cTn>
                              </p:par>
                              <p:par>
                                <p:cTn id="41" presetID="9" presetClass="entr" presetSubtype="0"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dissolve">
                                      <p:cBhvr>
                                        <p:cTn id="43" dur="500"/>
                                        <p:tgtEl>
                                          <p:spTgt spid="55"/>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dissolve">
                                      <p:cBhvr>
                                        <p:cTn id="46" dur="500"/>
                                        <p:tgtEl>
                                          <p:spTgt spid="6"/>
                                        </p:tgtEl>
                                      </p:cBhvr>
                                    </p:animEffect>
                                  </p:childTnLst>
                                </p:cTn>
                              </p:par>
                              <p:par>
                                <p:cTn id="47" presetID="9" presetClass="entr" presetSubtype="0" fill="hold"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dissolve">
                                      <p:cBhvr>
                                        <p:cTn id="4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8" grpId="1"/>
      <p:bldP spid="34" grpId="0"/>
      <p:bldP spid="36" grpId="0"/>
      <p:bldP spid="36" grpId="1"/>
      <p:bldP spid="55" grpId="0"/>
      <p:bldP spid="5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64288-DDF5-D13E-AB5A-978B6058A37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FAE850D-32A1-3AB0-16B5-10E1F9CAFF9F}"/>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Addressing the Drawbacks of FCC-ee Alternatives…</a:t>
            </a:r>
          </a:p>
        </p:txBody>
      </p:sp>
      <p:sp>
        <p:nvSpPr>
          <p:cNvPr id="27" name="TextBox 26">
            <a:extLst>
              <a:ext uri="{FF2B5EF4-FFF2-40B4-BE49-F238E27FC236}">
                <a16:creationId xmlns:a16="http://schemas.microsoft.com/office/drawing/2014/main" id="{1BF3192B-09FE-E0C2-4876-CC0ABEFCF41F}"/>
              </a:ext>
            </a:extLst>
          </p:cNvPr>
          <p:cNvSpPr txBox="1"/>
          <p:nvPr/>
        </p:nvSpPr>
        <p:spPr>
          <a:xfrm>
            <a:off x="369285" y="790737"/>
            <a:ext cx="8342607" cy="5940088"/>
          </a:xfrm>
          <a:prstGeom prst="rect">
            <a:avLst/>
          </a:prstGeom>
          <a:noFill/>
        </p:spPr>
        <p:txBody>
          <a:bodyPr wrap="square" rtlCol="0">
            <a:spAutoFit/>
          </a:bodyPr>
          <a:lstStyle/>
          <a:p>
            <a:pPr algn="just"/>
            <a:r>
              <a:rPr lang="en-GB" sz="2000" u="sng" dirty="0"/>
              <a:t>Selected excerpts from the European Strategy Group recommendations section 6: Technologies </a:t>
            </a:r>
          </a:p>
          <a:p>
            <a:pPr algn="just"/>
            <a:endParaRPr lang="en-GB" sz="2000" dirty="0"/>
          </a:p>
          <a:p>
            <a:pPr marL="342900" indent="-342900" algn="just">
              <a:buFont typeface="Arial" panose="020B0604020202020204" pitchFamily="34" charset="0"/>
              <a:buChar char="•"/>
            </a:pPr>
            <a:r>
              <a:rPr lang="en-GB" sz="2000" dirty="0"/>
              <a:t>Accelerator Science &amp; Technology … </a:t>
            </a:r>
            <a:r>
              <a:rPr lang="en-GB" sz="2400" b="1" i="1" dirty="0"/>
              <a:t>my emphasis</a:t>
            </a:r>
            <a:endParaRPr lang="en-GB" sz="2000" b="1" i="1" dirty="0"/>
          </a:p>
          <a:p>
            <a:pPr marL="342900" indent="-342900" algn="just">
              <a:buFont typeface="Arial" panose="020B0604020202020204" pitchFamily="34" charset="0"/>
              <a:buChar char="•"/>
            </a:pPr>
            <a:endParaRPr lang="en-GB" sz="2000" dirty="0"/>
          </a:p>
          <a:p>
            <a:pPr marL="342900" indent="-342900">
              <a:buFont typeface="+mj-lt"/>
              <a:buAutoNum type="alphaUcPeriod" startAt="2"/>
            </a:pPr>
            <a:r>
              <a:rPr lang="en-GB" dirty="0"/>
              <a:t>In order to realise the visionary plan presented, the highest priority must be the development and industrialisation of key technologies: advanced </a:t>
            </a:r>
            <a:r>
              <a:rPr lang="en-GB" sz="2400" b="1" dirty="0"/>
              <a:t>superconducting</a:t>
            </a:r>
            <a:r>
              <a:rPr lang="en-GB" dirty="0"/>
              <a:t> and normal-conducting </a:t>
            </a:r>
            <a:r>
              <a:rPr lang="en-GB" sz="2400" b="1" dirty="0"/>
              <a:t>RF structures</a:t>
            </a:r>
            <a:r>
              <a:rPr lang="en-GB" sz="2400" dirty="0"/>
              <a:t>, </a:t>
            </a:r>
            <a:r>
              <a:rPr lang="en-GB" sz="2400" b="1" dirty="0"/>
              <a:t>efficient RF power sources</a:t>
            </a:r>
            <a:r>
              <a:rPr lang="en-GB" b="1" dirty="0"/>
              <a:t> </a:t>
            </a:r>
            <a:r>
              <a:rPr lang="en-GB" dirty="0"/>
              <a:t>and accelerator-quality magnets in the 14–20 T range, including those based on high-temperature superconductors.</a:t>
            </a:r>
          </a:p>
          <a:p>
            <a:pPr marL="342900" indent="-342900">
              <a:buFont typeface="+mj-lt"/>
              <a:buAutoNum type="alphaUcPeriod" startAt="2"/>
            </a:pPr>
            <a:endParaRPr lang="en-GB" dirty="0"/>
          </a:p>
          <a:p>
            <a:pPr marL="342900" indent="-342900">
              <a:buFont typeface="+mj-lt"/>
              <a:buAutoNum type="alphaUcPeriod" startAt="2"/>
            </a:pPr>
            <a:r>
              <a:rPr lang="en-GB" dirty="0"/>
              <a:t>Demonstration of </a:t>
            </a:r>
            <a:r>
              <a:rPr lang="en-GB" sz="2400" b="1" dirty="0"/>
              <a:t>high-current multi-turn energy recovery in linacs </a:t>
            </a:r>
            <a:r>
              <a:rPr lang="en-GB" dirty="0"/>
              <a:t>constitutes an important step towards power-efficient lepton accelerators for a broad range of applications and should be pursued.</a:t>
            </a:r>
          </a:p>
          <a:p>
            <a:pPr marL="342900" indent="-342900">
              <a:buFont typeface="+mj-lt"/>
              <a:buAutoNum type="alphaUcPeriod" startAt="2"/>
            </a:pPr>
            <a:endParaRPr lang="en-GB" dirty="0"/>
          </a:p>
          <a:p>
            <a:pPr marL="342900" indent="-342900">
              <a:buFont typeface="+mj-lt"/>
              <a:buAutoNum type="alphaUcPeriod" startAt="2"/>
            </a:pPr>
            <a:r>
              <a:rPr lang="en-GB" dirty="0"/>
              <a:t>The </a:t>
            </a:r>
            <a:r>
              <a:rPr lang="en-GB" sz="2400" b="1" dirty="0"/>
              <a:t>longer-term</a:t>
            </a:r>
            <a:r>
              <a:rPr lang="en-GB" b="1" dirty="0"/>
              <a:t> </a:t>
            </a:r>
            <a:r>
              <a:rPr lang="en-GB" dirty="0"/>
              <a:t>development of advanced technologies, such as high-gradient </a:t>
            </a:r>
            <a:r>
              <a:rPr lang="en-GB" dirty="0" err="1"/>
              <a:t>wakefield</a:t>
            </a:r>
            <a:r>
              <a:rPr lang="en-GB" dirty="0"/>
              <a:t> acceleration and those underpinning bright muon beams, should be supported at an appropriate level. Synergies with the US initiative on muon collider R&amp;D should be exploited.</a:t>
            </a:r>
            <a:endParaRPr lang="en-US" sz="2400" dirty="0"/>
          </a:p>
        </p:txBody>
      </p:sp>
      <p:sp>
        <p:nvSpPr>
          <p:cNvPr id="3" name="Slide Number Placeholder 2">
            <a:extLst>
              <a:ext uri="{FF2B5EF4-FFF2-40B4-BE49-F238E27FC236}">
                <a16:creationId xmlns:a16="http://schemas.microsoft.com/office/drawing/2014/main" id="{D86A45CF-6F26-496A-4351-6813DE031251}"/>
              </a:ext>
            </a:extLst>
          </p:cNvPr>
          <p:cNvSpPr>
            <a:spLocks noGrp="1"/>
          </p:cNvSpPr>
          <p:nvPr>
            <p:ph type="sldNum" sz="quarter" idx="10"/>
          </p:nvPr>
        </p:nvSpPr>
        <p:spPr/>
        <p:txBody>
          <a:bodyPr/>
          <a:lstStyle/>
          <a:p>
            <a:fld id="{A17469F9-1206-4003-9DDA-633F7BC237DB}" type="slidenum">
              <a:rPr lang="en-GB" smtClean="0"/>
              <a:t>50</a:t>
            </a:fld>
            <a:endParaRPr lang="en-GB"/>
          </a:p>
        </p:txBody>
      </p:sp>
      <p:pic>
        <p:nvPicPr>
          <p:cNvPr id="7" name="Picture 6">
            <a:extLst>
              <a:ext uri="{FF2B5EF4-FFF2-40B4-BE49-F238E27FC236}">
                <a16:creationId xmlns:a16="http://schemas.microsoft.com/office/drawing/2014/main" id="{6A9CB922-6663-CC12-1695-6E59D64A74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1007" y="1300812"/>
            <a:ext cx="3386914" cy="4789714"/>
          </a:xfrm>
          <a:prstGeom prst="rect">
            <a:avLst/>
          </a:prstGeom>
        </p:spPr>
      </p:pic>
    </p:spTree>
    <p:extLst>
      <p:ext uri="{BB962C8B-B14F-4D97-AF65-F5344CB8AC3E}">
        <p14:creationId xmlns:p14="http://schemas.microsoft.com/office/powerpoint/2010/main" val="22301535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35E65-1938-231D-E199-432CBDCA8168}"/>
            </a:ext>
          </a:extLst>
        </p:cNvPr>
        <p:cNvGrpSpPr/>
        <p:nvPr/>
      </p:nvGrpSpPr>
      <p:grpSpPr>
        <a:xfrm>
          <a:off x="0" y="0"/>
          <a:ext cx="0" cy="0"/>
          <a:chOff x="0" y="0"/>
          <a:chExt cx="0" cy="0"/>
        </a:xfrm>
      </p:grpSpPr>
      <p:pic>
        <p:nvPicPr>
          <p:cNvPr id="29" name="Picture 28" descr="A diagram of a diagram&#10;&#10;AI-generated content may be incorrect.">
            <a:extLst>
              <a:ext uri="{FF2B5EF4-FFF2-40B4-BE49-F238E27FC236}">
                <a16:creationId xmlns:a16="http://schemas.microsoft.com/office/drawing/2014/main" id="{548DA698-FF8F-4681-1137-ED3A1CF8AF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087" y="4479541"/>
            <a:ext cx="10827306" cy="2273417"/>
          </a:xfrm>
          <a:prstGeom prst="rect">
            <a:avLst/>
          </a:prstGeom>
        </p:spPr>
      </p:pic>
      <p:sp>
        <p:nvSpPr>
          <p:cNvPr id="2" name="TextBox 1">
            <a:extLst>
              <a:ext uri="{FF2B5EF4-FFF2-40B4-BE49-F238E27FC236}">
                <a16:creationId xmlns:a16="http://schemas.microsoft.com/office/drawing/2014/main" id="{679E917F-1708-F043-65A2-662D2DBE973E}"/>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ERLC*</a:t>
            </a:r>
          </a:p>
        </p:txBody>
      </p:sp>
      <p:sp>
        <p:nvSpPr>
          <p:cNvPr id="27" name="TextBox 26">
            <a:extLst>
              <a:ext uri="{FF2B5EF4-FFF2-40B4-BE49-F238E27FC236}">
                <a16:creationId xmlns:a16="http://schemas.microsoft.com/office/drawing/2014/main" id="{09E12E7F-32C1-C9FF-ED92-12D1818D843B}"/>
              </a:ext>
            </a:extLst>
          </p:cNvPr>
          <p:cNvSpPr txBox="1"/>
          <p:nvPr/>
        </p:nvSpPr>
        <p:spPr>
          <a:xfrm>
            <a:off x="516497" y="1741437"/>
            <a:ext cx="11458266" cy="2862322"/>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t>ERLC</a:t>
            </a:r>
            <a:r>
              <a:rPr lang="en-US" dirty="0"/>
              <a:t> proposes </a:t>
            </a:r>
            <a:r>
              <a:rPr lang="en-US" b="1" dirty="0"/>
              <a:t>twin-axis</a:t>
            </a:r>
            <a:r>
              <a:rPr lang="en-US" dirty="0"/>
              <a:t> linacs in order to avoid parasitic collisions. Electrons in one axis, counter-propagating positrons in the other with </a:t>
            </a:r>
            <a:r>
              <a:rPr lang="en-US" b="1" dirty="0"/>
              <a:t>RF coupling between them</a:t>
            </a:r>
            <a:r>
              <a:rPr lang="en-US" dirty="0"/>
              <a:t>. These cavities are the primary R&amp;D requirement. Variations of linac parameters have been assessed – bulk Nb, thin-film SRF, travelling wave, both for pulsed and CW operation. In this talk I show numbers for Nb3Sn TF-SRF CW operation</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Collisions occur with </a:t>
            </a:r>
            <a:r>
              <a:rPr lang="en-US" b="1" dirty="0"/>
              <a:t>low disruption parameter and high repetition rate</a:t>
            </a:r>
            <a:r>
              <a:rPr lang="en-US" dirty="0"/>
              <a:t>, similar to a circular collider</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 low disruption allows </a:t>
            </a:r>
            <a:r>
              <a:rPr lang="en-US" b="1" dirty="0"/>
              <a:t>partial damping using wigglers </a:t>
            </a:r>
            <a:r>
              <a:rPr lang="en-US" dirty="0"/>
              <a:t>between each bunch collision with fractional energy loss 1/200</a:t>
            </a:r>
          </a:p>
          <a:p>
            <a:pPr marL="285750" indent="-285750" algn="just">
              <a:buFont typeface="Arial" panose="020B0604020202020204" pitchFamily="34" charset="0"/>
              <a:buChar char="•"/>
            </a:pPr>
            <a:endParaRPr lang="en-US" dirty="0"/>
          </a:p>
        </p:txBody>
      </p:sp>
      <p:sp>
        <p:nvSpPr>
          <p:cNvPr id="28" name="TextBox 27">
            <a:extLst>
              <a:ext uri="{FF2B5EF4-FFF2-40B4-BE49-F238E27FC236}">
                <a16:creationId xmlns:a16="http://schemas.microsoft.com/office/drawing/2014/main" id="{00BA64B8-C819-1453-663F-0AEB2A75307E}"/>
              </a:ext>
            </a:extLst>
          </p:cNvPr>
          <p:cNvSpPr txBox="1"/>
          <p:nvPr/>
        </p:nvSpPr>
        <p:spPr>
          <a:xfrm>
            <a:off x="924838" y="927367"/>
            <a:ext cx="10342325" cy="584775"/>
          </a:xfrm>
          <a:prstGeom prst="rect">
            <a:avLst/>
          </a:prstGeom>
          <a:noFill/>
        </p:spPr>
        <p:txBody>
          <a:bodyPr wrap="square" rtlCol="0">
            <a:spAutoFit/>
          </a:bodyPr>
          <a:lstStyle/>
          <a:p>
            <a:r>
              <a:rPr lang="en-GB" sz="1600" dirty="0"/>
              <a:t>* Valery Telnov, A high-luminosity superconducting twin </a:t>
            </a:r>
            <a:r>
              <a:rPr lang="en-GB" sz="1600" dirty="0" err="1"/>
              <a:t>e+e</a:t>
            </a:r>
            <a:r>
              <a:rPr lang="en-GB" sz="1600" dirty="0"/>
              <a:t>- linear collider with energy recovery 2021 </a:t>
            </a:r>
            <a:r>
              <a:rPr lang="en-GB" sz="1600" i="1" dirty="0"/>
              <a:t>JINST</a:t>
            </a:r>
            <a:r>
              <a:rPr lang="en-GB" sz="1600" dirty="0"/>
              <a:t> </a:t>
            </a:r>
            <a:r>
              <a:rPr lang="en-GB" sz="1600" b="1" dirty="0"/>
              <a:t>16</a:t>
            </a:r>
            <a:r>
              <a:rPr lang="en-GB" sz="1600" dirty="0"/>
              <a:t> P12025 </a:t>
            </a:r>
            <a:r>
              <a:rPr lang="en-GB" sz="1600" dirty="0">
                <a:hlinkClick r:id="rId4"/>
              </a:rPr>
              <a:t>https://doi.org/10.1088/1748-0221/16/12/P12025</a:t>
            </a:r>
            <a:r>
              <a:rPr lang="en-GB" sz="1600" dirty="0"/>
              <a:t>,  </a:t>
            </a:r>
            <a:r>
              <a:rPr lang="en-GB" sz="1600" dirty="0">
                <a:hlinkClick r:id="rId5"/>
              </a:rPr>
              <a:t>https://doi.org/10.48550/arXiv.2302.09758</a:t>
            </a:r>
            <a:r>
              <a:rPr lang="en-GB" sz="1600" dirty="0"/>
              <a:t> </a:t>
            </a:r>
            <a:endParaRPr lang="en-GB" sz="1600" i="1" dirty="0"/>
          </a:p>
        </p:txBody>
      </p:sp>
      <p:sp>
        <p:nvSpPr>
          <p:cNvPr id="3" name="Slide Number Placeholder 2">
            <a:extLst>
              <a:ext uri="{FF2B5EF4-FFF2-40B4-BE49-F238E27FC236}">
                <a16:creationId xmlns:a16="http://schemas.microsoft.com/office/drawing/2014/main" id="{19281E25-AF5C-15AA-0CA9-B3C7A6F1A2A2}"/>
              </a:ext>
            </a:extLst>
          </p:cNvPr>
          <p:cNvSpPr>
            <a:spLocks noGrp="1"/>
          </p:cNvSpPr>
          <p:nvPr>
            <p:ph type="sldNum" sz="quarter" idx="10"/>
          </p:nvPr>
        </p:nvSpPr>
        <p:spPr/>
        <p:txBody>
          <a:bodyPr/>
          <a:lstStyle/>
          <a:p>
            <a:fld id="{A17469F9-1206-4003-9DDA-633F7BC237DB}" type="slidenum">
              <a:rPr lang="en-GB" smtClean="0"/>
              <a:t>51</a:t>
            </a:fld>
            <a:endParaRPr lang="en-GB"/>
          </a:p>
        </p:txBody>
      </p:sp>
    </p:spTree>
    <p:extLst>
      <p:ext uri="{BB962C8B-B14F-4D97-AF65-F5344CB8AC3E}">
        <p14:creationId xmlns:p14="http://schemas.microsoft.com/office/powerpoint/2010/main" val="35095370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F01DF5-D321-D5C8-EAF4-C9F2C859652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9E3818A-6026-E099-4E89-1DAF3ECB6C75}"/>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ERLC – Critical Issues / Necessary R&amp;D</a:t>
            </a:r>
          </a:p>
        </p:txBody>
      </p:sp>
      <p:sp>
        <p:nvSpPr>
          <p:cNvPr id="27" name="TextBox 26">
            <a:extLst>
              <a:ext uri="{FF2B5EF4-FFF2-40B4-BE49-F238E27FC236}">
                <a16:creationId xmlns:a16="http://schemas.microsoft.com/office/drawing/2014/main" id="{5B6415BA-F33D-2614-EB58-3C1658F7B378}"/>
              </a:ext>
            </a:extLst>
          </p:cNvPr>
          <p:cNvSpPr txBox="1"/>
          <p:nvPr/>
        </p:nvSpPr>
        <p:spPr>
          <a:xfrm>
            <a:off x="516497" y="953421"/>
            <a:ext cx="11458266" cy="3416320"/>
          </a:xfrm>
          <a:prstGeom prst="rect">
            <a:avLst/>
          </a:prstGeom>
          <a:noFill/>
        </p:spPr>
        <p:txBody>
          <a:bodyPr wrap="square" rtlCol="0">
            <a:spAutoFit/>
          </a:bodyPr>
          <a:lstStyle/>
          <a:p>
            <a:pPr marL="285750" indent="-285750" algn="just">
              <a:buFont typeface="Arial" panose="020B0604020202020204" pitchFamily="34" charset="0"/>
              <a:buChar char="•"/>
            </a:pPr>
            <a:r>
              <a:rPr lang="en-US" dirty="0"/>
              <a:t>Can the weak damping in ERLC cope with </a:t>
            </a:r>
            <a:r>
              <a:rPr lang="en-US" b="1" dirty="0"/>
              <a:t>degradation from SR </a:t>
            </a:r>
            <a:r>
              <a:rPr lang="en-US" dirty="0"/>
              <a:t>in a necessarily large crossing angle final focus system?</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Low disruption implies low luminosity per crossing, recover average </a:t>
            </a:r>
            <a:r>
              <a:rPr lang="en-US" dirty="0" err="1"/>
              <a:t>lumi</a:t>
            </a:r>
            <a:r>
              <a:rPr lang="en-US" dirty="0"/>
              <a:t> with 1300 MHz repetition rate, high resultant linac currents (100’s mA) lead to significant </a:t>
            </a:r>
            <a:r>
              <a:rPr lang="en-US" b="1" dirty="0"/>
              <a:t>higher-order mode </a:t>
            </a:r>
            <a:r>
              <a:rPr lang="en-US" dirty="0"/>
              <a:t>powers. Efficient damping and extraction of these modes in a twin-axis cavity is key R&amp;D.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There is a relatively small effort (so far) in the design / construction / validation of twin-axis, none yet with HOM considerations – in particular </a:t>
            </a:r>
            <a:r>
              <a:rPr lang="en-US" b="1" dirty="0"/>
              <a:t>how to deal with the heat load</a:t>
            </a:r>
            <a:r>
              <a:rPr lang="en-US" dirty="0"/>
              <a:t>?</a:t>
            </a:r>
          </a:p>
          <a:p>
            <a:pPr algn="just"/>
            <a:endParaRPr lang="en-US" dirty="0"/>
          </a:p>
          <a:p>
            <a:pPr marL="285750" indent="-285750" algn="just">
              <a:buFont typeface="Arial" panose="020B0604020202020204" pitchFamily="34" charset="0"/>
              <a:buChar char="•"/>
            </a:pPr>
            <a:r>
              <a:rPr lang="en-GB" dirty="0"/>
              <a:t>A promising recent concept is to observe that </a:t>
            </a:r>
            <a:r>
              <a:rPr lang="en-GB" b="1" dirty="0"/>
              <a:t>only the wave travelling in the direction of propagation contributes to acceleration </a:t>
            </a:r>
            <a:r>
              <a:rPr lang="en-GB" dirty="0"/>
              <a:t>leading to the HELEN travelling wave structure concept. ERLC could further exploit this by replacing the HELEN return waveguide with another cavity for the counter propagating beam…</a:t>
            </a:r>
          </a:p>
        </p:txBody>
      </p:sp>
      <p:sp>
        <p:nvSpPr>
          <p:cNvPr id="3" name="Slide Number Placeholder 2">
            <a:extLst>
              <a:ext uri="{FF2B5EF4-FFF2-40B4-BE49-F238E27FC236}">
                <a16:creationId xmlns:a16="http://schemas.microsoft.com/office/drawing/2014/main" id="{79D0E2DB-7BB5-7739-3AEA-76707742DB6E}"/>
              </a:ext>
            </a:extLst>
          </p:cNvPr>
          <p:cNvSpPr>
            <a:spLocks noGrp="1"/>
          </p:cNvSpPr>
          <p:nvPr>
            <p:ph type="sldNum" sz="quarter" idx="10"/>
          </p:nvPr>
        </p:nvSpPr>
        <p:spPr/>
        <p:txBody>
          <a:bodyPr/>
          <a:lstStyle/>
          <a:p>
            <a:fld id="{A17469F9-1206-4003-9DDA-633F7BC237DB}" type="slidenum">
              <a:rPr lang="en-GB" smtClean="0"/>
              <a:t>52</a:t>
            </a:fld>
            <a:endParaRPr lang="en-GB"/>
          </a:p>
        </p:txBody>
      </p:sp>
      <p:pic>
        <p:nvPicPr>
          <p:cNvPr id="8" name="Picture 7" descr="A diagram of a waveform&#10;&#10;AI-generated content may be incorrect.">
            <a:extLst>
              <a:ext uri="{FF2B5EF4-FFF2-40B4-BE49-F238E27FC236}">
                <a16:creationId xmlns:a16="http://schemas.microsoft.com/office/drawing/2014/main" id="{8E898832-0ADC-AAFA-EF8F-CB6D4175CC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6115" y="4272024"/>
            <a:ext cx="3551813" cy="2390525"/>
          </a:xfrm>
          <a:prstGeom prst="rect">
            <a:avLst/>
          </a:prstGeom>
        </p:spPr>
      </p:pic>
      <p:sp>
        <p:nvSpPr>
          <p:cNvPr id="4" name="TextBox 3">
            <a:extLst>
              <a:ext uri="{FF2B5EF4-FFF2-40B4-BE49-F238E27FC236}">
                <a16:creationId xmlns:a16="http://schemas.microsoft.com/office/drawing/2014/main" id="{642FDDA1-DF3C-E379-3530-B7A0B011F2BF}"/>
              </a:ext>
            </a:extLst>
          </p:cNvPr>
          <p:cNvSpPr txBox="1"/>
          <p:nvPr/>
        </p:nvSpPr>
        <p:spPr>
          <a:xfrm>
            <a:off x="516497" y="4481851"/>
            <a:ext cx="5682967" cy="2308324"/>
          </a:xfrm>
          <a:prstGeom prst="rect">
            <a:avLst/>
          </a:prstGeom>
          <a:noFill/>
        </p:spPr>
        <p:txBody>
          <a:bodyPr wrap="square" rtlCol="0">
            <a:spAutoFit/>
          </a:bodyPr>
          <a:lstStyle/>
          <a:p>
            <a:pPr marL="285750" indent="-285750" algn="just">
              <a:buFont typeface="Arial" panose="020B0604020202020204" pitchFamily="34" charset="0"/>
              <a:buChar char="•"/>
            </a:pPr>
            <a:r>
              <a:rPr lang="en-GB" dirty="0"/>
              <a:t>Concept of a </a:t>
            </a:r>
            <a:r>
              <a:rPr lang="en-GB" b="1" dirty="0"/>
              <a:t>twin-axis cavity of TW type</a:t>
            </a:r>
            <a:r>
              <a:rPr lang="en-GB" dirty="0"/>
              <a:t>. The TW propagates only in the clockwise direction in this figure. The upper cavity accelerates the electron beam going to the right and the lower cavity decelerates the positron beam going to the left</a:t>
            </a:r>
            <a:r>
              <a:rPr lang="en-US" dirty="0"/>
              <a:t>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b="1" dirty="0"/>
              <a:t>Would these cavities fit </a:t>
            </a:r>
            <a:r>
              <a:rPr lang="en-US" dirty="0"/>
              <a:t>in LCF tunnel?</a:t>
            </a:r>
          </a:p>
          <a:p>
            <a:endParaRPr lang="en-GB" dirty="0"/>
          </a:p>
        </p:txBody>
      </p:sp>
    </p:spTree>
    <p:extLst>
      <p:ext uri="{BB962C8B-B14F-4D97-AF65-F5344CB8AC3E}">
        <p14:creationId xmlns:p14="http://schemas.microsoft.com/office/powerpoint/2010/main" val="33463563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D7890-7499-BE6A-6A34-660DB36FD7E1}"/>
            </a:ext>
          </a:extLst>
        </p:cNvPr>
        <p:cNvGrpSpPr/>
        <p:nvPr/>
      </p:nvGrpSpPr>
      <p:grpSpPr>
        <a:xfrm>
          <a:off x="0" y="0"/>
          <a:ext cx="0" cy="0"/>
          <a:chOff x="0" y="0"/>
          <a:chExt cx="0" cy="0"/>
        </a:xfrm>
      </p:grpSpPr>
      <p:pic>
        <p:nvPicPr>
          <p:cNvPr id="29" name="Picture 28" descr="A diagram of a network&#10;&#10;AI-generated content may be incorrect.">
            <a:extLst>
              <a:ext uri="{FF2B5EF4-FFF2-40B4-BE49-F238E27FC236}">
                <a16:creationId xmlns:a16="http://schemas.microsoft.com/office/drawing/2014/main" id="{22407A9B-F141-201C-74F0-F0FEEE07BF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659" y="4908295"/>
            <a:ext cx="10732052" cy="1866996"/>
          </a:xfrm>
          <a:prstGeom prst="rect">
            <a:avLst/>
          </a:prstGeom>
        </p:spPr>
      </p:pic>
      <p:sp>
        <p:nvSpPr>
          <p:cNvPr id="2" name="TextBox 1">
            <a:extLst>
              <a:ext uri="{FF2B5EF4-FFF2-40B4-BE49-F238E27FC236}">
                <a16:creationId xmlns:a16="http://schemas.microsoft.com/office/drawing/2014/main" id="{105EC8EE-CC90-A7F8-E297-08301A2D0535}"/>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ReLiC</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t>
            </a:r>
          </a:p>
        </p:txBody>
      </p:sp>
      <p:sp>
        <p:nvSpPr>
          <p:cNvPr id="27" name="TextBox 26">
            <a:extLst>
              <a:ext uri="{FF2B5EF4-FFF2-40B4-BE49-F238E27FC236}">
                <a16:creationId xmlns:a16="http://schemas.microsoft.com/office/drawing/2014/main" id="{A86F8BBA-5455-B4D9-B417-FEC43E27362F}"/>
              </a:ext>
            </a:extLst>
          </p:cNvPr>
          <p:cNvSpPr txBox="1"/>
          <p:nvPr/>
        </p:nvSpPr>
        <p:spPr>
          <a:xfrm>
            <a:off x="587290" y="1560034"/>
            <a:ext cx="11017421" cy="3416320"/>
          </a:xfrm>
          <a:prstGeom prst="rect">
            <a:avLst/>
          </a:prstGeom>
          <a:noFill/>
        </p:spPr>
        <p:txBody>
          <a:bodyPr wrap="square" rtlCol="0">
            <a:spAutoFit/>
          </a:bodyPr>
          <a:lstStyle/>
          <a:p>
            <a:pPr marL="285750" indent="-285750" algn="just">
              <a:buFont typeface="Arial" panose="020B0604020202020204" pitchFamily="34" charset="0"/>
              <a:buChar char="•"/>
            </a:pPr>
            <a:r>
              <a:rPr lang="en-US" b="1" dirty="0" err="1"/>
              <a:t>ReLiC</a:t>
            </a:r>
            <a:r>
              <a:rPr lang="en-US" dirty="0"/>
              <a:t> utilizes a single linac with counter-propagating electrons and positrons – no twin-axis so ILC type structures could be used</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Parasitic collisions are avoided using </a:t>
            </a:r>
            <a:r>
              <a:rPr lang="en-US" b="1" dirty="0"/>
              <a:t>Wien-filter-like separators </a:t>
            </a:r>
            <a:r>
              <a:rPr lang="en-US" dirty="0"/>
              <a:t>interspersed throughout (adding about 6% to total length). Accelerating bunches are undeflected, decelerating bunches deflected according to charge </a:t>
            </a:r>
          </a:p>
          <a:p>
            <a:pPr algn="just"/>
            <a:endParaRPr lang="en-US" dirty="0"/>
          </a:p>
          <a:p>
            <a:pPr marL="285750" indent="-285750" algn="just">
              <a:buFont typeface="Arial" panose="020B0604020202020204" pitchFamily="34" charset="0"/>
              <a:buChar char="•"/>
            </a:pPr>
            <a:r>
              <a:rPr lang="en-US" dirty="0"/>
              <a:t>Moderate current and collision rate, but </a:t>
            </a:r>
            <a:r>
              <a:rPr lang="en-US" b="1" dirty="0"/>
              <a:t>high disruption collisions </a:t>
            </a:r>
            <a:r>
              <a:rPr lang="en-US" dirty="0"/>
              <a:t>because pulse structure restricted by separators, therefore require ultra-flat beams and strong cooling in DRs in top-up mode to replace lost particles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A </a:t>
            </a:r>
            <a:r>
              <a:rPr lang="en-US" b="1" dirty="0"/>
              <a:t>high degree of polarization </a:t>
            </a:r>
            <a:r>
              <a:rPr lang="en-US" dirty="0"/>
              <a:t>is possible</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Large </a:t>
            </a:r>
            <a:r>
              <a:rPr lang="en-US" b="1" dirty="0"/>
              <a:t>crossing angle not necessary</a:t>
            </a:r>
          </a:p>
        </p:txBody>
      </p:sp>
      <p:sp>
        <p:nvSpPr>
          <p:cNvPr id="28" name="TextBox 27">
            <a:extLst>
              <a:ext uri="{FF2B5EF4-FFF2-40B4-BE49-F238E27FC236}">
                <a16:creationId xmlns:a16="http://schemas.microsoft.com/office/drawing/2014/main" id="{75910943-DFC1-EB42-A455-02605F9CA57C}"/>
              </a:ext>
            </a:extLst>
          </p:cNvPr>
          <p:cNvSpPr txBox="1"/>
          <p:nvPr/>
        </p:nvSpPr>
        <p:spPr>
          <a:xfrm>
            <a:off x="1270988" y="925940"/>
            <a:ext cx="9650025" cy="338554"/>
          </a:xfrm>
          <a:prstGeom prst="rect">
            <a:avLst/>
          </a:prstGeom>
          <a:noFill/>
        </p:spPr>
        <p:txBody>
          <a:bodyPr wrap="square" rtlCol="0">
            <a:spAutoFit/>
          </a:bodyPr>
          <a:lstStyle/>
          <a:p>
            <a:r>
              <a:rPr lang="en-GB" sz="1600" dirty="0"/>
              <a:t>* V. Litvinenko, T. Roser et al. The </a:t>
            </a:r>
            <a:r>
              <a:rPr lang="en-GB" sz="1600" dirty="0" err="1"/>
              <a:t>ReLiC</a:t>
            </a:r>
            <a:r>
              <a:rPr lang="en-GB" sz="1600" dirty="0"/>
              <a:t>: Recycling Linear </a:t>
            </a:r>
            <a:r>
              <a:rPr lang="en-GB" sz="1600" dirty="0" err="1"/>
              <a:t>e+e</a:t>
            </a:r>
            <a:r>
              <a:rPr lang="en-GB" sz="1600" dirty="0"/>
              <a:t>− Collider (2022), </a:t>
            </a:r>
            <a:r>
              <a:rPr lang="en-GB" sz="1600" dirty="0">
                <a:hlinkClick r:id="rId4"/>
              </a:rPr>
              <a:t>https://arxiv.org/abs/2203.06476</a:t>
            </a:r>
            <a:r>
              <a:rPr lang="en-GB" sz="1600" dirty="0"/>
              <a:t> </a:t>
            </a:r>
            <a:endParaRPr lang="en-GB" sz="1600" i="1" dirty="0"/>
          </a:p>
        </p:txBody>
      </p:sp>
      <p:sp>
        <p:nvSpPr>
          <p:cNvPr id="3" name="Slide Number Placeholder 2">
            <a:extLst>
              <a:ext uri="{FF2B5EF4-FFF2-40B4-BE49-F238E27FC236}">
                <a16:creationId xmlns:a16="http://schemas.microsoft.com/office/drawing/2014/main" id="{6F57D7CA-DA61-025D-3762-DCD105A38E66}"/>
              </a:ext>
            </a:extLst>
          </p:cNvPr>
          <p:cNvSpPr>
            <a:spLocks noGrp="1"/>
          </p:cNvSpPr>
          <p:nvPr>
            <p:ph type="sldNum" sz="quarter" idx="10"/>
          </p:nvPr>
        </p:nvSpPr>
        <p:spPr/>
        <p:txBody>
          <a:bodyPr/>
          <a:lstStyle/>
          <a:p>
            <a:fld id="{A17469F9-1206-4003-9DDA-633F7BC237DB}" type="slidenum">
              <a:rPr lang="en-GB" smtClean="0"/>
              <a:t>53</a:t>
            </a:fld>
            <a:endParaRPr lang="en-GB" dirty="0"/>
          </a:p>
        </p:txBody>
      </p:sp>
    </p:spTree>
    <p:extLst>
      <p:ext uri="{BB962C8B-B14F-4D97-AF65-F5344CB8AC3E}">
        <p14:creationId xmlns:p14="http://schemas.microsoft.com/office/powerpoint/2010/main" val="21486458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97630-064B-A94D-7D44-B296F0236DC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DC1FB4A-E78D-6BD3-05B5-FE4D09A8883A}"/>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ReLiC</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 Critical Issues / Necessary R&amp;D</a:t>
            </a:r>
          </a:p>
        </p:txBody>
      </p:sp>
      <p:sp>
        <p:nvSpPr>
          <p:cNvPr id="27" name="TextBox 26">
            <a:extLst>
              <a:ext uri="{FF2B5EF4-FFF2-40B4-BE49-F238E27FC236}">
                <a16:creationId xmlns:a16="http://schemas.microsoft.com/office/drawing/2014/main" id="{47C10BA9-EB90-0DE6-0519-023A005B9795}"/>
              </a:ext>
            </a:extLst>
          </p:cNvPr>
          <p:cNvSpPr txBox="1"/>
          <p:nvPr/>
        </p:nvSpPr>
        <p:spPr>
          <a:xfrm>
            <a:off x="580363" y="1082151"/>
            <a:ext cx="11458266" cy="923330"/>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t>Separators</a:t>
            </a:r>
            <a:r>
              <a:rPr lang="en-US" dirty="0"/>
              <a:t> (c. 60m) restricts the timing structure as they are short compared to linac sections, and all bunches must pass within them - this necessitates high disruption collisions at IP’s, and consequently strong damping</a:t>
            </a:r>
          </a:p>
          <a:p>
            <a:pPr marL="285750" indent="-285750" algn="just">
              <a:buFont typeface="Arial" panose="020B0604020202020204" pitchFamily="34" charset="0"/>
              <a:buChar char="•"/>
            </a:pPr>
            <a:endParaRPr lang="en-US" dirty="0"/>
          </a:p>
        </p:txBody>
      </p:sp>
      <p:sp>
        <p:nvSpPr>
          <p:cNvPr id="3" name="Slide Number Placeholder 2">
            <a:extLst>
              <a:ext uri="{FF2B5EF4-FFF2-40B4-BE49-F238E27FC236}">
                <a16:creationId xmlns:a16="http://schemas.microsoft.com/office/drawing/2014/main" id="{1DF5F1BB-F24D-A848-BF91-01D51183BBD2}"/>
              </a:ext>
            </a:extLst>
          </p:cNvPr>
          <p:cNvSpPr>
            <a:spLocks noGrp="1"/>
          </p:cNvSpPr>
          <p:nvPr>
            <p:ph type="sldNum" sz="quarter" idx="10"/>
          </p:nvPr>
        </p:nvSpPr>
        <p:spPr/>
        <p:txBody>
          <a:bodyPr/>
          <a:lstStyle/>
          <a:p>
            <a:fld id="{A17469F9-1206-4003-9DDA-633F7BC237DB}" type="slidenum">
              <a:rPr lang="en-GB" smtClean="0"/>
              <a:t>54</a:t>
            </a:fld>
            <a:endParaRPr lang="en-GB"/>
          </a:p>
        </p:txBody>
      </p:sp>
      <p:pic>
        <p:nvPicPr>
          <p:cNvPr id="5" name="Picture 4" descr="A diagram of a sequence of sequence of sequence of sequence of sequence of sequence of sequence of sequence of sequence of sequence of sequence of sequence of sequence of sequence of sequence of sequence of sequence of sequence&#10;&#10;AI-generated content may be incorrect.">
            <a:extLst>
              <a:ext uri="{FF2B5EF4-FFF2-40B4-BE49-F238E27FC236}">
                <a16:creationId xmlns:a16="http://schemas.microsoft.com/office/drawing/2014/main" id="{ABA5FC55-820E-C7B4-5CE9-E0C7AD34BF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9726" y="1920322"/>
            <a:ext cx="6702059" cy="2619286"/>
          </a:xfrm>
          <a:prstGeom prst="rect">
            <a:avLst/>
          </a:prstGeom>
        </p:spPr>
      </p:pic>
      <p:sp>
        <p:nvSpPr>
          <p:cNvPr id="4" name="TextBox 3">
            <a:extLst>
              <a:ext uri="{FF2B5EF4-FFF2-40B4-BE49-F238E27FC236}">
                <a16:creationId xmlns:a16="http://schemas.microsoft.com/office/drawing/2014/main" id="{165178A2-6711-49BD-94F9-68C18342CFD7}"/>
              </a:ext>
            </a:extLst>
          </p:cNvPr>
          <p:cNvSpPr txBox="1"/>
          <p:nvPr/>
        </p:nvSpPr>
        <p:spPr>
          <a:xfrm>
            <a:off x="935330" y="2053305"/>
            <a:ext cx="4609793" cy="2739211"/>
          </a:xfrm>
          <a:prstGeom prst="rect">
            <a:avLst/>
          </a:prstGeom>
          <a:noFill/>
        </p:spPr>
        <p:txBody>
          <a:bodyPr wrap="square" rtlCol="0">
            <a:spAutoFit/>
          </a:bodyPr>
          <a:lstStyle/>
          <a:p>
            <a:pPr marL="342900" indent="-342900">
              <a:buFont typeface="+mj-lt"/>
              <a:buAutoNum type="alphaLcPeriod"/>
            </a:pPr>
            <a:r>
              <a:rPr lang="en-GB" sz="1400" dirty="0"/>
              <a:t>At t = 0 trains of </a:t>
            </a:r>
            <a:r>
              <a:rPr lang="en-GB" sz="1400" dirty="0" err="1"/>
              <a:t>N</a:t>
            </a:r>
            <a:r>
              <a:rPr lang="en-GB" sz="1400" baseline="-25000" dirty="0" err="1"/>
              <a:t>bunch</a:t>
            </a:r>
            <a:r>
              <a:rPr lang="en-GB" sz="1400" dirty="0"/>
              <a:t> accelerating and decelerating bunches are separated horizontally in two separators</a:t>
            </a:r>
          </a:p>
          <a:p>
            <a:pPr marL="342900" indent="-342900">
              <a:buFont typeface="+mj-lt"/>
              <a:buAutoNum type="alphaLcPeriod"/>
            </a:pPr>
            <a:endParaRPr lang="en-GB" sz="1400" dirty="0"/>
          </a:p>
          <a:p>
            <a:pPr marL="342900" indent="-342900">
              <a:buFont typeface="+mj-lt"/>
              <a:buAutoNum type="alphaLcPeriod"/>
            </a:pPr>
            <a:r>
              <a:rPr lang="en-GB" sz="1400" dirty="0"/>
              <a:t>At t = </a:t>
            </a:r>
            <a:r>
              <a:rPr lang="en-GB" sz="1400" dirty="0" err="1"/>
              <a:t>T</a:t>
            </a:r>
            <a:r>
              <a:rPr lang="en-GB" sz="1400" baseline="-25000" dirty="0" err="1"/>
              <a:t>train</a:t>
            </a:r>
            <a:r>
              <a:rPr lang="en-GB" sz="1400" baseline="-25000" dirty="0"/>
              <a:t> </a:t>
            </a:r>
            <a:r>
              <a:rPr lang="en-GB" sz="1400" dirty="0"/>
              <a:t>/ 4 beams propagating towards (coming from) the IP accelerate (decelerate) on-axis in linacs</a:t>
            </a:r>
          </a:p>
          <a:p>
            <a:pPr marL="342900" indent="-342900">
              <a:buFont typeface="+mj-lt"/>
              <a:buAutoNum type="alphaLcPeriod"/>
            </a:pPr>
            <a:endParaRPr lang="en-GB" sz="1400" dirty="0"/>
          </a:p>
          <a:p>
            <a:pPr marL="342900" indent="-342900">
              <a:buFont typeface="+mj-lt"/>
              <a:buAutoNum type="alphaLcPeriod"/>
            </a:pPr>
            <a:r>
              <a:rPr lang="en-GB" sz="1400" dirty="0"/>
              <a:t>At t = </a:t>
            </a:r>
            <a:r>
              <a:rPr lang="en-GB" sz="1400" dirty="0" err="1"/>
              <a:t>T</a:t>
            </a:r>
            <a:r>
              <a:rPr lang="en-GB" sz="1400" baseline="-25000" dirty="0" err="1"/>
              <a:t>train</a:t>
            </a:r>
            <a:r>
              <a:rPr lang="en-GB" sz="1400" baseline="-25000" dirty="0"/>
              <a:t> </a:t>
            </a:r>
            <a:r>
              <a:rPr lang="en-GB" sz="1400" dirty="0"/>
              <a:t>/ 2, the counter-propagating beams are separated again</a:t>
            </a:r>
          </a:p>
          <a:p>
            <a:pPr marL="342900" indent="-342900">
              <a:buFont typeface="+mj-lt"/>
              <a:buAutoNum type="alphaLcPeriod"/>
            </a:pPr>
            <a:endParaRPr lang="en-GB" sz="1400" dirty="0"/>
          </a:p>
          <a:p>
            <a:pPr marL="342900" indent="-342900">
              <a:buFont typeface="+mj-lt"/>
              <a:buAutoNum type="alphaLcPeriod"/>
            </a:pPr>
            <a:r>
              <a:rPr lang="en-GB" sz="1400" dirty="0"/>
              <a:t>At t = 3T</a:t>
            </a:r>
            <a:r>
              <a:rPr lang="en-GB" sz="1400" baseline="-25000" dirty="0"/>
              <a:t>train </a:t>
            </a:r>
            <a:r>
              <a:rPr lang="en-GB" sz="1400" dirty="0"/>
              <a:t>/ 4 beams accelerate and decelerate on-axis in opposite linacs. Then the process repeats</a:t>
            </a:r>
          </a:p>
          <a:p>
            <a:pPr marL="285750" indent="-285750">
              <a:buFont typeface="Arial" panose="020B0604020202020204" pitchFamily="34" charset="0"/>
              <a:buChar char="•"/>
            </a:pPr>
            <a:endParaRPr lang="en-GB" dirty="0"/>
          </a:p>
        </p:txBody>
      </p:sp>
      <p:sp>
        <p:nvSpPr>
          <p:cNvPr id="6" name="TextBox 5">
            <a:extLst>
              <a:ext uri="{FF2B5EF4-FFF2-40B4-BE49-F238E27FC236}">
                <a16:creationId xmlns:a16="http://schemas.microsoft.com/office/drawing/2014/main" id="{995F79E1-21A3-DFE9-C889-C7493ACD6465}"/>
              </a:ext>
            </a:extLst>
          </p:cNvPr>
          <p:cNvSpPr txBox="1"/>
          <p:nvPr/>
        </p:nvSpPr>
        <p:spPr>
          <a:xfrm>
            <a:off x="580363" y="4892151"/>
            <a:ext cx="11458266" cy="1477328"/>
          </a:xfrm>
          <a:prstGeom prst="rect">
            <a:avLst/>
          </a:prstGeom>
          <a:noFill/>
        </p:spPr>
        <p:txBody>
          <a:bodyPr wrap="square" rtlCol="0">
            <a:spAutoFit/>
          </a:bodyPr>
          <a:lstStyle/>
          <a:p>
            <a:pPr marL="285750" indent="-285750">
              <a:buFont typeface="Arial" panose="020B0604020202020204" pitchFamily="34" charset="0"/>
              <a:buChar char="•"/>
            </a:pPr>
            <a:r>
              <a:rPr lang="en-GB" b="1" dirty="0"/>
              <a:t>Ultra-flat beams </a:t>
            </a:r>
            <a:r>
              <a:rPr lang="en-GB" dirty="0"/>
              <a:t>with 2000 to 4000 emittance ratios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t>Damping rings</a:t>
            </a:r>
            <a:r>
              <a:rPr lang="en-GB" dirty="0"/>
              <a:t> – two-fold damping required, so survival of collective effects is not a concern, but power is - 140 MW quoted in LC Vision for 500 GeV </a:t>
            </a:r>
            <a:r>
              <a:rPr lang="en-GB" dirty="0" err="1"/>
              <a:t>CoM</a:t>
            </a:r>
            <a:endParaRPr lang="en-GB" dirty="0"/>
          </a:p>
          <a:p>
            <a:pPr marL="285750" indent="-285750" algn="just">
              <a:buFont typeface="Arial" panose="020B0604020202020204" pitchFamily="34" charset="0"/>
              <a:buChar char="•"/>
            </a:pPr>
            <a:endParaRPr lang="en-US" dirty="0"/>
          </a:p>
        </p:txBody>
      </p:sp>
    </p:spTree>
    <p:extLst>
      <p:ext uri="{BB962C8B-B14F-4D97-AF65-F5344CB8AC3E}">
        <p14:creationId xmlns:p14="http://schemas.microsoft.com/office/powerpoint/2010/main" val="1052923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8B209-34B8-F671-123F-70D62FCCCBB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3F7F309-D8FB-165F-FEBF-6A569CA6326A}"/>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Why Energy Recovery Linacs?</a:t>
            </a:r>
          </a:p>
        </p:txBody>
      </p:sp>
      <p:sp>
        <p:nvSpPr>
          <p:cNvPr id="3" name="Slide Number Placeholder 2">
            <a:extLst>
              <a:ext uri="{FF2B5EF4-FFF2-40B4-BE49-F238E27FC236}">
                <a16:creationId xmlns:a16="http://schemas.microsoft.com/office/drawing/2014/main" id="{7316E6D5-6DB9-BA1F-79AD-726A348AE69C}"/>
              </a:ext>
            </a:extLst>
          </p:cNvPr>
          <p:cNvSpPr>
            <a:spLocks noGrp="1"/>
          </p:cNvSpPr>
          <p:nvPr>
            <p:ph type="sldNum" sz="quarter" idx="10"/>
          </p:nvPr>
        </p:nvSpPr>
        <p:spPr/>
        <p:txBody>
          <a:bodyPr/>
          <a:lstStyle/>
          <a:p>
            <a:fld id="{A17469F9-1206-4003-9DDA-633F7BC237DB}" type="slidenum">
              <a:rPr lang="en-GB" smtClean="0"/>
              <a:t>6</a:t>
            </a:fld>
            <a:endParaRPr lang="en-GB"/>
          </a:p>
        </p:txBody>
      </p:sp>
      <p:grpSp>
        <p:nvGrpSpPr>
          <p:cNvPr id="4" name="Group 3284">
            <a:extLst>
              <a:ext uri="{FF2B5EF4-FFF2-40B4-BE49-F238E27FC236}">
                <a16:creationId xmlns:a16="http://schemas.microsoft.com/office/drawing/2014/main" id="{6FA32630-6CD2-86DA-005E-4759F178FE3B}"/>
              </a:ext>
            </a:extLst>
          </p:cNvPr>
          <p:cNvGrpSpPr>
            <a:grpSpLocks/>
          </p:cNvGrpSpPr>
          <p:nvPr/>
        </p:nvGrpSpPr>
        <p:grpSpPr bwMode="auto">
          <a:xfrm>
            <a:off x="2286000" y="1604964"/>
            <a:ext cx="1425576" cy="665163"/>
            <a:chOff x="240" y="803"/>
            <a:chExt cx="898" cy="419"/>
          </a:xfrm>
        </p:grpSpPr>
        <p:sp>
          <p:nvSpPr>
            <p:cNvPr id="5" name="Oval 3285">
              <a:extLst>
                <a:ext uri="{FF2B5EF4-FFF2-40B4-BE49-F238E27FC236}">
                  <a16:creationId xmlns:a16="http://schemas.microsoft.com/office/drawing/2014/main" id="{B9ECE634-F0F2-0B9D-129C-0BA41269CFEA}"/>
                </a:ext>
              </a:extLst>
            </p:cNvPr>
            <p:cNvSpPr>
              <a:spLocks noChangeAspect="1" noChangeArrowheads="1"/>
            </p:cNvSpPr>
            <p:nvPr/>
          </p:nvSpPr>
          <p:spPr bwMode="auto">
            <a:xfrm>
              <a:off x="240" y="864"/>
              <a:ext cx="104" cy="104"/>
            </a:xfrm>
            <a:prstGeom prst="ellipse">
              <a:avLst/>
            </a:prstGeom>
            <a:solidFill>
              <a:srgbClr val="0000FF"/>
            </a:soli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Oval 3286">
              <a:extLst>
                <a:ext uri="{FF2B5EF4-FFF2-40B4-BE49-F238E27FC236}">
                  <a16:creationId xmlns:a16="http://schemas.microsoft.com/office/drawing/2014/main" id="{A58F62DC-9367-92D5-ADE5-A8D3F524F2B6}"/>
                </a:ext>
              </a:extLst>
            </p:cNvPr>
            <p:cNvSpPr>
              <a:spLocks noChangeAspect="1" noChangeArrowheads="1"/>
            </p:cNvSpPr>
            <p:nvPr/>
          </p:nvSpPr>
          <p:spPr bwMode="auto">
            <a:xfrm>
              <a:off x="240" y="1048"/>
              <a:ext cx="104" cy="104"/>
            </a:xfrm>
            <a:prstGeom prst="ellipse">
              <a:avLst/>
            </a:prstGeom>
            <a:solidFill>
              <a:srgbClr val="FF0000"/>
            </a:soli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 name="Text Box 3287">
              <a:extLst>
                <a:ext uri="{FF2B5EF4-FFF2-40B4-BE49-F238E27FC236}">
                  <a16:creationId xmlns:a16="http://schemas.microsoft.com/office/drawing/2014/main" id="{5409093A-42DA-3ED8-3A19-A9CC595FD6D3}"/>
                </a:ext>
              </a:extLst>
            </p:cNvPr>
            <p:cNvSpPr txBox="1">
              <a:spLocks noChangeArrowheads="1"/>
            </p:cNvSpPr>
            <p:nvPr/>
          </p:nvSpPr>
          <p:spPr bwMode="auto">
            <a:xfrm>
              <a:off x="343" y="803"/>
              <a:ext cx="795"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dirty="0">
                  <a:latin typeface="Tahoma" panose="020B0604030504040204" pitchFamily="34" charset="0"/>
                  <a:ea typeface="Tahoma" panose="020B0604030504040204" pitchFamily="34" charset="0"/>
                  <a:cs typeface="Tahoma" panose="020B0604030504040204" pitchFamily="34" charset="0"/>
                </a:rPr>
                <a:t>accelerating</a:t>
              </a:r>
            </a:p>
          </p:txBody>
        </p:sp>
        <p:sp>
          <p:nvSpPr>
            <p:cNvPr id="80" name="Text Box 3288">
              <a:extLst>
                <a:ext uri="{FF2B5EF4-FFF2-40B4-BE49-F238E27FC236}">
                  <a16:creationId xmlns:a16="http://schemas.microsoft.com/office/drawing/2014/main" id="{5042BD4F-BA84-8840-F066-6E11095D7802}"/>
                </a:ext>
              </a:extLst>
            </p:cNvPr>
            <p:cNvSpPr txBox="1">
              <a:spLocks noChangeArrowheads="1"/>
            </p:cNvSpPr>
            <p:nvPr/>
          </p:nvSpPr>
          <p:spPr bwMode="auto">
            <a:xfrm>
              <a:off x="322" y="1009"/>
              <a:ext cx="80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dirty="0">
                  <a:latin typeface="Tahoma" panose="020B0604030504040204" pitchFamily="34" charset="0"/>
                  <a:ea typeface="Tahoma" panose="020B0604030504040204" pitchFamily="34" charset="0"/>
                  <a:cs typeface="Tahoma" panose="020B0604030504040204" pitchFamily="34" charset="0"/>
                </a:rPr>
                <a:t>decelerating</a:t>
              </a:r>
            </a:p>
          </p:txBody>
        </p:sp>
      </p:grpSp>
      <p:sp>
        <p:nvSpPr>
          <p:cNvPr id="81" name="Text Box 3514">
            <a:extLst>
              <a:ext uri="{FF2B5EF4-FFF2-40B4-BE49-F238E27FC236}">
                <a16:creationId xmlns:a16="http://schemas.microsoft.com/office/drawing/2014/main" id="{50566779-EDA5-17EA-6C57-5435CCADE064}"/>
              </a:ext>
            </a:extLst>
          </p:cNvPr>
          <p:cNvSpPr txBox="1">
            <a:spLocks noChangeArrowheads="1"/>
          </p:cNvSpPr>
          <p:nvPr/>
        </p:nvSpPr>
        <p:spPr bwMode="auto">
          <a:xfrm rot="16200000">
            <a:off x="3938294" y="1731447"/>
            <a:ext cx="6848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a:t>
            </a:r>
            <a:r>
              <a:rPr lang="en-US" altLang="en-US" baseline="-25000"/>
              <a:t>z</a:t>
            </a:r>
            <a:r>
              <a:rPr lang="en-US" altLang="en-US"/>
              <a:t>(z)</a:t>
            </a:r>
          </a:p>
        </p:txBody>
      </p:sp>
      <p:grpSp>
        <p:nvGrpSpPr>
          <p:cNvPr id="82" name="Group 3">
            <a:extLst>
              <a:ext uri="{FF2B5EF4-FFF2-40B4-BE49-F238E27FC236}">
                <a16:creationId xmlns:a16="http://schemas.microsoft.com/office/drawing/2014/main" id="{895933D4-4D73-BF9F-CFBA-1BAE55A24327}"/>
              </a:ext>
            </a:extLst>
          </p:cNvPr>
          <p:cNvGrpSpPr>
            <a:grpSpLocks noChangeAspect="1"/>
          </p:cNvGrpSpPr>
          <p:nvPr/>
        </p:nvGrpSpPr>
        <p:grpSpPr bwMode="auto">
          <a:xfrm>
            <a:off x="4505326" y="1417637"/>
            <a:ext cx="3854450" cy="1144588"/>
            <a:chOff x="1968" y="2708"/>
            <a:chExt cx="2178" cy="397"/>
          </a:xfrm>
        </p:grpSpPr>
        <p:grpSp>
          <p:nvGrpSpPr>
            <p:cNvPr id="83" name="Group 4">
              <a:extLst>
                <a:ext uri="{FF2B5EF4-FFF2-40B4-BE49-F238E27FC236}">
                  <a16:creationId xmlns:a16="http://schemas.microsoft.com/office/drawing/2014/main" id="{ACF927EE-8209-D16A-DE99-1BDB3C9E77B3}"/>
                </a:ext>
              </a:extLst>
            </p:cNvPr>
            <p:cNvGrpSpPr>
              <a:grpSpLocks noChangeAspect="1"/>
            </p:cNvGrpSpPr>
            <p:nvPr/>
          </p:nvGrpSpPr>
          <p:grpSpPr bwMode="auto">
            <a:xfrm>
              <a:off x="2486" y="2708"/>
              <a:ext cx="624" cy="397"/>
              <a:chOff x="2173" y="1673"/>
              <a:chExt cx="624" cy="397"/>
            </a:xfrm>
          </p:grpSpPr>
          <p:grpSp>
            <p:nvGrpSpPr>
              <p:cNvPr id="2919" name="Group 5">
                <a:extLst>
                  <a:ext uri="{FF2B5EF4-FFF2-40B4-BE49-F238E27FC236}">
                    <a16:creationId xmlns:a16="http://schemas.microsoft.com/office/drawing/2014/main" id="{D3410AE4-7EA3-5349-4B3A-98A1D4063B29}"/>
                  </a:ext>
                </a:extLst>
              </p:cNvPr>
              <p:cNvGrpSpPr>
                <a:grpSpLocks noChangeAspect="1"/>
              </p:cNvGrpSpPr>
              <p:nvPr/>
            </p:nvGrpSpPr>
            <p:grpSpPr bwMode="auto">
              <a:xfrm>
                <a:off x="2173" y="1673"/>
                <a:ext cx="624" cy="397"/>
                <a:chOff x="2173" y="1673"/>
                <a:chExt cx="624" cy="397"/>
              </a:xfrm>
            </p:grpSpPr>
            <p:grpSp>
              <p:nvGrpSpPr>
                <p:cNvPr id="2921" name="Group 6">
                  <a:extLst>
                    <a:ext uri="{FF2B5EF4-FFF2-40B4-BE49-F238E27FC236}">
                      <a16:creationId xmlns:a16="http://schemas.microsoft.com/office/drawing/2014/main" id="{D57D984F-8959-CEFD-B7F6-0C73504FF400}"/>
                    </a:ext>
                  </a:extLst>
                </p:cNvPr>
                <p:cNvGrpSpPr>
                  <a:grpSpLocks noChangeAspect="1"/>
                </p:cNvGrpSpPr>
                <p:nvPr/>
              </p:nvGrpSpPr>
              <p:grpSpPr bwMode="auto">
                <a:xfrm>
                  <a:off x="2173" y="1673"/>
                  <a:ext cx="624" cy="397"/>
                  <a:chOff x="2173" y="1673"/>
                  <a:chExt cx="624" cy="397"/>
                </a:xfrm>
              </p:grpSpPr>
              <p:sp>
                <p:nvSpPr>
                  <p:cNvPr id="3123" name="Rectangle 7">
                    <a:extLst>
                      <a:ext uri="{FF2B5EF4-FFF2-40B4-BE49-F238E27FC236}">
                        <a16:creationId xmlns:a16="http://schemas.microsoft.com/office/drawing/2014/main" id="{5B340A0A-F281-A669-A4BA-7CAE4F1B1510}"/>
                      </a:ext>
                    </a:extLst>
                  </p:cNvPr>
                  <p:cNvSpPr>
                    <a:spLocks noChangeAspect="1" noChangeArrowheads="1"/>
                  </p:cNvSpPr>
                  <p:nvPr/>
                </p:nvSpPr>
                <p:spPr bwMode="auto">
                  <a:xfrm>
                    <a:off x="2173"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4" name="Rectangle 8">
                    <a:extLst>
                      <a:ext uri="{FF2B5EF4-FFF2-40B4-BE49-F238E27FC236}">
                        <a16:creationId xmlns:a16="http://schemas.microsoft.com/office/drawing/2014/main" id="{24CAC209-CED1-A52C-0ACD-5D0C77B2647C}"/>
                      </a:ext>
                    </a:extLst>
                  </p:cNvPr>
                  <p:cNvSpPr>
                    <a:spLocks noChangeAspect="1" noChangeArrowheads="1"/>
                  </p:cNvSpPr>
                  <p:nvPr/>
                </p:nvSpPr>
                <p:spPr bwMode="auto">
                  <a:xfrm>
                    <a:off x="2173"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5" name="Rectangle 9">
                    <a:extLst>
                      <a:ext uri="{FF2B5EF4-FFF2-40B4-BE49-F238E27FC236}">
                        <a16:creationId xmlns:a16="http://schemas.microsoft.com/office/drawing/2014/main" id="{DBB14A09-BC07-2457-6E46-8F049B1E876C}"/>
                      </a:ext>
                    </a:extLst>
                  </p:cNvPr>
                  <p:cNvSpPr>
                    <a:spLocks noChangeAspect="1" noChangeArrowheads="1"/>
                  </p:cNvSpPr>
                  <p:nvPr/>
                </p:nvSpPr>
                <p:spPr bwMode="auto">
                  <a:xfrm>
                    <a:off x="2173"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6" name="Rectangle 10">
                    <a:extLst>
                      <a:ext uri="{FF2B5EF4-FFF2-40B4-BE49-F238E27FC236}">
                        <a16:creationId xmlns:a16="http://schemas.microsoft.com/office/drawing/2014/main" id="{2D191FFE-7AE6-31CF-EE93-6F9F629B4DE3}"/>
                      </a:ext>
                    </a:extLst>
                  </p:cNvPr>
                  <p:cNvSpPr>
                    <a:spLocks noChangeAspect="1" noChangeArrowheads="1"/>
                  </p:cNvSpPr>
                  <p:nvPr/>
                </p:nvSpPr>
                <p:spPr bwMode="auto">
                  <a:xfrm>
                    <a:off x="2173"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7" name="Rectangle 11">
                    <a:extLst>
                      <a:ext uri="{FF2B5EF4-FFF2-40B4-BE49-F238E27FC236}">
                        <a16:creationId xmlns:a16="http://schemas.microsoft.com/office/drawing/2014/main" id="{6A8D1908-5A04-437D-72B9-D215CC6A5A98}"/>
                      </a:ext>
                    </a:extLst>
                  </p:cNvPr>
                  <p:cNvSpPr>
                    <a:spLocks noChangeAspect="1" noChangeArrowheads="1"/>
                  </p:cNvSpPr>
                  <p:nvPr/>
                </p:nvSpPr>
                <p:spPr bwMode="auto">
                  <a:xfrm>
                    <a:off x="2173"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8" name="Rectangle 12">
                    <a:extLst>
                      <a:ext uri="{FF2B5EF4-FFF2-40B4-BE49-F238E27FC236}">
                        <a16:creationId xmlns:a16="http://schemas.microsoft.com/office/drawing/2014/main" id="{9CDB8C94-4CF4-4DCB-0291-2438901754C2}"/>
                      </a:ext>
                    </a:extLst>
                  </p:cNvPr>
                  <p:cNvSpPr>
                    <a:spLocks noChangeAspect="1" noChangeArrowheads="1"/>
                  </p:cNvSpPr>
                  <p:nvPr/>
                </p:nvSpPr>
                <p:spPr bwMode="auto">
                  <a:xfrm>
                    <a:off x="2173"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9" name="Rectangle 13">
                    <a:extLst>
                      <a:ext uri="{FF2B5EF4-FFF2-40B4-BE49-F238E27FC236}">
                        <a16:creationId xmlns:a16="http://schemas.microsoft.com/office/drawing/2014/main" id="{C8289CF7-9361-19DE-CBD6-572A68B4DEAB}"/>
                      </a:ext>
                    </a:extLst>
                  </p:cNvPr>
                  <p:cNvSpPr>
                    <a:spLocks noChangeAspect="1" noChangeArrowheads="1"/>
                  </p:cNvSpPr>
                  <p:nvPr/>
                </p:nvSpPr>
                <p:spPr bwMode="auto">
                  <a:xfrm>
                    <a:off x="2173"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0" name="Rectangle 14">
                    <a:extLst>
                      <a:ext uri="{FF2B5EF4-FFF2-40B4-BE49-F238E27FC236}">
                        <a16:creationId xmlns:a16="http://schemas.microsoft.com/office/drawing/2014/main" id="{07F5E563-68B9-CBF8-B5E4-618384F6CF75}"/>
                      </a:ext>
                    </a:extLst>
                  </p:cNvPr>
                  <p:cNvSpPr>
                    <a:spLocks noChangeAspect="1" noChangeArrowheads="1"/>
                  </p:cNvSpPr>
                  <p:nvPr/>
                </p:nvSpPr>
                <p:spPr bwMode="auto">
                  <a:xfrm>
                    <a:off x="2173"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1" name="Rectangle 15">
                    <a:extLst>
                      <a:ext uri="{FF2B5EF4-FFF2-40B4-BE49-F238E27FC236}">
                        <a16:creationId xmlns:a16="http://schemas.microsoft.com/office/drawing/2014/main" id="{FF0BDDD1-CCAC-BF96-1FDE-437E2B07CD6B}"/>
                      </a:ext>
                    </a:extLst>
                  </p:cNvPr>
                  <p:cNvSpPr>
                    <a:spLocks noChangeAspect="1" noChangeArrowheads="1"/>
                  </p:cNvSpPr>
                  <p:nvPr/>
                </p:nvSpPr>
                <p:spPr bwMode="auto">
                  <a:xfrm>
                    <a:off x="2173"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2" name="Rectangle 16">
                    <a:extLst>
                      <a:ext uri="{FF2B5EF4-FFF2-40B4-BE49-F238E27FC236}">
                        <a16:creationId xmlns:a16="http://schemas.microsoft.com/office/drawing/2014/main" id="{FAC25E24-7B5D-97AA-4A41-15E8B250FEA0}"/>
                      </a:ext>
                    </a:extLst>
                  </p:cNvPr>
                  <p:cNvSpPr>
                    <a:spLocks noChangeAspect="1" noChangeArrowheads="1"/>
                  </p:cNvSpPr>
                  <p:nvPr/>
                </p:nvSpPr>
                <p:spPr bwMode="auto">
                  <a:xfrm>
                    <a:off x="2173"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3" name="Rectangle 17">
                    <a:extLst>
                      <a:ext uri="{FF2B5EF4-FFF2-40B4-BE49-F238E27FC236}">
                        <a16:creationId xmlns:a16="http://schemas.microsoft.com/office/drawing/2014/main" id="{5EE73BD9-614D-E73A-0CAB-58D7435D2067}"/>
                      </a:ext>
                    </a:extLst>
                  </p:cNvPr>
                  <p:cNvSpPr>
                    <a:spLocks noChangeAspect="1" noChangeArrowheads="1"/>
                  </p:cNvSpPr>
                  <p:nvPr/>
                </p:nvSpPr>
                <p:spPr bwMode="auto">
                  <a:xfrm>
                    <a:off x="2173"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4" name="Rectangle 18">
                    <a:extLst>
                      <a:ext uri="{FF2B5EF4-FFF2-40B4-BE49-F238E27FC236}">
                        <a16:creationId xmlns:a16="http://schemas.microsoft.com/office/drawing/2014/main" id="{6366CA9D-F893-B4CD-6733-0F495BBE7FCF}"/>
                      </a:ext>
                    </a:extLst>
                  </p:cNvPr>
                  <p:cNvSpPr>
                    <a:spLocks noChangeAspect="1" noChangeArrowheads="1"/>
                  </p:cNvSpPr>
                  <p:nvPr/>
                </p:nvSpPr>
                <p:spPr bwMode="auto">
                  <a:xfrm>
                    <a:off x="2173"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5" name="Rectangle 19">
                    <a:extLst>
                      <a:ext uri="{FF2B5EF4-FFF2-40B4-BE49-F238E27FC236}">
                        <a16:creationId xmlns:a16="http://schemas.microsoft.com/office/drawing/2014/main" id="{83DFE562-B31E-3BB9-9689-9EE7635997F5}"/>
                      </a:ext>
                    </a:extLst>
                  </p:cNvPr>
                  <p:cNvSpPr>
                    <a:spLocks noChangeAspect="1" noChangeArrowheads="1"/>
                  </p:cNvSpPr>
                  <p:nvPr/>
                </p:nvSpPr>
                <p:spPr bwMode="auto">
                  <a:xfrm>
                    <a:off x="2173"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6" name="Rectangle 20">
                    <a:extLst>
                      <a:ext uri="{FF2B5EF4-FFF2-40B4-BE49-F238E27FC236}">
                        <a16:creationId xmlns:a16="http://schemas.microsoft.com/office/drawing/2014/main" id="{7E1B1758-2229-1581-BE7B-DF4F8BA696CE}"/>
                      </a:ext>
                    </a:extLst>
                  </p:cNvPr>
                  <p:cNvSpPr>
                    <a:spLocks noChangeAspect="1" noChangeArrowheads="1"/>
                  </p:cNvSpPr>
                  <p:nvPr/>
                </p:nvSpPr>
                <p:spPr bwMode="auto">
                  <a:xfrm>
                    <a:off x="2173"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7" name="Rectangle 21">
                    <a:extLst>
                      <a:ext uri="{FF2B5EF4-FFF2-40B4-BE49-F238E27FC236}">
                        <a16:creationId xmlns:a16="http://schemas.microsoft.com/office/drawing/2014/main" id="{2A21EB63-BBD0-1E92-38AC-05C33B3546C4}"/>
                      </a:ext>
                    </a:extLst>
                  </p:cNvPr>
                  <p:cNvSpPr>
                    <a:spLocks noChangeAspect="1" noChangeArrowheads="1"/>
                  </p:cNvSpPr>
                  <p:nvPr/>
                </p:nvSpPr>
                <p:spPr bwMode="auto">
                  <a:xfrm>
                    <a:off x="2173"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8" name="Rectangle 22">
                    <a:extLst>
                      <a:ext uri="{FF2B5EF4-FFF2-40B4-BE49-F238E27FC236}">
                        <a16:creationId xmlns:a16="http://schemas.microsoft.com/office/drawing/2014/main" id="{402EEB79-4C51-2746-03D2-EE58D7246AFA}"/>
                      </a:ext>
                    </a:extLst>
                  </p:cNvPr>
                  <p:cNvSpPr>
                    <a:spLocks noChangeAspect="1" noChangeArrowheads="1"/>
                  </p:cNvSpPr>
                  <p:nvPr/>
                </p:nvSpPr>
                <p:spPr bwMode="auto">
                  <a:xfrm>
                    <a:off x="2173"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9" name="Rectangle 23">
                    <a:extLst>
                      <a:ext uri="{FF2B5EF4-FFF2-40B4-BE49-F238E27FC236}">
                        <a16:creationId xmlns:a16="http://schemas.microsoft.com/office/drawing/2014/main" id="{4B9ECD36-59B1-45AD-7BA2-ABAB5ED2F0AF}"/>
                      </a:ext>
                    </a:extLst>
                  </p:cNvPr>
                  <p:cNvSpPr>
                    <a:spLocks noChangeAspect="1" noChangeArrowheads="1"/>
                  </p:cNvSpPr>
                  <p:nvPr/>
                </p:nvSpPr>
                <p:spPr bwMode="auto">
                  <a:xfrm>
                    <a:off x="2173"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0" name="Rectangle 24">
                    <a:extLst>
                      <a:ext uri="{FF2B5EF4-FFF2-40B4-BE49-F238E27FC236}">
                        <a16:creationId xmlns:a16="http://schemas.microsoft.com/office/drawing/2014/main" id="{4832DC3F-9B4F-3D44-2A0E-12BDADFF573C}"/>
                      </a:ext>
                    </a:extLst>
                  </p:cNvPr>
                  <p:cNvSpPr>
                    <a:spLocks noChangeAspect="1" noChangeArrowheads="1"/>
                  </p:cNvSpPr>
                  <p:nvPr/>
                </p:nvSpPr>
                <p:spPr bwMode="auto">
                  <a:xfrm>
                    <a:off x="2173"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1" name="Rectangle 25">
                    <a:extLst>
                      <a:ext uri="{FF2B5EF4-FFF2-40B4-BE49-F238E27FC236}">
                        <a16:creationId xmlns:a16="http://schemas.microsoft.com/office/drawing/2014/main" id="{DF3B4EB8-79CE-E3BB-7AC2-BD177C4006DB}"/>
                      </a:ext>
                    </a:extLst>
                  </p:cNvPr>
                  <p:cNvSpPr>
                    <a:spLocks noChangeAspect="1" noChangeArrowheads="1"/>
                  </p:cNvSpPr>
                  <p:nvPr/>
                </p:nvSpPr>
                <p:spPr bwMode="auto">
                  <a:xfrm>
                    <a:off x="2173"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2" name="Rectangle 26">
                    <a:extLst>
                      <a:ext uri="{FF2B5EF4-FFF2-40B4-BE49-F238E27FC236}">
                        <a16:creationId xmlns:a16="http://schemas.microsoft.com/office/drawing/2014/main" id="{BB21975D-21AC-8F08-4641-8756322A9E3F}"/>
                      </a:ext>
                    </a:extLst>
                  </p:cNvPr>
                  <p:cNvSpPr>
                    <a:spLocks noChangeAspect="1" noChangeArrowheads="1"/>
                  </p:cNvSpPr>
                  <p:nvPr/>
                </p:nvSpPr>
                <p:spPr bwMode="auto">
                  <a:xfrm>
                    <a:off x="2173"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3" name="Rectangle 27">
                    <a:extLst>
                      <a:ext uri="{FF2B5EF4-FFF2-40B4-BE49-F238E27FC236}">
                        <a16:creationId xmlns:a16="http://schemas.microsoft.com/office/drawing/2014/main" id="{382EBB67-184D-E474-0FFE-F391BC2CD939}"/>
                      </a:ext>
                    </a:extLst>
                  </p:cNvPr>
                  <p:cNvSpPr>
                    <a:spLocks noChangeAspect="1" noChangeArrowheads="1"/>
                  </p:cNvSpPr>
                  <p:nvPr/>
                </p:nvSpPr>
                <p:spPr bwMode="auto">
                  <a:xfrm>
                    <a:off x="2173"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4" name="Rectangle 28">
                    <a:extLst>
                      <a:ext uri="{FF2B5EF4-FFF2-40B4-BE49-F238E27FC236}">
                        <a16:creationId xmlns:a16="http://schemas.microsoft.com/office/drawing/2014/main" id="{E079733D-F07F-349E-30A6-6ACE3B866F83}"/>
                      </a:ext>
                    </a:extLst>
                  </p:cNvPr>
                  <p:cNvSpPr>
                    <a:spLocks noChangeAspect="1" noChangeArrowheads="1"/>
                  </p:cNvSpPr>
                  <p:nvPr/>
                </p:nvSpPr>
                <p:spPr bwMode="auto">
                  <a:xfrm>
                    <a:off x="2173"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5" name="Rectangle 29">
                    <a:extLst>
                      <a:ext uri="{FF2B5EF4-FFF2-40B4-BE49-F238E27FC236}">
                        <a16:creationId xmlns:a16="http://schemas.microsoft.com/office/drawing/2014/main" id="{A6C04ABC-00DC-9262-E98B-3622700FE575}"/>
                      </a:ext>
                    </a:extLst>
                  </p:cNvPr>
                  <p:cNvSpPr>
                    <a:spLocks noChangeAspect="1" noChangeArrowheads="1"/>
                  </p:cNvSpPr>
                  <p:nvPr/>
                </p:nvSpPr>
                <p:spPr bwMode="auto">
                  <a:xfrm>
                    <a:off x="2173"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6" name="Rectangle 30">
                    <a:extLst>
                      <a:ext uri="{FF2B5EF4-FFF2-40B4-BE49-F238E27FC236}">
                        <a16:creationId xmlns:a16="http://schemas.microsoft.com/office/drawing/2014/main" id="{0F224DA4-9159-64DB-36AA-7991516F4C80}"/>
                      </a:ext>
                    </a:extLst>
                  </p:cNvPr>
                  <p:cNvSpPr>
                    <a:spLocks noChangeAspect="1" noChangeArrowheads="1"/>
                  </p:cNvSpPr>
                  <p:nvPr/>
                </p:nvSpPr>
                <p:spPr bwMode="auto">
                  <a:xfrm>
                    <a:off x="2173"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7" name="Rectangle 31">
                    <a:extLst>
                      <a:ext uri="{FF2B5EF4-FFF2-40B4-BE49-F238E27FC236}">
                        <a16:creationId xmlns:a16="http://schemas.microsoft.com/office/drawing/2014/main" id="{03FADBEE-511A-CEFF-319E-80681A0B9193}"/>
                      </a:ext>
                    </a:extLst>
                  </p:cNvPr>
                  <p:cNvSpPr>
                    <a:spLocks noChangeAspect="1" noChangeArrowheads="1"/>
                  </p:cNvSpPr>
                  <p:nvPr/>
                </p:nvSpPr>
                <p:spPr bwMode="auto">
                  <a:xfrm>
                    <a:off x="2173"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8" name="Rectangle 32">
                    <a:extLst>
                      <a:ext uri="{FF2B5EF4-FFF2-40B4-BE49-F238E27FC236}">
                        <a16:creationId xmlns:a16="http://schemas.microsoft.com/office/drawing/2014/main" id="{06FCDE89-75D1-84B2-EAFC-A141A128387D}"/>
                      </a:ext>
                    </a:extLst>
                  </p:cNvPr>
                  <p:cNvSpPr>
                    <a:spLocks noChangeAspect="1" noChangeArrowheads="1"/>
                  </p:cNvSpPr>
                  <p:nvPr/>
                </p:nvSpPr>
                <p:spPr bwMode="auto">
                  <a:xfrm>
                    <a:off x="2173"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9" name="Rectangle 33">
                    <a:extLst>
                      <a:ext uri="{FF2B5EF4-FFF2-40B4-BE49-F238E27FC236}">
                        <a16:creationId xmlns:a16="http://schemas.microsoft.com/office/drawing/2014/main" id="{DACBD3E2-2017-A4A5-D670-E115389BC8A2}"/>
                      </a:ext>
                    </a:extLst>
                  </p:cNvPr>
                  <p:cNvSpPr>
                    <a:spLocks noChangeAspect="1" noChangeArrowheads="1"/>
                  </p:cNvSpPr>
                  <p:nvPr/>
                </p:nvSpPr>
                <p:spPr bwMode="auto">
                  <a:xfrm>
                    <a:off x="2173"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0" name="Rectangle 34">
                    <a:extLst>
                      <a:ext uri="{FF2B5EF4-FFF2-40B4-BE49-F238E27FC236}">
                        <a16:creationId xmlns:a16="http://schemas.microsoft.com/office/drawing/2014/main" id="{4A166FFA-100A-7246-737E-3258AF68CF91}"/>
                      </a:ext>
                    </a:extLst>
                  </p:cNvPr>
                  <p:cNvSpPr>
                    <a:spLocks noChangeAspect="1" noChangeArrowheads="1"/>
                  </p:cNvSpPr>
                  <p:nvPr/>
                </p:nvSpPr>
                <p:spPr bwMode="auto">
                  <a:xfrm>
                    <a:off x="2173"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1" name="Rectangle 35">
                    <a:extLst>
                      <a:ext uri="{FF2B5EF4-FFF2-40B4-BE49-F238E27FC236}">
                        <a16:creationId xmlns:a16="http://schemas.microsoft.com/office/drawing/2014/main" id="{C3A5435A-98EE-04A5-8C83-0AB5742B49A7}"/>
                      </a:ext>
                    </a:extLst>
                  </p:cNvPr>
                  <p:cNvSpPr>
                    <a:spLocks noChangeAspect="1" noChangeArrowheads="1"/>
                  </p:cNvSpPr>
                  <p:nvPr/>
                </p:nvSpPr>
                <p:spPr bwMode="auto">
                  <a:xfrm>
                    <a:off x="2173"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2" name="Rectangle 36">
                    <a:extLst>
                      <a:ext uri="{FF2B5EF4-FFF2-40B4-BE49-F238E27FC236}">
                        <a16:creationId xmlns:a16="http://schemas.microsoft.com/office/drawing/2014/main" id="{B1871F6E-1948-9D56-0FEE-28C6628BAC58}"/>
                      </a:ext>
                    </a:extLst>
                  </p:cNvPr>
                  <p:cNvSpPr>
                    <a:spLocks noChangeAspect="1" noChangeArrowheads="1"/>
                  </p:cNvSpPr>
                  <p:nvPr/>
                </p:nvSpPr>
                <p:spPr bwMode="auto">
                  <a:xfrm>
                    <a:off x="2173"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3" name="Rectangle 37">
                    <a:extLst>
                      <a:ext uri="{FF2B5EF4-FFF2-40B4-BE49-F238E27FC236}">
                        <a16:creationId xmlns:a16="http://schemas.microsoft.com/office/drawing/2014/main" id="{CD670967-99D1-0A7D-F20F-6BFD7CD9AD89}"/>
                      </a:ext>
                    </a:extLst>
                  </p:cNvPr>
                  <p:cNvSpPr>
                    <a:spLocks noChangeAspect="1" noChangeArrowheads="1"/>
                  </p:cNvSpPr>
                  <p:nvPr/>
                </p:nvSpPr>
                <p:spPr bwMode="auto">
                  <a:xfrm>
                    <a:off x="2173"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4" name="Rectangle 38">
                    <a:extLst>
                      <a:ext uri="{FF2B5EF4-FFF2-40B4-BE49-F238E27FC236}">
                        <a16:creationId xmlns:a16="http://schemas.microsoft.com/office/drawing/2014/main" id="{FF3863F5-E892-C554-7D98-DB083D31B25E}"/>
                      </a:ext>
                    </a:extLst>
                  </p:cNvPr>
                  <p:cNvSpPr>
                    <a:spLocks noChangeAspect="1" noChangeArrowheads="1"/>
                  </p:cNvSpPr>
                  <p:nvPr/>
                </p:nvSpPr>
                <p:spPr bwMode="auto">
                  <a:xfrm>
                    <a:off x="2173"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5" name="Rectangle 39">
                    <a:extLst>
                      <a:ext uri="{FF2B5EF4-FFF2-40B4-BE49-F238E27FC236}">
                        <a16:creationId xmlns:a16="http://schemas.microsoft.com/office/drawing/2014/main" id="{C542F688-C2AE-4FD4-0A8E-1F60BA983C3D}"/>
                      </a:ext>
                    </a:extLst>
                  </p:cNvPr>
                  <p:cNvSpPr>
                    <a:spLocks noChangeAspect="1" noChangeArrowheads="1"/>
                  </p:cNvSpPr>
                  <p:nvPr/>
                </p:nvSpPr>
                <p:spPr bwMode="auto">
                  <a:xfrm>
                    <a:off x="2173"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6" name="Rectangle 40">
                    <a:extLst>
                      <a:ext uri="{FF2B5EF4-FFF2-40B4-BE49-F238E27FC236}">
                        <a16:creationId xmlns:a16="http://schemas.microsoft.com/office/drawing/2014/main" id="{7EF968AC-B6B6-2B3B-DFFD-FB085328B8A9}"/>
                      </a:ext>
                    </a:extLst>
                  </p:cNvPr>
                  <p:cNvSpPr>
                    <a:spLocks noChangeAspect="1" noChangeArrowheads="1"/>
                  </p:cNvSpPr>
                  <p:nvPr/>
                </p:nvSpPr>
                <p:spPr bwMode="auto">
                  <a:xfrm>
                    <a:off x="2173"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7" name="Rectangle 41">
                    <a:extLst>
                      <a:ext uri="{FF2B5EF4-FFF2-40B4-BE49-F238E27FC236}">
                        <a16:creationId xmlns:a16="http://schemas.microsoft.com/office/drawing/2014/main" id="{92EB9D3E-8843-4AB9-9C05-5CAE620DDADB}"/>
                      </a:ext>
                    </a:extLst>
                  </p:cNvPr>
                  <p:cNvSpPr>
                    <a:spLocks noChangeAspect="1" noChangeArrowheads="1"/>
                  </p:cNvSpPr>
                  <p:nvPr/>
                </p:nvSpPr>
                <p:spPr bwMode="auto">
                  <a:xfrm>
                    <a:off x="2173"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8" name="Rectangle 42">
                    <a:extLst>
                      <a:ext uri="{FF2B5EF4-FFF2-40B4-BE49-F238E27FC236}">
                        <a16:creationId xmlns:a16="http://schemas.microsoft.com/office/drawing/2014/main" id="{737A9F55-2434-CFBE-EF3C-7B560948F11F}"/>
                      </a:ext>
                    </a:extLst>
                  </p:cNvPr>
                  <p:cNvSpPr>
                    <a:spLocks noChangeAspect="1" noChangeArrowheads="1"/>
                  </p:cNvSpPr>
                  <p:nvPr/>
                </p:nvSpPr>
                <p:spPr bwMode="auto">
                  <a:xfrm>
                    <a:off x="2173"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9" name="Rectangle 43">
                    <a:extLst>
                      <a:ext uri="{FF2B5EF4-FFF2-40B4-BE49-F238E27FC236}">
                        <a16:creationId xmlns:a16="http://schemas.microsoft.com/office/drawing/2014/main" id="{0E167635-07BE-2FA4-8CE8-5D4FEF64F574}"/>
                      </a:ext>
                    </a:extLst>
                  </p:cNvPr>
                  <p:cNvSpPr>
                    <a:spLocks noChangeAspect="1" noChangeArrowheads="1"/>
                  </p:cNvSpPr>
                  <p:nvPr/>
                </p:nvSpPr>
                <p:spPr bwMode="auto">
                  <a:xfrm>
                    <a:off x="2173"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0" name="Rectangle 44">
                    <a:extLst>
                      <a:ext uri="{FF2B5EF4-FFF2-40B4-BE49-F238E27FC236}">
                        <a16:creationId xmlns:a16="http://schemas.microsoft.com/office/drawing/2014/main" id="{B108362A-0753-10B7-9282-11955066B636}"/>
                      </a:ext>
                    </a:extLst>
                  </p:cNvPr>
                  <p:cNvSpPr>
                    <a:spLocks noChangeAspect="1" noChangeArrowheads="1"/>
                  </p:cNvSpPr>
                  <p:nvPr/>
                </p:nvSpPr>
                <p:spPr bwMode="auto">
                  <a:xfrm>
                    <a:off x="2173"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1" name="Rectangle 45">
                    <a:extLst>
                      <a:ext uri="{FF2B5EF4-FFF2-40B4-BE49-F238E27FC236}">
                        <a16:creationId xmlns:a16="http://schemas.microsoft.com/office/drawing/2014/main" id="{BDB8AEDA-4E8B-185E-14EB-46CD206AC78B}"/>
                      </a:ext>
                    </a:extLst>
                  </p:cNvPr>
                  <p:cNvSpPr>
                    <a:spLocks noChangeAspect="1" noChangeArrowheads="1"/>
                  </p:cNvSpPr>
                  <p:nvPr/>
                </p:nvSpPr>
                <p:spPr bwMode="auto">
                  <a:xfrm>
                    <a:off x="2173"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2" name="Rectangle 46">
                    <a:extLst>
                      <a:ext uri="{FF2B5EF4-FFF2-40B4-BE49-F238E27FC236}">
                        <a16:creationId xmlns:a16="http://schemas.microsoft.com/office/drawing/2014/main" id="{A92C17AE-6C36-18DF-5AA8-1E096221DDFF}"/>
                      </a:ext>
                    </a:extLst>
                  </p:cNvPr>
                  <p:cNvSpPr>
                    <a:spLocks noChangeAspect="1" noChangeArrowheads="1"/>
                  </p:cNvSpPr>
                  <p:nvPr/>
                </p:nvSpPr>
                <p:spPr bwMode="auto">
                  <a:xfrm>
                    <a:off x="2173"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3" name="Rectangle 47">
                    <a:extLst>
                      <a:ext uri="{FF2B5EF4-FFF2-40B4-BE49-F238E27FC236}">
                        <a16:creationId xmlns:a16="http://schemas.microsoft.com/office/drawing/2014/main" id="{89172647-BB8D-4620-5643-67E7684F96E3}"/>
                      </a:ext>
                    </a:extLst>
                  </p:cNvPr>
                  <p:cNvSpPr>
                    <a:spLocks noChangeAspect="1" noChangeArrowheads="1"/>
                  </p:cNvSpPr>
                  <p:nvPr/>
                </p:nvSpPr>
                <p:spPr bwMode="auto">
                  <a:xfrm>
                    <a:off x="2173"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4" name="Rectangle 48">
                    <a:extLst>
                      <a:ext uri="{FF2B5EF4-FFF2-40B4-BE49-F238E27FC236}">
                        <a16:creationId xmlns:a16="http://schemas.microsoft.com/office/drawing/2014/main" id="{DB3D4FDA-0563-5DF3-80DE-CB520FE37485}"/>
                      </a:ext>
                    </a:extLst>
                  </p:cNvPr>
                  <p:cNvSpPr>
                    <a:spLocks noChangeAspect="1" noChangeArrowheads="1"/>
                  </p:cNvSpPr>
                  <p:nvPr/>
                </p:nvSpPr>
                <p:spPr bwMode="auto">
                  <a:xfrm>
                    <a:off x="2173"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5" name="Rectangle 49">
                    <a:extLst>
                      <a:ext uri="{FF2B5EF4-FFF2-40B4-BE49-F238E27FC236}">
                        <a16:creationId xmlns:a16="http://schemas.microsoft.com/office/drawing/2014/main" id="{777F81D0-193F-5ECF-FD52-6A58942AD0F3}"/>
                      </a:ext>
                    </a:extLst>
                  </p:cNvPr>
                  <p:cNvSpPr>
                    <a:spLocks noChangeAspect="1" noChangeArrowheads="1"/>
                  </p:cNvSpPr>
                  <p:nvPr/>
                </p:nvSpPr>
                <p:spPr bwMode="auto">
                  <a:xfrm>
                    <a:off x="2173"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6" name="Rectangle 50">
                    <a:extLst>
                      <a:ext uri="{FF2B5EF4-FFF2-40B4-BE49-F238E27FC236}">
                        <a16:creationId xmlns:a16="http://schemas.microsoft.com/office/drawing/2014/main" id="{CC670908-5093-B539-58E3-FA8E474C9054}"/>
                      </a:ext>
                    </a:extLst>
                  </p:cNvPr>
                  <p:cNvSpPr>
                    <a:spLocks noChangeAspect="1" noChangeArrowheads="1"/>
                  </p:cNvSpPr>
                  <p:nvPr/>
                </p:nvSpPr>
                <p:spPr bwMode="auto">
                  <a:xfrm>
                    <a:off x="2173"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7" name="Rectangle 51">
                    <a:extLst>
                      <a:ext uri="{FF2B5EF4-FFF2-40B4-BE49-F238E27FC236}">
                        <a16:creationId xmlns:a16="http://schemas.microsoft.com/office/drawing/2014/main" id="{82B1F1BE-E2AD-9F6F-A9BF-F33F9C65BC32}"/>
                      </a:ext>
                    </a:extLst>
                  </p:cNvPr>
                  <p:cNvSpPr>
                    <a:spLocks noChangeAspect="1" noChangeArrowheads="1"/>
                  </p:cNvSpPr>
                  <p:nvPr/>
                </p:nvSpPr>
                <p:spPr bwMode="auto">
                  <a:xfrm>
                    <a:off x="2173"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8" name="Rectangle 52">
                    <a:extLst>
                      <a:ext uri="{FF2B5EF4-FFF2-40B4-BE49-F238E27FC236}">
                        <a16:creationId xmlns:a16="http://schemas.microsoft.com/office/drawing/2014/main" id="{9798FBFA-2FB9-58EB-EAB9-3366D8913209}"/>
                      </a:ext>
                    </a:extLst>
                  </p:cNvPr>
                  <p:cNvSpPr>
                    <a:spLocks noChangeAspect="1" noChangeArrowheads="1"/>
                  </p:cNvSpPr>
                  <p:nvPr/>
                </p:nvSpPr>
                <p:spPr bwMode="auto">
                  <a:xfrm>
                    <a:off x="2173"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9" name="Rectangle 53">
                    <a:extLst>
                      <a:ext uri="{FF2B5EF4-FFF2-40B4-BE49-F238E27FC236}">
                        <a16:creationId xmlns:a16="http://schemas.microsoft.com/office/drawing/2014/main" id="{9D04C025-31C5-C4C5-059C-9F96C0674E5F}"/>
                      </a:ext>
                    </a:extLst>
                  </p:cNvPr>
                  <p:cNvSpPr>
                    <a:spLocks noChangeAspect="1" noChangeArrowheads="1"/>
                  </p:cNvSpPr>
                  <p:nvPr/>
                </p:nvSpPr>
                <p:spPr bwMode="auto">
                  <a:xfrm>
                    <a:off x="2173"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0" name="Rectangle 54">
                    <a:extLst>
                      <a:ext uri="{FF2B5EF4-FFF2-40B4-BE49-F238E27FC236}">
                        <a16:creationId xmlns:a16="http://schemas.microsoft.com/office/drawing/2014/main" id="{7557CC1D-ADBF-53F2-F9B4-6B6FB4890CA3}"/>
                      </a:ext>
                    </a:extLst>
                  </p:cNvPr>
                  <p:cNvSpPr>
                    <a:spLocks noChangeAspect="1" noChangeArrowheads="1"/>
                  </p:cNvSpPr>
                  <p:nvPr/>
                </p:nvSpPr>
                <p:spPr bwMode="auto">
                  <a:xfrm>
                    <a:off x="2173"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1" name="Rectangle 55">
                    <a:extLst>
                      <a:ext uri="{FF2B5EF4-FFF2-40B4-BE49-F238E27FC236}">
                        <a16:creationId xmlns:a16="http://schemas.microsoft.com/office/drawing/2014/main" id="{3C2B463B-0EBC-D9AA-D258-48A376A2F3F5}"/>
                      </a:ext>
                    </a:extLst>
                  </p:cNvPr>
                  <p:cNvSpPr>
                    <a:spLocks noChangeAspect="1" noChangeArrowheads="1"/>
                  </p:cNvSpPr>
                  <p:nvPr/>
                </p:nvSpPr>
                <p:spPr bwMode="auto">
                  <a:xfrm>
                    <a:off x="2173"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2" name="Rectangle 56">
                    <a:extLst>
                      <a:ext uri="{FF2B5EF4-FFF2-40B4-BE49-F238E27FC236}">
                        <a16:creationId xmlns:a16="http://schemas.microsoft.com/office/drawing/2014/main" id="{A7FA6A94-00C1-A859-8B50-B453235902D2}"/>
                      </a:ext>
                    </a:extLst>
                  </p:cNvPr>
                  <p:cNvSpPr>
                    <a:spLocks noChangeAspect="1" noChangeArrowheads="1"/>
                  </p:cNvSpPr>
                  <p:nvPr/>
                </p:nvSpPr>
                <p:spPr bwMode="auto">
                  <a:xfrm>
                    <a:off x="2173"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3" name="Rectangle 57">
                    <a:extLst>
                      <a:ext uri="{FF2B5EF4-FFF2-40B4-BE49-F238E27FC236}">
                        <a16:creationId xmlns:a16="http://schemas.microsoft.com/office/drawing/2014/main" id="{99C52D41-9B43-2CDD-7AA4-9DDFA8D983BD}"/>
                      </a:ext>
                    </a:extLst>
                  </p:cNvPr>
                  <p:cNvSpPr>
                    <a:spLocks noChangeAspect="1" noChangeArrowheads="1"/>
                  </p:cNvSpPr>
                  <p:nvPr/>
                </p:nvSpPr>
                <p:spPr bwMode="auto">
                  <a:xfrm>
                    <a:off x="2173"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4" name="Rectangle 58">
                    <a:extLst>
                      <a:ext uri="{FF2B5EF4-FFF2-40B4-BE49-F238E27FC236}">
                        <a16:creationId xmlns:a16="http://schemas.microsoft.com/office/drawing/2014/main" id="{AACB2DA8-8DDC-C6D7-8249-C170CC6A78CB}"/>
                      </a:ext>
                    </a:extLst>
                  </p:cNvPr>
                  <p:cNvSpPr>
                    <a:spLocks noChangeAspect="1" noChangeArrowheads="1"/>
                  </p:cNvSpPr>
                  <p:nvPr/>
                </p:nvSpPr>
                <p:spPr bwMode="auto">
                  <a:xfrm>
                    <a:off x="2173"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5" name="Rectangle 59">
                    <a:extLst>
                      <a:ext uri="{FF2B5EF4-FFF2-40B4-BE49-F238E27FC236}">
                        <a16:creationId xmlns:a16="http://schemas.microsoft.com/office/drawing/2014/main" id="{C0AB888B-8273-5C30-7101-0931E3D32CF2}"/>
                      </a:ext>
                    </a:extLst>
                  </p:cNvPr>
                  <p:cNvSpPr>
                    <a:spLocks noChangeAspect="1" noChangeArrowheads="1"/>
                  </p:cNvSpPr>
                  <p:nvPr/>
                </p:nvSpPr>
                <p:spPr bwMode="auto">
                  <a:xfrm>
                    <a:off x="2173"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6" name="Rectangle 60">
                    <a:extLst>
                      <a:ext uri="{FF2B5EF4-FFF2-40B4-BE49-F238E27FC236}">
                        <a16:creationId xmlns:a16="http://schemas.microsoft.com/office/drawing/2014/main" id="{23D8F05E-FBF5-C428-056F-48B0D9FA862D}"/>
                      </a:ext>
                    </a:extLst>
                  </p:cNvPr>
                  <p:cNvSpPr>
                    <a:spLocks noChangeAspect="1" noChangeArrowheads="1"/>
                  </p:cNvSpPr>
                  <p:nvPr/>
                </p:nvSpPr>
                <p:spPr bwMode="auto">
                  <a:xfrm>
                    <a:off x="2173"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7" name="Rectangle 61">
                    <a:extLst>
                      <a:ext uri="{FF2B5EF4-FFF2-40B4-BE49-F238E27FC236}">
                        <a16:creationId xmlns:a16="http://schemas.microsoft.com/office/drawing/2014/main" id="{26A24F65-E74E-9D96-643A-97BA7E8E20E4}"/>
                      </a:ext>
                    </a:extLst>
                  </p:cNvPr>
                  <p:cNvSpPr>
                    <a:spLocks noChangeAspect="1" noChangeArrowheads="1"/>
                  </p:cNvSpPr>
                  <p:nvPr/>
                </p:nvSpPr>
                <p:spPr bwMode="auto">
                  <a:xfrm>
                    <a:off x="2173"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8" name="Rectangle 62">
                    <a:extLst>
                      <a:ext uri="{FF2B5EF4-FFF2-40B4-BE49-F238E27FC236}">
                        <a16:creationId xmlns:a16="http://schemas.microsoft.com/office/drawing/2014/main" id="{84F7FED4-9542-0950-B6D4-246ECCDC0FFC}"/>
                      </a:ext>
                    </a:extLst>
                  </p:cNvPr>
                  <p:cNvSpPr>
                    <a:spLocks noChangeAspect="1" noChangeArrowheads="1"/>
                  </p:cNvSpPr>
                  <p:nvPr/>
                </p:nvSpPr>
                <p:spPr bwMode="auto">
                  <a:xfrm>
                    <a:off x="2173"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9" name="Rectangle 63">
                    <a:extLst>
                      <a:ext uri="{FF2B5EF4-FFF2-40B4-BE49-F238E27FC236}">
                        <a16:creationId xmlns:a16="http://schemas.microsoft.com/office/drawing/2014/main" id="{DE13F3E2-A6D1-0290-AF46-5F8F8B39880B}"/>
                      </a:ext>
                    </a:extLst>
                  </p:cNvPr>
                  <p:cNvSpPr>
                    <a:spLocks noChangeAspect="1" noChangeArrowheads="1"/>
                  </p:cNvSpPr>
                  <p:nvPr/>
                </p:nvSpPr>
                <p:spPr bwMode="auto">
                  <a:xfrm>
                    <a:off x="2173"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0" name="Rectangle 64">
                    <a:extLst>
                      <a:ext uri="{FF2B5EF4-FFF2-40B4-BE49-F238E27FC236}">
                        <a16:creationId xmlns:a16="http://schemas.microsoft.com/office/drawing/2014/main" id="{7E97A984-569C-F22D-06F9-8E2C59E4BED4}"/>
                      </a:ext>
                    </a:extLst>
                  </p:cNvPr>
                  <p:cNvSpPr>
                    <a:spLocks noChangeAspect="1" noChangeArrowheads="1"/>
                  </p:cNvSpPr>
                  <p:nvPr/>
                </p:nvSpPr>
                <p:spPr bwMode="auto">
                  <a:xfrm>
                    <a:off x="2173"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1" name="Rectangle 65">
                    <a:extLst>
                      <a:ext uri="{FF2B5EF4-FFF2-40B4-BE49-F238E27FC236}">
                        <a16:creationId xmlns:a16="http://schemas.microsoft.com/office/drawing/2014/main" id="{F29D6BE5-2882-229A-CD02-096796B3E98E}"/>
                      </a:ext>
                    </a:extLst>
                  </p:cNvPr>
                  <p:cNvSpPr>
                    <a:spLocks noChangeAspect="1" noChangeArrowheads="1"/>
                  </p:cNvSpPr>
                  <p:nvPr/>
                </p:nvSpPr>
                <p:spPr bwMode="auto">
                  <a:xfrm>
                    <a:off x="2173"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2" name="Rectangle 66">
                    <a:extLst>
                      <a:ext uri="{FF2B5EF4-FFF2-40B4-BE49-F238E27FC236}">
                        <a16:creationId xmlns:a16="http://schemas.microsoft.com/office/drawing/2014/main" id="{27E282EC-8CED-DAA4-ACF1-B894DE81B6C1}"/>
                      </a:ext>
                    </a:extLst>
                  </p:cNvPr>
                  <p:cNvSpPr>
                    <a:spLocks noChangeAspect="1" noChangeArrowheads="1"/>
                  </p:cNvSpPr>
                  <p:nvPr/>
                </p:nvSpPr>
                <p:spPr bwMode="auto">
                  <a:xfrm>
                    <a:off x="2173"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3" name="Rectangle 67">
                    <a:extLst>
                      <a:ext uri="{FF2B5EF4-FFF2-40B4-BE49-F238E27FC236}">
                        <a16:creationId xmlns:a16="http://schemas.microsoft.com/office/drawing/2014/main" id="{C24BBDF9-8368-72C1-E589-D205C834DF9D}"/>
                      </a:ext>
                    </a:extLst>
                  </p:cNvPr>
                  <p:cNvSpPr>
                    <a:spLocks noChangeAspect="1" noChangeArrowheads="1"/>
                  </p:cNvSpPr>
                  <p:nvPr/>
                </p:nvSpPr>
                <p:spPr bwMode="auto">
                  <a:xfrm>
                    <a:off x="2173"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4" name="Rectangle 68">
                    <a:extLst>
                      <a:ext uri="{FF2B5EF4-FFF2-40B4-BE49-F238E27FC236}">
                        <a16:creationId xmlns:a16="http://schemas.microsoft.com/office/drawing/2014/main" id="{8EDA6F82-E5CC-4891-2CA5-E0F17AD5B49F}"/>
                      </a:ext>
                    </a:extLst>
                  </p:cNvPr>
                  <p:cNvSpPr>
                    <a:spLocks noChangeAspect="1" noChangeArrowheads="1"/>
                  </p:cNvSpPr>
                  <p:nvPr/>
                </p:nvSpPr>
                <p:spPr bwMode="auto">
                  <a:xfrm>
                    <a:off x="2173"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5" name="Rectangle 69">
                    <a:extLst>
                      <a:ext uri="{FF2B5EF4-FFF2-40B4-BE49-F238E27FC236}">
                        <a16:creationId xmlns:a16="http://schemas.microsoft.com/office/drawing/2014/main" id="{C07C1CBD-6108-C399-BCF7-CACBEC868B95}"/>
                      </a:ext>
                    </a:extLst>
                  </p:cNvPr>
                  <p:cNvSpPr>
                    <a:spLocks noChangeAspect="1" noChangeArrowheads="1"/>
                  </p:cNvSpPr>
                  <p:nvPr/>
                </p:nvSpPr>
                <p:spPr bwMode="auto">
                  <a:xfrm>
                    <a:off x="2173"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6" name="Rectangle 70">
                    <a:extLst>
                      <a:ext uri="{FF2B5EF4-FFF2-40B4-BE49-F238E27FC236}">
                        <a16:creationId xmlns:a16="http://schemas.microsoft.com/office/drawing/2014/main" id="{835AD5D9-E28C-5C6A-A563-9A3E463DE899}"/>
                      </a:ext>
                    </a:extLst>
                  </p:cNvPr>
                  <p:cNvSpPr>
                    <a:spLocks noChangeAspect="1" noChangeArrowheads="1"/>
                  </p:cNvSpPr>
                  <p:nvPr/>
                </p:nvSpPr>
                <p:spPr bwMode="auto">
                  <a:xfrm>
                    <a:off x="2173"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7" name="Rectangle 71">
                    <a:extLst>
                      <a:ext uri="{FF2B5EF4-FFF2-40B4-BE49-F238E27FC236}">
                        <a16:creationId xmlns:a16="http://schemas.microsoft.com/office/drawing/2014/main" id="{ABA97669-E6F6-B717-3A94-1617CF1C68F3}"/>
                      </a:ext>
                    </a:extLst>
                  </p:cNvPr>
                  <p:cNvSpPr>
                    <a:spLocks noChangeAspect="1" noChangeArrowheads="1"/>
                  </p:cNvSpPr>
                  <p:nvPr/>
                </p:nvSpPr>
                <p:spPr bwMode="auto">
                  <a:xfrm>
                    <a:off x="2173"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8" name="Rectangle 72">
                    <a:extLst>
                      <a:ext uri="{FF2B5EF4-FFF2-40B4-BE49-F238E27FC236}">
                        <a16:creationId xmlns:a16="http://schemas.microsoft.com/office/drawing/2014/main" id="{251163D9-DFF6-A536-96AA-839473F2D31E}"/>
                      </a:ext>
                    </a:extLst>
                  </p:cNvPr>
                  <p:cNvSpPr>
                    <a:spLocks noChangeAspect="1" noChangeArrowheads="1"/>
                  </p:cNvSpPr>
                  <p:nvPr/>
                </p:nvSpPr>
                <p:spPr bwMode="auto">
                  <a:xfrm>
                    <a:off x="2173"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9" name="Rectangle 73">
                    <a:extLst>
                      <a:ext uri="{FF2B5EF4-FFF2-40B4-BE49-F238E27FC236}">
                        <a16:creationId xmlns:a16="http://schemas.microsoft.com/office/drawing/2014/main" id="{3B17A125-0FC7-8447-9F70-014E11195754}"/>
                      </a:ext>
                    </a:extLst>
                  </p:cNvPr>
                  <p:cNvSpPr>
                    <a:spLocks noChangeAspect="1" noChangeArrowheads="1"/>
                  </p:cNvSpPr>
                  <p:nvPr/>
                </p:nvSpPr>
                <p:spPr bwMode="auto">
                  <a:xfrm>
                    <a:off x="2173"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0" name="Rectangle 74">
                    <a:extLst>
                      <a:ext uri="{FF2B5EF4-FFF2-40B4-BE49-F238E27FC236}">
                        <a16:creationId xmlns:a16="http://schemas.microsoft.com/office/drawing/2014/main" id="{C8EA176B-3FB6-4AE5-23BB-19763B23BA6E}"/>
                      </a:ext>
                    </a:extLst>
                  </p:cNvPr>
                  <p:cNvSpPr>
                    <a:spLocks noChangeAspect="1" noChangeArrowheads="1"/>
                  </p:cNvSpPr>
                  <p:nvPr/>
                </p:nvSpPr>
                <p:spPr bwMode="auto">
                  <a:xfrm>
                    <a:off x="2173"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1" name="Rectangle 75">
                    <a:extLst>
                      <a:ext uri="{FF2B5EF4-FFF2-40B4-BE49-F238E27FC236}">
                        <a16:creationId xmlns:a16="http://schemas.microsoft.com/office/drawing/2014/main" id="{7DC5D7D4-D228-0CEC-4408-BB59C65B356C}"/>
                      </a:ext>
                    </a:extLst>
                  </p:cNvPr>
                  <p:cNvSpPr>
                    <a:spLocks noChangeAspect="1" noChangeArrowheads="1"/>
                  </p:cNvSpPr>
                  <p:nvPr/>
                </p:nvSpPr>
                <p:spPr bwMode="auto">
                  <a:xfrm>
                    <a:off x="2173"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2" name="Rectangle 76">
                    <a:extLst>
                      <a:ext uri="{FF2B5EF4-FFF2-40B4-BE49-F238E27FC236}">
                        <a16:creationId xmlns:a16="http://schemas.microsoft.com/office/drawing/2014/main" id="{B69B4BF2-2FF0-77ED-95D2-200D2F230331}"/>
                      </a:ext>
                    </a:extLst>
                  </p:cNvPr>
                  <p:cNvSpPr>
                    <a:spLocks noChangeAspect="1" noChangeArrowheads="1"/>
                  </p:cNvSpPr>
                  <p:nvPr/>
                </p:nvSpPr>
                <p:spPr bwMode="auto">
                  <a:xfrm>
                    <a:off x="2173"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3" name="Rectangle 77">
                    <a:extLst>
                      <a:ext uri="{FF2B5EF4-FFF2-40B4-BE49-F238E27FC236}">
                        <a16:creationId xmlns:a16="http://schemas.microsoft.com/office/drawing/2014/main" id="{1BD1343C-A31D-957E-D54D-36EB8429D9C8}"/>
                      </a:ext>
                    </a:extLst>
                  </p:cNvPr>
                  <p:cNvSpPr>
                    <a:spLocks noChangeAspect="1" noChangeArrowheads="1"/>
                  </p:cNvSpPr>
                  <p:nvPr/>
                </p:nvSpPr>
                <p:spPr bwMode="auto">
                  <a:xfrm>
                    <a:off x="2173"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4" name="Rectangle 78">
                    <a:extLst>
                      <a:ext uri="{FF2B5EF4-FFF2-40B4-BE49-F238E27FC236}">
                        <a16:creationId xmlns:a16="http://schemas.microsoft.com/office/drawing/2014/main" id="{3AC76319-144C-A8DA-76CB-9051D38E6C85}"/>
                      </a:ext>
                    </a:extLst>
                  </p:cNvPr>
                  <p:cNvSpPr>
                    <a:spLocks noChangeAspect="1" noChangeArrowheads="1"/>
                  </p:cNvSpPr>
                  <p:nvPr/>
                </p:nvSpPr>
                <p:spPr bwMode="auto">
                  <a:xfrm>
                    <a:off x="2173"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5" name="Rectangle 79">
                    <a:extLst>
                      <a:ext uri="{FF2B5EF4-FFF2-40B4-BE49-F238E27FC236}">
                        <a16:creationId xmlns:a16="http://schemas.microsoft.com/office/drawing/2014/main" id="{0C87E6E3-F3F1-002F-D07A-176EEB8F4BBF}"/>
                      </a:ext>
                    </a:extLst>
                  </p:cNvPr>
                  <p:cNvSpPr>
                    <a:spLocks noChangeAspect="1" noChangeArrowheads="1"/>
                  </p:cNvSpPr>
                  <p:nvPr/>
                </p:nvSpPr>
                <p:spPr bwMode="auto">
                  <a:xfrm>
                    <a:off x="2173"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6" name="Rectangle 80">
                    <a:extLst>
                      <a:ext uri="{FF2B5EF4-FFF2-40B4-BE49-F238E27FC236}">
                        <a16:creationId xmlns:a16="http://schemas.microsoft.com/office/drawing/2014/main" id="{2EE23F86-F452-0FAF-852B-C88194919210}"/>
                      </a:ext>
                    </a:extLst>
                  </p:cNvPr>
                  <p:cNvSpPr>
                    <a:spLocks noChangeAspect="1" noChangeArrowheads="1"/>
                  </p:cNvSpPr>
                  <p:nvPr/>
                </p:nvSpPr>
                <p:spPr bwMode="auto">
                  <a:xfrm>
                    <a:off x="2173"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7" name="Rectangle 81">
                    <a:extLst>
                      <a:ext uri="{FF2B5EF4-FFF2-40B4-BE49-F238E27FC236}">
                        <a16:creationId xmlns:a16="http://schemas.microsoft.com/office/drawing/2014/main" id="{1E6C2D09-37BD-73C2-4DE3-F2B9EC7C0CC8}"/>
                      </a:ext>
                    </a:extLst>
                  </p:cNvPr>
                  <p:cNvSpPr>
                    <a:spLocks noChangeAspect="1" noChangeArrowheads="1"/>
                  </p:cNvSpPr>
                  <p:nvPr/>
                </p:nvSpPr>
                <p:spPr bwMode="auto">
                  <a:xfrm>
                    <a:off x="2173"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8" name="Rectangle 82">
                    <a:extLst>
                      <a:ext uri="{FF2B5EF4-FFF2-40B4-BE49-F238E27FC236}">
                        <a16:creationId xmlns:a16="http://schemas.microsoft.com/office/drawing/2014/main" id="{39D800CD-3908-1795-5A4A-567E521BEC8D}"/>
                      </a:ext>
                    </a:extLst>
                  </p:cNvPr>
                  <p:cNvSpPr>
                    <a:spLocks noChangeAspect="1" noChangeArrowheads="1"/>
                  </p:cNvSpPr>
                  <p:nvPr/>
                </p:nvSpPr>
                <p:spPr bwMode="auto">
                  <a:xfrm>
                    <a:off x="2173"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9" name="Rectangle 83">
                    <a:extLst>
                      <a:ext uri="{FF2B5EF4-FFF2-40B4-BE49-F238E27FC236}">
                        <a16:creationId xmlns:a16="http://schemas.microsoft.com/office/drawing/2014/main" id="{7D4B39B7-88DE-37BD-77D0-27D490A3CFEF}"/>
                      </a:ext>
                    </a:extLst>
                  </p:cNvPr>
                  <p:cNvSpPr>
                    <a:spLocks noChangeAspect="1" noChangeArrowheads="1"/>
                  </p:cNvSpPr>
                  <p:nvPr/>
                </p:nvSpPr>
                <p:spPr bwMode="auto">
                  <a:xfrm>
                    <a:off x="2173"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0" name="Rectangle 84">
                    <a:extLst>
                      <a:ext uri="{FF2B5EF4-FFF2-40B4-BE49-F238E27FC236}">
                        <a16:creationId xmlns:a16="http://schemas.microsoft.com/office/drawing/2014/main" id="{7689AB15-5056-AA3D-A6BD-D6B88FB3983C}"/>
                      </a:ext>
                    </a:extLst>
                  </p:cNvPr>
                  <p:cNvSpPr>
                    <a:spLocks noChangeAspect="1" noChangeArrowheads="1"/>
                  </p:cNvSpPr>
                  <p:nvPr/>
                </p:nvSpPr>
                <p:spPr bwMode="auto">
                  <a:xfrm>
                    <a:off x="2173"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1" name="Rectangle 85">
                    <a:extLst>
                      <a:ext uri="{FF2B5EF4-FFF2-40B4-BE49-F238E27FC236}">
                        <a16:creationId xmlns:a16="http://schemas.microsoft.com/office/drawing/2014/main" id="{E8D7373D-05BF-14D2-298E-28528ABB3EE1}"/>
                      </a:ext>
                    </a:extLst>
                  </p:cNvPr>
                  <p:cNvSpPr>
                    <a:spLocks noChangeAspect="1" noChangeArrowheads="1"/>
                  </p:cNvSpPr>
                  <p:nvPr/>
                </p:nvSpPr>
                <p:spPr bwMode="auto">
                  <a:xfrm>
                    <a:off x="2173"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2" name="Rectangle 86">
                    <a:extLst>
                      <a:ext uri="{FF2B5EF4-FFF2-40B4-BE49-F238E27FC236}">
                        <a16:creationId xmlns:a16="http://schemas.microsoft.com/office/drawing/2014/main" id="{1040FC34-F110-370C-8049-9AE2B659AC65}"/>
                      </a:ext>
                    </a:extLst>
                  </p:cNvPr>
                  <p:cNvSpPr>
                    <a:spLocks noChangeAspect="1" noChangeArrowheads="1"/>
                  </p:cNvSpPr>
                  <p:nvPr/>
                </p:nvSpPr>
                <p:spPr bwMode="auto">
                  <a:xfrm>
                    <a:off x="2173"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3" name="Rectangle 87">
                    <a:extLst>
                      <a:ext uri="{FF2B5EF4-FFF2-40B4-BE49-F238E27FC236}">
                        <a16:creationId xmlns:a16="http://schemas.microsoft.com/office/drawing/2014/main" id="{ED3D6947-7A4F-AD5C-7843-FB55BCBD3A99}"/>
                      </a:ext>
                    </a:extLst>
                  </p:cNvPr>
                  <p:cNvSpPr>
                    <a:spLocks noChangeAspect="1" noChangeArrowheads="1"/>
                  </p:cNvSpPr>
                  <p:nvPr/>
                </p:nvSpPr>
                <p:spPr bwMode="auto">
                  <a:xfrm>
                    <a:off x="2173"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4" name="Rectangle 88">
                    <a:extLst>
                      <a:ext uri="{FF2B5EF4-FFF2-40B4-BE49-F238E27FC236}">
                        <a16:creationId xmlns:a16="http://schemas.microsoft.com/office/drawing/2014/main" id="{F71E1584-54C7-F88E-90F5-85891E6FF14F}"/>
                      </a:ext>
                    </a:extLst>
                  </p:cNvPr>
                  <p:cNvSpPr>
                    <a:spLocks noChangeAspect="1" noChangeArrowheads="1"/>
                  </p:cNvSpPr>
                  <p:nvPr/>
                </p:nvSpPr>
                <p:spPr bwMode="auto">
                  <a:xfrm>
                    <a:off x="2173"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5" name="Rectangle 89">
                    <a:extLst>
                      <a:ext uri="{FF2B5EF4-FFF2-40B4-BE49-F238E27FC236}">
                        <a16:creationId xmlns:a16="http://schemas.microsoft.com/office/drawing/2014/main" id="{754B45E5-2266-F724-56C3-08B5113B378C}"/>
                      </a:ext>
                    </a:extLst>
                  </p:cNvPr>
                  <p:cNvSpPr>
                    <a:spLocks noChangeAspect="1" noChangeArrowheads="1"/>
                  </p:cNvSpPr>
                  <p:nvPr/>
                </p:nvSpPr>
                <p:spPr bwMode="auto">
                  <a:xfrm>
                    <a:off x="2173"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6" name="Rectangle 90">
                    <a:extLst>
                      <a:ext uri="{FF2B5EF4-FFF2-40B4-BE49-F238E27FC236}">
                        <a16:creationId xmlns:a16="http://schemas.microsoft.com/office/drawing/2014/main" id="{857A6BB4-59B5-8171-68E0-3B801F69067F}"/>
                      </a:ext>
                    </a:extLst>
                  </p:cNvPr>
                  <p:cNvSpPr>
                    <a:spLocks noChangeAspect="1" noChangeArrowheads="1"/>
                  </p:cNvSpPr>
                  <p:nvPr/>
                </p:nvSpPr>
                <p:spPr bwMode="auto">
                  <a:xfrm>
                    <a:off x="2173"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7" name="Rectangle 91">
                    <a:extLst>
                      <a:ext uri="{FF2B5EF4-FFF2-40B4-BE49-F238E27FC236}">
                        <a16:creationId xmlns:a16="http://schemas.microsoft.com/office/drawing/2014/main" id="{1114B201-365F-7540-94D9-8F14F3652D65}"/>
                      </a:ext>
                    </a:extLst>
                  </p:cNvPr>
                  <p:cNvSpPr>
                    <a:spLocks noChangeAspect="1" noChangeArrowheads="1"/>
                  </p:cNvSpPr>
                  <p:nvPr/>
                </p:nvSpPr>
                <p:spPr bwMode="auto">
                  <a:xfrm>
                    <a:off x="2173"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8" name="Rectangle 92">
                    <a:extLst>
                      <a:ext uri="{FF2B5EF4-FFF2-40B4-BE49-F238E27FC236}">
                        <a16:creationId xmlns:a16="http://schemas.microsoft.com/office/drawing/2014/main" id="{C3A96580-6C07-A60C-0056-CA80C7919CE6}"/>
                      </a:ext>
                    </a:extLst>
                  </p:cNvPr>
                  <p:cNvSpPr>
                    <a:spLocks noChangeAspect="1" noChangeArrowheads="1"/>
                  </p:cNvSpPr>
                  <p:nvPr/>
                </p:nvSpPr>
                <p:spPr bwMode="auto">
                  <a:xfrm>
                    <a:off x="2173"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9" name="Rectangle 93">
                    <a:extLst>
                      <a:ext uri="{FF2B5EF4-FFF2-40B4-BE49-F238E27FC236}">
                        <a16:creationId xmlns:a16="http://schemas.microsoft.com/office/drawing/2014/main" id="{6325FB1F-B89C-55B2-B2AE-721BBEAAC759}"/>
                      </a:ext>
                    </a:extLst>
                  </p:cNvPr>
                  <p:cNvSpPr>
                    <a:spLocks noChangeAspect="1" noChangeArrowheads="1"/>
                  </p:cNvSpPr>
                  <p:nvPr/>
                </p:nvSpPr>
                <p:spPr bwMode="auto">
                  <a:xfrm>
                    <a:off x="2173"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0" name="Rectangle 94">
                    <a:extLst>
                      <a:ext uri="{FF2B5EF4-FFF2-40B4-BE49-F238E27FC236}">
                        <a16:creationId xmlns:a16="http://schemas.microsoft.com/office/drawing/2014/main" id="{CAE98ECF-7A48-47C7-BC46-FC136BE15471}"/>
                      </a:ext>
                    </a:extLst>
                  </p:cNvPr>
                  <p:cNvSpPr>
                    <a:spLocks noChangeAspect="1" noChangeArrowheads="1"/>
                  </p:cNvSpPr>
                  <p:nvPr/>
                </p:nvSpPr>
                <p:spPr bwMode="auto">
                  <a:xfrm>
                    <a:off x="2173"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1" name="Rectangle 95">
                    <a:extLst>
                      <a:ext uri="{FF2B5EF4-FFF2-40B4-BE49-F238E27FC236}">
                        <a16:creationId xmlns:a16="http://schemas.microsoft.com/office/drawing/2014/main" id="{9AED594A-A1C9-1E64-659F-A90B31C2BB67}"/>
                      </a:ext>
                    </a:extLst>
                  </p:cNvPr>
                  <p:cNvSpPr>
                    <a:spLocks noChangeAspect="1" noChangeArrowheads="1"/>
                  </p:cNvSpPr>
                  <p:nvPr/>
                </p:nvSpPr>
                <p:spPr bwMode="auto">
                  <a:xfrm>
                    <a:off x="2173"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2" name="Rectangle 96">
                    <a:extLst>
                      <a:ext uri="{FF2B5EF4-FFF2-40B4-BE49-F238E27FC236}">
                        <a16:creationId xmlns:a16="http://schemas.microsoft.com/office/drawing/2014/main" id="{C88791C9-1D57-4CAA-2622-0C9FDC4628BD}"/>
                      </a:ext>
                    </a:extLst>
                  </p:cNvPr>
                  <p:cNvSpPr>
                    <a:spLocks noChangeAspect="1" noChangeArrowheads="1"/>
                  </p:cNvSpPr>
                  <p:nvPr/>
                </p:nvSpPr>
                <p:spPr bwMode="auto">
                  <a:xfrm>
                    <a:off x="2173"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3" name="Rectangle 97">
                    <a:extLst>
                      <a:ext uri="{FF2B5EF4-FFF2-40B4-BE49-F238E27FC236}">
                        <a16:creationId xmlns:a16="http://schemas.microsoft.com/office/drawing/2014/main" id="{9674FF18-E14E-D4A2-8914-04356870CE62}"/>
                      </a:ext>
                    </a:extLst>
                  </p:cNvPr>
                  <p:cNvSpPr>
                    <a:spLocks noChangeAspect="1" noChangeArrowheads="1"/>
                  </p:cNvSpPr>
                  <p:nvPr/>
                </p:nvSpPr>
                <p:spPr bwMode="auto">
                  <a:xfrm>
                    <a:off x="2173"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4" name="Rectangle 98">
                    <a:extLst>
                      <a:ext uri="{FF2B5EF4-FFF2-40B4-BE49-F238E27FC236}">
                        <a16:creationId xmlns:a16="http://schemas.microsoft.com/office/drawing/2014/main" id="{C476CD12-25B6-4E83-C394-2D57661F305A}"/>
                      </a:ext>
                    </a:extLst>
                  </p:cNvPr>
                  <p:cNvSpPr>
                    <a:spLocks noChangeAspect="1" noChangeArrowheads="1"/>
                  </p:cNvSpPr>
                  <p:nvPr/>
                </p:nvSpPr>
                <p:spPr bwMode="auto">
                  <a:xfrm>
                    <a:off x="2173"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5" name="Rectangle 99">
                    <a:extLst>
                      <a:ext uri="{FF2B5EF4-FFF2-40B4-BE49-F238E27FC236}">
                        <a16:creationId xmlns:a16="http://schemas.microsoft.com/office/drawing/2014/main" id="{9FC7A213-9AB9-220F-91DD-10A1668713C6}"/>
                      </a:ext>
                    </a:extLst>
                  </p:cNvPr>
                  <p:cNvSpPr>
                    <a:spLocks noChangeAspect="1" noChangeArrowheads="1"/>
                  </p:cNvSpPr>
                  <p:nvPr/>
                </p:nvSpPr>
                <p:spPr bwMode="auto">
                  <a:xfrm>
                    <a:off x="2173"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6" name="Rectangle 100">
                    <a:extLst>
                      <a:ext uri="{FF2B5EF4-FFF2-40B4-BE49-F238E27FC236}">
                        <a16:creationId xmlns:a16="http://schemas.microsoft.com/office/drawing/2014/main" id="{CF45422F-3ACE-7C20-28AE-FE128CEF04E3}"/>
                      </a:ext>
                    </a:extLst>
                  </p:cNvPr>
                  <p:cNvSpPr>
                    <a:spLocks noChangeAspect="1" noChangeArrowheads="1"/>
                  </p:cNvSpPr>
                  <p:nvPr/>
                </p:nvSpPr>
                <p:spPr bwMode="auto">
                  <a:xfrm>
                    <a:off x="2173"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7" name="Rectangle 101">
                    <a:extLst>
                      <a:ext uri="{FF2B5EF4-FFF2-40B4-BE49-F238E27FC236}">
                        <a16:creationId xmlns:a16="http://schemas.microsoft.com/office/drawing/2014/main" id="{7BA5F127-2390-70BB-43BC-83E90E69A25F}"/>
                      </a:ext>
                    </a:extLst>
                  </p:cNvPr>
                  <p:cNvSpPr>
                    <a:spLocks noChangeAspect="1" noChangeArrowheads="1"/>
                  </p:cNvSpPr>
                  <p:nvPr/>
                </p:nvSpPr>
                <p:spPr bwMode="auto">
                  <a:xfrm>
                    <a:off x="2173"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8" name="Rectangle 102">
                    <a:extLst>
                      <a:ext uri="{FF2B5EF4-FFF2-40B4-BE49-F238E27FC236}">
                        <a16:creationId xmlns:a16="http://schemas.microsoft.com/office/drawing/2014/main" id="{06572E1E-93E9-67F4-C93B-80C3498E0874}"/>
                      </a:ext>
                    </a:extLst>
                  </p:cNvPr>
                  <p:cNvSpPr>
                    <a:spLocks noChangeAspect="1" noChangeArrowheads="1"/>
                  </p:cNvSpPr>
                  <p:nvPr/>
                </p:nvSpPr>
                <p:spPr bwMode="auto">
                  <a:xfrm>
                    <a:off x="2173"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9" name="Rectangle 103">
                    <a:extLst>
                      <a:ext uri="{FF2B5EF4-FFF2-40B4-BE49-F238E27FC236}">
                        <a16:creationId xmlns:a16="http://schemas.microsoft.com/office/drawing/2014/main" id="{9BF70D69-90F4-5082-EB7C-5EC2A5C411F2}"/>
                      </a:ext>
                    </a:extLst>
                  </p:cNvPr>
                  <p:cNvSpPr>
                    <a:spLocks noChangeAspect="1" noChangeArrowheads="1"/>
                  </p:cNvSpPr>
                  <p:nvPr/>
                </p:nvSpPr>
                <p:spPr bwMode="auto">
                  <a:xfrm>
                    <a:off x="2173"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0" name="Rectangle 104">
                    <a:extLst>
                      <a:ext uri="{FF2B5EF4-FFF2-40B4-BE49-F238E27FC236}">
                        <a16:creationId xmlns:a16="http://schemas.microsoft.com/office/drawing/2014/main" id="{D55048FB-F9FE-A3CC-82A4-5526EE8124CA}"/>
                      </a:ext>
                    </a:extLst>
                  </p:cNvPr>
                  <p:cNvSpPr>
                    <a:spLocks noChangeAspect="1" noChangeArrowheads="1"/>
                  </p:cNvSpPr>
                  <p:nvPr/>
                </p:nvSpPr>
                <p:spPr bwMode="auto">
                  <a:xfrm>
                    <a:off x="2173"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1" name="Rectangle 105">
                    <a:extLst>
                      <a:ext uri="{FF2B5EF4-FFF2-40B4-BE49-F238E27FC236}">
                        <a16:creationId xmlns:a16="http://schemas.microsoft.com/office/drawing/2014/main" id="{E0F08819-170C-F283-BC56-908D5BFECFDC}"/>
                      </a:ext>
                    </a:extLst>
                  </p:cNvPr>
                  <p:cNvSpPr>
                    <a:spLocks noChangeAspect="1" noChangeArrowheads="1"/>
                  </p:cNvSpPr>
                  <p:nvPr/>
                </p:nvSpPr>
                <p:spPr bwMode="auto">
                  <a:xfrm>
                    <a:off x="2173"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2" name="Rectangle 106">
                    <a:extLst>
                      <a:ext uri="{FF2B5EF4-FFF2-40B4-BE49-F238E27FC236}">
                        <a16:creationId xmlns:a16="http://schemas.microsoft.com/office/drawing/2014/main" id="{69E1E2C1-1574-6AC9-7FA4-78B4D60D74B8}"/>
                      </a:ext>
                    </a:extLst>
                  </p:cNvPr>
                  <p:cNvSpPr>
                    <a:spLocks noChangeAspect="1" noChangeArrowheads="1"/>
                  </p:cNvSpPr>
                  <p:nvPr/>
                </p:nvSpPr>
                <p:spPr bwMode="auto">
                  <a:xfrm>
                    <a:off x="2173"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3" name="Rectangle 107">
                    <a:extLst>
                      <a:ext uri="{FF2B5EF4-FFF2-40B4-BE49-F238E27FC236}">
                        <a16:creationId xmlns:a16="http://schemas.microsoft.com/office/drawing/2014/main" id="{DE84AC02-A7D8-084E-7241-9E5F6E235013}"/>
                      </a:ext>
                    </a:extLst>
                  </p:cNvPr>
                  <p:cNvSpPr>
                    <a:spLocks noChangeAspect="1" noChangeArrowheads="1"/>
                  </p:cNvSpPr>
                  <p:nvPr/>
                </p:nvSpPr>
                <p:spPr bwMode="auto">
                  <a:xfrm>
                    <a:off x="2173"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4" name="Rectangle 108">
                    <a:extLst>
                      <a:ext uri="{FF2B5EF4-FFF2-40B4-BE49-F238E27FC236}">
                        <a16:creationId xmlns:a16="http://schemas.microsoft.com/office/drawing/2014/main" id="{1A1FAFD2-BF0F-FD43-5509-F2F29B161140}"/>
                      </a:ext>
                    </a:extLst>
                  </p:cNvPr>
                  <p:cNvSpPr>
                    <a:spLocks noChangeAspect="1" noChangeArrowheads="1"/>
                  </p:cNvSpPr>
                  <p:nvPr/>
                </p:nvSpPr>
                <p:spPr bwMode="auto">
                  <a:xfrm>
                    <a:off x="2173"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5" name="Rectangle 109">
                    <a:extLst>
                      <a:ext uri="{FF2B5EF4-FFF2-40B4-BE49-F238E27FC236}">
                        <a16:creationId xmlns:a16="http://schemas.microsoft.com/office/drawing/2014/main" id="{CAB60964-3A5E-39C2-806B-66AB0FDB8F40}"/>
                      </a:ext>
                    </a:extLst>
                  </p:cNvPr>
                  <p:cNvSpPr>
                    <a:spLocks noChangeAspect="1" noChangeArrowheads="1"/>
                  </p:cNvSpPr>
                  <p:nvPr/>
                </p:nvSpPr>
                <p:spPr bwMode="auto">
                  <a:xfrm>
                    <a:off x="2173"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6" name="Rectangle 110">
                    <a:extLst>
                      <a:ext uri="{FF2B5EF4-FFF2-40B4-BE49-F238E27FC236}">
                        <a16:creationId xmlns:a16="http://schemas.microsoft.com/office/drawing/2014/main" id="{500848D9-F5B9-BADC-53D5-EF72A7D41FE0}"/>
                      </a:ext>
                    </a:extLst>
                  </p:cNvPr>
                  <p:cNvSpPr>
                    <a:spLocks noChangeAspect="1" noChangeArrowheads="1"/>
                  </p:cNvSpPr>
                  <p:nvPr/>
                </p:nvSpPr>
                <p:spPr bwMode="auto">
                  <a:xfrm>
                    <a:off x="2173"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7" name="Rectangle 111">
                    <a:extLst>
                      <a:ext uri="{FF2B5EF4-FFF2-40B4-BE49-F238E27FC236}">
                        <a16:creationId xmlns:a16="http://schemas.microsoft.com/office/drawing/2014/main" id="{B9761CA3-7E0E-0382-6567-7611C80A78BD}"/>
                      </a:ext>
                    </a:extLst>
                  </p:cNvPr>
                  <p:cNvSpPr>
                    <a:spLocks noChangeAspect="1" noChangeArrowheads="1"/>
                  </p:cNvSpPr>
                  <p:nvPr/>
                </p:nvSpPr>
                <p:spPr bwMode="auto">
                  <a:xfrm>
                    <a:off x="2173"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8" name="Rectangle 112">
                    <a:extLst>
                      <a:ext uri="{FF2B5EF4-FFF2-40B4-BE49-F238E27FC236}">
                        <a16:creationId xmlns:a16="http://schemas.microsoft.com/office/drawing/2014/main" id="{9CC60BF9-B32F-DCBC-9CC0-6A35D22B0B48}"/>
                      </a:ext>
                    </a:extLst>
                  </p:cNvPr>
                  <p:cNvSpPr>
                    <a:spLocks noChangeAspect="1" noChangeArrowheads="1"/>
                  </p:cNvSpPr>
                  <p:nvPr/>
                </p:nvSpPr>
                <p:spPr bwMode="auto">
                  <a:xfrm>
                    <a:off x="2173"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9" name="Rectangle 113">
                    <a:extLst>
                      <a:ext uri="{FF2B5EF4-FFF2-40B4-BE49-F238E27FC236}">
                        <a16:creationId xmlns:a16="http://schemas.microsoft.com/office/drawing/2014/main" id="{C41118DB-65C7-AEC3-007F-6522A859B30E}"/>
                      </a:ext>
                    </a:extLst>
                  </p:cNvPr>
                  <p:cNvSpPr>
                    <a:spLocks noChangeAspect="1" noChangeArrowheads="1"/>
                  </p:cNvSpPr>
                  <p:nvPr/>
                </p:nvSpPr>
                <p:spPr bwMode="auto">
                  <a:xfrm>
                    <a:off x="2173"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0" name="Rectangle 114">
                    <a:extLst>
                      <a:ext uri="{FF2B5EF4-FFF2-40B4-BE49-F238E27FC236}">
                        <a16:creationId xmlns:a16="http://schemas.microsoft.com/office/drawing/2014/main" id="{3D2120FC-2CFE-CCD8-2B3D-6A880E9C4759}"/>
                      </a:ext>
                    </a:extLst>
                  </p:cNvPr>
                  <p:cNvSpPr>
                    <a:spLocks noChangeAspect="1" noChangeArrowheads="1"/>
                  </p:cNvSpPr>
                  <p:nvPr/>
                </p:nvSpPr>
                <p:spPr bwMode="auto">
                  <a:xfrm>
                    <a:off x="2173"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1" name="Rectangle 115">
                    <a:extLst>
                      <a:ext uri="{FF2B5EF4-FFF2-40B4-BE49-F238E27FC236}">
                        <a16:creationId xmlns:a16="http://schemas.microsoft.com/office/drawing/2014/main" id="{04ECD841-D807-1662-8812-45D4ACF74F7E}"/>
                      </a:ext>
                    </a:extLst>
                  </p:cNvPr>
                  <p:cNvSpPr>
                    <a:spLocks noChangeAspect="1" noChangeArrowheads="1"/>
                  </p:cNvSpPr>
                  <p:nvPr/>
                </p:nvSpPr>
                <p:spPr bwMode="auto">
                  <a:xfrm>
                    <a:off x="2173"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2" name="Rectangle 116">
                    <a:extLst>
                      <a:ext uri="{FF2B5EF4-FFF2-40B4-BE49-F238E27FC236}">
                        <a16:creationId xmlns:a16="http://schemas.microsoft.com/office/drawing/2014/main" id="{95ED5740-FB63-6174-CF04-CC1A07B5AA58}"/>
                      </a:ext>
                    </a:extLst>
                  </p:cNvPr>
                  <p:cNvSpPr>
                    <a:spLocks noChangeAspect="1" noChangeArrowheads="1"/>
                  </p:cNvSpPr>
                  <p:nvPr/>
                </p:nvSpPr>
                <p:spPr bwMode="auto">
                  <a:xfrm>
                    <a:off x="2173"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3" name="Rectangle 117">
                    <a:extLst>
                      <a:ext uri="{FF2B5EF4-FFF2-40B4-BE49-F238E27FC236}">
                        <a16:creationId xmlns:a16="http://schemas.microsoft.com/office/drawing/2014/main" id="{C157B77B-0692-3D22-466E-E6B64449CB91}"/>
                      </a:ext>
                    </a:extLst>
                  </p:cNvPr>
                  <p:cNvSpPr>
                    <a:spLocks noChangeAspect="1" noChangeArrowheads="1"/>
                  </p:cNvSpPr>
                  <p:nvPr/>
                </p:nvSpPr>
                <p:spPr bwMode="auto">
                  <a:xfrm>
                    <a:off x="2173"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4" name="Rectangle 118">
                    <a:extLst>
                      <a:ext uri="{FF2B5EF4-FFF2-40B4-BE49-F238E27FC236}">
                        <a16:creationId xmlns:a16="http://schemas.microsoft.com/office/drawing/2014/main" id="{3C33F3B5-4B25-0E62-CCA0-00B7052497B9}"/>
                      </a:ext>
                    </a:extLst>
                  </p:cNvPr>
                  <p:cNvSpPr>
                    <a:spLocks noChangeAspect="1" noChangeArrowheads="1"/>
                  </p:cNvSpPr>
                  <p:nvPr/>
                </p:nvSpPr>
                <p:spPr bwMode="auto">
                  <a:xfrm>
                    <a:off x="2173"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5" name="Rectangle 119">
                    <a:extLst>
                      <a:ext uri="{FF2B5EF4-FFF2-40B4-BE49-F238E27FC236}">
                        <a16:creationId xmlns:a16="http://schemas.microsoft.com/office/drawing/2014/main" id="{8AC50306-9CC2-CBEC-A92C-DFA5BB806A07}"/>
                      </a:ext>
                    </a:extLst>
                  </p:cNvPr>
                  <p:cNvSpPr>
                    <a:spLocks noChangeAspect="1" noChangeArrowheads="1"/>
                  </p:cNvSpPr>
                  <p:nvPr/>
                </p:nvSpPr>
                <p:spPr bwMode="auto">
                  <a:xfrm>
                    <a:off x="2173"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6" name="Rectangle 120">
                    <a:extLst>
                      <a:ext uri="{FF2B5EF4-FFF2-40B4-BE49-F238E27FC236}">
                        <a16:creationId xmlns:a16="http://schemas.microsoft.com/office/drawing/2014/main" id="{1184536B-674F-BB22-D1EC-C9531430A3F5}"/>
                      </a:ext>
                    </a:extLst>
                  </p:cNvPr>
                  <p:cNvSpPr>
                    <a:spLocks noChangeAspect="1" noChangeArrowheads="1"/>
                  </p:cNvSpPr>
                  <p:nvPr/>
                </p:nvSpPr>
                <p:spPr bwMode="auto">
                  <a:xfrm>
                    <a:off x="2173"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7" name="Rectangle 121">
                    <a:extLst>
                      <a:ext uri="{FF2B5EF4-FFF2-40B4-BE49-F238E27FC236}">
                        <a16:creationId xmlns:a16="http://schemas.microsoft.com/office/drawing/2014/main" id="{71B88F25-CDB8-CBF5-B652-1BC2C253886C}"/>
                      </a:ext>
                    </a:extLst>
                  </p:cNvPr>
                  <p:cNvSpPr>
                    <a:spLocks noChangeAspect="1" noChangeArrowheads="1"/>
                  </p:cNvSpPr>
                  <p:nvPr/>
                </p:nvSpPr>
                <p:spPr bwMode="auto">
                  <a:xfrm>
                    <a:off x="2173"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8" name="Rectangle 122">
                    <a:extLst>
                      <a:ext uri="{FF2B5EF4-FFF2-40B4-BE49-F238E27FC236}">
                        <a16:creationId xmlns:a16="http://schemas.microsoft.com/office/drawing/2014/main" id="{4EBDF744-27A8-8AD5-425D-00FFF6F2FAD5}"/>
                      </a:ext>
                    </a:extLst>
                  </p:cNvPr>
                  <p:cNvSpPr>
                    <a:spLocks noChangeAspect="1" noChangeArrowheads="1"/>
                  </p:cNvSpPr>
                  <p:nvPr/>
                </p:nvSpPr>
                <p:spPr bwMode="auto">
                  <a:xfrm>
                    <a:off x="2173"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9" name="Rectangle 123">
                    <a:extLst>
                      <a:ext uri="{FF2B5EF4-FFF2-40B4-BE49-F238E27FC236}">
                        <a16:creationId xmlns:a16="http://schemas.microsoft.com/office/drawing/2014/main" id="{197C6DCF-B29C-463E-2075-0F27AF31943B}"/>
                      </a:ext>
                    </a:extLst>
                  </p:cNvPr>
                  <p:cNvSpPr>
                    <a:spLocks noChangeAspect="1" noChangeArrowheads="1"/>
                  </p:cNvSpPr>
                  <p:nvPr/>
                </p:nvSpPr>
                <p:spPr bwMode="auto">
                  <a:xfrm>
                    <a:off x="2173"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0" name="Rectangle 124">
                    <a:extLst>
                      <a:ext uri="{FF2B5EF4-FFF2-40B4-BE49-F238E27FC236}">
                        <a16:creationId xmlns:a16="http://schemas.microsoft.com/office/drawing/2014/main" id="{1A4B0021-08FD-46DD-DCF8-CD7CB6104998}"/>
                      </a:ext>
                    </a:extLst>
                  </p:cNvPr>
                  <p:cNvSpPr>
                    <a:spLocks noChangeAspect="1" noChangeArrowheads="1"/>
                  </p:cNvSpPr>
                  <p:nvPr/>
                </p:nvSpPr>
                <p:spPr bwMode="auto">
                  <a:xfrm>
                    <a:off x="2173"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1" name="Rectangle 125">
                    <a:extLst>
                      <a:ext uri="{FF2B5EF4-FFF2-40B4-BE49-F238E27FC236}">
                        <a16:creationId xmlns:a16="http://schemas.microsoft.com/office/drawing/2014/main" id="{227F7D98-14D5-BAF5-C10C-696C8057F2A7}"/>
                      </a:ext>
                    </a:extLst>
                  </p:cNvPr>
                  <p:cNvSpPr>
                    <a:spLocks noChangeAspect="1" noChangeArrowheads="1"/>
                  </p:cNvSpPr>
                  <p:nvPr/>
                </p:nvSpPr>
                <p:spPr bwMode="auto">
                  <a:xfrm>
                    <a:off x="2173"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2" name="Rectangle 126">
                    <a:extLst>
                      <a:ext uri="{FF2B5EF4-FFF2-40B4-BE49-F238E27FC236}">
                        <a16:creationId xmlns:a16="http://schemas.microsoft.com/office/drawing/2014/main" id="{F7EF8D7B-7F8E-EDF9-F2A0-10D4A1B7D8B7}"/>
                      </a:ext>
                    </a:extLst>
                  </p:cNvPr>
                  <p:cNvSpPr>
                    <a:spLocks noChangeAspect="1" noChangeArrowheads="1"/>
                  </p:cNvSpPr>
                  <p:nvPr/>
                </p:nvSpPr>
                <p:spPr bwMode="auto">
                  <a:xfrm>
                    <a:off x="2173"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3" name="Rectangle 127">
                    <a:extLst>
                      <a:ext uri="{FF2B5EF4-FFF2-40B4-BE49-F238E27FC236}">
                        <a16:creationId xmlns:a16="http://schemas.microsoft.com/office/drawing/2014/main" id="{59514283-6FD0-54E1-F1F3-B6ADA8695F1F}"/>
                      </a:ext>
                    </a:extLst>
                  </p:cNvPr>
                  <p:cNvSpPr>
                    <a:spLocks noChangeAspect="1" noChangeArrowheads="1"/>
                  </p:cNvSpPr>
                  <p:nvPr/>
                </p:nvSpPr>
                <p:spPr bwMode="auto">
                  <a:xfrm>
                    <a:off x="2173"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4" name="Rectangle 128">
                    <a:extLst>
                      <a:ext uri="{FF2B5EF4-FFF2-40B4-BE49-F238E27FC236}">
                        <a16:creationId xmlns:a16="http://schemas.microsoft.com/office/drawing/2014/main" id="{6FCF8346-24FC-A593-8648-939C6FB7FCEB}"/>
                      </a:ext>
                    </a:extLst>
                  </p:cNvPr>
                  <p:cNvSpPr>
                    <a:spLocks noChangeAspect="1" noChangeArrowheads="1"/>
                  </p:cNvSpPr>
                  <p:nvPr/>
                </p:nvSpPr>
                <p:spPr bwMode="auto">
                  <a:xfrm>
                    <a:off x="2173"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5" name="Rectangle 129">
                    <a:extLst>
                      <a:ext uri="{FF2B5EF4-FFF2-40B4-BE49-F238E27FC236}">
                        <a16:creationId xmlns:a16="http://schemas.microsoft.com/office/drawing/2014/main" id="{557EA347-DDC9-6D19-E15A-3C33A1457D13}"/>
                      </a:ext>
                    </a:extLst>
                  </p:cNvPr>
                  <p:cNvSpPr>
                    <a:spLocks noChangeAspect="1" noChangeArrowheads="1"/>
                  </p:cNvSpPr>
                  <p:nvPr/>
                </p:nvSpPr>
                <p:spPr bwMode="auto">
                  <a:xfrm>
                    <a:off x="2173"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6" name="Rectangle 130">
                    <a:extLst>
                      <a:ext uri="{FF2B5EF4-FFF2-40B4-BE49-F238E27FC236}">
                        <a16:creationId xmlns:a16="http://schemas.microsoft.com/office/drawing/2014/main" id="{C2AD0D6A-C53F-4676-3A1B-7A100F638479}"/>
                      </a:ext>
                    </a:extLst>
                  </p:cNvPr>
                  <p:cNvSpPr>
                    <a:spLocks noChangeAspect="1" noChangeArrowheads="1"/>
                  </p:cNvSpPr>
                  <p:nvPr/>
                </p:nvSpPr>
                <p:spPr bwMode="auto">
                  <a:xfrm>
                    <a:off x="2173"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7" name="Rectangle 131">
                    <a:extLst>
                      <a:ext uri="{FF2B5EF4-FFF2-40B4-BE49-F238E27FC236}">
                        <a16:creationId xmlns:a16="http://schemas.microsoft.com/office/drawing/2014/main" id="{8520829B-5A95-54D3-42B3-C64E7788DA6F}"/>
                      </a:ext>
                    </a:extLst>
                  </p:cNvPr>
                  <p:cNvSpPr>
                    <a:spLocks noChangeAspect="1" noChangeArrowheads="1"/>
                  </p:cNvSpPr>
                  <p:nvPr/>
                </p:nvSpPr>
                <p:spPr bwMode="auto">
                  <a:xfrm>
                    <a:off x="2173"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8" name="Rectangle 132">
                    <a:extLst>
                      <a:ext uri="{FF2B5EF4-FFF2-40B4-BE49-F238E27FC236}">
                        <a16:creationId xmlns:a16="http://schemas.microsoft.com/office/drawing/2014/main" id="{AADC4C91-2B94-16CA-1C8F-A2F81BBC89C3}"/>
                      </a:ext>
                    </a:extLst>
                  </p:cNvPr>
                  <p:cNvSpPr>
                    <a:spLocks noChangeAspect="1" noChangeArrowheads="1"/>
                  </p:cNvSpPr>
                  <p:nvPr/>
                </p:nvSpPr>
                <p:spPr bwMode="auto">
                  <a:xfrm>
                    <a:off x="2173"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9" name="Rectangle 133">
                    <a:extLst>
                      <a:ext uri="{FF2B5EF4-FFF2-40B4-BE49-F238E27FC236}">
                        <a16:creationId xmlns:a16="http://schemas.microsoft.com/office/drawing/2014/main" id="{C959177F-2776-345C-75F3-6B006B96F76E}"/>
                      </a:ext>
                    </a:extLst>
                  </p:cNvPr>
                  <p:cNvSpPr>
                    <a:spLocks noChangeAspect="1" noChangeArrowheads="1"/>
                  </p:cNvSpPr>
                  <p:nvPr/>
                </p:nvSpPr>
                <p:spPr bwMode="auto">
                  <a:xfrm>
                    <a:off x="2173"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0" name="Rectangle 134">
                    <a:extLst>
                      <a:ext uri="{FF2B5EF4-FFF2-40B4-BE49-F238E27FC236}">
                        <a16:creationId xmlns:a16="http://schemas.microsoft.com/office/drawing/2014/main" id="{2AF9B057-2BE3-D4FB-CE81-A965DDB1B0B6}"/>
                      </a:ext>
                    </a:extLst>
                  </p:cNvPr>
                  <p:cNvSpPr>
                    <a:spLocks noChangeAspect="1" noChangeArrowheads="1"/>
                  </p:cNvSpPr>
                  <p:nvPr/>
                </p:nvSpPr>
                <p:spPr bwMode="auto">
                  <a:xfrm>
                    <a:off x="2173"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1" name="Rectangle 135">
                    <a:extLst>
                      <a:ext uri="{FF2B5EF4-FFF2-40B4-BE49-F238E27FC236}">
                        <a16:creationId xmlns:a16="http://schemas.microsoft.com/office/drawing/2014/main" id="{D9019D03-3979-B696-6FAC-70185E06E7C7}"/>
                      </a:ext>
                    </a:extLst>
                  </p:cNvPr>
                  <p:cNvSpPr>
                    <a:spLocks noChangeAspect="1" noChangeArrowheads="1"/>
                  </p:cNvSpPr>
                  <p:nvPr/>
                </p:nvSpPr>
                <p:spPr bwMode="auto">
                  <a:xfrm>
                    <a:off x="2173"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2" name="Rectangle 136">
                    <a:extLst>
                      <a:ext uri="{FF2B5EF4-FFF2-40B4-BE49-F238E27FC236}">
                        <a16:creationId xmlns:a16="http://schemas.microsoft.com/office/drawing/2014/main" id="{36DE1B8F-9959-4C3F-AAB7-BFC5C7E1D67C}"/>
                      </a:ext>
                    </a:extLst>
                  </p:cNvPr>
                  <p:cNvSpPr>
                    <a:spLocks noChangeAspect="1" noChangeArrowheads="1"/>
                  </p:cNvSpPr>
                  <p:nvPr/>
                </p:nvSpPr>
                <p:spPr bwMode="auto">
                  <a:xfrm>
                    <a:off x="2173"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3" name="Rectangle 137">
                    <a:extLst>
                      <a:ext uri="{FF2B5EF4-FFF2-40B4-BE49-F238E27FC236}">
                        <a16:creationId xmlns:a16="http://schemas.microsoft.com/office/drawing/2014/main" id="{2BA586A2-AB84-606E-CAD6-C9C491134C99}"/>
                      </a:ext>
                    </a:extLst>
                  </p:cNvPr>
                  <p:cNvSpPr>
                    <a:spLocks noChangeAspect="1" noChangeArrowheads="1"/>
                  </p:cNvSpPr>
                  <p:nvPr/>
                </p:nvSpPr>
                <p:spPr bwMode="auto">
                  <a:xfrm>
                    <a:off x="2173"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4" name="Rectangle 138">
                    <a:extLst>
                      <a:ext uri="{FF2B5EF4-FFF2-40B4-BE49-F238E27FC236}">
                        <a16:creationId xmlns:a16="http://schemas.microsoft.com/office/drawing/2014/main" id="{C068FDA2-96E8-F595-235D-E1BA66DA2045}"/>
                      </a:ext>
                    </a:extLst>
                  </p:cNvPr>
                  <p:cNvSpPr>
                    <a:spLocks noChangeAspect="1" noChangeArrowheads="1"/>
                  </p:cNvSpPr>
                  <p:nvPr/>
                </p:nvSpPr>
                <p:spPr bwMode="auto">
                  <a:xfrm>
                    <a:off x="2173"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5" name="Rectangle 139">
                    <a:extLst>
                      <a:ext uri="{FF2B5EF4-FFF2-40B4-BE49-F238E27FC236}">
                        <a16:creationId xmlns:a16="http://schemas.microsoft.com/office/drawing/2014/main" id="{CB96D5A4-BCEB-97E0-EF21-13C5B159DF03}"/>
                      </a:ext>
                    </a:extLst>
                  </p:cNvPr>
                  <p:cNvSpPr>
                    <a:spLocks noChangeAspect="1" noChangeArrowheads="1"/>
                  </p:cNvSpPr>
                  <p:nvPr/>
                </p:nvSpPr>
                <p:spPr bwMode="auto">
                  <a:xfrm>
                    <a:off x="2173"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6" name="Rectangle 140">
                    <a:extLst>
                      <a:ext uri="{FF2B5EF4-FFF2-40B4-BE49-F238E27FC236}">
                        <a16:creationId xmlns:a16="http://schemas.microsoft.com/office/drawing/2014/main" id="{43793948-A857-F448-E810-DF681680625D}"/>
                      </a:ext>
                    </a:extLst>
                  </p:cNvPr>
                  <p:cNvSpPr>
                    <a:spLocks noChangeAspect="1" noChangeArrowheads="1"/>
                  </p:cNvSpPr>
                  <p:nvPr/>
                </p:nvSpPr>
                <p:spPr bwMode="auto">
                  <a:xfrm>
                    <a:off x="2173"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7" name="Rectangle 141">
                    <a:extLst>
                      <a:ext uri="{FF2B5EF4-FFF2-40B4-BE49-F238E27FC236}">
                        <a16:creationId xmlns:a16="http://schemas.microsoft.com/office/drawing/2014/main" id="{E5160422-0030-9861-F8C1-23FBB9286694}"/>
                      </a:ext>
                    </a:extLst>
                  </p:cNvPr>
                  <p:cNvSpPr>
                    <a:spLocks noChangeAspect="1" noChangeArrowheads="1"/>
                  </p:cNvSpPr>
                  <p:nvPr/>
                </p:nvSpPr>
                <p:spPr bwMode="auto">
                  <a:xfrm>
                    <a:off x="2173"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8" name="Rectangle 142">
                    <a:extLst>
                      <a:ext uri="{FF2B5EF4-FFF2-40B4-BE49-F238E27FC236}">
                        <a16:creationId xmlns:a16="http://schemas.microsoft.com/office/drawing/2014/main" id="{7F99D25D-DBFD-D034-0081-66ED51577B4B}"/>
                      </a:ext>
                    </a:extLst>
                  </p:cNvPr>
                  <p:cNvSpPr>
                    <a:spLocks noChangeAspect="1" noChangeArrowheads="1"/>
                  </p:cNvSpPr>
                  <p:nvPr/>
                </p:nvSpPr>
                <p:spPr bwMode="auto">
                  <a:xfrm>
                    <a:off x="2173"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9" name="Rectangle 143">
                    <a:extLst>
                      <a:ext uri="{FF2B5EF4-FFF2-40B4-BE49-F238E27FC236}">
                        <a16:creationId xmlns:a16="http://schemas.microsoft.com/office/drawing/2014/main" id="{D2C5D54F-4801-C871-0A08-2B53D8A0ADD1}"/>
                      </a:ext>
                    </a:extLst>
                  </p:cNvPr>
                  <p:cNvSpPr>
                    <a:spLocks noChangeAspect="1" noChangeArrowheads="1"/>
                  </p:cNvSpPr>
                  <p:nvPr/>
                </p:nvSpPr>
                <p:spPr bwMode="auto">
                  <a:xfrm>
                    <a:off x="2173"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0" name="Rectangle 144">
                    <a:extLst>
                      <a:ext uri="{FF2B5EF4-FFF2-40B4-BE49-F238E27FC236}">
                        <a16:creationId xmlns:a16="http://schemas.microsoft.com/office/drawing/2014/main" id="{65945F59-ABAB-4308-60B6-496323C70DD9}"/>
                      </a:ext>
                    </a:extLst>
                  </p:cNvPr>
                  <p:cNvSpPr>
                    <a:spLocks noChangeAspect="1" noChangeArrowheads="1"/>
                  </p:cNvSpPr>
                  <p:nvPr/>
                </p:nvSpPr>
                <p:spPr bwMode="auto">
                  <a:xfrm>
                    <a:off x="2173"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1" name="Rectangle 145">
                    <a:extLst>
                      <a:ext uri="{FF2B5EF4-FFF2-40B4-BE49-F238E27FC236}">
                        <a16:creationId xmlns:a16="http://schemas.microsoft.com/office/drawing/2014/main" id="{1D815545-22D9-9602-2A45-3992A4E5F44D}"/>
                      </a:ext>
                    </a:extLst>
                  </p:cNvPr>
                  <p:cNvSpPr>
                    <a:spLocks noChangeAspect="1" noChangeArrowheads="1"/>
                  </p:cNvSpPr>
                  <p:nvPr/>
                </p:nvSpPr>
                <p:spPr bwMode="auto">
                  <a:xfrm>
                    <a:off x="2173"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2" name="Rectangle 146">
                    <a:extLst>
                      <a:ext uri="{FF2B5EF4-FFF2-40B4-BE49-F238E27FC236}">
                        <a16:creationId xmlns:a16="http://schemas.microsoft.com/office/drawing/2014/main" id="{D39048B2-CC26-654B-60FA-6E950B5426F9}"/>
                      </a:ext>
                    </a:extLst>
                  </p:cNvPr>
                  <p:cNvSpPr>
                    <a:spLocks noChangeAspect="1" noChangeArrowheads="1"/>
                  </p:cNvSpPr>
                  <p:nvPr/>
                </p:nvSpPr>
                <p:spPr bwMode="auto">
                  <a:xfrm>
                    <a:off x="2173"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3" name="Rectangle 147">
                    <a:extLst>
                      <a:ext uri="{FF2B5EF4-FFF2-40B4-BE49-F238E27FC236}">
                        <a16:creationId xmlns:a16="http://schemas.microsoft.com/office/drawing/2014/main" id="{D9D14BD4-305C-DFAE-62C0-30682312A386}"/>
                      </a:ext>
                    </a:extLst>
                  </p:cNvPr>
                  <p:cNvSpPr>
                    <a:spLocks noChangeAspect="1" noChangeArrowheads="1"/>
                  </p:cNvSpPr>
                  <p:nvPr/>
                </p:nvSpPr>
                <p:spPr bwMode="auto">
                  <a:xfrm>
                    <a:off x="2173"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4" name="Rectangle 148">
                    <a:extLst>
                      <a:ext uri="{FF2B5EF4-FFF2-40B4-BE49-F238E27FC236}">
                        <a16:creationId xmlns:a16="http://schemas.microsoft.com/office/drawing/2014/main" id="{35A9E0C2-60C3-D44D-644E-826935F6E0FC}"/>
                      </a:ext>
                    </a:extLst>
                  </p:cNvPr>
                  <p:cNvSpPr>
                    <a:spLocks noChangeAspect="1" noChangeArrowheads="1"/>
                  </p:cNvSpPr>
                  <p:nvPr/>
                </p:nvSpPr>
                <p:spPr bwMode="auto">
                  <a:xfrm>
                    <a:off x="2173"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5" name="Rectangle 149">
                    <a:extLst>
                      <a:ext uri="{FF2B5EF4-FFF2-40B4-BE49-F238E27FC236}">
                        <a16:creationId xmlns:a16="http://schemas.microsoft.com/office/drawing/2014/main" id="{0882D4CC-F1D9-AABB-599C-ACB59807A676}"/>
                      </a:ext>
                    </a:extLst>
                  </p:cNvPr>
                  <p:cNvSpPr>
                    <a:spLocks noChangeAspect="1" noChangeArrowheads="1"/>
                  </p:cNvSpPr>
                  <p:nvPr/>
                </p:nvSpPr>
                <p:spPr bwMode="auto">
                  <a:xfrm>
                    <a:off x="2173"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6" name="Rectangle 150">
                    <a:extLst>
                      <a:ext uri="{FF2B5EF4-FFF2-40B4-BE49-F238E27FC236}">
                        <a16:creationId xmlns:a16="http://schemas.microsoft.com/office/drawing/2014/main" id="{0972D220-CC57-2FEB-D1E6-03F7C8498282}"/>
                      </a:ext>
                    </a:extLst>
                  </p:cNvPr>
                  <p:cNvSpPr>
                    <a:spLocks noChangeAspect="1" noChangeArrowheads="1"/>
                  </p:cNvSpPr>
                  <p:nvPr/>
                </p:nvSpPr>
                <p:spPr bwMode="auto">
                  <a:xfrm>
                    <a:off x="2173"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7" name="Rectangle 151">
                    <a:extLst>
                      <a:ext uri="{FF2B5EF4-FFF2-40B4-BE49-F238E27FC236}">
                        <a16:creationId xmlns:a16="http://schemas.microsoft.com/office/drawing/2014/main" id="{3AD9AE13-2906-B706-38C9-FDA885ACD859}"/>
                      </a:ext>
                    </a:extLst>
                  </p:cNvPr>
                  <p:cNvSpPr>
                    <a:spLocks noChangeAspect="1" noChangeArrowheads="1"/>
                  </p:cNvSpPr>
                  <p:nvPr/>
                </p:nvSpPr>
                <p:spPr bwMode="auto">
                  <a:xfrm>
                    <a:off x="2173"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8" name="Rectangle 152">
                    <a:extLst>
                      <a:ext uri="{FF2B5EF4-FFF2-40B4-BE49-F238E27FC236}">
                        <a16:creationId xmlns:a16="http://schemas.microsoft.com/office/drawing/2014/main" id="{DB703CEC-E0C1-91E1-F208-231A32359F0D}"/>
                      </a:ext>
                    </a:extLst>
                  </p:cNvPr>
                  <p:cNvSpPr>
                    <a:spLocks noChangeAspect="1" noChangeArrowheads="1"/>
                  </p:cNvSpPr>
                  <p:nvPr/>
                </p:nvSpPr>
                <p:spPr bwMode="auto">
                  <a:xfrm>
                    <a:off x="2173"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9" name="Rectangle 153">
                    <a:extLst>
                      <a:ext uri="{FF2B5EF4-FFF2-40B4-BE49-F238E27FC236}">
                        <a16:creationId xmlns:a16="http://schemas.microsoft.com/office/drawing/2014/main" id="{EAB9ADE8-1BF9-7819-4474-C1BD91D319A5}"/>
                      </a:ext>
                    </a:extLst>
                  </p:cNvPr>
                  <p:cNvSpPr>
                    <a:spLocks noChangeAspect="1" noChangeArrowheads="1"/>
                  </p:cNvSpPr>
                  <p:nvPr/>
                </p:nvSpPr>
                <p:spPr bwMode="auto">
                  <a:xfrm>
                    <a:off x="2173"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0" name="Rectangle 154">
                    <a:extLst>
                      <a:ext uri="{FF2B5EF4-FFF2-40B4-BE49-F238E27FC236}">
                        <a16:creationId xmlns:a16="http://schemas.microsoft.com/office/drawing/2014/main" id="{82467C60-2345-15F7-0979-558B88B1E52F}"/>
                      </a:ext>
                    </a:extLst>
                  </p:cNvPr>
                  <p:cNvSpPr>
                    <a:spLocks noChangeAspect="1" noChangeArrowheads="1"/>
                  </p:cNvSpPr>
                  <p:nvPr/>
                </p:nvSpPr>
                <p:spPr bwMode="auto">
                  <a:xfrm>
                    <a:off x="2173"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1" name="Rectangle 155">
                    <a:extLst>
                      <a:ext uri="{FF2B5EF4-FFF2-40B4-BE49-F238E27FC236}">
                        <a16:creationId xmlns:a16="http://schemas.microsoft.com/office/drawing/2014/main" id="{1CFD7F40-EE17-3B89-D59B-D7B919265296}"/>
                      </a:ext>
                    </a:extLst>
                  </p:cNvPr>
                  <p:cNvSpPr>
                    <a:spLocks noChangeAspect="1" noChangeArrowheads="1"/>
                  </p:cNvSpPr>
                  <p:nvPr/>
                </p:nvSpPr>
                <p:spPr bwMode="auto">
                  <a:xfrm>
                    <a:off x="2173"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2" name="Rectangle 156">
                    <a:extLst>
                      <a:ext uri="{FF2B5EF4-FFF2-40B4-BE49-F238E27FC236}">
                        <a16:creationId xmlns:a16="http://schemas.microsoft.com/office/drawing/2014/main" id="{76116F1E-5BA0-BC52-087C-E6968E862798}"/>
                      </a:ext>
                    </a:extLst>
                  </p:cNvPr>
                  <p:cNvSpPr>
                    <a:spLocks noChangeAspect="1" noChangeArrowheads="1"/>
                  </p:cNvSpPr>
                  <p:nvPr/>
                </p:nvSpPr>
                <p:spPr bwMode="auto">
                  <a:xfrm>
                    <a:off x="2173"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3" name="Rectangle 157">
                    <a:extLst>
                      <a:ext uri="{FF2B5EF4-FFF2-40B4-BE49-F238E27FC236}">
                        <a16:creationId xmlns:a16="http://schemas.microsoft.com/office/drawing/2014/main" id="{6AAC3FF8-B698-67DC-0175-B0F45330E4A3}"/>
                      </a:ext>
                    </a:extLst>
                  </p:cNvPr>
                  <p:cNvSpPr>
                    <a:spLocks noChangeAspect="1" noChangeArrowheads="1"/>
                  </p:cNvSpPr>
                  <p:nvPr/>
                </p:nvSpPr>
                <p:spPr bwMode="auto">
                  <a:xfrm>
                    <a:off x="2173"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4" name="Rectangle 158">
                    <a:extLst>
                      <a:ext uri="{FF2B5EF4-FFF2-40B4-BE49-F238E27FC236}">
                        <a16:creationId xmlns:a16="http://schemas.microsoft.com/office/drawing/2014/main" id="{F6638CD6-3F75-136E-2AAA-5D7EA2A55799}"/>
                      </a:ext>
                    </a:extLst>
                  </p:cNvPr>
                  <p:cNvSpPr>
                    <a:spLocks noChangeAspect="1" noChangeArrowheads="1"/>
                  </p:cNvSpPr>
                  <p:nvPr/>
                </p:nvSpPr>
                <p:spPr bwMode="auto">
                  <a:xfrm>
                    <a:off x="2173"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5" name="Rectangle 159">
                    <a:extLst>
                      <a:ext uri="{FF2B5EF4-FFF2-40B4-BE49-F238E27FC236}">
                        <a16:creationId xmlns:a16="http://schemas.microsoft.com/office/drawing/2014/main" id="{0F4DDDD9-0712-E181-B28B-5E56E8C13821}"/>
                      </a:ext>
                    </a:extLst>
                  </p:cNvPr>
                  <p:cNvSpPr>
                    <a:spLocks noChangeAspect="1" noChangeArrowheads="1"/>
                  </p:cNvSpPr>
                  <p:nvPr/>
                </p:nvSpPr>
                <p:spPr bwMode="auto">
                  <a:xfrm>
                    <a:off x="2173"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6" name="Rectangle 160">
                    <a:extLst>
                      <a:ext uri="{FF2B5EF4-FFF2-40B4-BE49-F238E27FC236}">
                        <a16:creationId xmlns:a16="http://schemas.microsoft.com/office/drawing/2014/main" id="{916B4726-805A-BC15-797F-15E2509CFAAA}"/>
                      </a:ext>
                    </a:extLst>
                  </p:cNvPr>
                  <p:cNvSpPr>
                    <a:spLocks noChangeAspect="1" noChangeArrowheads="1"/>
                  </p:cNvSpPr>
                  <p:nvPr/>
                </p:nvSpPr>
                <p:spPr bwMode="auto">
                  <a:xfrm>
                    <a:off x="2173"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7" name="Rectangle 161">
                    <a:extLst>
                      <a:ext uri="{FF2B5EF4-FFF2-40B4-BE49-F238E27FC236}">
                        <a16:creationId xmlns:a16="http://schemas.microsoft.com/office/drawing/2014/main" id="{322A281E-BEA8-16BA-B812-44FFA4945E37}"/>
                      </a:ext>
                    </a:extLst>
                  </p:cNvPr>
                  <p:cNvSpPr>
                    <a:spLocks noChangeAspect="1" noChangeArrowheads="1"/>
                  </p:cNvSpPr>
                  <p:nvPr/>
                </p:nvSpPr>
                <p:spPr bwMode="auto">
                  <a:xfrm>
                    <a:off x="2173"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8" name="Rectangle 162">
                    <a:extLst>
                      <a:ext uri="{FF2B5EF4-FFF2-40B4-BE49-F238E27FC236}">
                        <a16:creationId xmlns:a16="http://schemas.microsoft.com/office/drawing/2014/main" id="{B37E8061-D036-E426-C08E-032D94AA1DB2}"/>
                      </a:ext>
                    </a:extLst>
                  </p:cNvPr>
                  <p:cNvSpPr>
                    <a:spLocks noChangeAspect="1" noChangeArrowheads="1"/>
                  </p:cNvSpPr>
                  <p:nvPr/>
                </p:nvSpPr>
                <p:spPr bwMode="auto">
                  <a:xfrm>
                    <a:off x="2173"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9" name="Rectangle 163">
                    <a:extLst>
                      <a:ext uri="{FF2B5EF4-FFF2-40B4-BE49-F238E27FC236}">
                        <a16:creationId xmlns:a16="http://schemas.microsoft.com/office/drawing/2014/main" id="{C4E32AC6-15DB-9F72-82D0-752E658AD57E}"/>
                      </a:ext>
                    </a:extLst>
                  </p:cNvPr>
                  <p:cNvSpPr>
                    <a:spLocks noChangeAspect="1" noChangeArrowheads="1"/>
                  </p:cNvSpPr>
                  <p:nvPr/>
                </p:nvSpPr>
                <p:spPr bwMode="auto">
                  <a:xfrm>
                    <a:off x="2173"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0" name="Rectangle 164">
                    <a:extLst>
                      <a:ext uri="{FF2B5EF4-FFF2-40B4-BE49-F238E27FC236}">
                        <a16:creationId xmlns:a16="http://schemas.microsoft.com/office/drawing/2014/main" id="{9956F9F3-9EE0-5FFC-E43D-051FF98B9386}"/>
                      </a:ext>
                    </a:extLst>
                  </p:cNvPr>
                  <p:cNvSpPr>
                    <a:spLocks noChangeAspect="1" noChangeArrowheads="1"/>
                  </p:cNvSpPr>
                  <p:nvPr/>
                </p:nvSpPr>
                <p:spPr bwMode="auto">
                  <a:xfrm>
                    <a:off x="2173"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1" name="Rectangle 165">
                    <a:extLst>
                      <a:ext uri="{FF2B5EF4-FFF2-40B4-BE49-F238E27FC236}">
                        <a16:creationId xmlns:a16="http://schemas.microsoft.com/office/drawing/2014/main" id="{7F05A3F1-6CF2-888F-4B42-1E8A4AAE1E01}"/>
                      </a:ext>
                    </a:extLst>
                  </p:cNvPr>
                  <p:cNvSpPr>
                    <a:spLocks noChangeAspect="1" noChangeArrowheads="1"/>
                  </p:cNvSpPr>
                  <p:nvPr/>
                </p:nvSpPr>
                <p:spPr bwMode="auto">
                  <a:xfrm>
                    <a:off x="2173"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2" name="Rectangle 166">
                    <a:extLst>
                      <a:ext uri="{FF2B5EF4-FFF2-40B4-BE49-F238E27FC236}">
                        <a16:creationId xmlns:a16="http://schemas.microsoft.com/office/drawing/2014/main" id="{C3518D93-56AB-D096-FB49-7EA614F04AFA}"/>
                      </a:ext>
                    </a:extLst>
                  </p:cNvPr>
                  <p:cNvSpPr>
                    <a:spLocks noChangeAspect="1" noChangeArrowheads="1"/>
                  </p:cNvSpPr>
                  <p:nvPr/>
                </p:nvSpPr>
                <p:spPr bwMode="auto">
                  <a:xfrm>
                    <a:off x="2173"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3" name="Rectangle 167">
                    <a:extLst>
                      <a:ext uri="{FF2B5EF4-FFF2-40B4-BE49-F238E27FC236}">
                        <a16:creationId xmlns:a16="http://schemas.microsoft.com/office/drawing/2014/main" id="{2CEB8A9B-2CF1-561A-0557-06262FBFA4A9}"/>
                      </a:ext>
                    </a:extLst>
                  </p:cNvPr>
                  <p:cNvSpPr>
                    <a:spLocks noChangeAspect="1" noChangeArrowheads="1"/>
                  </p:cNvSpPr>
                  <p:nvPr/>
                </p:nvSpPr>
                <p:spPr bwMode="auto">
                  <a:xfrm>
                    <a:off x="2173"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4" name="Rectangle 168">
                    <a:extLst>
                      <a:ext uri="{FF2B5EF4-FFF2-40B4-BE49-F238E27FC236}">
                        <a16:creationId xmlns:a16="http://schemas.microsoft.com/office/drawing/2014/main" id="{117EF9B5-D30D-CFBC-0B66-8D6014DDA5F6}"/>
                      </a:ext>
                    </a:extLst>
                  </p:cNvPr>
                  <p:cNvSpPr>
                    <a:spLocks noChangeAspect="1" noChangeArrowheads="1"/>
                  </p:cNvSpPr>
                  <p:nvPr/>
                </p:nvSpPr>
                <p:spPr bwMode="auto">
                  <a:xfrm>
                    <a:off x="2173"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5" name="Rectangle 169">
                    <a:extLst>
                      <a:ext uri="{FF2B5EF4-FFF2-40B4-BE49-F238E27FC236}">
                        <a16:creationId xmlns:a16="http://schemas.microsoft.com/office/drawing/2014/main" id="{3312850E-5A63-ED0C-68DA-08A764BB5FF3}"/>
                      </a:ext>
                    </a:extLst>
                  </p:cNvPr>
                  <p:cNvSpPr>
                    <a:spLocks noChangeAspect="1" noChangeArrowheads="1"/>
                  </p:cNvSpPr>
                  <p:nvPr/>
                </p:nvSpPr>
                <p:spPr bwMode="auto">
                  <a:xfrm>
                    <a:off x="2173"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6" name="Rectangle 170">
                    <a:extLst>
                      <a:ext uri="{FF2B5EF4-FFF2-40B4-BE49-F238E27FC236}">
                        <a16:creationId xmlns:a16="http://schemas.microsoft.com/office/drawing/2014/main" id="{2A4349B8-C331-C04A-52AA-CAF81A3BA180}"/>
                      </a:ext>
                    </a:extLst>
                  </p:cNvPr>
                  <p:cNvSpPr>
                    <a:spLocks noChangeAspect="1" noChangeArrowheads="1"/>
                  </p:cNvSpPr>
                  <p:nvPr/>
                </p:nvSpPr>
                <p:spPr bwMode="auto">
                  <a:xfrm>
                    <a:off x="2173"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7" name="Rectangle 171">
                    <a:extLst>
                      <a:ext uri="{FF2B5EF4-FFF2-40B4-BE49-F238E27FC236}">
                        <a16:creationId xmlns:a16="http://schemas.microsoft.com/office/drawing/2014/main" id="{311B28FB-7D3C-5169-C060-96979FF56D49}"/>
                      </a:ext>
                    </a:extLst>
                  </p:cNvPr>
                  <p:cNvSpPr>
                    <a:spLocks noChangeAspect="1" noChangeArrowheads="1"/>
                  </p:cNvSpPr>
                  <p:nvPr/>
                </p:nvSpPr>
                <p:spPr bwMode="auto">
                  <a:xfrm>
                    <a:off x="2173"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8" name="Rectangle 172">
                    <a:extLst>
                      <a:ext uri="{FF2B5EF4-FFF2-40B4-BE49-F238E27FC236}">
                        <a16:creationId xmlns:a16="http://schemas.microsoft.com/office/drawing/2014/main" id="{DF10DAD5-C249-CFF5-5BDD-BBCDF5CCF2F6}"/>
                      </a:ext>
                    </a:extLst>
                  </p:cNvPr>
                  <p:cNvSpPr>
                    <a:spLocks noChangeAspect="1" noChangeArrowheads="1"/>
                  </p:cNvSpPr>
                  <p:nvPr/>
                </p:nvSpPr>
                <p:spPr bwMode="auto">
                  <a:xfrm>
                    <a:off x="2173"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9" name="Rectangle 173">
                    <a:extLst>
                      <a:ext uri="{FF2B5EF4-FFF2-40B4-BE49-F238E27FC236}">
                        <a16:creationId xmlns:a16="http://schemas.microsoft.com/office/drawing/2014/main" id="{C56BA816-CD46-9358-0EA9-01971C8319EA}"/>
                      </a:ext>
                    </a:extLst>
                  </p:cNvPr>
                  <p:cNvSpPr>
                    <a:spLocks noChangeAspect="1" noChangeArrowheads="1"/>
                  </p:cNvSpPr>
                  <p:nvPr/>
                </p:nvSpPr>
                <p:spPr bwMode="auto">
                  <a:xfrm>
                    <a:off x="2173"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0" name="Rectangle 174">
                    <a:extLst>
                      <a:ext uri="{FF2B5EF4-FFF2-40B4-BE49-F238E27FC236}">
                        <a16:creationId xmlns:a16="http://schemas.microsoft.com/office/drawing/2014/main" id="{A0EB2D99-6A74-C21E-A6BB-BEC053B81C7B}"/>
                      </a:ext>
                    </a:extLst>
                  </p:cNvPr>
                  <p:cNvSpPr>
                    <a:spLocks noChangeAspect="1" noChangeArrowheads="1"/>
                  </p:cNvSpPr>
                  <p:nvPr/>
                </p:nvSpPr>
                <p:spPr bwMode="auto">
                  <a:xfrm>
                    <a:off x="2173"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1" name="Rectangle 175">
                    <a:extLst>
                      <a:ext uri="{FF2B5EF4-FFF2-40B4-BE49-F238E27FC236}">
                        <a16:creationId xmlns:a16="http://schemas.microsoft.com/office/drawing/2014/main" id="{6538F8BF-6BE1-0354-6FC1-E244EBD136F7}"/>
                      </a:ext>
                    </a:extLst>
                  </p:cNvPr>
                  <p:cNvSpPr>
                    <a:spLocks noChangeAspect="1" noChangeArrowheads="1"/>
                  </p:cNvSpPr>
                  <p:nvPr/>
                </p:nvSpPr>
                <p:spPr bwMode="auto">
                  <a:xfrm>
                    <a:off x="2173"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2" name="Rectangle 176">
                    <a:extLst>
                      <a:ext uri="{FF2B5EF4-FFF2-40B4-BE49-F238E27FC236}">
                        <a16:creationId xmlns:a16="http://schemas.microsoft.com/office/drawing/2014/main" id="{27F95219-1B76-2C7B-C6AE-210914F56492}"/>
                      </a:ext>
                    </a:extLst>
                  </p:cNvPr>
                  <p:cNvSpPr>
                    <a:spLocks noChangeAspect="1" noChangeArrowheads="1"/>
                  </p:cNvSpPr>
                  <p:nvPr/>
                </p:nvSpPr>
                <p:spPr bwMode="auto">
                  <a:xfrm>
                    <a:off x="2173"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3" name="Rectangle 177">
                    <a:extLst>
                      <a:ext uri="{FF2B5EF4-FFF2-40B4-BE49-F238E27FC236}">
                        <a16:creationId xmlns:a16="http://schemas.microsoft.com/office/drawing/2014/main" id="{1DE1F06F-2C63-B999-6462-EC5F96126CF4}"/>
                      </a:ext>
                    </a:extLst>
                  </p:cNvPr>
                  <p:cNvSpPr>
                    <a:spLocks noChangeAspect="1" noChangeArrowheads="1"/>
                  </p:cNvSpPr>
                  <p:nvPr/>
                </p:nvSpPr>
                <p:spPr bwMode="auto">
                  <a:xfrm>
                    <a:off x="2173"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4" name="Rectangle 178">
                    <a:extLst>
                      <a:ext uri="{FF2B5EF4-FFF2-40B4-BE49-F238E27FC236}">
                        <a16:creationId xmlns:a16="http://schemas.microsoft.com/office/drawing/2014/main" id="{BF5D1578-CCA8-0D06-F375-87B4C504FDC8}"/>
                      </a:ext>
                    </a:extLst>
                  </p:cNvPr>
                  <p:cNvSpPr>
                    <a:spLocks noChangeAspect="1" noChangeArrowheads="1"/>
                  </p:cNvSpPr>
                  <p:nvPr/>
                </p:nvSpPr>
                <p:spPr bwMode="auto">
                  <a:xfrm>
                    <a:off x="2173"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5" name="Rectangle 179">
                    <a:extLst>
                      <a:ext uri="{FF2B5EF4-FFF2-40B4-BE49-F238E27FC236}">
                        <a16:creationId xmlns:a16="http://schemas.microsoft.com/office/drawing/2014/main" id="{12A6D361-E2C2-3B9E-D55B-D517AC078DDC}"/>
                      </a:ext>
                    </a:extLst>
                  </p:cNvPr>
                  <p:cNvSpPr>
                    <a:spLocks noChangeAspect="1" noChangeArrowheads="1"/>
                  </p:cNvSpPr>
                  <p:nvPr/>
                </p:nvSpPr>
                <p:spPr bwMode="auto">
                  <a:xfrm>
                    <a:off x="2173"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6" name="Rectangle 180">
                    <a:extLst>
                      <a:ext uri="{FF2B5EF4-FFF2-40B4-BE49-F238E27FC236}">
                        <a16:creationId xmlns:a16="http://schemas.microsoft.com/office/drawing/2014/main" id="{A0F65DA5-731D-CEBF-E424-AD7AFF01186D}"/>
                      </a:ext>
                    </a:extLst>
                  </p:cNvPr>
                  <p:cNvSpPr>
                    <a:spLocks noChangeAspect="1" noChangeArrowheads="1"/>
                  </p:cNvSpPr>
                  <p:nvPr/>
                </p:nvSpPr>
                <p:spPr bwMode="auto">
                  <a:xfrm>
                    <a:off x="2173"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7" name="Rectangle 181">
                    <a:extLst>
                      <a:ext uri="{FF2B5EF4-FFF2-40B4-BE49-F238E27FC236}">
                        <a16:creationId xmlns:a16="http://schemas.microsoft.com/office/drawing/2014/main" id="{B15362DD-5B33-0D15-4B78-888DD42FEA83}"/>
                      </a:ext>
                    </a:extLst>
                  </p:cNvPr>
                  <p:cNvSpPr>
                    <a:spLocks noChangeAspect="1" noChangeArrowheads="1"/>
                  </p:cNvSpPr>
                  <p:nvPr/>
                </p:nvSpPr>
                <p:spPr bwMode="auto">
                  <a:xfrm>
                    <a:off x="2173"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8" name="Rectangle 182">
                    <a:extLst>
                      <a:ext uri="{FF2B5EF4-FFF2-40B4-BE49-F238E27FC236}">
                        <a16:creationId xmlns:a16="http://schemas.microsoft.com/office/drawing/2014/main" id="{48CBEF56-A953-C118-650D-3C2819E3C6A8}"/>
                      </a:ext>
                    </a:extLst>
                  </p:cNvPr>
                  <p:cNvSpPr>
                    <a:spLocks noChangeAspect="1" noChangeArrowheads="1"/>
                  </p:cNvSpPr>
                  <p:nvPr/>
                </p:nvSpPr>
                <p:spPr bwMode="auto">
                  <a:xfrm>
                    <a:off x="2173"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9" name="Rectangle 183">
                    <a:extLst>
                      <a:ext uri="{FF2B5EF4-FFF2-40B4-BE49-F238E27FC236}">
                        <a16:creationId xmlns:a16="http://schemas.microsoft.com/office/drawing/2014/main" id="{4C22A5CD-C998-9A61-52C7-E183FCDA5EB6}"/>
                      </a:ext>
                    </a:extLst>
                  </p:cNvPr>
                  <p:cNvSpPr>
                    <a:spLocks noChangeAspect="1" noChangeArrowheads="1"/>
                  </p:cNvSpPr>
                  <p:nvPr/>
                </p:nvSpPr>
                <p:spPr bwMode="auto">
                  <a:xfrm>
                    <a:off x="2173"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0" name="Rectangle 184">
                    <a:extLst>
                      <a:ext uri="{FF2B5EF4-FFF2-40B4-BE49-F238E27FC236}">
                        <a16:creationId xmlns:a16="http://schemas.microsoft.com/office/drawing/2014/main" id="{13CF8560-4FAE-17F3-7DBA-F397281F9A6E}"/>
                      </a:ext>
                    </a:extLst>
                  </p:cNvPr>
                  <p:cNvSpPr>
                    <a:spLocks noChangeAspect="1" noChangeArrowheads="1"/>
                  </p:cNvSpPr>
                  <p:nvPr/>
                </p:nvSpPr>
                <p:spPr bwMode="auto">
                  <a:xfrm>
                    <a:off x="2173"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1" name="Rectangle 185">
                    <a:extLst>
                      <a:ext uri="{FF2B5EF4-FFF2-40B4-BE49-F238E27FC236}">
                        <a16:creationId xmlns:a16="http://schemas.microsoft.com/office/drawing/2014/main" id="{971A822C-86DC-3FD7-3964-CC40A49757EC}"/>
                      </a:ext>
                    </a:extLst>
                  </p:cNvPr>
                  <p:cNvSpPr>
                    <a:spLocks noChangeAspect="1" noChangeArrowheads="1"/>
                  </p:cNvSpPr>
                  <p:nvPr/>
                </p:nvSpPr>
                <p:spPr bwMode="auto">
                  <a:xfrm>
                    <a:off x="2173"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2" name="Rectangle 186">
                    <a:extLst>
                      <a:ext uri="{FF2B5EF4-FFF2-40B4-BE49-F238E27FC236}">
                        <a16:creationId xmlns:a16="http://schemas.microsoft.com/office/drawing/2014/main" id="{77F43D41-2627-5502-A9A7-00A482204A00}"/>
                      </a:ext>
                    </a:extLst>
                  </p:cNvPr>
                  <p:cNvSpPr>
                    <a:spLocks noChangeAspect="1" noChangeArrowheads="1"/>
                  </p:cNvSpPr>
                  <p:nvPr/>
                </p:nvSpPr>
                <p:spPr bwMode="auto">
                  <a:xfrm>
                    <a:off x="2173"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3" name="Rectangle 187">
                    <a:extLst>
                      <a:ext uri="{FF2B5EF4-FFF2-40B4-BE49-F238E27FC236}">
                        <a16:creationId xmlns:a16="http://schemas.microsoft.com/office/drawing/2014/main" id="{C76CD8CF-AE24-AED9-DF18-E47BD963EC0C}"/>
                      </a:ext>
                    </a:extLst>
                  </p:cNvPr>
                  <p:cNvSpPr>
                    <a:spLocks noChangeAspect="1" noChangeArrowheads="1"/>
                  </p:cNvSpPr>
                  <p:nvPr/>
                </p:nvSpPr>
                <p:spPr bwMode="auto">
                  <a:xfrm>
                    <a:off x="2173"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4" name="Rectangle 188">
                    <a:extLst>
                      <a:ext uri="{FF2B5EF4-FFF2-40B4-BE49-F238E27FC236}">
                        <a16:creationId xmlns:a16="http://schemas.microsoft.com/office/drawing/2014/main" id="{4399A9A6-52CB-F4EA-1817-EE2619550054}"/>
                      </a:ext>
                    </a:extLst>
                  </p:cNvPr>
                  <p:cNvSpPr>
                    <a:spLocks noChangeAspect="1" noChangeArrowheads="1"/>
                  </p:cNvSpPr>
                  <p:nvPr/>
                </p:nvSpPr>
                <p:spPr bwMode="auto">
                  <a:xfrm>
                    <a:off x="2173"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5" name="Rectangle 189">
                    <a:extLst>
                      <a:ext uri="{FF2B5EF4-FFF2-40B4-BE49-F238E27FC236}">
                        <a16:creationId xmlns:a16="http://schemas.microsoft.com/office/drawing/2014/main" id="{BF0F2FBE-91C3-561A-82D8-38041C2C6720}"/>
                      </a:ext>
                    </a:extLst>
                  </p:cNvPr>
                  <p:cNvSpPr>
                    <a:spLocks noChangeAspect="1" noChangeArrowheads="1"/>
                  </p:cNvSpPr>
                  <p:nvPr/>
                </p:nvSpPr>
                <p:spPr bwMode="auto">
                  <a:xfrm>
                    <a:off x="2173"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6" name="Rectangle 190">
                    <a:extLst>
                      <a:ext uri="{FF2B5EF4-FFF2-40B4-BE49-F238E27FC236}">
                        <a16:creationId xmlns:a16="http://schemas.microsoft.com/office/drawing/2014/main" id="{ACDA6D0B-1C3C-EB08-74DD-CBC7A7E6ED41}"/>
                      </a:ext>
                    </a:extLst>
                  </p:cNvPr>
                  <p:cNvSpPr>
                    <a:spLocks noChangeAspect="1" noChangeArrowheads="1"/>
                  </p:cNvSpPr>
                  <p:nvPr/>
                </p:nvSpPr>
                <p:spPr bwMode="auto">
                  <a:xfrm>
                    <a:off x="2173"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7" name="Rectangle 191">
                    <a:extLst>
                      <a:ext uri="{FF2B5EF4-FFF2-40B4-BE49-F238E27FC236}">
                        <a16:creationId xmlns:a16="http://schemas.microsoft.com/office/drawing/2014/main" id="{7879A456-A132-A3F4-59E2-40B2AE968F95}"/>
                      </a:ext>
                    </a:extLst>
                  </p:cNvPr>
                  <p:cNvSpPr>
                    <a:spLocks noChangeAspect="1" noChangeArrowheads="1"/>
                  </p:cNvSpPr>
                  <p:nvPr/>
                </p:nvSpPr>
                <p:spPr bwMode="auto">
                  <a:xfrm>
                    <a:off x="2173"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8" name="Rectangle 192">
                    <a:extLst>
                      <a:ext uri="{FF2B5EF4-FFF2-40B4-BE49-F238E27FC236}">
                        <a16:creationId xmlns:a16="http://schemas.microsoft.com/office/drawing/2014/main" id="{6F931784-6FA2-26D4-362B-F12D78D5DC82}"/>
                      </a:ext>
                    </a:extLst>
                  </p:cNvPr>
                  <p:cNvSpPr>
                    <a:spLocks noChangeAspect="1" noChangeArrowheads="1"/>
                  </p:cNvSpPr>
                  <p:nvPr/>
                </p:nvSpPr>
                <p:spPr bwMode="auto">
                  <a:xfrm>
                    <a:off x="2173"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9" name="Rectangle 193">
                    <a:extLst>
                      <a:ext uri="{FF2B5EF4-FFF2-40B4-BE49-F238E27FC236}">
                        <a16:creationId xmlns:a16="http://schemas.microsoft.com/office/drawing/2014/main" id="{5D5D917D-202B-E3BA-4B19-6423F7C2652C}"/>
                      </a:ext>
                    </a:extLst>
                  </p:cNvPr>
                  <p:cNvSpPr>
                    <a:spLocks noChangeAspect="1" noChangeArrowheads="1"/>
                  </p:cNvSpPr>
                  <p:nvPr/>
                </p:nvSpPr>
                <p:spPr bwMode="auto">
                  <a:xfrm>
                    <a:off x="2173"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0" name="Rectangle 194">
                    <a:extLst>
                      <a:ext uri="{FF2B5EF4-FFF2-40B4-BE49-F238E27FC236}">
                        <a16:creationId xmlns:a16="http://schemas.microsoft.com/office/drawing/2014/main" id="{95133B93-4FD8-CFD4-01E0-C00F1474DE46}"/>
                      </a:ext>
                    </a:extLst>
                  </p:cNvPr>
                  <p:cNvSpPr>
                    <a:spLocks noChangeAspect="1" noChangeArrowheads="1"/>
                  </p:cNvSpPr>
                  <p:nvPr/>
                </p:nvSpPr>
                <p:spPr bwMode="auto">
                  <a:xfrm>
                    <a:off x="2173"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1" name="Rectangle 195">
                    <a:extLst>
                      <a:ext uri="{FF2B5EF4-FFF2-40B4-BE49-F238E27FC236}">
                        <a16:creationId xmlns:a16="http://schemas.microsoft.com/office/drawing/2014/main" id="{9C40F687-D209-5B4B-C6FE-C61FFDCCC63A}"/>
                      </a:ext>
                    </a:extLst>
                  </p:cNvPr>
                  <p:cNvSpPr>
                    <a:spLocks noChangeAspect="1" noChangeArrowheads="1"/>
                  </p:cNvSpPr>
                  <p:nvPr/>
                </p:nvSpPr>
                <p:spPr bwMode="auto">
                  <a:xfrm>
                    <a:off x="2173"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2" name="Rectangle 196">
                    <a:extLst>
                      <a:ext uri="{FF2B5EF4-FFF2-40B4-BE49-F238E27FC236}">
                        <a16:creationId xmlns:a16="http://schemas.microsoft.com/office/drawing/2014/main" id="{40F6F46D-4E61-E9BD-7634-7B48533F4F96}"/>
                      </a:ext>
                    </a:extLst>
                  </p:cNvPr>
                  <p:cNvSpPr>
                    <a:spLocks noChangeAspect="1" noChangeArrowheads="1"/>
                  </p:cNvSpPr>
                  <p:nvPr/>
                </p:nvSpPr>
                <p:spPr bwMode="auto">
                  <a:xfrm>
                    <a:off x="2173"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3" name="Rectangle 197">
                    <a:extLst>
                      <a:ext uri="{FF2B5EF4-FFF2-40B4-BE49-F238E27FC236}">
                        <a16:creationId xmlns:a16="http://schemas.microsoft.com/office/drawing/2014/main" id="{0E2DD984-95AB-0F5C-0D93-FC9BDE0FB651}"/>
                      </a:ext>
                    </a:extLst>
                  </p:cNvPr>
                  <p:cNvSpPr>
                    <a:spLocks noChangeAspect="1" noChangeArrowheads="1"/>
                  </p:cNvSpPr>
                  <p:nvPr/>
                </p:nvSpPr>
                <p:spPr bwMode="auto">
                  <a:xfrm>
                    <a:off x="2173"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4" name="Rectangle 198">
                    <a:extLst>
                      <a:ext uri="{FF2B5EF4-FFF2-40B4-BE49-F238E27FC236}">
                        <a16:creationId xmlns:a16="http://schemas.microsoft.com/office/drawing/2014/main" id="{5AE82FE5-9304-6643-B04D-3602EC4A8C39}"/>
                      </a:ext>
                    </a:extLst>
                  </p:cNvPr>
                  <p:cNvSpPr>
                    <a:spLocks noChangeAspect="1" noChangeArrowheads="1"/>
                  </p:cNvSpPr>
                  <p:nvPr/>
                </p:nvSpPr>
                <p:spPr bwMode="auto">
                  <a:xfrm>
                    <a:off x="2173"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5" name="Rectangle 199">
                    <a:extLst>
                      <a:ext uri="{FF2B5EF4-FFF2-40B4-BE49-F238E27FC236}">
                        <a16:creationId xmlns:a16="http://schemas.microsoft.com/office/drawing/2014/main" id="{97D34259-34F8-FF9B-6C00-BBC59710AD12}"/>
                      </a:ext>
                    </a:extLst>
                  </p:cNvPr>
                  <p:cNvSpPr>
                    <a:spLocks noChangeAspect="1" noChangeArrowheads="1"/>
                  </p:cNvSpPr>
                  <p:nvPr/>
                </p:nvSpPr>
                <p:spPr bwMode="auto">
                  <a:xfrm>
                    <a:off x="2173"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6" name="Rectangle 200">
                    <a:extLst>
                      <a:ext uri="{FF2B5EF4-FFF2-40B4-BE49-F238E27FC236}">
                        <a16:creationId xmlns:a16="http://schemas.microsoft.com/office/drawing/2014/main" id="{FB54FE52-A5B5-F6A7-F2A9-CD9962659FB3}"/>
                      </a:ext>
                    </a:extLst>
                  </p:cNvPr>
                  <p:cNvSpPr>
                    <a:spLocks noChangeAspect="1" noChangeArrowheads="1"/>
                  </p:cNvSpPr>
                  <p:nvPr/>
                </p:nvSpPr>
                <p:spPr bwMode="auto">
                  <a:xfrm>
                    <a:off x="2173"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7" name="Rectangle 201">
                    <a:extLst>
                      <a:ext uri="{FF2B5EF4-FFF2-40B4-BE49-F238E27FC236}">
                        <a16:creationId xmlns:a16="http://schemas.microsoft.com/office/drawing/2014/main" id="{226CCF3D-E39F-C991-C6A0-D62201EB5EFD}"/>
                      </a:ext>
                    </a:extLst>
                  </p:cNvPr>
                  <p:cNvSpPr>
                    <a:spLocks noChangeAspect="1" noChangeArrowheads="1"/>
                  </p:cNvSpPr>
                  <p:nvPr/>
                </p:nvSpPr>
                <p:spPr bwMode="auto">
                  <a:xfrm>
                    <a:off x="2173"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8" name="Rectangle 202">
                    <a:extLst>
                      <a:ext uri="{FF2B5EF4-FFF2-40B4-BE49-F238E27FC236}">
                        <a16:creationId xmlns:a16="http://schemas.microsoft.com/office/drawing/2014/main" id="{752DE782-7DA8-2A1B-4061-E9A3668561C6}"/>
                      </a:ext>
                    </a:extLst>
                  </p:cNvPr>
                  <p:cNvSpPr>
                    <a:spLocks noChangeAspect="1" noChangeArrowheads="1"/>
                  </p:cNvSpPr>
                  <p:nvPr/>
                </p:nvSpPr>
                <p:spPr bwMode="auto">
                  <a:xfrm>
                    <a:off x="2173"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9" name="Rectangle 203">
                    <a:extLst>
                      <a:ext uri="{FF2B5EF4-FFF2-40B4-BE49-F238E27FC236}">
                        <a16:creationId xmlns:a16="http://schemas.microsoft.com/office/drawing/2014/main" id="{F1CB582F-34AA-371A-CA3A-D77CF7E9307F}"/>
                      </a:ext>
                    </a:extLst>
                  </p:cNvPr>
                  <p:cNvSpPr>
                    <a:spLocks noChangeAspect="1" noChangeArrowheads="1"/>
                  </p:cNvSpPr>
                  <p:nvPr/>
                </p:nvSpPr>
                <p:spPr bwMode="auto">
                  <a:xfrm>
                    <a:off x="2173"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20" name="Rectangle 204">
                    <a:extLst>
                      <a:ext uri="{FF2B5EF4-FFF2-40B4-BE49-F238E27FC236}">
                        <a16:creationId xmlns:a16="http://schemas.microsoft.com/office/drawing/2014/main" id="{3A54FB41-54AB-EEBC-1FF7-F8373687B745}"/>
                      </a:ext>
                    </a:extLst>
                  </p:cNvPr>
                  <p:cNvSpPr>
                    <a:spLocks noChangeAspect="1" noChangeArrowheads="1"/>
                  </p:cNvSpPr>
                  <p:nvPr/>
                </p:nvSpPr>
                <p:spPr bwMode="auto">
                  <a:xfrm>
                    <a:off x="2173"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21" name="Rectangle 205">
                    <a:extLst>
                      <a:ext uri="{FF2B5EF4-FFF2-40B4-BE49-F238E27FC236}">
                        <a16:creationId xmlns:a16="http://schemas.microsoft.com/office/drawing/2014/main" id="{0BE57A90-A295-635E-5E5B-FC854FE42E06}"/>
                      </a:ext>
                    </a:extLst>
                  </p:cNvPr>
                  <p:cNvSpPr>
                    <a:spLocks noChangeAspect="1" noChangeArrowheads="1"/>
                  </p:cNvSpPr>
                  <p:nvPr/>
                </p:nvSpPr>
                <p:spPr bwMode="auto">
                  <a:xfrm>
                    <a:off x="2173"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22" name="Freeform 206">
                    <a:extLst>
                      <a:ext uri="{FF2B5EF4-FFF2-40B4-BE49-F238E27FC236}">
                        <a16:creationId xmlns:a16="http://schemas.microsoft.com/office/drawing/2014/main" id="{D1FF0B99-8F51-9278-BC8B-791BD2F13623}"/>
                      </a:ext>
                    </a:extLst>
                  </p:cNvPr>
                  <p:cNvSpPr>
                    <a:spLocks noChangeAspect="1"/>
                  </p:cNvSpPr>
                  <p:nvPr/>
                </p:nvSpPr>
                <p:spPr bwMode="auto">
                  <a:xfrm>
                    <a:off x="2173"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2922" name="Group 207">
                  <a:extLst>
                    <a:ext uri="{FF2B5EF4-FFF2-40B4-BE49-F238E27FC236}">
                      <a16:creationId xmlns:a16="http://schemas.microsoft.com/office/drawing/2014/main" id="{98B7F7F2-2984-A618-79BB-F5E2E17EA058}"/>
                    </a:ext>
                  </a:extLst>
                </p:cNvPr>
                <p:cNvGrpSpPr>
                  <a:grpSpLocks noChangeAspect="1"/>
                </p:cNvGrpSpPr>
                <p:nvPr/>
              </p:nvGrpSpPr>
              <p:grpSpPr bwMode="auto">
                <a:xfrm>
                  <a:off x="2173" y="1673"/>
                  <a:ext cx="624" cy="397"/>
                  <a:chOff x="2173" y="1673"/>
                  <a:chExt cx="624" cy="397"/>
                </a:xfrm>
              </p:grpSpPr>
              <p:sp>
                <p:nvSpPr>
                  <p:cNvPr id="2923" name="Freeform 208">
                    <a:extLst>
                      <a:ext uri="{FF2B5EF4-FFF2-40B4-BE49-F238E27FC236}">
                        <a16:creationId xmlns:a16="http://schemas.microsoft.com/office/drawing/2014/main" id="{064D0062-7EB6-ED43-D42C-EC44C871E7C0}"/>
                      </a:ext>
                    </a:extLst>
                  </p:cNvPr>
                  <p:cNvSpPr>
                    <a:spLocks noChangeAspect="1"/>
                  </p:cNvSpPr>
                  <p:nvPr/>
                </p:nvSpPr>
                <p:spPr bwMode="auto">
                  <a:xfrm>
                    <a:off x="2173"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24" name="Rectangle 209">
                    <a:extLst>
                      <a:ext uri="{FF2B5EF4-FFF2-40B4-BE49-F238E27FC236}">
                        <a16:creationId xmlns:a16="http://schemas.microsoft.com/office/drawing/2014/main" id="{02645FF9-9127-4B79-D42D-A4678C7B5415}"/>
                      </a:ext>
                    </a:extLst>
                  </p:cNvPr>
                  <p:cNvSpPr>
                    <a:spLocks noChangeAspect="1" noChangeArrowheads="1"/>
                  </p:cNvSpPr>
                  <p:nvPr/>
                </p:nvSpPr>
                <p:spPr bwMode="auto">
                  <a:xfrm>
                    <a:off x="2173"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25" name="Rectangle 210">
                    <a:extLst>
                      <a:ext uri="{FF2B5EF4-FFF2-40B4-BE49-F238E27FC236}">
                        <a16:creationId xmlns:a16="http://schemas.microsoft.com/office/drawing/2014/main" id="{6A896E88-89DF-06F1-B8A6-F0FF82B40B77}"/>
                      </a:ext>
                    </a:extLst>
                  </p:cNvPr>
                  <p:cNvSpPr>
                    <a:spLocks noChangeAspect="1" noChangeArrowheads="1"/>
                  </p:cNvSpPr>
                  <p:nvPr/>
                </p:nvSpPr>
                <p:spPr bwMode="auto">
                  <a:xfrm>
                    <a:off x="2173"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26" name="Rectangle 211">
                    <a:extLst>
                      <a:ext uri="{FF2B5EF4-FFF2-40B4-BE49-F238E27FC236}">
                        <a16:creationId xmlns:a16="http://schemas.microsoft.com/office/drawing/2014/main" id="{A52A4CFE-42B1-5F28-E455-8460F049D987}"/>
                      </a:ext>
                    </a:extLst>
                  </p:cNvPr>
                  <p:cNvSpPr>
                    <a:spLocks noChangeAspect="1" noChangeArrowheads="1"/>
                  </p:cNvSpPr>
                  <p:nvPr/>
                </p:nvSpPr>
                <p:spPr bwMode="auto">
                  <a:xfrm>
                    <a:off x="2173"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27" name="Rectangle 212">
                    <a:extLst>
                      <a:ext uri="{FF2B5EF4-FFF2-40B4-BE49-F238E27FC236}">
                        <a16:creationId xmlns:a16="http://schemas.microsoft.com/office/drawing/2014/main" id="{341CDC77-1489-F589-CA15-95F92567AF78}"/>
                      </a:ext>
                    </a:extLst>
                  </p:cNvPr>
                  <p:cNvSpPr>
                    <a:spLocks noChangeAspect="1" noChangeArrowheads="1"/>
                  </p:cNvSpPr>
                  <p:nvPr/>
                </p:nvSpPr>
                <p:spPr bwMode="auto">
                  <a:xfrm>
                    <a:off x="2173"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28" name="Rectangle 213">
                    <a:extLst>
                      <a:ext uri="{FF2B5EF4-FFF2-40B4-BE49-F238E27FC236}">
                        <a16:creationId xmlns:a16="http://schemas.microsoft.com/office/drawing/2014/main" id="{A12129E2-08D8-96E8-AB30-51B38F5779CC}"/>
                      </a:ext>
                    </a:extLst>
                  </p:cNvPr>
                  <p:cNvSpPr>
                    <a:spLocks noChangeAspect="1" noChangeArrowheads="1"/>
                  </p:cNvSpPr>
                  <p:nvPr/>
                </p:nvSpPr>
                <p:spPr bwMode="auto">
                  <a:xfrm>
                    <a:off x="2173"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29" name="Rectangle 214">
                    <a:extLst>
                      <a:ext uri="{FF2B5EF4-FFF2-40B4-BE49-F238E27FC236}">
                        <a16:creationId xmlns:a16="http://schemas.microsoft.com/office/drawing/2014/main" id="{FFD507BE-413A-635B-E737-2951A32FFB93}"/>
                      </a:ext>
                    </a:extLst>
                  </p:cNvPr>
                  <p:cNvSpPr>
                    <a:spLocks noChangeAspect="1" noChangeArrowheads="1"/>
                  </p:cNvSpPr>
                  <p:nvPr/>
                </p:nvSpPr>
                <p:spPr bwMode="auto">
                  <a:xfrm>
                    <a:off x="2173"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0" name="Rectangle 215">
                    <a:extLst>
                      <a:ext uri="{FF2B5EF4-FFF2-40B4-BE49-F238E27FC236}">
                        <a16:creationId xmlns:a16="http://schemas.microsoft.com/office/drawing/2014/main" id="{94C13B49-A517-3F7F-4BB5-A5BA67B25349}"/>
                      </a:ext>
                    </a:extLst>
                  </p:cNvPr>
                  <p:cNvSpPr>
                    <a:spLocks noChangeAspect="1" noChangeArrowheads="1"/>
                  </p:cNvSpPr>
                  <p:nvPr/>
                </p:nvSpPr>
                <p:spPr bwMode="auto">
                  <a:xfrm>
                    <a:off x="2173"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1" name="Rectangle 216">
                    <a:extLst>
                      <a:ext uri="{FF2B5EF4-FFF2-40B4-BE49-F238E27FC236}">
                        <a16:creationId xmlns:a16="http://schemas.microsoft.com/office/drawing/2014/main" id="{23DBB5C3-3326-1AEA-579D-2D28A7C5C4C5}"/>
                      </a:ext>
                    </a:extLst>
                  </p:cNvPr>
                  <p:cNvSpPr>
                    <a:spLocks noChangeAspect="1" noChangeArrowheads="1"/>
                  </p:cNvSpPr>
                  <p:nvPr/>
                </p:nvSpPr>
                <p:spPr bwMode="auto">
                  <a:xfrm>
                    <a:off x="2173"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2" name="Rectangle 217">
                    <a:extLst>
                      <a:ext uri="{FF2B5EF4-FFF2-40B4-BE49-F238E27FC236}">
                        <a16:creationId xmlns:a16="http://schemas.microsoft.com/office/drawing/2014/main" id="{B230F9F1-4DFA-E25C-9529-B8339EC4757B}"/>
                      </a:ext>
                    </a:extLst>
                  </p:cNvPr>
                  <p:cNvSpPr>
                    <a:spLocks noChangeAspect="1" noChangeArrowheads="1"/>
                  </p:cNvSpPr>
                  <p:nvPr/>
                </p:nvSpPr>
                <p:spPr bwMode="auto">
                  <a:xfrm>
                    <a:off x="2173"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3" name="Rectangle 218">
                    <a:extLst>
                      <a:ext uri="{FF2B5EF4-FFF2-40B4-BE49-F238E27FC236}">
                        <a16:creationId xmlns:a16="http://schemas.microsoft.com/office/drawing/2014/main" id="{3E479FC1-1507-CDFE-0012-646CE17F4CCA}"/>
                      </a:ext>
                    </a:extLst>
                  </p:cNvPr>
                  <p:cNvSpPr>
                    <a:spLocks noChangeAspect="1" noChangeArrowheads="1"/>
                  </p:cNvSpPr>
                  <p:nvPr/>
                </p:nvSpPr>
                <p:spPr bwMode="auto">
                  <a:xfrm>
                    <a:off x="2173"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4" name="Rectangle 219">
                    <a:extLst>
                      <a:ext uri="{FF2B5EF4-FFF2-40B4-BE49-F238E27FC236}">
                        <a16:creationId xmlns:a16="http://schemas.microsoft.com/office/drawing/2014/main" id="{DAB56EA0-5153-FA47-C4B1-92FFA9EB0449}"/>
                      </a:ext>
                    </a:extLst>
                  </p:cNvPr>
                  <p:cNvSpPr>
                    <a:spLocks noChangeAspect="1" noChangeArrowheads="1"/>
                  </p:cNvSpPr>
                  <p:nvPr/>
                </p:nvSpPr>
                <p:spPr bwMode="auto">
                  <a:xfrm>
                    <a:off x="2173"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5" name="Rectangle 220">
                    <a:extLst>
                      <a:ext uri="{FF2B5EF4-FFF2-40B4-BE49-F238E27FC236}">
                        <a16:creationId xmlns:a16="http://schemas.microsoft.com/office/drawing/2014/main" id="{C9F8C110-6E1F-DF14-51DB-0F04354EB65C}"/>
                      </a:ext>
                    </a:extLst>
                  </p:cNvPr>
                  <p:cNvSpPr>
                    <a:spLocks noChangeAspect="1" noChangeArrowheads="1"/>
                  </p:cNvSpPr>
                  <p:nvPr/>
                </p:nvSpPr>
                <p:spPr bwMode="auto">
                  <a:xfrm>
                    <a:off x="2173"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6" name="Rectangle 221">
                    <a:extLst>
                      <a:ext uri="{FF2B5EF4-FFF2-40B4-BE49-F238E27FC236}">
                        <a16:creationId xmlns:a16="http://schemas.microsoft.com/office/drawing/2014/main" id="{AB45F2D3-0B5C-31A3-A2A6-C67151A9E9F0}"/>
                      </a:ext>
                    </a:extLst>
                  </p:cNvPr>
                  <p:cNvSpPr>
                    <a:spLocks noChangeAspect="1" noChangeArrowheads="1"/>
                  </p:cNvSpPr>
                  <p:nvPr/>
                </p:nvSpPr>
                <p:spPr bwMode="auto">
                  <a:xfrm>
                    <a:off x="2173"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7" name="Rectangle 222">
                    <a:extLst>
                      <a:ext uri="{FF2B5EF4-FFF2-40B4-BE49-F238E27FC236}">
                        <a16:creationId xmlns:a16="http://schemas.microsoft.com/office/drawing/2014/main" id="{D6F1F932-82F4-29EE-E83B-56492F040005}"/>
                      </a:ext>
                    </a:extLst>
                  </p:cNvPr>
                  <p:cNvSpPr>
                    <a:spLocks noChangeAspect="1" noChangeArrowheads="1"/>
                  </p:cNvSpPr>
                  <p:nvPr/>
                </p:nvSpPr>
                <p:spPr bwMode="auto">
                  <a:xfrm>
                    <a:off x="2173"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8" name="Rectangle 223">
                    <a:extLst>
                      <a:ext uri="{FF2B5EF4-FFF2-40B4-BE49-F238E27FC236}">
                        <a16:creationId xmlns:a16="http://schemas.microsoft.com/office/drawing/2014/main" id="{2B438F9B-7636-EA66-D527-39307E3D0AE2}"/>
                      </a:ext>
                    </a:extLst>
                  </p:cNvPr>
                  <p:cNvSpPr>
                    <a:spLocks noChangeAspect="1" noChangeArrowheads="1"/>
                  </p:cNvSpPr>
                  <p:nvPr/>
                </p:nvSpPr>
                <p:spPr bwMode="auto">
                  <a:xfrm>
                    <a:off x="2173"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9" name="Rectangle 224">
                    <a:extLst>
                      <a:ext uri="{FF2B5EF4-FFF2-40B4-BE49-F238E27FC236}">
                        <a16:creationId xmlns:a16="http://schemas.microsoft.com/office/drawing/2014/main" id="{23EF1B30-B25F-39BB-939B-25D4057D3D20}"/>
                      </a:ext>
                    </a:extLst>
                  </p:cNvPr>
                  <p:cNvSpPr>
                    <a:spLocks noChangeAspect="1" noChangeArrowheads="1"/>
                  </p:cNvSpPr>
                  <p:nvPr/>
                </p:nvSpPr>
                <p:spPr bwMode="auto">
                  <a:xfrm>
                    <a:off x="2173"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0" name="Rectangle 225">
                    <a:extLst>
                      <a:ext uri="{FF2B5EF4-FFF2-40B4-BE49-F238E27FC236}">
                        <a16:creationId xmlns:a16="http://schemas.microsoft.com/office/drawing/2014/main" id="{AFCFF07D-F878-D740-E16F-40C059B51095}"/>
                      </a:ext>
                    </a:extLst>
                  </p:cNvPr>
                  <p:cNvSpPr>
                    <a:spLocks noChangeAspect="1" noChangeArrowheads="1"/>
                  </p:cNvSpPr>
                  <p:nvPr/>
                </p:nvSpPr>
                <p:spPr bwMode="auto">
                  <a:xfrm>
                    <a:off x="2173"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1" name="Rectangle 226">
                    <a:extLst>
                      <a:ext uri="{FF2B5EF4-FFF2-40B4-BE49-F238E27FC236}">
                        <a16:creationId xmlns:a16="http://schemas.microsoft.com/office/drawing/2014/main" id="{69259C79-EA85-757C-4AF1-F15E93285D41}"/>
                      </a:ext>
                    </a:extLst>
                  </p:cNvPr>
                  <p:cNvSpPr>
                    <a:spLocks noChangeAspect="1" noChangeArrowheads="1"/>
                  </p:cNvSpPr>
                  <p:nvPr/>
                </p:nvSpPr>
                <p:spPr bwMode="auto">
                  <a:xfrm>
                    <a:off x="2173"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2" name="Rectangle 227">
                    <a:extLst>
                      <a:ext uri="{FF2B5EF4-FFF2-40B4-BE49-F238E27FC236}">
                        <a16:creationId xmlns:a16="http://schemas.microsoft.com/office/drawing/2014/main" id="{329F7440-B569-7088-8A09-49888F8FA78D}"/>
                      </a:ext>
                    </a:extLst>
                  </p:cNvPr>
                  <p:cNvSpPr>
                    <a:spLocks noChangeAspect="1" noChangeArrowheads="1"/>
                  </p:cNvSpPr>
                  <p:nvPr/>
                </p:nvSpPr>
                <p:spPr bwMode="auto">
                  <a:xfrm>
                    <a:off x="2173"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3" name="Rectangle 228">
                    <a:extLst>
                      <a:ext uri="{FF2B5EF4-FFF2-40B4-BE49-F238E27FC236}">
                        <a16:creationId xmlns:a16="http://schemas.microsoft.com/office/drawing/2014/main" id="{D388E84F-02F5-4A39-2C23-26A1755AF479}"/>
                      </a:ext>
                    </a:extLst>
                  </p:cNvPr>
                  <p:cNvSpPr>
                    <a:spLocks noChangeAspect="1" noChangeArrowheads="1"/>
                  </p:cNvSpPr>
                  <p:nvPr/>
                </p:nvSpPr>
                <p:spPr bwMode="auto">
                  <a:xfrm>
                    <a:off x="2173"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4" name="Rectangle 229">
                    <a:extLst>
                      <a:ext uri="{FF2B5EF4-FFF2-40B4-BE49-F238E27FC236}">
                        <a16:creationId xmlns:a16="http://schemas.microsoft.com/office/drawing/2014/main" id="{76D9951B-AF31-6B54-D344-25252CCD805D}"/>
                      </a:ext>
                    </a:extLst>
                  </p:cNvPr>
                  <p:cNvSpPr>
                    <a:spLocks noChangeAspect="1" noChangeArrowheads="1"/>
                  </p:cNvSpPr>
                  <p:nvPr/>
                </p:nvSpPr>
                <p:spPr bwMode="auto">
                  <a:xfrm>
                    <a:off x="2173"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5" name="Rectangle 230">
                    <a:extLst>
                      <a:ext uri="{FF2B5EF4-FFF2-40B4-BE49-F238E27FC236}">
                        <a16:creationId xmlns:a16="http://schemas.microsoft.com/office/drawing/2014/main" id="{A98FB829-953B-2B26-D6C9-AC7351496388}"/>
                      </a:ext>
                    </a:extLst>
                  </p:cNvPr>
                  <p:cNvSpPr>
                    <a:spLocks noChangeAspect="1" noChangeArrowheads="1"/>
                  </p:cNvSpPr>
                  <p:nvPr/>
                </p:nvSpPr>
                <p:spPr bwMode="auto">
                  <a:xfrm>
                    <a:off x="2173"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6" name="Rectangle 231">
                    <a:extLst>
                      <a:ext uri="{FF2B5EF4-FFF2-40B4-BE49-F238E27FC236}">
                        <a16:creationId xmlns:a16="http://schemas.microsoft.com/office/drawing/2014/main" id="{8F39227A-2559-642F-CD2D-3E1BA6E19170}"/>
                      </a:ext>
                    </a:extLst>
                  </p:cNvPr>
                  <p:cNvSpPr>
                    <a:spLocks noChangeAspect="1" noChangeArrowheads="1"/>
                  </p:cNvSpPr>
                  <p:nvPr/>
                </p:nvSpPr>
                <p:spPr bwMode="auto">
                  <a:xfrm>
                    <a:off x="2173"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7" name="Rectangle 232">
                    <a:extLst>
                      <a:ext uri="{FF2B5EF4-FFF2-40B4-BE49-F238E27FC236}">
                        <a16:creationId xmlns:a16="http://schemas.microsoft.com/office/drawing/2014/main" id="{BDB9DDF5-0A69-9FF3-C9F5-012EAABA5042}"/>
                      </a:ext>
                    </a:extLst>
                  </p:cNvPr>
                  <p:cNvSpPr>
                    <a:spLocks noChangeAspect="1" noChangeArrowheads="1"/>
                  </p:cNvSpPr>
                  <p:nvPr/>
                </p:nvSpPr>
                <p:spPr bwMode="auto">
                  <a:xfrm>
                    <a:off x="2173"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8" name="Rectangle 233">
                    <a:extLst>
                      <a:ext uri="{FF2B5EF4-FFF2-40B4-BE49-F238E27FC236}">
                        <a16:creationId xmlns:a16="http://schemas.microsoft.com/office/drawing/2014/main" id="{7E5E2F27-64D7-3E61-63CA-275DDB610FE9}"/>
                      </a:ext>
                    </a:extLst>
                  </p:cNvPr>
                  <p:cNvSpPr>
                    <a:spLocks noChangeAspect="1" noChangeArrowheads="1"/>
                  </p:cNvSpPr>
                  <p:nvPr/>
                </p:nvSpPr>
                <p:spPr bwMode="auto">
                  <a:xfrm>
                    <a:off x="2173"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9" name="Rectangle 234">
                    <a:extLst>
                      <a:ext uri="{FF2B5EF4-FFF2-40B4-BE49-F238E27FC236}">
                        <a16:creationId xmlns:a16="http://schemas.microsoft.com/office/drawing/2014/main" id="{7405A17F-BCC1-B4AC-9171-4027DA40956F}"/>
                      </a:ext>
                    </a:extLst>
                  </p:cNvPr>
                  <p:cNvSpPr>
                    <a:spLocks noChangeAspect="1" noChangeArrowheads="1"/>
                  </p:cNvSpPr>
                  <p:nvPr/>
                </p:nvSpPr>
                <p:spPr bwMode="auto">
                  <a:xfrm>
                    <a:off x="2173"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0" name="Rectangle 235">
                    <a:extLst>
                      <a:ext uri="{FF2B5EF4-FFF2-40B4-BE49-F238E27FC236}">
                        <a16:creationId xmlns:a16="http://schemas.microsoft.com/office/drawing/2014/main" id="{999D4F46-E931-5559-76E9-D50245F42924}"/>
                      </a:ext>
                    </a:extLst>
                  </p:cNvPr>
                  <p:cNvSpPr>
                    <a:spLocks noChangeAspect="1" noChangeArrowheads="1"/>
                  </p:cNvSpPr>
                  <p:nvPr/>
                </p:nvSpPr>
                <p:spPr bwMode="auto">
                  <a:xfrm>
                    <a:off x="2173"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1" name="Rectangle 236">
                    <a:extLst>
                      <a:ext uri="{FF2B5EF4-FFF2-40B4-BE49-F238E27FC236}">
                        <a16:creationId xmlns:a16="http://schemas.microsoft.com/office/drawing/2014/main" id="{5499A9F0-7750-79B7-E54F-3FED97B3BD6E}"/>
                      </a:ext>
                    </a:extLst>
                  </p:cNvPr>
                  <p:cNvSpPr>
                    <a:spLocks noChangeAspect="1" noChangeArrowheads="1"/>
                  </p:cNvSpPr>
                  <p:nvPr/>
                </p:nvSpPr>
                <p:spPr bwMode="auto">
                  <a:xfrm>
                    <a:off x="2173"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2" name="Rectangle 237">
                    <a:extLst>
                      <a:ext uri="{FF2B5EF4-FFF2-40B4-BE49-F238E27FC236}">
                        <a16:creationId xmlns:a16="http://schemas.microsoft.com/office/drawing/2014/main" id="{C18B4128-95CF-0D49-E32D-C1437220447C}"/>
                      </a:ext>
                    </a:extLst>
                  </p:cNvPr>
                  <p:cNvSpPr>
                    <a:spLocks noChangeAspect="1" noChangeArrowheads="1"/>
                  </p:cNvSpPr>
                  <p:nvPr/>
                </p:nvSpPr>
                <p:spPr bwMode="auto">
                  <a:xfrm>
                    <a:off x="2173"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3" name="Rectangle 238">
                    <a:extLst>
                      <a:ext uri="{FF2B5EF4-FFF2-40B4-BE49-F238E27FC236}">
                        <a16:creationId xmlns:a16="http://schemas.microsoft.com/office/drawing/2014/main" id="{48F625EC-F1E3-0B52-B807-14F5D6163A3A}"/>
                      </a:ext>
                    </a:extLst>
                  </p:cNvPr>
                  <p:cNvSpPr>
                    <a:spLocks noChangeAspect="1" noChangeArrowheads="1"/>
                  </p:cNvSpPr>
                  <p:nvPr/>
                </p:nvSpPr>
                <p:spPr bwMode="auto">
                  <a:xfrm>
                    <a:off x="2173"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4" name="Rectangle 239">
                    <a:extLst>
                      <a:ext uri="{FF2B5EF4-FFF2-40B4-BE49-F238E27FC236}">
                        <a16:creationId xmlns:a16="http://schemas.microsoft.com/office/drawing/2014/main" id="{5BE29137-048B-4F4A-F545-3969AB49ECE4}"/>
                      </a:ext>
                    </a:extLst>
                  </p:cNvPr>
                  <p:cNvSpPr>
                    <a:spLocks noChangeAspect="1" noChangeArrowheads="1"/>
                  </p:cNvSpPr>
                  <p:nvPr/>
                </p:nvSpPr>
                <p:spPr bwMode="auto">
                  <a:xfrm>
                    <a:off x="2173"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5" name="Rectangle 240">
                    <a:extLst>
                      <a:ext uri="{FF2B5EF4-FFF2-40B4-BE49-F238E27FC236}">
                        <a16:creationId xmlns:a16="http://schemas.microsoft.com/office/drawing/2014/main" id="{C7B36ECD-EFE3-1CB3-BC94-F522EB0492EB}"/>
                      </a:ext>
                    </a:extLst>
                  </p:cNvPr>
                  <p:cNvSpPr>
                    <a:spLocks noChangeAspect="1" noChangeArrowheads="1"/>
                  </p:cNvSpPr>
                  <p:nvPr/>
                </p:nvSpPr>
                <p:spPr bwMode="auto">
                  <a:xfrm>
                    <a:off x="2173"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6" name="Rectangle 241">
                    <a:extLst>
                      <a:ext uri="{FF2B5EF4-FFF2-40B4-BE49-F238E27FC236}">
                        <a16:creationId xmlns:a16="http://schemas.microsoft.com/office/drawing/2014/main" id="{91EA3C0A-E1EE-29F8-5F5E-63A186D525DE}"/>
                      </a:ext>
                    </a:extLst>
                  </p:cNvPr>
                  <p:cNvSpPr>
                    <a:spLocks noChangeAspect="1" noChangeArrowheads="1"/>
                  </p:cNvSpPr>
                  <p:nvPr/>
                </p:nvSpPr>
                <p:spPr bwMode="auto">
                  <a:xfrm>
                    <a:off x="2173"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7" name="Rectangle 242">
                    <a:extLst>
                      <a:ext uri="{FF2B5EF4-FFF2-40B4-BE49-F238E27FC236}">
                        <a16:creationId xmlns:a16="http://schemas.microsoft.com/office/drawing/2014/main" id="{E1B40849-9F5F-1B09-CE53-78BA481D2EDB}"/>
                      </a:ext>
                    </a:extLst>
                  </p:cNvPr>
                  <p:cNvSpPr>
                    <a:spLocks noChangeAspect="1" noChangeArrowheads="1"/>
                  </p:cNvSpPr>
                  <p:nvPr/>
                </p:nvSpPr>
                <p:spPr bwMode="auto">
                  <a:xfrm>
                    <a:off x="2173"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8" name="Rectangle 243">
                    <a:extLst>
                      <a:ext uri="{FF2B5EF4-FFF2-40B4-BE49-F238E27FC236}">
                        <a16:creationId xmlns:a16="http://schemas.microsoft.com/office/drawing/2014/main" id="{34BF82A3-F545-4259-9BB8-911E642F2215}"/>
                      </a:ext>
                    </a:extLst>
                  </p:cNvPr>
                  <p:cNvSpPr>
                    <a:spLocks noChangeAspect="1" noChangeArrowheads="1"/>
                  </p:cNvSpPr>
                  <p:nvPr/>
                </p:nvSpPr>
                <p:spPr bwMode="auto">
                  <a:xfrm>
                    <a:off x="2173"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59" name="Rectangle 244">
                    <a:extLst>
                      <a:ext uri="{FF2B5EF4-FFF2-40B4-BE49-F238E27FC236}">
                        <a16:creationId xmlns:a16="http://schemas.microsoft.com/office/drawing/2014/main" id="{A9349FD6-A8F2-3D66-0F30-3369233B29DA}"/>
                      </a:ext>
                    </a:extLst>
                  </p:cNvPr>
                  <p:cNvSpPr>
                    <a:spLocks noChangeAspect="1" noChangeArrowheads="1"/>
                  </p:cNvSpPr>
                  <p:nvPr/>
                </p:nvSpPr>
                <p:spPr bwMode="auto">
                  <a:xfrm>
                    <a:off x="2173"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0" name="Rectangle 245">
                    <a:extLst>
                      <a:ext uri="{FF2B5EF4-FFF2-40B4-BE49-F238E27FC236}">
                        <a16:creationId xmlns:a16="http://schemas.microsoft.com/office/drawing/2014/main" id="{AA9D34D2-54A9-5492-0CA1-645D70AD8559}"/>
                      </a:ext>
                    </a:extLst>
                  </p:cNvPr>
                  <p:cNvSpPr>
                    <a:spLocks noChangeAspect="1" noChangeArrowheads="1"/>
                  </p:cNvSpPr>
                  <p:nvPr/>
                </p:nvSpPr>
                <p:spPr bwMode="auto">
                  <a:xfrm>
                    <a:off x="2173"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1" name="Rectangle 246">
                    <a:extLst>
                      <a:ext uri="{FF2B5EF4-FFF2-40B4-BE49-F238E27FC236}">
                        <a16:creationId xmlns:a16="http://schemas.microsoft.com/office/drawing/2014/main" id="{B783E445-8E04-CD2C-4905-DD491EC0E122}"/>
                      </a:ext>
                    </a:extLst>
                  </p:cNvPr>
                  <p:cNvSpPr>
                    <a:spLocks noChangeAspect="1" noChangeArrowheads="1"/>
                  </p:cNvSpPr>
                  <p:nvPr/>
                </p:nvSpPr>
                <p:spPr bwMode="auto">
                  <a:xfrm>
                    <a:off x="2173"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2" name="Rectangle 247">
                    <a:extLst>
                      <a:ext uri="{FF2B5EF4-FFF2-40B4-BE49-F238E27FC236}">
                        <a16:creationId xmlns:a16="http://schemas.microsoft.com/office/drawing/2014/main" id="{28EBF468-6127-6E66-FD6E-49EA2477B236}"/>
                      </a:ext>
                    </a:extLst>
                  </p:cNvPr>
                  <p:cNvSpPr>
                    <a:spLocks noChangeAspect="1" noChangeArrowheads="1"/>
                  </p:cNvSpPr>
                  <p:nvPr/>
                </p:nvSpPr>
                <p:spPr bwMode="auto">
                  <a:xfrm>
                    <a:off x="2173"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3" name="Rectangle 248">
                    <a:extLst>
                      <a:ext uri="{FF2B5EF4-FFF2-40B4-BE49-F238E27FC236}">
                        <a16:creationId xmlns:a16="http://schemas.microsoft.com/office/drawing/2014/main" id="{5C143F09-60A8-FC47-027C-57678A89D9D0}"/>
                      </a:ext>
                    </a:extLst>
                  </p:cNvPr>
                  <p:cNvSpPr>
                    <a:spLocks noChangeAspect="1" noChangeArrowheads="1"/>
                  </p:cNvSpPr>
                  <p:nvPr/>
                </p:nvSpPr>
                <p:spPr bwMode="auto">
                  <a:xfrm>
                    <a:off x="2173"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4" name="Rectangle 249">
                    <a:extLst>
                      <a:ext uri="{FF2B5EF4-FFF2-40B4-BE49-F238E27FC236}">
                        <a16:creationId xmlns:a16="http://schemas.microsoft.com/office/drawing/2014/main" id="{69CC9113-6753-DAB6-F99E-2D8E160E8F9A}"/>
                      </a:ext>
                    </a:extLst>
                  </p:cNvPr>
                  <p:cNvSpPr>
                    <a:spLocks noChangeAspect="1" noChangeArrowheads="1"/>
                  </p:cNvSpPr>
                  <p:nvPr/>
                </p:nvSpPr>
                <p:spPr bwMode="auto">
                  <a:xfrm>
                    <a:off x="2173"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5" name="Rectangle 250">
                    <a:extLst>
                      <a:ext uri="{FF2B5EF4-FFF2-40B4-BE49-F238E27FC236}">
                        <a16:creationId xmlns:a16="http://schemas.microsoft.com/office/drawing/2014/main" id="{E7F5183C-801E-54CB-8D94-D92E5F808B5D}"/>
                      </a:ext>
                    </a:extLst>
                  </p:cNvPr>
                  <p:cNvSpPr>
                    <a:spLocks noChangeAspect="1" noChangeArrowheads="1"/>
                  </p:cNvSpPr>
                  <p:nvPr/>
                </p:nvSpPr>
                <p:spPr bwMode="auto">
                  <a:xfrm>
                    <a:off x="2173"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6" name="Rectangle 251">
                    <a:extLst>
                      <a:ext uri="{FF2B5EF4-FFF2-40B4-BE49-F238E27FC236}">
                        <a16:creationId xmlns:a16="http://schemas.microsoft.com/office/drawing/2014/main" id="{188AF074-76C9-828E-C90D-4C133CF13A20}"/>
                      </a:ext>
                    </a:extLst>
                  </p:cNvPr>
                  <p:cNvSpPr>
                    <a:spLocks noChangeAspect="1" noChangeArrowheads="1"/>
                  </p:cNvSpPr>
                  <p:nvPr/>
                </p:nvSpPr>
                <p:spPr bwMode="auto">
                  <a:xfrm>
                    <a:off x="2173"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7" name="Rectangle 252">
                    <a:extLst>
                      <a:ext uri="{FF2B5EF4-FFF2-40B4-BE49-F238E27FC236}">
                        <a16:creationId xmlns:a16="http://schemas.microsoft.com/office/drawing/2014/main" id="{6E31D7A9-BA7F-122B-54CA-9E19BB908FBC}"/>
                      </a:ext>
                    </a:extLst>
                  </p:cNvPr>
                  <p:cNvSpPr>
                    <a:spLocks noChangeAspect="1" noChangeArrowheads="1"/>
                  </p:cNvSpPr>
                  <p:nvPr/>
                </p:nvSpPr>
                <p:spPr bwMode="auto">
                  <a:xfrm>
                    <a:off x="2173"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8" name="Rectangle 253">
                    <a:extLst>
                      <a:ext uri="{FF2B5EF4-FFF2-40B4-BE49-F238E27FC236}">
                        <a16:creationId xmlns:a16="http://schemas.microsoft.com/office/drawing/2014/main" id="{78E9E2BA-878A-E717-FF42-84DE5C99C487}"/>
                      </a:ext>
                    </a:extLst>
                  </p:cNvPr>
                  <p:cNvSpPr>
                    <a:spLocks noChangeAspect="1" noChangeArrowheads="1"/>
                  </p:cNvSpPr>
                  <p:nvPr/>
                </p:nvSpPr>
                <p:spPr bwMode="auto">
                  <a:xfrm>
                    <a:off x="2173"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9" name="Rectangle 254">
                    <a:extLst>
                      <a:ext uri="{FF2B5EF4-FFF2-40B4-BE49-F238E27FC236}">
                        <a16:creationId xmlns:a16="http://schemas.microsoft.com/office/drawing/2014/main" id="{6773DA02-B7FD-A0EF-EDC2-0F8AB02EE058}"/>
                      </a:ext>
                    </a:extLst>
                  </p:cNvPr>
                  <p:cNvSpPr>
                    <a:spLocks noChangeAspect="1" noChangeArrowheads="1"/>
                  </p:cNvSpPr>
                  <p:nvPr/>
                </p:nvSpPr>
                <p:spPr bwMode="auto">
                  <a:xfrm>
                    <a:off x="2173"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0" name="Rectangle 255">
                    <a:extLst>
                      <a:ext uri="{FF2B5EF4-FFF2-40B4-BE49-F238E27FC236}">
                        <a16:creationId xmlns:a16="http://schemas.microsoft.com/office/drawing/2014/main" id="{00EEF08A-D851-30AC-631C-9DBFEC6F3CEE}"/>
                      </a:ext>
                    </a:extLst>
                  </p:cNvPr>
                  <p:cNvSpPr>
                    <a:spLocks noChangeAspect="1" noChangeArrowheads="1"/>
                  </p:cNvSpPr>
                  <p:nvPr/>
                </p:nvSpPr>
                <p:spPr bwMode="auto">
                  <a:xfrm>
                    <a:off x="2173"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1" name="Rectangle 256">
                    <a:extLst>
                      <a:ext uri="{FF2B5EF4-FFF2-40B4-BE49-F238E27FC236}">
                        <a16:creationId xmlns:a16="http://schemas.microsoft.com/office/drawing/2014/main" id="{4308C876-A85F-1C68-DA43-DF3EDF1F672B}"/>
                      </a:ext>
                    </a:extLst>
                  </p:cNvPr>
                  <p:cNvSpPr>
                    <a:spLocks noChangeAspect="1" noChangeArrowheads="1"/>
                  </p:cNvSpPr>
                  <p:nvPr/>
                </p:nvSpPr>
                <p:spPr bwMode="auto">
                  <a:xfrm>
                    <a:off x="2173"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2" name="Rectangle 257">
                    <a:extLst>
                      <a:ext uri="{FF2B5EF4-FFF2-40B4-BE49-F238E27FC236}">
                        <a16:creationId xmlns:a16="http://schemas.microsoft.com/office/drawing/2014/main" id="{F3D6A45A-0C29-A6AA-A86A-0C709F328B87}"/>
                      </a:ext>
                    </a:extLst>
                  </p:cNvPr>
                  <p:cNvSpPr>
                    <a:spLocks noChangeAspect="1" noChangeArrowheads="1"/>
                  </p:cNvSpPr>
                  <p:nvPr/>
                </p:nvSpPr>
                <p:spPr bwMode="auto">
                  <a:xfrm>
                    <a:off x="2173"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3" name="Rectangle 258">
                    <a:extLst>
                      <a:ext uri="{FF2B5EF4-FFF2-40B4-BE49-F238E27FC236}">
                        <a16:creationId xmlns:a16="http://schemas.microsoft.com/office/drawing/2014/main" id="{1A59E4FC-21F6-5AAC-DA07-2C7B859224B5}"/>
                      </a:ext>
                    </a:extLst>
                  </p:cNvPr>
                  <p:cNvSpPr>
                    <a:spLocks noChangeAspect="1" noChangeArrowheads="1"/>
                  </p:cNvSpPr>
                  <p:nvPr/>
                </p:nvSpPr>
                <p:spPr bwMode="auto">
                  <a:xfrm>
                    <a:off x="2173"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4" name="Rectangle 259">
                    <a:extLst>
                      <a:ext uri="{FF2B5EF4-FFF2-40B4-BE49-F238E27FC236}">
                        <a16:creationId xmlns:a16="http://schemas.microsoft.com/office/drawing/2014/main" id="{922275D3-3B0D-A2CF-48D0-CE819A5F6274}"/>
                      </a:ext>
                    </a:extLst>
                  </p:cNvPr>
                  <p:cNvSpPr>
                    <a:spLocks noChangeAspect="1" noChangeArrowheads="1"/>
                  </p:cNvSpPr>
                  <p:nvPr/>
                </p:nvSpPr>
                <p:spPr bwMode="auto">
                  <a:xfrm>
                    <a:off x="2173"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5" name="Rectangle 260">
                    <a:extLst>
                      <a:ext uri="{FF2B5EF4-FFF2-40B4-BE49-F238E27FC236}">
                        <a16:creationId xmlns:a16="http://schemas.microsoft.com/office/drawing/2014/main" id="{18E6F13C-0251-672B-CFE5-6D0AC9D490FC}"/>
                      </a:ext>
                    </a:extLst>
                  </p:cNvPr>
                  <p:cNvSpPr>
                    <a:spLocks noChangeAspect="1" noChangeArrowheads="1"/>
                  </p:cNvSpPr>
                  <p:nvPr/>
                </p:nvSpPr>
                <p:spPr bwMode="auto">
                  <a:xfrm>
                    <a:off x="2173"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6" name="Rectangle 261">
                    <a:extLst>
                      <a:ext uri="{FF2B5EF4-FFF2-40B4-BE49-F238E27FC236}">
                        <a16:creationId xmlns:a16="http://schemas.microsoft.com/office/drawing/2014/main" id="{5EC79F7C-EBF5-3AF1-ABE5-75CDC2C99AD1}"/>
                      </a:ext>
                    </a:extLst>
                  </p:cNvPr>
                  <p:cNvSpPr>
                    <a:spLocks noChangeAspect="1" noChangeArrowheads="1"/>
                  </p:cNvSpPr>
                  <p:nvPr/>
                </p:nvSpPr>
                <p:spPr bwMode="auto">
                  <a:xfrm>
                    <a:off x="2173"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7" name="Rectangle 262">
                    <a:extLst>
                      <a:ext uri="{FF2B5EF4-FFF2-40B4-BE49-F238E27FC236}">
                        <a16:creationId xmlns:a16="http://schemas.microsoft.com/office/drawing/2014/main" id="{C351DC6A-357E-75B6-A9BB-A7A59E755002}"/>
                      </a:ext>
                    </a:extLst>
                  </p:cNvPr>
                  <p:cNvSpPr>
                    <a:spLocks noChangeAspect="1" noChangeArrowheads="1"/>
                  </p:cNvSpPr>
                  <p:nvPr/>
                </p:nvSpPr>
                <p:spPr bwMode="auto">
                  <a:xfrm>
                    <a:off x="2173"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8" name="Rectangle 263">
                    <a:extLst>
                      <a:ext uri="{FF2B5EF4-FFF2-40B4-BE49-F238E27FC236}">
                        <a16:creationId xmlns:a16="http://schemas.microsoft.com/office/drawing/2014/main" id="{9C3DCEA3-19C8-D744-256F-FB8107EDE5B6}"/>
                      </a:ext>
                    </a:extLst>
                  </p:cNvPr>
                  <p:cNvSpPr>
                    <a:spLocks noChangeAspect="1" noChangeArrowheads="1"/>
                  </p:cNvSpPr>
                  <p:nvPr/>
                </p:nvSpPr>
                <p:spPr bwMode="auto">
                  <a:xfrm>
                    <a:off x="2173"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9" name="Rectangle 264">
                    <a:extLst>
                      <a:ext uri="{FF2B5EF4-FFF2-40B4-BE49-F238E27FC236}">
                        <a16:creationId xmlns:a16="http://schemas.microsoft.com/office/drawing/2014/main" id="{28A7C8E5-EF12-63C6-6102-118778A680C1}"/>
                      </a:ext>
                    </a:extLst>
                  </p:cNvPr>
                  <p:cNvSpPr>
                    <a:spLocks noChangeAspect="1" noChangeArrowheads="1"/>
                  </p:cNvSpPr>
                  <p:nvPr/>
                </p:nvSpPr>
                <p:spPr bwMode="auto">
                  <a:xfrm>
                    <a:off x="2173"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0" name="Rectangle 265">
                    <a:extLst>
                      <a:ext uri="{FF2B5EF4-FFF2-40B4-BE49-F238E27FC236}">
                        <a16:creationId xmlns:a16="http://schemas.microsoft.com/office/drawing/2014/main" id="{E4C220A4-F006-C86F-6AE0-A9305AD77B2B}"/>
                      </a:ext>
                    </a:extLst>
                  </p:cNvPr>
                  <p:cNvSpPr>
                    <a:spLocks noChangeAspect="1" noChangeArrowheads="1"/>
                  </p:cNvSpPr>
                  <p:nvPr/>
                </p:nvSpPr>
                <p:spPr bwMode="auto">
                  <a:xfrm>
                    <a:off x="2173"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1" name="Rectangle 266">
                    <a:extLst>
                      <a:ext uri="{FF2B5EF4-FFF2-40B4-BE49-F238E27FC236}">
                        <a16:creationId xmlns:a16="http://schemas.microsoft.com/office/drawing/2014/main" id="{417A119D-7A5C-2F12-93D8-B3DE5F3A7455}"/>
                      </a:ext>
                    </a:extLst>
                  </p:cNvPr>
                  <p:cNvSpPr>
                    <a:spLocks noChangeAspect="1" noChangeArrowheads="1"/>
                  </p:cNvSpPr>
                  <p:nvPr/>
                </p:nvSpPr>
                <p:spPr bwMode="auto">
                  <a:xfrm>
                    <a:off x="2173"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2" name="Rectangle 267">
                    <a:extLst>
                      <a:ext uri="{FF2B5EF4-FFF2-40B4-BE49-F238E27FC236}">
                        <a16:creationId xmlns:a16="http://schemas.microsoft.com/office/drawing/2014/main" id="{D21303AF-904F-8030-F6E8-3CDC10F21B05}"/>
                      </a:ext>
                    </a:extLst>
                  </p:cNvPr>
                  <p:cNvSpPr>
                    <a:spLocks noChangeAspect="1" noChangeArrowheads="1"/>
                  </p:cNvSpPr>
                  <p:nvPr/>
                </p:nvSpPr>
                <p:spPr bwMode="auto">
                  <a:xfrm>
                    <a:off x="2173"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3" name="Rectangle 268">
                    <a:extLst>
                      <a:ext uri="{FF2B5EF4-FFF2-40B4-BE49-F238E27FC236}">
                        <a16:creationId xmlns:a16="http://schemas.microsoft.com/office/drawing/2014/main" id="{97FE8D79-B52D-91C3-25A8-983F352D0028}"/>
                      </a:ext>
                    </a:extLst>
                  </p:cNvPr>
                  <p:cNvSpPr>
                    <a:spLocks noChangeAspect="1" noChangeArrowheads="1"/>
                  </p:cNvSpPr>
                  <p:nvPr/>
                </p:nvSpPr>
                <p:spPr bwMode="auto">
                  <a:xfrm>
                    <a:off x="2173"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4" name="Rectangle 269">
                    <a:extLst>
                      <a:ext uri="{FF2B5EF4-FFF2-40B4-BE49-F238E27FC236}">
                        <a16:creationId xmlns:a16="http://schemas.microsoft.com/office/drawing/2014/main" id="{163D5F82-C717-7ABA-603E-69E0B782A2E7}"/>
                      </a:ext>
                    </a:extLst>
                  </p:cNvPr>
                  <p:cNvSpPr>
                    <a:spLocks noChangeAspect="1" noChangeArrowheads="1"/>
                  </p:cNvSpPr>
                  <p:nvPr/>
                </p:nvSpPr>
                <p:spPr bwMode="auto">
                  <a:xfrm>
                    <a:off x="2173"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5" name="Rectangle 270">
                    <a:extLst>
                      <a:ext uri="{FF2B5EF4-FFF2-40B4-BE49-F238E27FC236}">
                        <a16:creationId xmlns:a16="http://schemas.microsoft.com/office/drawing/2014/main" id="{31028A67-2F2B-2168-0E49-AF45CE1F8F57}"/>
                      </a:ext>
                    </a:extLst>
                  </p:cNvPr>
                  <p:cNvSpPr>
                    <a:spLocks noChangeAspect="1" noChangeArrowheads="1"/>
                  </p:cNvSpPr>
                  <p:nvPr/>
                </p:nvSpPr>
                <p:spPr bwMode="auto">
                  <a:xfrm>
                    <a:off x="2173"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6" name="Rectangle 271">
                    <a:extLst>
                      <a:ext uri="{FF2B5EF4-FFF2-40B4-BE49-F238E27FC236}">
                        <a16:creationId xmlns:a16="http://schemas.microsoft.com/office/drawing/2014/main" id="{997BED20-52C2-B87B-77C4-3553A6EE5C63}"/>
                      </a:ext>
                    </a:extLst>
                  </p:cNvPr>
                  <p:cNvSpPr>
                    <a:spLocks noChangeAspect="1" noChangeArrowheads="1"/>
                  </p:cNvSpPr>
                  <p:nvPr/>
                </p:nvSpPr>
                <p:spPr bwMode="auto">
                  <a:xfrm>
                    <a:off x="2173"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7" name="Rectangle 272">
                    <a:extLst>
                      <a:ext uri="{FF2B5EF4-FFF2-40B4-BE49-F238E27FC236}">
                        <a16:creationId xmlns:a16="http://schemas.microsoft.com/office/drawing/2014/main" id="{D7E63407-43C0-0B16-22DF-FA730FBE7DE4}"/>
                      </a:ext>
                    </a:extLst>
                  </p:cNvPr>
                  <p:cNvSpPr>
                    <a:spLocks noChangeAspect="1" noChangeArrowheads="1"/>
                  </p:cNvSpPr>
                  <p:nvPr/>
                </p:nvSpPr>
                <p:spPr bwMode="auto">
                  <a:xfrm>
                    <a:off x="2173"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8" name="Rectangle 273">
                    <a:extLst>
                      <a:ext uri="{FF2B5EF4-FFF2-40B4-BE49-F238E27FC236}">
                        <a16:creationId xmlns:a16="http://schemas.microsoft.com/office/drawing/2014/main" id="{8318FAF4-A73B-2BAC-33C8-354CC12F9A6F}"/>
                      </a:ext>
                    </a:extLst>
                  </p:cNvPr>
                  <p:cNvSpPr>
                    <a:spLocks noChangeAspect="1" noChangeArrowheads="1"/>
                  </p:cNvSpPr>
                  <p:nvPr/>
                </p:nvSpPr>
                <p:spPr bwMode="auto">
                  <a:xfrm>
                    <a:off x="2173"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9" name="Rectangle 274">
                    <a:extLst>
                      <a:ext uri="{FF2B5EF4-FFF2-40B4-BE49-F238E27FC236}">
                        <a16:creationId xmlns:a16="http://schemas.microsoft.com/office/drawing/2014/main" id="{967D46F0-5B55-465C-8C8F-7385E5532567}"/>
                      </a:ext>
                    </a:extLst>
                  </p:cNvPr>
                  <p:cNvSpPr>
                    <a:spLocks noChangeAspect="1" noChangeArrowheads="1"/>
                  </p:cNvSpPr>
                  <p:nvPr/>
                </p:nvSpPr>
                <p:spPr bwMode="auto">
                  <a:xfrm>
                    <a:off x="2173"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0" name="Rectangle 275">
                    <a:extLst>
                      <a:ext uri="{FF2B5EF4-FFF2-40B4-BE49-F238E27FC236}">
                        <a16:creationId xmlns:a16="http://schemas.microsoft.com/office/drawing/2014/main" id="{DBBB6D78-43A6-2E4C-9295-6578372B3766}"/>
                      </a:ext>
                    </a:extLst>
                  </p:cNvPr>
                  <p:cNvSpPr>
                    <a:spLocks noChangeAspect="1" noChangeArrowheads="1"/>
                  </p:cNvSpPr>
                  <p:nvPr/>
                </p:nvSpPr>
                <p:spPr bwMode="auto">
                  <a:xfrm>
                    <a:off x="2173"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1" name="Rectangle 276">
                    <a:extLst>
                      <a:ext uri="{FF2B5EF4-FFF2-40B4-BE49-F238E27FC236}">
                        <a16:creationId xmlns:a16="http://schemas.microsoft.com/office/drawing/2014/main" id="{8D378F64-2528-9B75-6E18-C5634D6B974A}"/>
                      </a:ext>
                    </a:extLst>
                  </p:cNvPr>
                  <p:cNvSpPr>
                    <a:spLocks noChangeAspect="1" noChangeArrowheads="1"/>
                  </p:cNvSpPr>
                  <p:nvPr/>
                </p:nvSpPr>
                <p:spPr bwMode="auto">
                  <a:xfrm>
                    <a:off x="2173"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2" name="Rectangle 277">
                    <a:extLst>
                      <a:ext uri="{FF2B5EF4-FFF2-40B4-BE49-F238E27FC236}">
                        <a16:creationId xmlns:a16="http://schemas.microsoft.com/office/drawing/2014/main" id="{8A52A56C-1AF3-E987-B22F-8689FF4690A5}"/>
                      </a:ext>
                    </a:extLst>
                  </p:cNvPr>
                  <p:cNvSpPr>
                    <a:spLocks noChangeAspect="1" noChangeArrowheads="1"/>
                  </p:cNvSpPr>
                  <p:nvPr/>
                </p:nvSpPr>
                <p:spPr bwMode="auto">
                  <a:xfrm>
                    <a:off x="2173"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3" name="Rectangle 278">
                    <a:extLst>
                      <a:ext uri="{FF2B5EF4-FFF2-40B4-BE49-F238E27FC236}">
                        <a16:creationId xmlns:a16="http://schemas.microsoft.com/office/drawing/2014/main" id="{41432605-F8B2-3229-2705-02CD61705228}"/>
                      </a:ext>
                    </a:extLst>
                  </p:cNvPr>
                  <p:cNvSpPr>
                    <a:spLocks noChangeAspect="1" noChangeArrowheads="1"/>
                  </p:cNvSpPr>
                  <p:nvPr/>
                </p:nvSpPr>
                <p:spPr bwMode="auto">
                  <a:xfrm>
                    <a:off x="2173"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4" name="Rectangle 279">
                    <a:extLst>
                      <a:ext uri="{FF2B5EF4-FFF2-40B4-BE49-F238E27FC236}">
                        <a16:creationId xmlns:a16="http://schemas.microsoft.com/office/drawing/2014/main" id="{E5F1CD5D-7782-CDD8-10E7-40AAA08C80E6}"/>
                      </a:ext>
                    </a:extLst>
                  </p:cNvPr>
                  <p:cNvSpPr>
                    <a:spLocks noChangeAspect="1" noChangeArrowheads="1"/>
                  </p:cNvSpPr>
                  <p:nvPr/>
                </p:nvSpPr>
                <p:spPr bwMode="auto">
                  <a:xfrm>
                    <a:off x="2173"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5" name="Rectangle 280">
                    <a:extLst>
                      <a:ext uri="{FF2B5EF4-FFF2-40B4-BE49-F238E27FC236}">
                        <a16:creationId xmlns:a16="http://schemas.microsoft.com/office/drawing/2014/main" id="{ABD5C492-3C34-357A-0DB9-E649F3CC21EB}"/>
                      </a:ext>
                    </a:extLst>
                  </p:cNvPr>
                  <p:cNvSpPr>
                    <a:spLocks noChangeAspect="1" noChangeArrowheads="1"/>
                  </p:cNvSpPr>
                  <p:nvPr/>
                </p:nvSpPr>
                <p:spPr bwMode="auto">
                  <a:xfrm>
                    <a:off x="2173"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6" name="Rectangle 281">
                    <a:extLst>
                      <a:ext uri="{FF2B5EF4-FFF2-40B4-BE49-F238E27FC236}">
                        <a16:creationId xmlns:a16="http://schemas.microsoft.com/office/drawing/2014/main" id="{5BA51641-BF04-D856-2BFB-1562A9635975}"/>
                      </a:ext>
                    </a:extLst>
                  </p:cNvPr>
                  <p:cNvSpPr>
                    <a:spLocks noChangeAspect="1" noChangeArrowheads="1"/>
                  </p:cNvSpPr>
                  <p:nvPr/>
                </p:nvSpPr>
                <p:spPr bwMode="auto">
                  <a:xfrm>
                    <a:off x="2173"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7" name="Rectangle 282">
                    <a:extLst>
                      <a:ext uri="{FF2B5EF4-FFF2-40B4-BE49-F238E27FC236}">
                        <a16:creationId xmlns:a16="http://schemas.microsoft.com/office/drawing/2014/main" id="{5FC56B5C-FD03-0C83-F782-9E04D9FDC547}"/>
                      </a:ext>
                    </a:extLst>
                  </p:cNvPr>
                  <p:cNvSpPr>
                    <a:spLocks noChangeAspect="1" noChangeArrowheads="1"/>
                  </p:cNvSpPr>
                  <p:nvPr/>
                </p:nvSpPr>
                <p:spPr bwMode="auto">
                  <a:xfrm>
                    <a:off x="2173"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8" name="Rectangle 283">
                    <a:extLst>
                      <a:ext uri="{FF2B5EF4-FFF2-40B4-BE49-F238E27FC236}">
                        <a16:creationId xmlns:a16="http://schemas.microsoft.com/office/drawing/2014/main" id="{6B42CE41-B3A2-8BE3-E8A1-8A7FDBF0C120}"/>
                      </a:ext>
                    </a:extLst>
                  </p:cNvPr>
                  <p:cNvSpPr>
                    <a:spLocks noChangeAspect="1" noChangeArrowheads="1"/>
                  </p:cNvSpPr>
                  <p:nvPr/>
                </p:nvSpPr>
                <p:spPr bwMode="auto">
                  <a:xfrm>
                    <a:off x="2173"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9" name="Rectangle 284">
                    <a:extLst>
                      <a:ext uri="{FF2B5EF4-FFF2-40B4-BE49-F238E27FC236}">
                        <a16:creationId xmlns:a16="http://schemas.microsoft.com/office/drawing/2014/main" id="{9519E519-7022-8991-81A6-E7179FC72019}"/>
                      </a:ext>
                    </a:extLst>
                  </p:cNvPr>
                  <p:cNvSpPr>
                    <a:spLocks noChangeAspect="1" noChangeArrowheads="1"/>
                  </p:cNvSpPr>
                  <p:nvPr/>
                </p:nvSpPr>
                <p:spPr bwMode="auto">
                  <a:xfrm>
                    <a:off x="2173"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0" name="Rectangle 285">
                    <a:extLst>
                      <a:ext uri="{FF2B5EF4-FFF2-40B4-BE49-F238E27FC236}">
                        <a16:creationId xmlns:a16="http://schemas.microsoft.com/office/drawing/2014/main" id="{1A5CC55B-71B1-8A99-170C-31CA266E8EBD}"/>
                      </a:ext>
                    </a:extLst>
                  </p:cNvPr>
                  <p:cNvSpPr>
                    <a:spLocks noChangeAspect="1" noChangeArrowheads="1"/>
                  </p:cNvSpPr>
                  <p:nvPr/>
                </p:nvSpPr>
                <p:spPr bwMode="auto">
                  <a:xfrm>
                    <a:off x="2173"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1" name="Rectangle 286">
                    <a:extLst>
                      <a:ext uri="{FF2B5EF4-FFF2-40B4-BE49-F238E27FC236}">
                        <a16:creationId xmlns:a16="http://schemas.microsoft.com/office/drawing/2014/main" id="{10D32611-203B-EDA8-24F4-F331F9AECFD8}"/>
                      </a:ext>
                    </a:extLst>
                  </p:cNvPr>
                  <p:cNvSpPr>
                    <a:spLocks noChangeAspect="1" noChangeArrowheads="1"/>
                  </p:cNvSpPr>
                  <p:nvPr/>
                </p:nvSpPr>
                <p:spPr bwMode="auto">
                  <a:xfrm>
                    <a:off x="2173"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2" name="Rectangle 287">
                    <a:extLst>
                      <a:ext uri="{FF2B5EF4-FFF2-40B4-BE49-F238E27FC236}">
                        <a16:creationId xmlns:a16="http://schemas.microsoft.com/office/drawing/2014/main" id="{3B177F80-33B5-F232-64DB-EDEE06E933B0}"/>
                      </a:ext>
                    </a:extLst>
                  </p:cNvPr>
                  <p:cNvSpPr>
                    <a:spLocks noChangeAspect="1" noChangeArrowheads="1"/>
                  </p:cNvSpPr>
                  <p:nvPr/>
                </p:nvSpPr>
                <p:spPr bwMode="auto">
                  <a:xfrm>
                    <a:off x="2173"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3" name="Rectangle 288">
                    <a:extLst>
                      <a:ext uri="{FF2B5EF4-FFF2-40B4-BE49-F238E27FC236}">
                        <a16:creationId xmlns:a16="http://schemas.microsoft.com/office/drawing/2014/main" id="{744A1C6F-B598-1FB9-6200-DDE96BA1F7F9}"/>
                      </a:ext>
                    </a:extLst>
                  </p:cNvPr>
                  <p:cNvSpPr>
                    <a:spLocks noChangeAspect="1" noChangeArrowheads="1"/>
                  </p:cNvSpPr>
                  <p:nvPr/>
                </p:nvSpPr>
                <p:spPr bwMode="auto">
                  <a:xfrm>
                    <a:off x="2173"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4" name="Rectangle 289">
                    <a:extLst>
                      <a:ext uri="{FF2B5EF4-FFF2-40B4-BE49-F238E27FC236}">
                        <a16:creationId xmlns:a16="http://schemas.microsoft.com/office/drawing/2014/main" id="{6ADA8F25-DF57-9B2A-E6B7-B511D1293594}"/>
                      </a:ext>
                    </a:extLst>
                  </p:cNvPr>
                  <p:cNvSpPr>
                    <a:spLocks noChangeAspect="1" noChangeArrowheads="1"/>
                  </p:cNvSpPr>
                  <p:nvPr/>
                </p:nvSpPr>
                <p:spPr bwMode="auto">
                  <a:xfrm>
                    <a:off x="2173"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5" name="Rectangle 290">
                    <a:extLst>
                      <a:ext uri="{FF2B5EF4-FFF2-40B4-BE49-F238E27FC236}">
                        <a16:creationId xmlns:a16="http://schemas.microsoft.com/office/drawing/2014/main" id="{0CA1D450-8856-7341-BC01-1BBF5B1A6B48}"/>
                      </a:ext>
                    </a:extLst>
                  </p:cNvPr>
                  <p:cNvSpPr>
                    <a:spLocks noChangeAspect="1" noChangeArrowheads="1"/>
                  </p:cNvSpPr>
                  <p:nvPr/>
                </p:nvSpPr>
                <p:spPr bwMode="auto">
                  <a:xfrm>
                    <a:off x="2173"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6" name="Rectangle 291">
                    <a:extLst>
                      <a:ext uri="{FF2B5EF4-FFF2-40B4-BE49-F238E27FC236}">
                        <a16:creationId xmlns:a16="http://schemas.microsoft.com/office/drawing/2014/main" id="{C3257E73-F4A1-74B9-30BB-11E4C961F92D}"/>
                      </a:ext>
                    </a:extLst>
                  </p:cNvPr>
                  <p:cNvSpPr>
                    <a:spLocks noChangeAspect="1" noChangeArrowheads="1"/>
                  </p:cNvSpPr>
                  <p:nvPr/>
                </p:nvSpPr>
                <p:spPr bwMode="auto">
                  <a:xfrm>
                    <a:off x="2173"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7" name="Rectangle 292">
                    <a:extLst>
                      <a:ext uri="{FF2B5EF4-FFF2-40B4-BE49-F238E27FC236}">
                        <a16:creationId xmlns:a16="http://schemas.microsoft.com/office/drawing/2014/main" id="{7D19C9FF-69BE-D4E4-2B36-75CBF62C8CC9}"/>
                      </a:ext>
                    </a:extLst>
                  </p:cNvPr>
                  <p:cNvSpPr>
                    <a:spLocks noChangeAspect="1" noChangeArrowheads="1"/>
                  </p:cNvSpPr>
                  <p:nvPr/>
                </p:nvSpPr>
                <p:spPr bwMode="auto">
                  <a:xfrm>
                    <a:off x="2173"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8" name="Rectangle 293">
                    <a:extLst>
                      <a:ext uri="{FF2B5EF4-FFF2-40B4-BE49-F238E27FC236}">
                        <a16:creationId xmlns:a16="http://schemas.microsoft.com/office/drawing/2014/main" id="{101AF464-457D-1A08-B42F-32B51986AAD6}"/>
                      </a:ext>
                    </a:extLst>
                  </p:cNvPr>
                  <p:cNvSpPr>
                    <a:spLocks noChangeAspect="1" noChangeArrowheads="1"/>
                  </p:cNvSpPr>
                  <p:nvPr/>
                </p:nvSpPr>
                <p:spPr bwMode="auto">
                  <a:xfrm>
                    <a:off x="2173"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9" name="Rectangle 294">
                    <a:extLst>
                      <a:ext uri="{FF2B5EF4-FFF2-40B4-BE49-F238E27FC236}">
                        <a16:creationId xmlns:a16="http://schemas.microsoft.com/office/drawing/2014/main" id="{E6518921-2AF5-A494-1D22-DF82948AB7DD}"/>
                      </a:ext>
                    </a:extLst>
                  </p:cNvPr>
                  <p:cNvSpPr>
                    <a:spLocks noChangeAspect="1" noChangeArrowheads="1"/>
                  </p:cNvSpPr>
                  <p:nvPr/>
                </p:nvSpPr>
                <p:spPr bwMode="auto">
                  <a:xfrm>
                    <a:off x="2173"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0" name="Rectangle 295">
                    <a:extLst>
                      <a:ext uri="{FF2B5EF4-FFF2-40B4-BE49-F238E27FC236}">
                        <a16:creationId xmlns:a16="http://schemas.microsoft.com/office/drawing/2014/main" id="{3F227F68-06C1-61BC-7F4D-8E6B9FB56343}"/>
                      </a:ext>
                    </a:extLst>
                  </p:cNvPr>
                  <p:cNvSpPr>
                    <a:spLocks noChangeAspect="1" noChangeArrowheads="1"/>
                  </p:cNvSpPr>
                  <p:nvPr/>
                </p:nvSpPr>
                <p:spPr bwMode="auto">
                  <a:xfrm>
                    <a:off x="2173"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1" name="Rectangle 296">
                    <a:extLst>
                      <a:ext uri="{FF2B5EF4-FFF2-40B4-BE49-F238E27FC236}">
                        <a16:creationId xmlns:a16="http://schemas.microsoft.com/office/drawing/2014/main" id="{B69604D0-F0BB-9483-F504-AABDEC3BA5D0}"/>
                      </a:ext>
                    </a:extLst>
                  </p:cNvPr>
                  <p:cNvSpPr>
                    <a:spLocks noChangeAspect="1" noChangeArrowheads="1"/>
                  </p:cNvSpPr>
                  <p:nvPr/>
                </p:nvSpPr>
                <p:spPr bwMode="auto">
                  <a:xfrm>
                    <a:off x="2173"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2" name="Rectangle 297">
                    <a:extLst>
                      <a:ext uri="{FF2B5EF4-FFF2-40B4-BE49-F238E27FC236}">
                        <a16:creationId xmlns:a16="http://schemas.microsoft.com/office/drawing/2014/main" id="{C452638F-0929-1D01-C766-5AF4DB4FD343}"/>
                      </a:ext>
                    </a:extLst>
                  </p:cNvPr>
                  <p:cNvSpPr>
                    <a:spLocks noChangeAspect="1" noChangeArrowheads="1"/>
                  </p:cNvSpPr>
                  <p:nvPr/>
                </p:nvSpPr>
                <p:spPr bwMode="auto">
                  <a:xfrm>
                    <a:off x="2173"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3" name="Rectangle 298">
                    <a:extLst>
                      <a:ext uri="{FF2B5EF4-FFF2-40B4-BE49-F238E27FC236}">
                        <a16:creationId xmlns:a16="http://schemas.microsoft.com/office/drawing/2014/main" id="{E8A23621-B02A-AE51-6853-79F228C0AE99}"/>
                      </a:ext>
                    </a:extLst>
                  </p:cNvPr>
                  <p:cNvSpPr>
                    <a:spLocks noChangeAspect="1" noChangeArrowheads="1"/>
                  </p:cNvSpPr>
                  <p:nvPr/>
                </p:nvSpPr>
                <p:spPr bwMode="auto">
                  <a:xfrm>
                    <a:off x="2173"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4" name="Rectangle 299">
                    <a:extLst>
                      <a:ext uri="{FF2B5EF4-FFF2-40B4-BE49-F238E27FC236}">
                        <a16:creationId xmlns:a16="http://schemas.microsoft.com/office/drawing/2014/main" id="{DDD5B92A-901D-EB1E-67FB-ADE9CC33925C}"/>
                      </a:ext>
                    </a:extLst>
                  </p:cNvPr>
                  <p:cNvSpPr>
                    <a:spLocks noChangeAspect="1" noChangeArrowheads="1"/>
                  </p:cNvSpPr>
                  <p:nvPr/>
                </p:nvSpPr>
                <p:spPr bwMode="auto">
                  <a:xfrm>
                    <a:off x="2173"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5" name="Rectangle 300">
                    <a:extLst>
                      <a:ext uri="{FF2B5EF4-FFF2-40B4-BE49-F238E27FC236}">
                        <a16:creationId xmlns:a16="http://schemas.microsoft.com/office/drawing/2014/main" id="{7C501FDF-850C-6549-5733-74FF8273C1F3}"/>
                      </a:ext>
                    </a:extLst>
                  </p:cNvPr>
                  <p:cNvSpPr>
                    <a:spLocks noChangeAspect="1" noChangeArrowheads="1"/>
                  </p:cNvSpPr>
                  <p:nvPr/>
                </p:nvSpPr>
                <p:spPr bwMode="auto">
                  <a:xfrm>
                    <a:off x="2173"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6" name="Rectangle 301">
                    <a:extLst>
                      <a:ext uri="{FF2B5EF4-FFF2-40B4-BE49-F238E27FC236}">
                        <a16:creationId xmlns:a16="http://schemas.microsoft.com/office/drawing/2014/main" id="{58060F8D-8C9C-BEB6-9E7B-4CBA395C115C}"/>
                      </a:ext>
                    </a:extLst>
                  </p:cNvPr>
                  <p:cNvSpPr>
                    <a:spLocks noChangeAspect="1" noChangeArrowheads="1"/>
                  </p:cNvSpPr>
                  <p:nvPr/>
                </p:nvSpPr>
                <p:spPr bwMode="auto">
                  <a:xfrm>
                    <a:off x="2173"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7" name="Rectangle 302">
                    <a:extLst>
                      <a:ext uri="{FF2B5EF4-FFF2-40B4-BE49-F238E27FC236}">
                        <a16:creationId xmlns:a16="http://schemas.microsoft.com/office/drawing/2014/main" id="{F37139BE-72D3-3CD7-CE9C-0F7E2698994D}"/>
                      </a:ext>
                    </a:extLst>
                  </p:cNvPr>
                  <p:cNvSpPr>
                    <a:spLocks noChangeAspect="1" noChangeArrowheads="1"/>
                  </p:cNvSpPr>
                  <p:nvPr/>
                </p:nvSpPr>
                <p:spPr bwMode="auto">
                  <a:xfrm>
                    <a:off x="2173"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8" name="Rectangle 303">
                    <a:extLst>
                      <a:ext uri="{FF2B5EF4-FFF2-40B4-BE49-F238E27FC236}">
                        <a16:creationId xmlns:a16="http://schemas.microsoft.com/office/drawing/2014/main" id="{DF7AE4FC-A4D1-43D1-5C39-3CFEE66E619A}"/>
                      </a:ext>
                    </a:extLst>
                  </p:cNvPr>
                  <p:cNvSpPr>
                    <a:spLocks noChangeAspect="1" noChangeArrowheads="1"/>
                  </p:cNvSpPr>
                  <p:nvPr/>
                </p:nvSpPr>
                <p:spPr bwMode="auto">
                  <a:xfrm>
                    <a:off x="2173"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9" name="Rectangle 304">
                    <a:extLst>
                      <a:ext uri="{FF2B5EF4-FFF2-40B4-BE49-F238E27FC236}">
                        <a16:creationId xmlns:a16="http://schemas.microsoft.com/office/drawing/2014/main" id="{1C37CB3F-F96A-A324-D8C3-9FF222A9533B}"/>
                      </a:ext>
                    </a:extLst>
                  </p:cNvPr>
                  <p:cNvSpPr>
                    <a:spLocks noChangeAspect="1" noChangeArrowheads="1"/>
                  </p:cNvSpPr>
                  <p:nvPr/>
                </p:nvSpPr>
                <p:spPr bwMode="auto">
                  <a:xfrm>
                    <a:off x="2173"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0" name="Rectangle 305">
                    <a:extLst>
                      <a:ext uri="{FF2B5EF4-FFF2-40B4-BE49-F238E27FC236}">
                        <a16:creationId xmlns:a16="http://schemas.microsoft.com/office/drawing/2014/main" id="{C699DE03-CAB6-7026-4F9B-8BF6B3191BFC}"/>
                      </a:ext>
                    </a:extLst>
                  </p:cNvPr>
                  <p:cNvSpPr>
                    <a:spLocks noChangeAspect="1" noChangeArrowheads="1"/>
                  </p:cNvSpPr>
                  <p:nvPr/>
                </p:nvSpPr>
                <p:spPr bwMode="auto">
                  <a:xfrm>
                    <a:off x="2173"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1" name="Rectangle 306">
                    <a:extLst>
                      <a:ext uri="{FF2B5EF4-FFF2-40B4-BE49-F238E27FC236}">
                        <a16:creationId xmlns:a16="http://schemas.microsoft.com/office/drawing/2014/main" id="{5CF9DA8A-695A-3244-FC7D-622BDFF249FF}"/>
                      </a:ext>
                    </a:extLst>
                  </p:cNvPr>
                  <p:cNvSpPr>
                    <a:spLocks noChangeAspect="1" noChangeArrowheads="1"/>
                  </p:cNvSpPr>
                  <p:nvPr/>
                </p:nvSpPr>
                <p:spPr bwMode="auto">
                  <a:xfrm>
                    <a:off x="2173"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2" name="Rectangle 307">
                    <a:extLst>
                      <a:ext uri="{FF2B5EF4-FFF2-40B4-BE49-F238E27FC236}">
                        <a16:creationId xmlns:a16="http://schemas.microsoft.com/office/drawing/2014/main" id="{2D7A2342-19A6-CDF3-F3BF-CEDCC6F9F994}"/>
                      </a:ext>
                    </a:extLst>
                  </p:cNvPr>
                  <p:cNvSpPr>
                    <a:spLocks noChangeAspect="1" noChangeArrowheads="1"/>
                  </p:cNvSpPr>
                  <p:nvPr/>
                </p:nvSpPr>
                <p:spPr bwMode="auto">
                  <a:xfrm>
                    <a:off x="2173"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3" name="Rectangle 308">
                    <a:extLst>
                      <a:ext uri="{FF2B5EF4-FFF2-40B4-BE49-F238E27FC236}">
                        <a16:creationId xmlns:a16="http://schemas.microsoft.com/office/drawing/2014/main" id="{4D403839-4382-C7FC-CFEC-9D503EDCE3E6}"/>
                      </a:ext>
                    </a:extLst>
                  </p:cNvPr>
                  <p:cNvSpPr>
                    <a:spLocks noChangeAspect="1" noChangeArrowheads="1"/>
                  </p:cNvSpPr>
                  <p:nvPr/>
                </p:nvSpPr>
                <p:spPr bwMode="auto">
                  <a:xfrm>
                    <a:off x="2173"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4" name="Rectangle 309">
                    <a:extLst>
                      <a:ext uri="{FF2B5EF4-FFF2-40B4-BE49-F238E27FC236}">
                        <a16:creationId xmlns:a16="http://schemas.microsoft.com/office/drawing/2014/main" id="{9D504D23-F0B1-D17B-4C08-C8EAB7995CF8}"/>
                      </a:ext>
                    </a:extLst>
                  </p:cNvPr>
                  <p:cNvSpPr>
                    <a:spLocks noChangeAspect="1" noChangeArrowheads="1"/>
                  </p:cNvSpPr>
                  <p:nvPr/>
                </p:nvSpPr>
                <p:spPr bwMode="auto">
                  <a:xfrm>
                    <a:off x="2173"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5" name="Rectangle 310">
                    <a:extLst>
                      <a:ext uri="{FF2B5EF4-FFF2-40B4-BE49-F238E27FC236}">
                        <a16:creationId xmlns:a16="http://schemas.microsoft.com/office/drawing/2014/main" id="{4FFA1CB7-EE2C-D6E7-DED8-6FC0F03D6707}"/>
                      </a:ext>
                    </a:extLst>
                  </p:cNvPr>
                  <p:cNvSpPr>
                    <a:spLocks noChangeAspect="1" noChangeArrowheads="1"/>
                  </p:cNvSpPr>
                  <p:nvPr/>
                </p:nvSpPr>
                <p:spPr bwMode="auto">
                  <a:xfrm>
                    <a:off x="2173"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6" name="Rectangle 311">
                    <a:extLst>
                      <a:ext uri="{FF2B5EF4-FFF2-40B4-BE49-F238E27FC236}">
                        <a16:creationId xmlns:a16="http://schemas.microsoft.com/office/drawing/2014/main" id="{45B20E79-268A-F642-BD15-0E5724A95AC2}"/>
                      </a:ext>
                    </a:extLst>
                  </p:cNvPr>
                  <p:cNvSpPr>
                    <a:spLocks noChangeAspect="1" noChangeArrowheads="1"/>
                  </p:cNvSpPr>
                  <p:nvPr/>
                </p:nvSpPr>
                <p:spPr bwMode="auto">
                  <a:xfrm>
                    <a:off x="2173"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7" name="Rectangle 312">
                    <a:extLst>
                      <a:ext uri="{FF2B5EF4-FFF2-40B4-BE49-F238E27FC236}">
                        <a16:creationId xmlns:a16="http://schemas.microsoft.com/office/drawing/2014/main" id="{3783E97C-6E6C-BE45-2B83-3531D802226D}"/>
                      </a:ext>
                    </a:extLst>
                  </p:cNvPr>
                  <p:cNvSpPr>
                    <a:spLocks noChangeAspect="1" noChangeArrowheads="1"/>
                  </p:cNvSpPr>
                  <p:nvPr/>
                </p:nvSpPr>
                <p:spPr bwMode="auto">
                  <a:xfrm>
                    <a:off x="2173"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8" name="Rectangle 313">
                    <a:extLst>
                      <a:ext uri="{FF2B5EF4-FFF2-40B4-BE49-F238E27FC236}">
                        <a16:creationId xmlns:a16="http://schemas.microsoft.com/office/drawing/2014/main" id="{3A854CC1-5156-F3A0-F27E-9D0C1183896D}"/>
                      </a:ext>
                    </a:extLst>
                  </p:cNvPr>
                  <p:cNvSpPr>
                    <a:spLocks noChangeAspect="1" noChangeArrowheads="1"/>
                  </p:cNvSpPr>
                  <p:nvPr/>
                </p:nvSpPr>
                <p:spPr bwMode="auto">
                  <a:xfrm>
                    <a:off x="2173"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9" name="Rectangle 314">
                    <a:extLst>
                      <a:ext uri="{FF2B5EF4-FFF2-40B4-BE49-F238E27FC236}">
                        <a16:creationId xmlns:a16="http://schemas.microsoft.com/office/drawing/2014/main" id="{2F4A1ED2-DB13-BEE4-B296-C51216F2E909}"/>
                      </a:ext>
                    </a:extLst>
                  </p:cNvPr>
                  <p:cNvSpPr>
                    <a:spLocks noChangeAspect="1" noChangeArrowheads="1"/>
                  </p:cNvSpPr>
                  <p:nvPr/>
                </p:nvSpPr>
                <p:spPr bwMode="auto">
                  <a:xfrm>
                    <a:off x="2173"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0" name="Rectangle 315">
                    <a:extLst>
                      <a:ext uri="{FF2B5EF4-FFF2-40B4-BE49-F238E27FC236}">
                        <a16:creationId xmlns:a16="http://schemas.microsoft.com/office/drawing/2014/main" id="{B4C5F5FC-6453-5D60-213E-78857901776D}"/>
                      </a:ext>
                    </a:extLst>
                  </p:cNvPr>
                  <p:cNvSpPr>
                    <a:spLocks noChangeAspect="1" noChangeArrowheads="1"/>
                  </p:cNvSpPr>
                  <p:nvPr/>
                </p:nvSpPr>
                <p:spPr bwMode="auto">
                  <a:xfrm>
                    <a:off x="2173"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1" name="Rectangle 316">
                    <a:extLst>
                      <a:ext uri="{FF2B5EF4-FFF2-40B4-BE49-F238E27FC236}">
                        <a16:creationId xmlns:a16="http://schemas.microsoft.com/office/drawing/2014/main" id="{A0E2AA39-C21F-AC15-CB6C-AD880A46A17B}"/>
                      </a:ext>
                    </a:extLst>
                  </p:cNvPr>
                  <p:cNvSpPr>
                    <a:spLocks noChangeAspect="1" noChangeArrowheads="1"/>
                  </p:cNvSpPr>
                  <p:nvPr/>
                </p:nvSpPr>
                <p:spPr bwMode="auto">
                  <a:xfrm>
                    <a:off x="2173"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2" name="Rectangle 317">
                    <a:extLst>
                      <a:ext uri="{FF2B5EF4-FFF2-40B4-BE49-F238E27FC236}">
                        <a16:creationId xmlns:a16="http://schemas.microsoft.com/office/drawing/2014/main" id="{26219893-85C9-31CE-CD96-6A1A0C9F6A8C}"/>
                      </a:ext>
                    </a:extLst>
                  </p:cNvPr>
                  <p:cNvSpPr>
                    <a:spLocks noChangeAspect="1" noChangeArrowheads="1"/>
                  </p:cNvSpPr>
                  <p:nvPr/>
                </p:nvSpPr>
                <p:spPr bwMode="auto">
                  <a:xfrm>
                    <a:off x="2173"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3" name="Rectangle 318">
                    <a:extLst>
                      <a:ext uri="{FF2B5EF4-FFF2-40B4-BE49-F238E27FC236}">
                        <a16:creationId xmlns:a16="http://schemas.microsoft.com/office/drawing/2014/main" id="{968B5990-664E-A0A5-9906-5A354D287A2E}"/>
                      </a:ext>
                    </a:extLst>
                  </p:cNvPr>
                  <p:cNvSpPr>
                    <a:spLocks noChangeAspect="1" noChangeArrowheads="1"/>
                  </p:cNvSpPr>
                  <p:nvPr/>
                </p:nvSpPr>
                <p:spPr bwMode="auto">
                  <a:xfrm>
                    <a:off x="2173"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4" name="Rectangle 319">
                    <a:extLst>
                      <a:ext uri="{FF2B5EF4-FFF2-40B4-BE49-F238E27FC236}">
                        <a16:creationId xmlns:a16="http://schemas.microsoft.com/office/drawing/2014/main" id="{77427F1D-F59E-C2C9-D8C1-1D1C1366614E}"/>
                      </a:ext>
                    </a:extLst>
                  </p:cNvPr>
                  <p:cNvSpPr>
                    <a:spLocks noChangeAspect="1" noChangeArrowheads="1"/>
                  </p:cNvSpPr>
                  <p:nvPr/>
                </p:nvSpPr>
                <p:spPr bwMode="auto">
                  <a:xfrm>
                    <a:off x="2173"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5" name="Rectangle 320">
                    <a:extLst>
                      <a:ext uri="{FF2B5EF4-FFF2-40B4-BE49-F238E27FC236}">
                        <a16:creationId xmlns:a16="http://schemas.microsoft.com/office/drawing/2014/main" id="{32B07E69-6D63-E72B-0E4A-E569435C4E29}"/>
                      </a:ext>
                    </a:extLst>
                  </p:cNvPr>
                  <p:cNvSpPr>
                    <a:spLocks noChangeAspect="1" noChangeArrowheads="1"/>
                  </p:cNvSpPr>
                  <p:nvPr/>
                </p:nvSpPr>
                <p:spPr bwMode="auto">
                  <a:xfrm>
                    <a:off x="2173"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6" name="Rectangle 321">
                    <a:extLst>
                      <a:ext uri="{FF2B5EF4-FFF2-40B4-BE49-F238E27FC236}">
                        <a16:creationId xmlns:a16="http://schemas.microsoft.com/office/drawing/2014/main" id="{84764628-302B-A8C5-B10F-F03F004B5143}"/>
                      </a:ext>
                    </a:extLst>
                  </p:cNvPr>
                  <p:cNvSpPr>
                    <a:spLocks noChangeAspect="1" noChangeArrowheads="1"/>
                  </p:cNvSpPr>
                  <p:nvPr/>
                </p:nvSpPr>
                <p:spPr bwMode="auto">
                  <a:xfrm>
                    <a:off x="2173"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7" name="Rectangle 322">
                    <a:extLst>
                      <a:ext uri="{FF2B5EF4-FFF2-40B4-BE49-F238E27FC236}">
                        <a16:creationId xmlns:a16="http://schemas.microsoft.com/office/drawing/2014/main" id="{98FA79F5-AA58-34EC-9D4D-DDD89371B9B1}"/>
                      </a:ext>
                    </a:extLst>
                  </p:cNvPr>
                  <p:cNvSpPr>
                    <a:spLocks noChangeAspect="1" noChangeArrowheads="1"/>
                  </p:cNvSpPr>
                  <p:nvPr/>
                </p:nvSpPr>
                <p:spPr bwMode="auto">
                  <a:xfrm>
                    <a:off x="2173"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8" name="Rectangle 323">
                    <a:extLst>
                      <a:ext uri="{FF2B5EF4-FFF2-40B4-BE49-F238E27FC236}">
                        <a16:creationId xmlns:a16="http://schemas.microsoft.com/office/drawing/2014/main" id="{B95CD674-21BD-07D3-CC71-F056EF2D16C6}"/>
                      </a:ext>
                    </a:extLst>
                  </p:cNvPr>
                  <p:cNvSpPr>
                    <a:spLocks noChangeAspect="1" noChangeArrowheads="1"/>
                  </p:cNvSpPr>
                  <p:nvPr/>
                </p:nvSpPr>
                <p:spPr bwMode="auto">
                  <a:xfrm>
                    <a:off x="2173"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9" name="Rectangle 324">
                    <a:extLst>
                      <a:ext uri="{FF2B5EF4-FFF2-40B4-BE49-F238E27FC236}">
                        <a16:creationId xmlns:a16="http://schemas.microsoft.com/office/drawing/2014/main" id="{43199AB1-15F1-31F4-1710-DC4CFA856E1E}"/>
                      </a:ext>
                    </a:extLst>
                  </p:cNvPr>
                  <p:cNvSpPr>
                    <a:spLocks noChangeAspect="1" noChangeArrowheads="1"/>
                  </p:cNvSpPr>
                  <p:nvPr/>
                </p:nvSpPr>
                <p:spPr bwMode="auto">
                  <a:xfrm>
                    <a:off x="2173"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0" name="Rectangle 325">
                    <a:extLst>
                      <a:ext uri="{FF2B5EF4-FFF2-40B4-BE49-F238E27FC236}">
                        <a16:creationId xmlns:a16="http://schemas.microsoft.com/office/drawing/2014/main" id="{B87F4A26-28B7-B1F0-A27A-9A61C4A23E52}"/>
                      </a:ext>
                    </a:extLst>
                  </p:cNvPr>
                  <p:cNvSpPr>
                    <a:spLocks noChangeAspect="1" noChangeArrowheads="1"/>
                  </p:cNvSpPr>
                  <p:nvPr/>
                </p:nvSpPr>
                <p:spPr bwMode="auto">
                  <a:xfrm>
                    <a:off x="2173"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1" name="Rectangle 326">
                    <a:extLst>
                      <a:ext uri="{FF2B5EF4-FFF2-40B4-BE49-F238E27FC236}">
                        <a16:creationId xmlns:a16="http://schemas.microsoft.com/office/drawing/2014/main" id="{23ED69FC-42CE-4C97-7AF8-9B368AB25B59}"/>
                      </a:ext>
                    </a:extLst>
                  </p:cNvPr>
                  <p:cNvSpPr>
                    <a:spLocks noChangeAspect="1" noChangeArrowheads="1"/>
                  </p:cNvSpPr>
                  <p:nvPr/>
                </p:nvSpPr>
                <p:spPr bwMode="auto">
                  <a:xfrm>
                    <a:off x="2173"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2" name="Rectangle 327">
                    <a:extLst>
                      <a:ext uri="{FF2B5EF4-FFF2-40B4-BE49-F238E27FC236}">
                        <a16:creationId xmlns:a16="http://schemas.microsoft.com/office/drawing/2014/main" id="{0E9B01F5-A35E-CF17-79EB-EAF49AB91C9A}"/>
                      </a:ext>
                    </a:extLst>
                  </p:cNvPr>
                  <p:cNvSpPr>
                    <a:spLocks noChangeAspect="1" noChangeArrowheads="1"/>
                  </p:cNvSpPr>
                  <p:nvPr/>
                </p:nvSpPr>
                <p:spPr bwMode="auto">
                  <a:xfrm>
                    <a:off x="2173"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3" name="Rectangle 328">
                    <a:extLst>
                      <a:ext uri="{FF2B5EF4-FFF2-40B4-BE49-F238E27FC236}">
                        <a16:creationId xmlns:a16="http://schemas.microsoft.com/office/drawing/2014/main" id="{7B113041-E92A-C21C-352A-343B7D40815C}"/>
                      </a:ext>
                    </a:extLst>
                  </p:cNvPr>
                  <p:cNvSpPr>
                    <a:spLocks noChangeAspect="1" noChangeArrowheads="1"/>
                  </p:cNvSpPr>
                  <p:nvPr/>
                </p:nvSpPr>
                <p:spPr bwMode="auto">
                  <a:xfrm>
                    <a:off x="2173"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4" name="Rectangle 329">
                    <a:extLst>
                      <a:ext uri="{FF2B5EF4-FFF2-40B4-BE49-F238E27FC236}">
                        <a16:creationId xmlns:a16="http://schemas.microsoft.com/office/drawing/2014/main" id="{2AEBBEB3-93BC-9EB5-22FC-3E55F4099110}"/>
                      </a:ext>
                    </a:extLst>
                  </p:cNvPr>
                  <p:cNvSpPr>
                    <a:spLocks noChangeAspect="1" noChangeArrowheads="1"/>
                  </p:cNvSpPr>
                  <p:nvPr/>
                </p:nvSpPr>
                <p:spPr bwMode="auto">
                  <a:xfrm>
                    <a:off x="2173"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5" name="Rectangle 330">
                    <a:extLst>
                      <a:ext uri="{FF2B5EF4-FFF2-40B4-BE49-F238E27FC236}">
                        <a16:creationId xmlns:a16="http://schemas.microsoft.com/office/drawing/2014/main" id="{C4B379F0-92A6-3836-6B24-6FE4469CAD34}"/>
                      </a:ext>
                    </a:extLst>
                  </p:cNvPr>
                  <p:cNvSpPr>
                    <a:spLocks noChangeAspect="1" noChangeArrowheads="1"/>
                  </p:cNvSpPr>
                  <p:nvPr/>
                </p:nvSpPr>
                <p:spPr bwMode="auto">
                  <a:xfrm>
                    <a:off x="2173"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6" name="Rectangle 331">
                    <a:extLst>
                      <a:ext uri="{FF2B5EF4-FFF2-40B4-BE49-F238E27FC236}">
                        <a16:creationId xmlns:a16="http://schemas.microsoft.com/office/drawing/2014/main" id="{E71059B3-D271-12D8-0814-DCC42BC95A58}"/>
                      </a:ext>
                    </a:extLst>
                  </p:cNvPr>
                  <p:cNvSpPr>
                    <a:spLocks noChangeAspect="1" noChangeArrowheads="1"/>
                  </p:cNvSpPr>
                  <p:nvPr/>
                </p:nvSpPr>
                <p:spPr bwMode="auto">
                  <a:xfrm>
                    <a:off x="2173"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7" name="Rectangle 332">
                    <a:extLst>
                      <a:ext uri="{FF2B5EF4-FFF2-40B4-BE49-F238E27FC236}">
                        <a16:creationId xmlns:a16="http://schemas.microsoft.com/office/drawing/2014/main" id="{D36A933F-84C8-2589-8CB6-96ABF37FD6AA}"/>
                      </a:ext>
                    </a:extLst>
                  </p:cNvPr>
                  <p:cNvSpPr>
                    <a:spLocks noChangeAspect="1" noChangeArrowheads="1"/>
                  </p:cNvSpPr>
                  <p:nvPr/>
                </p:nvSpPr>
                <p:spPr bwMode="auto">
                  <a:xfrm>
                    <a:off x="2173"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8" name="Rectangle 333">
                    <a:extLst>
                      <a:ext uri="{FF2B5EF4-FFF2-40B4-BE49-F238E27FC236}">
                        <a16:creationId xmlns:a16="http://schemas.microsoft.com/office/drawing/2014/main" id="{D112B32C-4CAB-4DB8-EA6A-DD3A0F6E1F4B}"/>
                      </a:ext>
                    </a:extLst>
                  </p:cNvPr>
                  <p:cNvSpPr>
                    <a:spLocks noChangeAspect="1" noChangeArrowheads="1"/>
                  </p:cNvSpPr>
                  <p:nvPr/>
                </p:nvSpPr>
                <p:spPr bwMode="auto">
                  <a:xfrm>
                    <a:off x="2173"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9" name="Rectangle 334">
                    <a:extLst>
                      <a:ext uri="{FF2B5EF4-FFF2-40B4-BE49-F238E27FC236}">
                        <a16:creationId xmlns:a16="http://schemas.microsoft.com/office/drawing/2014/main" id="{327742B6-9947-DC89-E696-BF403730C818}"/>
                      </a:ext>
                    </a:extLst>
                  </p:cNvPr>
                  <p:cNvSpPr>
                    <a:spLocks noChangeAspect="1" noChangeArrowheads="1"/>
                  </p:cNvSpPr>
                  <p:nvPr/>
                </p:nvSpPr>
                <p:spPr bwMode="auto">
                  <a:xfrm>
                    <a:off x="2173"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0" name="Rectangle 335">
                    <a:extLst>
                      <a:ext uri="{FF2B5EF4-FFF2-40B4-BE49-F238E27FC236}">
                        <a16:creationId xmlns:a16="http://schemas.microsoft.com/office/drawing/2014/main" id="{CB3FC45C-6AD6-3BB5-3C7B-B5040E55B183}"/>
                      </a:ext>
                    </a:extLst>
                  </p:cNvPr>
                  <p:cNvSpPr>
                    <a:spLocks noChangeAspect="1" noChangeArrowheads="1"/>
                  </p:cNvSpPr>
                  <p:nvPr/>
                </p:nvSpPr>
                <p:spPr bwMode="auto">
                  <a:xfrm>
                    <a:off x="2173"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1" name="Rectangle 336">
                    <a:extLst>
                      <a:ext uri="{FF2B5EF4-FFF2-40B4-BE49-F238E27FC236}">
                        <a16:creationId xmlns:a16="http://schemas.microsoft.com/office/drawing/2014/main" id="{0E2BEFB8-F19E-09FE-8E4E-C099773E7408}"/>
                      </a:ext>
                    </a:extLst>
                  </p:cNvPr>
                  <p:cNvSpPr>
                    <a:spLocks noChangeAspect="1" noChangeArrowheads="1"/>
                  </p:cNvSpPr>
                  <p:nvPr/>
                </p:nvSpPr>
                <p:spPr bwMode="auto">
                  <a:xfrm>
                    <a:off x="2173"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2" name="Rectangle 337">
                    <a:extLst>
                      <a:ext uri="{FF2B5EF4-FFF2-40B4-BE49-F238E27FC236}">
                        <a16:creationId xmlns:a16="http://schemas.microsoft.com/office/drawing/2014/main" id="{F79F11DC-5093-FE52-F4B1-54938319F8C8}"/>
                      </a:ext>
                    </a:extLst>
                  </p:cNvPr>
                  <p:cNvSpPr>
                    <a:spLocks noChangeAspect="1" noChangeArrowheads="1"/>
                  </p:cNvSpPr>
                  <p:nvPr/>
                </p:nvSpPr>
                <p:spPr bwMode="auto">
                  <a:xfrm>
                    <a:off x="2173"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3" name="Rectangle 338">
                    <a:extLst>
                      <a:ext uri="{FF2B5EF4-FFF2-40B4-BE49-F238E27FC236}">
                        <a16:creationId xmlns:a16="http://schemas.microsoft.com/office/drawing/2014/main" id="{06729931-9C8B-9AD7-9A6A-356B7A025F75}"/>
                      </a:ext>
                    </a:extLst>
                  </p:cNvPr>
                  <p:cNvSpPr>
                    <a:spLocks noChangeAspect="1" noChangeArrowheads="1"/>
                  </p:cNvSpPr>
                  <p:nvPr/>
                </p:nvSpPr>
                <p:spPr bwMode="auto">
                  <a:xfrm>
                    <a:off x="2173"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4" name="Rectangle 339">
                    <a:extLst>
                      <a:ext uri="{FF2B5EF4-FFF2-40B4-BE49-F238E27FC236}">
                        <a16:creationId xmlns:a16="http://schemas.microsoft.com/office/drawing/2014/main" id="{FA3509E8-7EC8-13BA-6973-D67F4825BD0C}"/>
                      </a:ext>
                    </a:extLst>
                  </p:cNvPr>
                  <p:cNvSpPr>
                    <a:spLocks noChangeAspect="1" noChangeArrowheads="1"/>
                  </p:cNvSpPr>
                  <p:nvPr/>
                </p:nvSpPr>
                <p:spPr bwMode="auto">
                  <a:xfrm>
                    <a:off x="2173"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5" name="Rectangle 340">
                    <a:extLst>
                      <a:ext uri="{FF2B5EF4-FFF2-40B4-BE49-F238E27FC236}">
                        <a16:creationId xmlns:a16="http://schemas.microsoft.com/office/drawing/2014/main" id="{516A091D-AA35-3AAB-A556-76A8EF46067A}"/>
                      </a:ext>
                    </a:extLst>
                  </p:cNvPr>
                  <p:cNvSpPr>
                    <a:spLocks noChangeAspect="1" noChangeArrowheads="1"/>
                  </p:cNvSpPr>
                  <p:nvPr/>
                </p:nvSpPr>
                <p:spPr bwMode="auto">
                  <a:xfrm>
                    <a:off x="2173"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6" name="Rectangle 341">
                    <a:extLst>
                      <a:ext uri="{FF2B5EF4-FFF2-40B4-BE49-F238E27FC236}">
                        <a16:creationId xmlns:a16="http://schemas.microsoft.com/office/drawing/2014/main" id="{CF79C51F-AE30-F37C-6F31-0E39658DCBF0}"/>
                      </a:ext>
                    </a:extLst>
                  </p:cNvPr>
                  <p:cNvSpPr>
                    <a:spLocks noChangeAspect="1" noChangeArrowheads="1"/>
                  </p:cNvSpPr>
                  <p:nvPr/>
                </p:nvSpPr>
                <p:spPr bwMode="auto">
                  <a:xfrm>
                    <a:off x="2173"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7" name="Rectangle 342">
                    <a:extLst>
                      <a:ext uri="{FF2B5EF4-FFF2-40B4-BE49-F238E27FC236}">
                        <a16:creationId xmlns:a16="http://schemas.microsoft.com/office/drawing/2014/main" id="{7763456F-5541-1CB1-44FE-2ACBD1E0AF87}"/>
                      </a:ext>
                    </a:extLst>
                  </p:cNvPr>
                  <p:cNvSpPr>
                    <a:spLocks noChangeAspect="1" noChangeArrowheads="1"/>
                  </p:cNvSpPr>
                  <p:nvPr/>
                </p:nvSpPr>
                <p:spPr bwMode="auto">
                  <a:xfrm>
                    <a:off x="2173"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8" name="Rectangle 343">
                    <a:extLst>
                      <a:ext uri="{FF2B5EF4-FFF2-40B4-BE49-F238E27FC236}">
                        <a16:creationId xmlns:a16="http://schemas.microsoft.com/office/drawing/2014/main" id="{ABEB66AD-8B22-8087-3DB6-F2DE52675064}"/>
                      </a:ext>
                    </a:extLst>
                  </p:cNvPr>
                  <p:cNvSpPr>
                    <a:spLocks noChangeAspect="1" noChangeArrowheads="1"/>
                  </p:cNvSpPr>
                  <p:nvPr/>
                </p:nvSpPr>
                <p:spPr bwMode="auto">
                  <a:xfrm>
                    <a:off x="2173"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9" name="Rectangle 344">
                    <a:extLst>
                      <a:ext uri="{FF2B5EF4-FFF2-40B4-BE49-F238E27FC236}">
                        <a16:creationId xmlns:a16="http://schemas.microsoft.com/office/drawing/2014/main" id="{2639477C-6499-C788-B100-E341FE987881}"/>
                      </a:ext>
                    </a:extLst>
                  </p:cNvPr>
                  <p:cNvSpPr>
                    <a:spLocks noChangeAspect="1" noChangeArrowheads="1"/>
                  </p:cNvSpPr>
                  <p:nvPr/>
                </p:nvSpPr>
                <p:spPr bwMode="auto">
                  <a:xfrm>
                    <a:off x="2173"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0" name="Rectangle 345">
                    <a:extLst>
                      <a:ext uri="{FF2B5EF4-FFF2-40B4-BE49-F238E27FC236}">
                        <a16:creationId xmlns:a16="http://schemas.microsoft.com/office/drawing/2014/main" id="{B410B28E-8F00-5B34-BC08-E6A79176716B}"/>
                      </a:ext>
                    </a:extLst>
                  </p:cNvPr>
                  <p:cNvSpPr>
                    <a:spLocks noChangeAspect="1" noChangeArrowheads="1"/>
                  </p:cNvSpPr>
                  <p:nvPr/>
                </p:nvSpPr>
                <p:spPr bwMode="auto">
                  <a:xfrm>
                    <a:off x="2173"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1" name="Rectangle 346">
                    <a:extLst>
                      <a:ext uri="{FF2B5EF4-FFF2-40B4-BE49-F238E27FC236}">
                        <a16:creationId xmlns:a16="http://schemas.microsoft.com/office/drawing/2014/main" id="{EE9F39FD-DD18-0DD0-65EE-2DA0692BA3D9}"/>
                      </a:ext>
                    </a:extLst>
                  </p:cNvPr>
                  <p:cNvSpPr>
                    <a:spLocks noChangeAspect="1" noChangeArrowheads="1"/>
                  </p:cNvSpPr>
                  <p:nvPr/>
                </p:nvSpPr>
                <p:spPr bwMode="auto">
                  <a:xfrm>
                    <a:off x="2173"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2" name="Rectangle 347">
                    <a:extLst>
                      <a:ext uri="{FF2B5EF4-FFF2-40B4-BE49-F238E27FC236}">
                        <a16:creationId xmlns:a16="http://schemas.microsoft.com/office/drawing/2014/main" id="{E57D91AC-8269-40AE-FB56-4D2DCF70C6A0}"/>
                      </a:ext>
                    </a:extLst>
                  </p:cNvPr>
                  <p:cNvSpPr>
                    <a:spLocks noChangeAspect="1" noChangeArrowheads="1"/>
                  </p:cNvSpPr>
                  <p:nvPr/>
                </p:nvSpPr>
                <p:spPr bwMode="auto">
                  <a:xfrm>
                    <a:off x="2173"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3" name="Rectangle 348">
                    <a:extLst>
                      <a:ext uri="{FF2B5EF4-FFF2-40B4-BE49-F238E27FC236}">
                        <a16:creationId xmlns:a16="http://schemas.microsoft.com/office/drawing/2014/main" id="{DF70B291-5776-CAB2-6D46-7EDA6872DF4D}"/>
                      </a:ext>
                    </a:extLst>
                  </p:cNvPr>
                  <p:cNvSpPr>
                    <a:spLocks noChangeAspect="1" noChangeArrowheads="1"/>
                  </p:cNvSpPr>
                  <p:nvPr/>
                </p:nvSpPr>
                <p:spPr bwMode="auto">
                  <a:xfrm>
                    <a:off x="2173"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4" name="Rectangle 349">
                    <a:extLst>
                      <a:ext uri="{FF2B5EF4-FFF2-40B4-BE49-F238E27FC236}">
                        <a16:creationId xmlns:a16="http://schemas.microsoft.com/office/drawing/2014/main" id="{A4F7D210-BFB0-0402-16BE-D32C35FF438F}"/>
                      </a:ext>
                    </a:extLst>
                  </p:cNvPr>
                  <p:cNvSpPr>
                    <a:spLocks noChangeAspect="1" noChangeArrowheads="1"/>
                  </p:cNvSpPr>
                  <p:nvPr/>
                </p:nvSpPr>
                <p:spPr bwMode="auto">
                  <a:xfrm>
                    <a:off x="2173"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5" name="Rectangle 350">
                    <a:extLst>
                      <a:ext uri="{FF2B5EF4-FFF2-40B4-BE49-F238E27FC236}">
                        <a16:creationId xmlns:a16="http://schemas.microsoft.com/office/drawing/2014/main" id="{8EAB9869-E78E-8091-13FC-F899D83EE962}"/>
                      </a:ext>
                    </a:extLst>
                  </p:cNvPr>
                  <p:cNvSpPr>
                    <a:spLocks noChangeAspect="1" noChangeArrowheads="1"/>
                  </p:cNvSpPr>
                  <p:nvPr/>
                </p:nvSpPr>
                <p:spPr bwMode="auto">
                  <a:xfrm>
                    <a:off x="2173"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6" name="Rectangle 351">
                    <a:extLst>
                      <a:ext uri="{FF2B5EF4-FFF2-40B4-BE49-F238E27FC236}">
                        <a16:creationId xmlns:a16="http://schemas.microsoft.com/office/drawing/2014/main" id="{FED6E60C-56F0-63BA-41F4-6DA9FF3FE6C7}"/>
                      </a:ext>
                    </a:extLst>
                  </p:cNvPr>
                  <p:cNvSpPr>
                    <a:spLocks noChangeAspect="1" noChangeArrowheads="1"/>
                  </p:cNvSpPr>
                  <p:nvPr/>
                </p:nvSpPr>
                <p:spPr bwMode="auto">
                  <a:xfrm>
                    <a:off x="2173"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7" name="Rectangle 352">
                    <a:extLst>
                      <a:ext uri="{FF2B5EF4-FFF2-40B4-BE49-F238E27FC236}">
                        <a16:creationId xmlns:a16="http://schemas.microsoft.com/office/drawing/2014/main" id="{01993307-DA18-EC3B-1D28-42063D0C8B0F}"/>
                      </a:ext>
                    </a:extLst>
                  </p:cNvPr>
                  <p:cNvSpPr>
                    <a:spLocks noChangeAspect="1" noChangeArrowheads="1"/>
                  </p:cNvSpPr>
                  <p:nvPr/>
                </p:nvSpPr>
                <p:spPr bwMode="auto">
                  <a:xfrm>
                    <a:off x="2173"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8" name="Rectangle 353">
                    <a:extLst>
                      <a:ext uri="{FF2B5EF4-FFF2-40B4-BE49-F238E27FC236}">
                        <a16:creationId xmlns:a16="http://schemas.microsoft.com/office/drawing/2014/main" id="{B5A7042A-080D-3AA7-64A7-7DA853D02249}"/>
                      </a:ext>
                    </a:extLst>
                  </p:cNvPr>
                  <p:cNvSpPr>
                    <a:spLocks noChangeAspect="1" noChangeArrowheads="1"/>
                  </p:cNvSpPr>
                  <p:nvPr/>
                </p:nvSpPr>
                <p:spPr bwMode="auto">
                  <a:xfrm>
                    <a:off x="2173"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9" name="Rectangle 354">
                    <a:extLst>
                      <a:ext uri="{FF2B5EF4-FFF2-40B4-BE49-F238E27FC236}">
                        <a16:creationId xmlns:a16="http://schemas.microsoft.com/office/drawing/2014/main" id="{FC22CB2A-56FB-D76D-4187-9291539A3DCE}"/>
                      </a:ext>
                    </a:extLst>
                  </p:cNvPr>
                  <p:cNvSpPr>
                    <a:spLocks noChangeAspect="1" noChangeArrowheads="1"/>
                  </p:cNvSpPr>
                  <p:nvPr/>
                </p:nvSpPr>
                <p:spPr bwMode="auto">
                  <a:xfrm>
                    <a:off x="2173"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0" name="Rectangle 355">
                    <a:extLst>
                      <a:ext uri="{FF2B5EF4-FFF2-40B4-BE49-F238E27FC236}">
                        <a16:creationId xmlns:a16="http://schemas.microsoft.com/office/drawing/2014/main" id="{F8E9D5C5-8350-0B31-B4D8-5D9DEAF79C97}"/>
                      </a:ext>
                    </a:extLst>
                  </p:cNvPr>
                  <p:cNvSpPr>
                    <a:spLocks noChangeAspect="1" noChangeArrowheads="1"/>
                  </p:cNvSpPr>
                  <p:nvPr/>
                </p:nvSpPr>
                <p:spPr bwMode="auto">
                  <a:xfrm>
                    <a:off x="2173"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1" name="Rectangle 356">
                    <a:extLst>
                      <a:ext uri="{FF2B5EF4-FFF2-40B4-BE49-F238E27FC236}">
                        <a16:creationId xmlns:a16="http://schemas.microsoft.com/office/drawing/2014/main" id="{BA08297B-C36D-7BB4-A2FC-507625E7728B}"/>
                      </a:ext>
                    </a:extLst>
                  </p:cNvPr>
                  <p:cNvSpPr>
                    <a:spLocks noChangeAspect="1" noChangeArrowheads="1"/>
                  </p:cNvSpPr>
                  <p:nvPr/>
                </p:nvSpPr>
                <p:spPr bwMode="auto">
                  <a:xfrm>
                    <a:off x="2173"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2" name="Rectangle 357">
                    <a:extLst>
                      <a:ext uri="{FF2B5EF4-FFF2-40B4-BE49-F238E27FC236}">
                        <a16:creationId xmlns:a16="http://schemas.microsoft.com/office/drawing/2014/main" id="{95B95168-7E8A-8FDE-CCBD-CD070A1252F7}"/>
                      </a:ext>
                    </a:extLst>
                  </p:cNvPr>
                  <p:cNvSpPr>
                    <a:spLocks noChangeAspect="1" noChangeArrowheads="1"/>
                  </p:cNvSpPr>
                  <p:nvPr/>
                </p:nvSpPr>
                <p:spPr bwMode="auto">
                  <a:xfrm>
                    <a:off x="2173"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3" name="Rectangle 358">
                    <a:extLst>
                      <a:ext uri="{FF2B5EF4-FFF2-40B4-BE49-F238E27FC236}">
                        <a16:creationId xmlns:a16="http://schemas.microsoft.com/office/drawing/2014/main" id="{BA3F08EE-97F5-6632-DD64-CAA0CF7D992E}"/>
                      </a:ext>
                    </a:extLst>
                  </p:cNvPr>
                  <p:cNvSpPr>
                    <a:spLocks noChangeAspect="1" noChangeArrowheads="1"/>
                  </p:cNvSpPr>
                  <p:nvPr/>
                </p:nvSpPr>
                <p:spPr bwMode="auto">
                  <a:xfrm>
                    <a:off x="2173"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4" name="Rectangle 359">
                    <a:extLst>
                      <a:ext uri="{FF2B5EF4-FFF2-40B4-BE49-F238E27FC236}">
                        <a16:creationId xmlns:a16="http://schemas.microsoft.com/office/drawing/2014/main" id="{95C52237-6CFC-DDF7-ECE8-18987207A8DE}"/>
                      </a:ext>
                    </a:extLst>
                  </p:cNvPr>
                  <p:cNvSpPr>
                    <a:spLocks noChangeAspect="1" noChangeArrowheads="1"/>
                  </p:cNvSpPr>
                  <p:nvPr/>
                </p:nvSpPr>
                <p:spPr bwMode="auto">
                  <a:xfrm>
                    <a:off x="2173"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5" name="Rectangle 360">
                    <a:extLst>
                      <a:ext uri="{FF2B5EF4-FFF2-40B4-BE49-F238E27FC236}">
                        <a16:creationId xmlns:a16="http://schemas.microsoft.com/office/drawing/2014/main" id="{3F48B2BE-F259-95F9-7C9F-8CDA6FFC1AD9}"/>
                      </a:ext>
                    </a:extLst>
                  </p:cNvPr>
                  <p:cNvSpPr>
                    <a:spLocks noChangeAspect="1" noChangeArrowheads="1"/>
                  </p:cNvSpPr>
                  <p:nvPr/>
                </p:nvSpPr>
                <p:spPr bwMode="auto">
                  <a:xfrm>
                    <a:off x="2173"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6" name="Rectangle 361">
                    <a:extLst>
                      <a:ext uri="{FF2B5EF4-FFF2-40B4-BE49-F238E27FC236}">
                        <a16:creationId xmlns:a16="http://schemas.microsoft.com/office/drawing/2014/main" id="{BD7743BF-2CB5-977A-8846-FA1446F5D035}"/>
                      </a:ext>
                    </a:extLst>
                  </p:cNvPr>
                  <p:cNvSpPr>
                    <a:spLocks noChangeAspect="1" noChangeArrowheads="1"/>
                  </p:cNvSpPr>
                  <p:nvPr/>
                </p:nvSpPr>
                <p:spPr bwMode="auto">
                  <a:xfrm>
                    <a:off x="2173"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7" name="Rectangle 362">
                    <a:extLst>
                      <a:ext uri="{FF2B5EF4-FFF2-40B4-BE49-F238E27FC236}">
                        <a16:creationId xmlns:a16="http://schemas.microsoft.com/office/drawing/2014/main" id="{AB273182-ACC0-25D5-4DC2-00FA62761BE2}"/>
                      </a:ext>
                    </a:extLst>
                  </p:cNvPr>
                  <p:cNvSpPr>
                    <a:spLocks noChangeAspect="1" noChangeArrowheads="1"/>
                  </p:cNvSpPr>
                  <p:nvPr/>
                </p:nvSpPr>
                <p:spPr bwMode="auto">
                  <a:xfrm>
                    <a:off x="2173"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8" name="Rectangle 363">
                    <a:extLst>
                      <a:ext uri="{FF2B5EF4-FFF2-40B4-BE49-F238E27FC236}">
                        <a16:creationId xmlns:a16="http://schemas.microsoft.com/office/drawing/2014/main" id="{CDC23A9F-C79A-1F0C-6E92-835C41F140B0}"/>
                      </a:ext>
                    </a:extLst>
                  </p:cNvPr>
                  <p:cNvSpPr>
                    <a:spLocks noChangeAspect="1" noChangeArrowheads="1"/>
                  </p:cNvSpPr>
                  <p:nvPr/>
                </p:nvSpPr>
                <p:spPr bwMode="auto">
                  <a:xfrm>
                    <a:off x="2173"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9" name="Rectangle 364">
                    <a:extLst>
                      <a:ext uri="{FF2B5EF4-FFF2-40B4-BE49-F238E27FC236}">
                        <a16:creationId xmlns:a16="http://schemas.microsoft.com/office/drawing/2014/main" id="{1970BEAA-10CA-E272-63A3-E32E831E9D04}"/>
                      </a:ext>
                    </a:extLst>
                  </p:cNvPr>
                  <p:cNvSpPr>
                    <a:spLocks noChangeAspect="1" noChangeArrowheads="1"/>
                  </p:cNvSpPr>
                  <p:nvPr/>
                </p:nvSpPr>
                <p:spPr bwMode="auto">
                  <a:xfrm>
                    <a:off x="2173"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0" name="Rectangle 365">
                    <a:extLst>
                      <a:ext uri="{FF2B5EF4-FFF2-40B4-BE49-F238E27FC236}">
                        <a16:creationId xmlns:a16="http://schemas.microsoft.com/office/drawing/2014/main" id="{F7753FBD-6EBB-0E67-C37A-597E5AF57A2B}"/>
                      </a:ext>
                    </a:extLst>
                  </p:cNvPr>
                  <p:cNvSpPr>
                    <a:spLocks noChangeAspect="1" noChangeArrowheads="1"/>
                  </p:cNvSpPr>
                  <p:nvPr/>
                </p:nvSpPr>
                <p:spPr bwMode="auto">
                  <a:xfrm>
                    <a:off x="2173"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1" name="Rectangle 366">
                    <a:extLst>
                      <a:ext uri="{FF2B5EF4-FFF2-40B4-BE49-F238E27FC236}">
                        <a16:creationId xmlns:a16="http://schemas.microsoft.com/office/drawing/2014/main" id="{02C84115-4319-82F7-9E2F-8214091A0B5D}"/>
                      </a:ext>
                    </a:extLst>
                  </p:cNvPr>
                  <p:cNvSpPr>
                    <a:spLocks noChangeAspect="1" noChangeArrowheads="1"/>
                  </p:cNvSpPr>
                  <p:nvPr/>
                </p:nvSpPr>
                <p:spPr bwMode="auto">
                  <a:xfrm>
                    <a:off x="2173"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2" name="Rectangle 367">
                    <a:extLst>
                      <a:ext uri="{FF2B5EF4-FFF2-40B4-BE49-F238E27FC236}">
                        <a16:creationId xmlns:a16="http://schemas.microsoft.com/office/drawing/2014/main" id="{A74E0654-5B05-C47A-FCEF-51A65F16FCD3}"/>
                      </a:ext>
                    </a:extLst>
                  </p:cNvPr>
                  <p:cNvSpPr>
                    <a:spLocks noChangeAspect="1" noChangeArrowheads="1"/>
                  </p:cNvSpPr>
                  <p:nvPr/>
                </p:nvSpPr>
                <p:spPr bwMode="auto">
                  <a:xfrm>
                    <a:off x="2173"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3" name="Rectangle 368">
                    <a:extLst>
                      <a:ext uri="{FF2B5EF4-FFF2-40B4-BE49-F238E27FC236}">
                        <a16:creationId xmlns:a16="http://schemas.microsoft.com/office/drawing/2014/main" id="{BFD56494-34F4-3703-0369-885283B051BE}"/>
                      </a:ext>
                    </a:extLst>
                  </p:cNvPr>
                  <p:cNvSpPr>
                    <a:spLocks noChangeAspect="1" noChangeArrowheads="1"/>
                  </p:cNvSpPr>
                  <p:nvPr/>
                </p:nvSpPr>
                <p:spPr bwMode="auto">
                  <a:xfrm>
                    <a:off x="2173"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4" name="Rectangle 369">
                    <a:extLst>
                      <a:ext uri="{FF2B5EF4-FFF2-40B4-BE49-F238E27FC236}">
                        <a16:creationId xmlns:a16="http://schemas.microsoft.com/office/drawing/2014/main" id="{C6216674-F9CA-2B54-E066-0388DF1B2704}"/>
                      </a:ext>
                    </a:extLst>
                  </p:cNvPr>
                  <p:cNvSpPr>
                    <a:spLocks noChangeAspect="1" noChangeArrowheads="1"/>
                  </p:cNvSpPr>
                  <p:nvPr/>
                </p:nvSpPr>
                <p:spPr bwMode="auto">
                  <a:xfrm>
                    <a:off x="2173"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5" name="Rectangle 370">
                    <a:extLst>
                      <a:ext uri="{FF2B5EF4-FFF2-40B4-BE49-F238E27FC236}">
                        <a16:creationId xmlns:a16="http://schemas.microsoft.com/office/drawing/2014/main" id="{59550B0E-79D5-C1FF-5067-163054C3C21E}"/>
                      </a:ext>
                    </a:extLst>
                  </p:cNvPr>
                  <p:cNvSpPr>
                    <a:spLocks noChangeAspect="1" noChangeArrowheads="1"/>
                  </p:cNvSpPr>
                  <p:nvPr/>
                </p:nvSpPr>
                <p:spPr bwMode="auto">
                  <a:xfrm>
                    <a:off x="2173"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6" name="Rectangle 371">
                    <a:extLst>
                      <a:ext uri="{FF2B5EF4-FFF2-40B4-BE49-F238E27FC236}">
                        <a16:creationId xmlns:a16="http://schemas.microsoft.com/office/drawing/2014/main" id="{AA516150-D6B5-C145-B03A-184BC1AB0ACC}"/>
                      </a:ext>
                    </a:extLst>
                  </p:cNvPr>
                  <p:cNvSpPr>
                    <a:spLocks noChangeAspect="1" noChangeArrowheads="1"/>
                  </p:cNvSpPr>
                  <p:nvPr/>
                </p:nvSpPr>
                <p:spPr bwMode="auto">
                  <a:xfrm>
                    <a:off x="2173"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7" name="Rectangle 372">
                    <a:extLst>
                      <a:ext uri="{FF2B5EF4-FFF2-40B4-BE49-F238E27FC236}">
                        <a16:creationId xmlns:a16="http://schemas.microsoft.com/office/drawing/2014/main" id="{566CA379-4CE6-32EC-6F9A-D56F31C98193}"/>
                      </a:ext>
                    </a:extLst>
                  </p:cNvPr>
                  <p:cNvSpPr>
                    <a:spLocks noChangeAspect="1" noChangeArrowheads="1"/>
                  </p:cNvSpPr>
                  <p:nvPr/>
                </p:nvSpPr>
                <p:spPr bwMode="auto">
                  <a:xfrm>
                    <a:off x="2173"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8" name="Rectangle 373">
                    <a:extLst>
                      <a:ext uri="{FF2B5EF4-FFF2-40B4-BE49-F238E27FC236}">
                        <a16:creationId xmlns:a16="http://schemas.microsoft.com/office/drawing/2014/main" id="{61987B1A-0450-84F4-B75A-D5FAA1C8B9B0}"/>
                      </a:ext>
                    </a:extLst>
                  </p:cNvPr>
                  <p:cNvSpPr>
                    <a:spLocks noChangeAspect="1" noChangeArrowheads="1"/>
                  </p:cNvSpPr>
                  <p:nvPr/>
                </p:nvSpPr>
                <p:spPr bwMode="auto">
                  <a:xfrm>
                    <a:off x="2173"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9" name="Rectangle 374">
                    <a:extLst>
                      <a:ext uri="{FF2B5EF4-FFF2-40B4-BE49-F238E27FC236}">
                        <a16:creationId xmlns:a16="http://schemas.microsoft.com/office/drawing/2014/main" id="{1D3A1A2C-49E9-77CD-5103-969DC69807E8}"/>
                      </a:ext>
                    </a:extLst>
                  </p:cNvPr>
                  <p:cNvSpPr>
                    <a:spLocks noChangeAspect="1" noChangeArrowheads="1"/>
                  </p:cNvSpPr>
                  <p:nvPr/>
                </p:nvSpPr>
                <p:spPr bwMode="auto">
                  <a:xfrm>
                    <a:off x="2173"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0" name="Rectangle 375">
                    <a:extLst>
                      <a:ext uri="{FF2B5EF4-FFF2-40B4-BE49-F238E27FC236}">
                        <a16:creationId xmlns:a16="http://schemas.microsoft.com/office/drawing/2014/main" id="{7973C450-CD44-70A8-78A6-A889EC8309E3}"/>
                      </a:ext>
                    </a:extLst>
                  </p:cNvPr>
                  <p:cNvSpPr>
                    <a:spLocks noChangeAspect="1" noChangeArrowheads="1"/>
                  </p:cNvSpPr>
                  <p:nvPr/>
                </p:nvSpPr>
                <p:spPr bwMode="auto">
                  <a:xfrm>
                    <a:off x="2173"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1" name="Rectangle 376">
                    <a:extLst>
                      <a:ext uri="{FF2B5EF4-FFF2-40B4-BE49-F238E27FC236}">
                        <a16:creationId xmlns:a16="http://schemas.microsoft.com/office/drawing/2014/main" id="{FB757B2F-7AAE-FAEA-CCFE-C69A756E7E4D}"/>
                      </a:ext>
                    </a:extLst>
                  </p:cNvPr>
                  <p:cNvSpPr>
                    <a:spLocks noChangeAspect="1" noChangeArrowheads="1"/>
                  </p:cNvSpPr>
                  <p:nvPr/>
                </p:nvSpPr>
                <p:spPr bwMode="auto">
                  <a:xfrm>
                    <a:off x="2173"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2" name="Rectangle 377">
                    <a:extLst>
                      <a:ext uri="{FF2B5EF4-FFF2-40B4-BE49-F238E27FC236}">
                        <a16:creationId xmlns:a16="http://schemas.microsoft.com/office/drawing/2014/main" id="{76246137-7D51-2FA1-0F13-7BFB3C098789}"/>
                      </a:ext>
                    </a:extLst>
                  </p:cNvPr>
                  <p:cNvSpPr>
                    <a:spLocks noChangeAspect="1" noChangeArrowheads="1"/>
                  </p:cNvSpPr>
                  <p:nvPr/>
                </p:nvSpPr>
                <p:spPr bwMode="auto">
                  <a:xfrm>
                    <a:off x="2173"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3" name="Rectangle 378">
                    <a:extLst>
                      <a:ext uri="{FF2B5EF4-FFF2-40B4-BE49-F238E27FC236}">
                        <a16:creationId xmlns:a16="http://schemas.microsoft.com/office/drawing/2014/main" id="{45A60122-D3B9-E029-57FA-E4C779342199}"/>
                      </a:ext>
                    </a:extLst>
                  </p:cNvPr>
                  <p:cNvSpPr>
                    <a:spLocks noChangeAspect="1" noChangeArrowheads="1"/>
                  </p:cNvSpPr>
                  <p:nvPr/>
                </p:nvSpPr>
                <p:spPr bwMode="auto">
                  <a:xfrm>
                    <a:off x="2173"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4" name="Rectangle 379">
                    <a:extLst>
                      <a:ext uri="{FF2B5EF4-FFF2-40B4-BE49-F238E27FC236}">
                        <a16:creationId xmlns:a16="http://schemas.microsoft.com/office/drawing/2014/main" id="{1BB1CF4F-9876-887F-5992-32502098010C}"/>
                      </a:ext>
                    </a:extLst>
                  </p:cNvPr>
                  <p:cNvSpPr>
                    <a:spLocks noChangeAspect="1" noChangeArrowheads="1"/>
                  </p:cNvSpPr>
                  <p:nvPr/>
                </p:nvSpPr>
                <p:spPr bwMode="auto">
                  <a:xfrm>
                    <a:off x="2173"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5" name="Rectangle 380">
                    <a:extLst>
                      <a:ext uri="{FF2B5EF4-FFF2-40B4-BE49-F238E27FC236}">
                        <a16:creationId xmlns:a16="http://schemas.microsoft.com/office/drawing/2014/main" id="{8F09E741-B347-7E06-C7A5-EA8352D20268}"/>
                      </a:ext>
                    </a:extLst>
                  </p:cNvPr>
                  <p:cNvSpPr>
                    <a:spLocks noChangeAspect="1" noChangeArrowheads="1"/>
                  </p:cNvSpPr>
                  <p:nvPr/>
                </p:nvSpPr>
                <p:spPr bwMode="auto">
                  <a:xfrm>
                    <a:off x="2173"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6" name="Rectangle 381">
                    <a:extLst>
                      <a:ext uri="{FF2B5EF4-FFF2-40B4-BE49-F238E27FC236}">
                        <a16:creationId xmlns:a16="http://schemas.microsoft.com/office/drawing/2014/main" id="{EE873A42-A75C-0929-3B11-3EBDDB5EB55B}"/>
                      </a:ext>
                    </a:extLst>
                  </p:cNvPr>
                  <p:cNvSpPr>
                    <a:spLocks noChangeAspect="1" noChangeArrowheads="1"/>
                  </p:cNvSpPr>
                  <p:nvPr/>
                </p:nvSpPr>
                <p:spPr bwMode="auto">
                  <a:xfrm>
                    <a:off x="2173"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7" name="Rectangle 382">
                    <a:extLst>
                      <a:ext uri="{FF2B5EF4-FFF2-40B4-BE49-F238E27FC236}">
                        <a16:creationId xmlns:a16="http://schemas.microsoft.com/office/drawing/2014/main" id="{10D7CB7E-D28C-4542-8328-96BF2DE92228}"/>
                      </a:ext>
                    </a:extLst>
                  </p:cNvPr>
                  <p:cNvSpPr>
                    <a:spLocks noChangeAspect="1" noChangeArrowheads="1"/>
                  </p:cNvSpPr>
                  <p:nvPr/>
                </p:nvSpPr>
                <p:spPr bwMode="auto">
                  <a:xfrm>
                    <a:off x="2173"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8" name="Rectangle 383">
                    <a:extLst>
                      <a:ext uri="{FF2B5EF4-FFF2-40B4-BE49-F238E27FC236}">
                        <a16:creationId xmlns:a16="http://schemas.microsoft.com/office/drawing/2014/main" id="{CDA15437-F8ED-B455-936C-8974492FFB8A}"/>
                      </a:ext>
                    </a:extLst>
                  </p:cNvPr>
                  <p:cNvSpPr>
                    <a:spLocks noChangeAspect="1" noChangeArrowheads="1"/>
                  </p:cNvSpPr>
                  <p:nvPr/>
                </p:nvSpPr>
                <p:spPr bwMode="auto">
                  <a:xfrm>
                    <a:off x="2173"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9" name="Rectangle 384">
                    <a:extLst>
                      <a:ext uri="{FF2B5EF4-FFF2-40B4-BE49-F238E27FC236}">
                        <a16:creationId xmlns:a16="http://schemas.microsoft.com/office/drawing/2014/main" id="{CAFA591F-2AD2-310A-0A3F-657E3E141040}"/>
                      </a:ext>
                    </a:extLst>
                  </p:cNvPr>
                  <p:cNvSpPr>
                    <a:spLocks noChangeAspect="1" noChangeArrowheads="1"/>
                  </p:cNvSpPr>
                  <p:nvPr/>
                </p:nvSpPr>
                <p:spPr bwMode="auto">
                  <a:xfrm>
                    <a:off x="2173"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0" name="Rectangle 385">
                    <a:extLst>
                      <a:ext uri="{FF2B5EF4-FFF2-40B4-BE49-F238E27FC236}">
                        <a16:creationId xmlns:a16="http://schemas.microsoft.com/office/drawing/2014/main" id="{3BDCE7B8-2A23-A5E2-4532-A7EAB0175C88}"/>
                      </a:ext>
                    </a:extLst>
                  </p:cNvPr>
                  <p:cNvSpPr>
                    <a:spLocks noChangeAspect="1" noChangeArrowheads="1"/>
                  </p:cNvSpPr>
                  <p:nvPr/>
                </p:nvSpPr>
                <p:spPr bwMode="auto">
                  <a:xfrm>
                    <a:off x="2173"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1" name="Rectangle 386">
                    <a:extLst>
                      <a:ext uri="{FF2B5EF4-FFF2-40B4-BE49-F238E27FC236}">
                        <a16:creationId xmlns:a16="http://schemas.microsoft.com/office/drawing/2014/main" id="{909BE48B-18D1-E275-AB3B-525DFD16394F}"/>
                      </a:ext>
                    </a:extLst>
                  </p:cNvPr>
                  <p:cNvSpPr>
                    <a:spLocks noChangeAspect="1" noChangeArrowheads="1"/>
                  </p:cNvSpPr>
                  <p:nvPr/>
                </p:nvSpPr>
                <p:spPr bwMode="auto">
                  <a:xfrm>
                    <a:off x="2173"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2" name="Rectangle 387">
                    <a:extLst>
                      <a:ext uri="{FF2B5EF4-FFF2-40B4-BE49-F238E27FC236}">
                        <a16:creationId xmlns:a16="http://schemas.microsoft.com/office/drawing/2014/main" id="{D74D53F5-A951-019E-1427-5DD75AC6BBE0}"/>
                      </a:ext>
                    </a:extLst>
                  </p:cNvPr>
                  <p:cNvSpPr>
                    <a:spLocks noChangeAspect="1" noChangeArrowheads="1"/>
                  </p:cNvSpPr>
                  <p:nvPr/>
                </p:nvSpPr>
                <p:spPr bwMode="auto">
                  <a:xfrm>
                    <a:off x="2173"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3" name="Rectangle 388">
                    <a:extLst>
                      <a:ext uri="{FF2B5EF4-FFF2-40B4-BE49-F238E27FC236}">
                        <a16:creationId xmlns:a16="http://schemas.microsoft.com/office/drawing/2014/main" id="{06E72737-CFEF-A11C-F2A1-4AF3431DC66F}"/>
                      </a:ext>
                    </a:extLst>
                  </p:cNvPr>
                  <p:cNvSpPr>
                    <a:spLocks noChangeAspect="1" noChangeArrowheads="1"/>
                  </p:cNvSpPr>
                  <p:nvPr/>
                </p:nvSpPr>
                <p:spPr bwMode="auto">
                  <a:xfrm>
                    <a:off x="2173"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4" name="Rectangle 389">
                    <a:extLst>
                      <a:ext uri="{FF2B5EF4-FFF2-40B4-BE49-F238E27FC236}">
                        <a16:creationId xmlns:a16="http://schemas.microsoft.com/office/drawing/2014/main" id="{CE57955B-A49D-35CC-A918-92E974762B46}"/>
                      </a:ext>
                    </a:extLst>
                  </p:cNvPr>
                  <p:cNvSpPr>
                    <a:spLocks noChangeAspect="1" noChangeArrowheads="1"/>
                  </p:cNvSpPr>
                  <p:nvPr/>
                </p:nvSpPr>
                <p:spPr bwMode="auto">
                  <a:xfrm>
                    <a:off x="2173"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5" name="Rectangle 390">
                    <a:extLst>
                      <a:ext uri="{FF2B5EF4-FFF2-40B4-BE49-F238E27FC236}">
                        <a16:creationId xmlns:a16="http://schemas.microsoft.com/office/drawing/2014/main" id="{485C92EE-5DCD-0FE6-A15D-2BDE2217B030}"/>
                      </a:ext>
                    </a:extLst>
                  </p:cNvPr>
                  <p:cNvSpPr>
                    <a:spLocks noChangeAspect="1" noChangeArrowheads="1"/>
                  </p:cNvSpPr>
                  <p:nvPr/>
                </p:nvSpPr>
                <p:spPr bwMode="auto">
                  <a:xfrm>
                    <a:off x="2173"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6" name="Rectangle 391">
                    <a:extLst>
                      <a:ext uri="{FF2B5EF4-FFF2-40B4-BE49-F238E27FC236}">
                        <a16:creationId xmlns:a16="http://schemas.microsoft.com/office/drawing/2014/main" id="{156922E6-CFC5-31FB-EF6B-C00FA4AF076E}"/>
                      </a:ext>
                    </a:extLst>
                  </p:cNvPr>
                  <p:cNvSpPr>
                    <a:spLocks noChangeAspect="1" noChangeArrowheads="1"/>
                  </p:cNvSpPr>
                  <p:nvPr/>
                </p:nvSpPr>
                <p:spPr bwMode="auto">
                  <a:xfrm>
                    <a:off x="2173"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7" name="Rectangle 392">
                    <a:extLst>
                      <a:ext uri="{FF2B5EF4-FFF2-40B4-BE49-F238E27FC236}">
                        <a16:creationId xmlns:a16="http://schemas.microsoft.com/office/drawing/2014/main" id="{E0AF166F-4179-E5C9-CF79-AECAB4BE1588}"/>
                      </a:ext>
                    </a:extLst>
                  </p:cNvPr>
                  <p:cNvSpPr>
                    <a:spLocks noChangeAspect="1" noChangeArrowheads="1"/>
                  </p:cNvSpPr>
                  <p:nvPr/>
                </p:nvSpPr>
                <p:spPr bwMode="auto">
                  <a:xfrm>
                    <a:off x="2173"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8" name="Rectangle 393">
                    <a:extLst>
                      <a:ext uri="{FF2B5EF4-FFF2-40B4-BE49-F238E27FC236}">
                        <a16:creationId xmlns:a16="http://schemas.microsoft.com/office/drawing/2014/main" id="{50E24D6A-C657-2D73-C855-3A1D31A2D168}"/>
                      </a:ext>
                    </a:extLst>
                  </p:cNvPr>
                  <p:cNvSpPr>
                    <a:spLocks noChangeAspect="1" noChangeArrowheads="1"/>
                  </p:cNvSpPr>
                  <p:nvPr/>
                </p:nvSpPr>
                <p:spPr bwMode="auto">
                  <a:xfrm>
                    <a:off x="2173"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9" name="Rectangle 394">
                    <a:extLst>
                      <a:ext uri="{FF2B5EF4-FFF2-40B4-BE49-F238E27FC236}">
                        <a16:creationId xmlns:a16="http://schemas.microsoft.com/office/drawing/2014/main" id="{D4DD81EB-5F6D-54B8-5F95-DDC7FAD28B3F}"/>
                      </a:ext>
                    </a:extLst>
                  </p:cNvPr>
                  <p:cNvSpPr>
                    <a:spLocks noChangeAspect="1" noChangeArrowheads="1"/>
                  </p:cNvSpPr>
                  <p:nvPr/>
                </p:nvSpPr>
                <p:spPr bwMode="auto">
                  <a:xfrm>
                    <a:off x="2173"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0" name="Rectangle 395">
                    <a:extLst>
                      <a:ext uri="{FF2B5EF4-FFF2-40B4-BE49-F238E27FC236}">
                        <a16:creationId xmlns:a16="http://schemas.microsoft.com/office/drawing/2014/main" id="{A1546097-AEF4-D688-1C66-F9205ADF5D37}"/>
                      </a:ext>
                    </a:extLst>
                  </p:cNvPr>
                  <p:cNvSpPr>
                    <a:spLocks noChangeAspect="1" noChangeArrowheads="1"/>
                  </p:cNvSpPr>
                  <p:nvPr/>
                </p:nvSpPr>
                <p:spPr bwMode="auto">
                  <a:xfrm>
                    <a:off x="2173"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1" name="Rectangle 396">
                    <a:extLst>
                      <a:ext uri="{FF2B5EF4-FFF2-40B4-BE49-F238E27FC236}">
                        <a16:creationId xmlns:a16="http://schemas.microsoft.com/office/drawing/2014/main" id="{E69DFC55-9754-82B6-9D63-719F29A7279E}"/>
                      </a:ext>
                    </a:extLst>
                  </p:cNvPr>
                  <p:cNvSpPr>
                    <a:spLocks noChangeAspect="1" noChangeArrowheads="1"/>
                  </p:cNvSpPr>
                  <p:nvPr/>
                </p:nvSpPr>
                <p:spPr bwMode="auto">
                  <a:xfrm>
                    <a:off x="2173"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2" name="Rectangle 397">
                    <a:extLst>
                      <a:ext uri="{FF2B5EF4-FFF2-40B4-BE49-F238E27FC236}">
                        <a16:creationId xmlns:a16="http://schemas.microsoft.com/office/drawing/2014/main" id="{80C68B33-8C13-5F8E-1910-B9EBDCC4B77B}"/>
                      </a:ext>
                    </a:extLst>
                  </p:cNvPr>
                  <p:cNvSpPr>
                    <a:spLocks noChangeAspect="1" noChangeArrowheads="1"/>
                  </p:cNvSpPr>
                  <p:nvPr/>
                </p:nvSpPr>
                <p:spPr bwMode="auto">
                  <a:xfrm>
                    <a:off x="2173"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3" name="Rectangle 398">
                    <a:extLst>
                      <a:ext uri="{FF2B5EF4-FFF2-40B4-BE49-F238E27FC236}">
                        <a16:creationId xmlns:a16="http://schemas.microsoft.com/office/drawing/2014/main" id="{75A25BBF-90D8-87EC-807B-BA15FEFC36CA}"/>
                      </a:ext>
                    </a:extLst>
                  </p:cNvPr>
                  <p:cNvSpPr>
                    <a:spLocks noChangeAspect="1" noChangeArrowheads="1"/>
                  </p:cNvSpPr>
                  <p:nvPr/>
                </p:nvSpPr>
                <p:spPr bwMode="auto">
                  <a:xfrm>
                    <a:off x="2173"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4" name="Rectangle 399">
                    <a:extLst>
                      <a:ext uri="{FF2B5EF4-FFF2-40B4-BE49-F238E27FC236}">
                        <a16:creationId xmlns:a16="http://schemas.microsoft.com/office/drawing/2014/main" id="{3B305F6E-0969-02FD-6D45-7991BCBD0533}"/>
                      </a:ext>
                    </a:extLst>
                  </p:cNvPr>
                  <p:cNvSpPr>
                    <a:spLocks noChangeAspect="1" noChangeArrowheads="1"/>
                  </p:cNvSpPr>
                  <p:nvPr/>
                </p:nvSpPr>
                <p:spPr bwMode="auto">
                  <a:xfrm>
                    <a:off x="2173"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5" name="Rectangle 400">
                    <a:extLst>
                      <a:ext uri="{FF2B5EF4-FFF2-40B4-BE49-F238E27FC236}">
                        <a16:creationId xmlns:a16="http://schemas.microsoft.com/office/drawing/2014/main" id="{B755FC69-A041-6B18-62DF-4921F9D7F5AC}"/>
                      </a:ext>
                    </a:extLst>
                  </p:cNvPr>
                  <p:cNvSpPr>
                    <a:spLocks noChangeAspect="1" noChangeArrowheads="1"/>
                  </p:cNvSpPr>
                  <p:nvPr/>
                </p:nvSpPr>
                <p:spPr bwMode="auto">
                  <a:xfrm>
                    <a:off x="2173"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6" name="Rectangle 401">
                    <a:extLst>
                      <a:ext uri="{FF2B5EF4-FFF2-40B4-BE49-F238E27FC236}">
                        <a16:creationId xmlns:a16="http://schemas.microsoft.com/office/drawing/2014/main" id="{0AF9983A-111C-1F4A-83EF-B5111CBEFED9}"/>
                      </a:ext>
                    </a:extLst>
                  </p:cNvPr>
                  <p:cNvSpPr>
                    <a:spLocks noChangeAspect="1" noChangeArrowheads="1"/>
                  </p:cNvSpPr>
                  <p:nvPr/>
                </p:nvSpPr>
                <p:spPr bwMode="auto">
                  <a:xfrm>
                    <a:off x="2173"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7" name="Rectangle 402">
                    <a:extLst>
                      <a:ext uri="{FF2B5EF4-FFF2-40B4-BE49-F238E27FC236}">
                        <a16:creationId xmlns:a16="http://schemas.microsoft.com/office/drawing/2014/main" id="{EA0B6152-07E9-ABED-D5CA-BCB6E3889994}"/>
                      </a:ext>
                    </a:extLst>
                  </p:cNvPr>
                  <p:cNvSpPr>
                    <a:spLocks noChangeAspect="1" noChangeArrowheads="1"/>
                  </p:cNvSpPr>
                  <p:nvPr/>
                </p:nvSpPr>
                <p:spPr bwMode="auto">
                  <a:xfrm>
                    <a:off x="2173"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8" name="Rectangle 403">
                    <a:extLst>
                      <a:ext uri="{FF2B5EF4-FFF2-40B4-BE49-F238E27FC236}">
                        <a16:creationId xmlns:a16="http://schemas.microsoft.com/office/drawing/2014/main" id="{EA8FFB03-7CA3-6B10-5053-B84B4A24E4F9}"/>
                      </a:ext>
                    </a:extLst>
                  </p:cNvPr>
                  <p:cNvSpPr>
                    <a:spLocks noChangeAspect="1" noChangeArrowheads="1"/>
                  </p:cNvSpPr>
                  <p:nvPr/>
                </p:nvSpPr>
                <p:spPr bwMode="auto">
                  <a:xfrm>
                    <a:off x="2173"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9" name="Rectangle 404">
                    <a:extLst>
                      <a:ext uri="{FF2B5EF4-FFF2-40B4-BE49-F238E27FC236}">
                        <a16:creationId xmlns:a16="http://schemas.microsoft.com/office/drawing/2014/main" id="{0EF75D53-DBA2-4639-C11E-8D27760818EA}"/>
                      </a:ext>
                    </a:extLst>
                  </p:cNvPr>
                  <p:cNvSpPr>
                    <a:spLocks noChangeAspect="1" noChangeArrowheads="1"/>
                  </p:cNvSpPr>
                  <p:nvPr/>
                </p:nvSpPr>
                <p:spPr bwMode="auto">
                  <a:xfrm>
                    <a:off x="2173"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0" name="Rectangle 405">
                    <a:extLst>
                      <a:ext uri="{FF2B5EF4-FFF2-40B4-BE49-F238E27FC236}">
                        <a16:creationId xmlns:a16="http://schemas.microsoft.com/office/drawing/2014/main" id="{94973660-7744-F13E-2D31-6453B14FEBDE}"/>
                      </a:ext>
                    </a:extLst>
                  </p:cNvPr>
                  <p:cNvSpPr>
                    <a:spLocks noChangeAspect="1" noChangeArrowheads="1"/>
                  </p:cNvSpPr>
                  <p:nvPr/>
                </p:nvSpPr>
                <p:spPr bwMode="auto">
                  <a:xfrm>
                    <a:off x="2173"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1" name="Rectangle 406">
                    <a:extLst>
                      <a:ext uri="{FF2B5EF4-FFF2-40B4-BE49-F238E27FC236}">
                        <a16:creationId xmlns:a16="http://schemas.microsoft.com/office/drawing/2014/main" id="{4F7B08D0-B289-1E6C-7BF6-90BF965756A0}"/>
                      </a:ext>
                    </a:extLst>
                  </p:cNvPr>
                  <p:cNvSpPr>
                    <a:spLocks noChangeAspect="1" noChangeArrowheads="1"/>
                  </p:cNvSpPr>
                  <p:nvPr/>
                </p:nvSpPr>
                <p:spPr bwMode="auto">
                  <a:xfrm>
                    <a:off x="2173"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2" name="Rectangle 407">
                    <a:extLst>
                      <a:ext uri="{FF2B5EF4-FFF2-40B4-BE49-F238E27FC236}">
                        <a16:creationId xmlns:a16="http://schemas.microsoft.com/office/drawing/2014/main" id="{4FEAF686-AB33-3DB6-2AB2-5AA8EF3A7EF2}"/>
                      </a:ext>
                    </a:extLst>
                  </p:cNvPr>
                  <p:cNvSpPr>
                    <a:spLocks noChangeAspect="1" noChangeArrowheads="1"/>
                  </p:cNvSpPr>
                  <p:nvPr/>
                </p:nvSpPr>
                <p:spPr bwMode="auto">
                  <a:xfrm>
                    <a:off x="2173"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2920" name="Freeform 408">
                <a:extLst>
                  <a:ext uri="{FF2B5EF4-FFF2-40B4-BE49-F238E27FC236}">
                    <a16:creationId xmlns:a16="http://schemas.microsoft.com/office/drawing/2014/main" id="{B125FC5C-6A9A-6872-F706-BB7CA642F823}"/>
                  </a:ext>
                </a:extLst>
              </p:cNvPr>
              <p:cNvSpPr>
                <a:spLocks noChangeAspect="1"/>
              </p:cNvSpPr>
              <p:nvPr/>
            </p:nvSpPr>
            <p:spPr bwMode="auto">
              <a:xfrm>
                <a:off x="2173"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4" name="Group 409">
              <a:extLst>
                <a:ext uri="{FF2B5EF4-FFF2-40B4-BE49-F238E27FC236}">
                  <a16:creationId xmlns:a16="http://schemas.microsoft.com/office/drawing/2014/main" id="{B9D877D6-C4FB-BD3C-7EC8-F09F7C540BDB}"/>
                </a:ext>
              </a:extLst>
            </p:cNvPr>
            <p:cNvGrpSpPr>
              <a:grpSpLocks noChangeAspect="1"/>
            </p:cNvGrpSpPr>
            <p:nvPr/>
          </p:nvGrpSpPr>
          <p:grpSpPr bwMode="auto">
            <a:xfrm>
              <a:off x="3004" y="2708"/>
              <a:ext cx="624" cy="397"/>
              <a:chOff x="2691" y="1673"/>
              <a:chExt cx="624" cy="397"/>
            </a:xfrm>
          </p:grpSpPr>
          <p:grpSp>
            <p:nvGrpSpPr>
              <p:cNvPr id="2515" name="Group 410">
                <a:extLst>
                  <a:ext uri="{FF2B5EF4-FFF2-40B4-BE49-F238E27FC236}">
                    <a16:creationId xmlns:a16="http://schemas.microsoft.com/office/drawing/2014/main" id="{D7231D47-9DD2-5C83-0461-AE9FEE3C3239}"/>
                  </a:ext>
                </a:extLst>
              </p:cNvPr>
              <p:cNvGrpSpPr>
                <a:grpSpLocks noChangeAspect="1"/>
              </p:cNvGrpSpPr>
              <p:nvPr/>
            </p:nvGrpSpPr>
            <p:grpSpPr bwMode="auto">
              <a:xfrm>
                <a:off x="2691" y="1673"/>
                <a:ext cx="624" cy="397"/>
                <a:chOff x="2691" y="1673"/>
                <a:chExt cx="624" cy="397"/>
              </a:xfrm>
            </p:grpSpPr>
            <p:grpSp>
              <p:nvGrpSpPr>
                <p:cNvPr id="2517" name="Group 411">
                  <a:extLst>
                    <a:ext uri="{FF2B5EF4-FFF2-40B4-BE49-F238E27FC236}">
                      <a16:creationId xmlns:a16="http://schemas.microsoft.com/office/drawing/2014/main" id="{3A42FFE1-03FC-F6F7-5517-268A2E99E2D8}"/>
                    </a:ext>
                  </a:extLst>
                </p:cNvPr>
                <p:cNvGrpSpPr>
                  <a:grpSpLocks noChangeAspect="1"/>
                </p:cNvGrpSpPr>
                <p:nvPr/>
              </p:nvGrpSpPr>
              <p:grpSpPr bwMode="auto">
                <a:xfrm>
                  <a:off x="2691" y="1673"/>
                  <a:ext cx="624" cy="397"/>
                  <a:chOff x="2691" y="1673"/>
                  <a:chExt cx="624" cy="397"/>
                </a:xfrm>
              </p:grpSpPr>
              <p:sp>
                <p:nvSpPr>
                  <p:cNvPr id="2719" name="Rectangle 412">
                    <a:extLst>
                      <a:ext uri="{FF2B5EF4-FFF2-40B4-BE49-F238E27FC236}">
                        <a16:creationId xmlns:a16="http://schemas.microsoft.com/office/drawing/2014/main" id="{F3711C38-C5FF-314D-BBED-46AC75AD7800}"/>
                      </a:ext>
                    </a:extLst>
                  </p:cNvPr>
                  <p:cNvSpPr>
                    <a:spLocks noChangeAspect="1" noChangeArrowheads="1"/>
                  </p:cNvSpPr>
                  <p:nvPr/>
                </p:nvSpPr>
                <p:spPr bwMode="auto">
                  <a:xfrm>
                    <a:off x="2691"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0" name="Rectangle 413">
                    <a:extLst>
                      <a:ext uri="{FF2B5EF4-FFF2-40B4-BE49-F238E27FC236}">
                        <a16:creationId xmlns:a16="http://schemas.microsoft.com/office/drawing/2014/main" id="{19E8985E-C551-068B-E892-3E2005EBBD19}"/>
                      </a:ext>
                    </a:extLst>
                  </p:cNvPr>
                  <p:cNvSpPr>
                    <a:spLocks noChangeAspect="1" noChangeArrowheads="1"/>
                  </p:cNvSpPr>
                  <p:nvPr/>
                </p:nvSpPr>
                <p:spPr bwMode="auto">
                  <a:xfrm>
                    <a:off x="2691"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1" name="Rectangle 414">
                    <a:extLst>
                      <a:ext uri="{FF2B5EF4-FFF2-40B4-BE49-F238E27FC236}">
                        <a16:creationId xmlns:a16="http://schemas.microsoft.com/office/drawing/2014/main" id="{BE76BDD4-9D66-46E1-A1B9-001F8E6D589B}"/>
                      </a:ext>
                    </a:extLst>
                  </p:cNvPr>
                  <p:cNvSpPr>
                    <a:spLocks noChangeAspect="1" noChangeArrowheads="1"/>
                  </p:cNvSpPr>
                  <p:nvPr/>
                </p:nvSpPr>
                <p:spPr bwMode="auto">
                  <a:xfrm>
                    <a:off x="2691"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2" name="Rectangle 415">
                    <a:extLst>
                      <a:ext uri="{FF2B5EF4-FFF2-40B4-BE49-F238E27FC236}">
                        <a16:creationId xmlns:a16="http://schemas.microsoft.com/office/drawing/2014/main" id="{5BCB1AF0-9BBB-DEAA-0805-F6FAE30E8293}"/>
                      </a:ext>
                    </a:extLst>
                  </p:cNvPr>
                  <p:cNvSpPr>
                    <a:spLocks noChangeAspect="1" noChangeArrowheads="1"/>
                  </p:cNvSpPr>
                  <p:nvPr/>
                </p:nvSpPr>
                <p:spPr bwMode="auto">
                  <a:xfrm>
                    <a:off x="2691"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3" name="Rectangle 416">
                    <a:extLst>
                      <a:ext uri="{FF2B5EF4-FFF2-40B4-BE49-F238E27FC236}">
                        <a16:creationId xmlns:a16="http://schemas.microsoft.com/office/drawing/2014/main" id="{26EC840E-EF3D-BCB7-B30D-222F0DA8DC8D}"/>
                      </a:ext>
                    </a:extLst>
                  </p:cNvPr>
                  <p:cNvSpPr>
                    <a:spLocks noChangeAspect="1" noChangeArrowheads="1"/>
                  </p:cNvSpPr>
                  <p:nvPr/>
                </p:nvSpPr>
                <p:spPr bwMode="auto">
                  <a:xfrm>
                    <a:off x="2691"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4" name="Rectangle 417">
                    <a:extLst>
                      <a:ext uri="{FF2B5EF4-FFF2-40B4-BE49-F238E27FC236}">
                        <a16:creationId xmlns:a16="http://schemas.microsoft.com/office/drawing/2014/main" id="{9B31467D-7D16-F34C-75E1-6A840C15D81D}"/>
                      </a:ext>
                    </a:extLst>
                  </p:cNvPr>
                  <p:cNvSpPr>
                    <a:spLocks noChangeAspect="1" noChangeArrowheads="1"/>
                  </p:cNvSpPr>
                  <p:nvPr/>
                </p:nvSpPr>
                <p:spPr bwMode="auto">
                  <a:xfrm>
                    <a:off x="2691"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5" name="Rectangle 418">
                    <a:extLst>
                      <a:ext uri="{FF2B5EF4-FFF2-40B4-BE49-F238E27FC236}">
                        <a16:creationId xmlns:a16="http://schemas.microsoft.com/office/drawing/2014/main" id="{803424D1-304D-2008-0895-A739B41992C3}"/>
                      </a:ext>
                    </a:extLst>
                  </p:cNvPr>
                  <p:cNvSpPr>
                    <a:spLocks noChangeAspect="1" noChangeArrowheads="1"/>
                  </p:cNvSpPr>
                  <p:nvPr/>
                </p:nvSpPr>
                <p:spPr bwMode="auto">
                  <a:xfrm>
                    <a:off x="2691"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6" name="Rectangle 419">
                    <a:extLst>
                      <a:ext uri="{FF2B5EF4-FFF2-40B4-BE49-F238E27FC236}">
                        <a16:creationId xmlns:a16="http://schemas.microsoft.com/office/drawing/2014/main" id="{8FEF848E-F995-0EC9-BB4A-447F382A6F78}"/>
                      </a:ext>
                    </a:extLst>
                  </p:cNvPr>
                  <p:cNvSpPr>
                    <a:spLocks noChangeAspect="1" noChangeArrowheads="1"/>
                  </p:cNvSpPr>
                  <p:nvPr/>
                </p:nvSpPr>
                <p:spPr bwMode="auto">
                  <a:xfrm>
                    <a:off x="2691"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7" name="Rectangle 420">
                    <a:extLst>
                      <a:ext uri="{FF2B5EF4-FFF2-40B4-BE49-F238E27FC236}">
                        <a16:creationId xmlns:a16="http://schemas.microsoft.com/office/drawing/2014/main" id="{A7734671-C418-CB56-6DAC-DDBA656D5D5B}"/>
                      </a:ext>
                    </a:extLst>
                  </p:cNvPr>
                  <p:cNvSpPr>
                    <a:spLocks noChangeAspect="1" noChangeArrowheads="1"/>
                  </p:cNvSpPr>
                  <p:nvPr/>
                </p:nvSpPr>
                <p:spPr bwMode="auto">
                  <a:xfrm>
                    <a:off x="2691"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8" name="Rectangle 421">
                    <a:extLst>
                      <a:ext uri="{FF2B5EF4-FFF2-40B4-BE49-F238E27FC236}">
                        <a16:creationId xmlns:a16="http://schemas.microsoft.com/office/drawing/2014/main" id="{460E11BE-A1E5-FEE9-5ABE-DD5A076D6D90}"/>
                      </a:ext>
                    </a:extLst>
                  </p:cNvPr>
                  <p:cNvSpPr>
                    <a:spLocks noChangeAspect="1" noChangeArrowheads="1"/>
                  </p:cNvSpPr>
                  <p:nvPr/>
                </p:nvSpPr>
                <p:spPr bwMode="auto">
                  <a:xfrm>
                    <a:off x="2691"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9" name="Rectangle 422">
                    <a:extLst>
                      <a:ext uri="{FF2B5EF4-FFF2-40B4-BE49-F238E27FC236}">
                        <a16:creationId xmlns:a16="http://schemas.microsoft.com/office/drawing/2014/main" id="{404164AE-4DE7-7D09-B3C4-3ACC078E15D1}"/>
                      </a:ext>
                    </a:extLst>
                  </p:cNvPr>
                  <p:cNvSpPr>
                    <a:spLocks noChangeAspect="1" noChangeArrowheads="1"/>
                  </p:cNvSpPr>
                  <p:nvPr/>
                </p:nvSpPr>
                <p:spPr bwMode="auto">
                  <a:xfrm>
                    <a:off x="2691"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0" name="Rectangle 423">
                    <a:extLst>
                      <a:ext uri="{FF2B5EF4-FFF2-40B4-BE49-F238E27FC236}">
                        <a16:creationId xmlns:a16="http://schemas.microsoft.com/office/drawing/2014/main" id="{9DB1C050-FFCF-E95A-EE5B-76EDFCD0C7B8}"/>
                      </a:ext>
                    </a:extLst>
                  </p:cNvPr>
                  <p:cNvSpPr>
                    <a:spLocks noChangeAspect="1" noChangeArrowheads="1"/>
                  </p:cNvSpPr>
                  <p:nvPr/>
                </p:nvSpPr>
                <p:spPr bwMode="auto">
                  <a:xfrm>
                    <a:off x="2691"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1" name="Rectangle 424">
                    <a:extLst>
                      <a:ext uri="{FF2B5EF4-FFF2-40B4-BE49-F238E27FC236}">
                        <a16:creationId xmlns:a16="http://schemas.microsoft.com/office/drawing/2014/main" id="{1529BC66-3E30-07AB-83B0-2DB9B6FA3031}"/>
                      </a:ext>
                    </a:extLst>
                  </p:cNvPr>
                  <p:cNvSpPr>
                    <a:spLocks noChangeAspect="1" noChangeArrowheads="1"/>
                  </p:cNvSpPr>
                  <p:nvPr/>
                </p:nvSpPr>
                <p:spPr bwMode="auto">
                  <a:xfrm>
                    <a:off x="2691"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2" name="Rectangle 425">
                    <a:extLst>
                      <a:ext uri="{FF2B5EF4-FFF2-40B4-BE49-F238E27FC236}">
                        <a16:creationId xmlns:a16="http://schemas.microsoft.com/office/drawing/2014/main" id="{1C932172-377E-3A7A-A75C-3B32084B9EAC}"/>
                      </a:ext>
                    </a:extLst>
                  </p:cNvPr>
                  <p:cNvSpPr>
                    <a:spLocks noChangeAspect="1" noChangeArrowheads="1"/>
                  </p:cNvSpPr>
                  <p:nvPr/>
                </p:nvSpPr>
                <p:spPr bwMode="auto">
                  <a:xfrm>
                    <a:off x="2691"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3" name="Rectangle 426">
                    <a:extLst>
                      <a:ext uri="{FF2B5EF4-FFF2-40B4-BE49-F238E27FC236}">
                        <a16:creationId xmlns:a16="http://schemas.microsoft.com/office/drawing/2014/main" id="{3640C5D8-9EF8-B8E3-8C01-E98FF19F43C7}"/>
                      </a:ext>
                    </a:extLst>
                  </p:cNvPr>
                  <p:cNvSpPr>
                    <a:spLocks noChangeAspect="1" noChangeArrowheads="1"/>
                  </p:cNvSpPr>
                  <p:nvPr/>
                </p:nvSpPr>
                <p:spPr bwMode="auto">
                  <a:xfrm>
                    <a:off x="2691"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4" name="Rectangle 427">
                    <a:extLst>
                      <a:ext uri="{FF2B5EF4-FFF2-40B4-BE49-F238E27FC236}">
                        <a16:creationId xmlns:a16="http://schemas.microsoft.com/office/drawing/2014/main" id="{BC93C2CC-8DBB-D2B5-040E-96891C60D063}"/>
                      </a:ext>
                    </a:extLst>
                  </p:cNvPr>
                  <p:cNvSpPr>
                    <a:spLocks noChangeAspect="1" noChangeArrowheads="1"/>
                  </p:cNvSpPr>
                  <p:nvPr/>
                </p:nvSpPr>
                <p:spPr bwMode="auto">
                  <a:xfrm>
                    <a:off x="2691"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5" name="Rectangle 428">
                    <a:extLst>
                      <a:ext uri="{FF2B5EF4-FFF2-40B4-BE49-F238E27FC236}">
                        <a16:creationId xmlns:a16="http://schemas.microsoft.com/office/drawing/2014/main" id="{48140352-8C3E-AD39-756D-FCDA2DC28832}"/>
                      </a:ext>
                    </a:extLst>
                  </p:cNvPr>
                  <p:cNvSpPr>
                    <a:spLocks noChangeAspect="1" noChangeArrowheads="1"/>
                  </p:cNvSpPr>
                  <p:nvPr/>
                </p:nvSpPr>
                <p:spPr bwMode="auto">
                  <a:xfrm>
                    <a:off x="2691"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6" name="Rectangle 429">
                    <a:extLst>
                      <a:ext uri="{FF2B5EF4-FFF2-40B4-BE49-F238E27FC236}">
                        <a16:creationId xmlns:a16="http://schemas.microsoft.com/office/drawing/2014/main" id="{6F47A54A-FDA8-BD1B-8C88-EE461CDAEC33}"/>
                      </a:ext>
                    </a:extLst>
                  </p:cNvPr>
                  <p:cNvSpPr>
                    <a:spLocks noChangeAspect="1" noChangeArrowheads="1"/>
                  </p:cNvSpPr>
                  <p:nvPr/>
                </p:nvSpPr>
                <p:spPr bwMode="auto">
                  <a:xfrm>
                    <a:off x="2691"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7" name="Rectangle 430">
                    <a:extLst>
                      <a:ext uri="{FF2B5EF4-FFF2-40B4-BE49-F238E27FC236}">
                        <a16:creationId xmlns:a16="http://schemas.microsoft.com/office/drawing/2014/main" id="{9F2443E8-08D7-A882-7873-552675255D22}"/>
                      </a:ext>
                    </a:extLst>
                  </p:cNvPr>
                  <p:cNvSpPr>
                    <a:spLocks noChangeAspect="1" noChangeArrowheads="1"/>
                  </p:cNvSpPr>
                  <p:nvPr/>
                </p:nvSpPr>
                <p:spPr bwMode="auto">
                  <a:xfrm>
                    <a:off x="2691"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8" name="Rectangle 431">
                    <a:extLst>
                      <a:ext uri="{FF2B5EF4-FFF2-40B4-BE49-F238E27FC236}">
                        <a16:creationId xmlns:a16="http://schemas.microsoft.com/office/drawing/2014/main" id="{2CBAAE36-4A2E-837B-343F-D4109855CA11}"/>
                      </a:ext>
                    </a:extLst>
                  </p:cNvPr>
                  <p:cNvSpPr>
                    <a:spLocks noChangeAspect="1" noChangeArrowheads="1"/>
                  </p:cNvSpPr>
                  <p:nvPr/>
                </p:nvSpPr>
                <p:spPr bwMode="auto">
                  <a:xfrm>
                    <a:off x="2691"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9" name="Rectangle 432">
                    <a:extLst>
                      <a:ext uri="{FF2B5EF4-FFF2-40B4-BE49-F238E27FC236}">
                        <a16:creationId xmlns:a16="http://schemas.microsoft.com/office/drawing/2014/main" id="{5FC7C534-4E73-D021-2676-C4608511AF30}"/>
                      </a:ext>
                    </a:extLst>
                  </p:cNvPr>
                  <p:cNvSpPr>
                    <a:spLocks noChangeAspect="1" noChangeArrowheads="1"/>
                  </p:cNvSpPr>
                  <p:nvPr/>
                </p:nvSpPr>
                <p:spPr bwMode="auto">
                  <a:xfrm>
                    <a:off x="2691"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0" name="Rectangle 433">
                    <a:extLst>
                      <a:ext uri="{FF2B5EF4-FFF2-40B4-BE49-F238E27FC236}">
                        <a16:creationId xmlns:a16="http://schemas.microsoft.com/office/drawing/2014/main" id="{59C8A1C5-CD7F-CF16-7EEA-98E4046D3B07}"/>
                      </a:ext>
                    </a:extLst>
                  </p:cNvPr>
                  <p:cNvSpPr>
                    <a:spLocks noChangeAspect="1" noChangeArrowheads="1"/>
                  </p:cNvSpPr>
                  <p:nvPr/>
                </p:nvSpPr>
                <p:spPr bwMode="auto">
                  <a:xfrm>
                    <a:off x="2691"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1" name="Rectangle 434">
                    <a:extLst>
                      <a:ext uri="{FF2B5EF4-FFF2-40B4-BE49-F238E27FC236}">
                        <a16:creationId xmlns:a16="http://schemas.microsoft.com/office/drawing/2014/main" id="{46ED4A68-B011-8A5E-04AD-782A4A2E805C}"/>
                      </a:ext>
                    </a:extLst>
                  </p:cNvPr>
                  <p:cNvSpPr>
                    <a:spLocks noChangeAspect="1" noChangeArrowheads="1"/>
                  </p:cNvSpPr>
                  <p:nvPr/>
                </p:nvSpPr>
                <p:spPr bwMode="auto">
                  <a:xfrm>
                    <a:off x="2691"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2" name="Rectangle 435">
                    <a:extLst>
                      <a:ext uri="{FF2B5EF4-FFF2-40B4-BE49-F238E27FC236}">
                        <a16:creationId xmlns:a16="http://schemas.microsoft.com/office/drawing/2014/main" id="{47FB84D3-7C50-C88F-817B-3CE7323BBEE8}"/>
                      </a:ext>
                    </a:extLst>
                  </p:cNvPr>
                  <p:cNvSpPr>
                    <a:spLocks noChangeAspect="1" noChangeArrowheads="1"/>
                  </p:cNvSpPr>
                  <p:nvPr/>
                </p:nvSpPr>
                <p:spPr bwMode="auto">
                  <a:xfrm>
                    <a:off x="2691"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3" name="Rectangle 436">
                    <a:extLst>
                      <a:ext uri="{FF2B5EF4-FFF2-40B4-BE49-F238E27FC236}">
                        <a16:creationId xmlns:a16="http://schemas.microsoft.com/office/drawing/2014/main" id="{EC0BACEF-3A62-AE99-2FE0-CE4E6811CA86}"/>
                      </a:ext>
                    </a:extLst>
                  </p:cNvPr>
                  <p:cNvSpPr>
                    <a:spLocks noChangeAspect="1" noChangeArrowheads="1"/>
                  </p:cNvSpPr>
                  <p:nvPr/>
                </p:nvSpPr>
                <p:spPr bwMode="auto">
                  <a:xfrm>
                    <a:off x="2691"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4" name="Rectangle 437">
                    <a:extLst>
                      <a:ext uri="{FF2B5EF4-FFF2-40B4-BE49-F238E27FC236}">
                        <a16:creationId xmlns:a16="http://schemas.microsoft.com/office/drawing/2014/main" id="{FC9486AF-3A7A-5034-7015-C8EFA18D0227}"/>
                      </a:ext>
                    </a:extLst>
                  </p:cNvPr>
                  <p:cNvSpPr>
                    <a:spLocks noChangeAspect="1" noChangeArrowheads="1"/>
                  </p:cNvSpPr>
                  <p:nvPr/>
                </p:nvSpPr>
                <p:spPr bwMode="auto">
                  <a:xfrm>
                    <a:off x="2691"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5" name="Rectangle 438">
                    <a:extLst>
                      <a:ext uri="{FF2B5EF4-FFF2-40B4-BE49-F238E27FC236}">
                        <a16:creationId xmlns:a16="http://schemas.microsoft.com/office/drawing/2014/main" id="{F9A48C81-D924-3C1B-2CA8-A90D19DE35D6}"/>
                      </a:ext>
                    </a:extLst>
                  </p:cNvPr>
                  <p:cNvSpPr>
                    <a:spLocks noChangeAspect="1" noChangeArrowheads="1"/>
                  </p:cNvSpPr>
                  <p:nvPr/>
                </p:nvSpPr>
                <p:spPr bwMode="auto">
                  <a:xfrm>
                    <a:off x="2691"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6" name="Rectangle 439">
                    <a:extLst>
                      <a:ext uri="{FF2B5EF4-FFF2-40B4-BE49-F238E27FC236}">
                        <a16:creationId xmlns:a16="http://schemas.microsoft.com/office/drawing/2014/main" id="{9E97A391-2227-0680-3FFE-2DC231E3D4BD}"/>
                      </a:ext>
                    </a:extLst>
                  </p:cNvPr>
                  <p:cNvSpPr>
                    <a:spLocks noChangeAspect="1" noChangeArrowheads="1"/>
                  </p:cNvSpPr>
                  <p:nvPr/>
                </p:nvSpPr>
                <p:spPr bwMode="auto">
                  <a:xfrm>
                    <a:off x="2691"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7" name="Rectangle 440">
                    <a:extLst>
                      <a:ext uri="{FF2B5EF4-FFF2-40B4-BE49-F238E27FC236}">
                        <a16:creationId xmlns:a16="http://schemas.microsoft.com/office/drawing/2014/main" id="{14B4FD14-58EA-AB44-D30A-B5B9F2721AFB}"/>
                      </a:ext>
                    </a:extLst>
                  </p:cNvPr>
                  <p:cNvSpPr>
                    <a:spLocks noChangeAspect="1" noChangeArrowheads="1"/>
                  </p:cNvSpPr>
                  <p:nvPr/>
                </p:nvSpPr>
                <p:spPr bwMode="auto">
                  <a:xfrm>
                    <a:off x="2691"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8" name="Rectangle 441">
                    <a:extLst>
                      <a:ext uri="{FF2B5EF4-FFF2-40B4-BE49-F238E27FC236}">
                        <a16:creationId xmlns:a16="http://schemas.microsoft.com/office/drawing/2014/main" id="{A1337BFC-F874-4FCF-C599-FEC8686B1D6A}"/>
                      </a:ext>
                    </a:extLst>
                  </p:cNvPr>
                  <p:cNvSpPr>
                    <a:spLocks noChangeAspect="1" noChangeArrowheads="1"/>
                  </p:cNvSpPr>
                  <p:nvPr/>
                </p:nvSpPr>
                <p:spPr bwMode="auto">
                  <a:xfrm>
                    <a:off x="2691"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9" name="Rectangle 442">
                    <a:extLst>
                      <a:ext uri="{FF2B5EF4-FFF2-40B4-BE49-F238E27FC236}">
                        <a16:creationId xmlns:a16="http://schemas.microsoft.com/office/drawing/2014/main" id="{538AEC7D-8A01-9896-8C65-7B5305D8188F}"/>
                      </a:ext>
                    </a:extLst>
                  </p:cNvPr>
                  <p:cNvSpPr>
                    <a:spLocks noChangeAspect="1" noChangeArrowheads="1"/>
                  </p:cNvSpPr>
                  <p:nvPr/>
                </p:nvSpPr>
                <p:spPr bwMode="auto">
                  <a:xfrm>
                    <a:off x="2691"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0" name="Rectangle 443">
                    <a:extLst>
                      <a:ext uri="{FF2B5EF4-FFF2-40B4-BE49-F238E27FC236}">
                        <a16:creationId xmlns:a16="http://schemas.microsoft.com/office/drawing/2014/main" id="{9B88ACE1-13E3-7752-F078-C5B3962BCB6D}"/>
                      </a:ext>
                    </a:extLst>
                  </p:cNvPr>
                  <p:cNvSpPr>
                    <a:spLocks noChangeAspect="1" noChangeArrowheads="1"/>
                  </p:cNvSpPr>
                  <p:nvPr/>
                </p:nvSpPr>
                <p:spPr bwMode="auto">
                  <a:xfrm>
                    <a:off x="2691"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1" name="Rectangle 444">
                    <a:extLst>
                      <a:ext uri="{FF2B5EF4-FFF2-40B4-BE49-F238E27FC236}">
                        <a16:creationId xmlns:a16="http://schemas.microsoft.com/office/drawing/2014/main" id="{1F66BD49-E8CB-8376-C7CB-4F3146AC9B33}"/>
                      </a:ext>
                    </a:extLst>
                  </p:cNvPr>
                  <p:cNvSpPr>
                    <a:spLocks noChangeAspect="1" noChangeArrowheads="1"/>
                  </p:cNvSpPr>
                  <p:nvPr/>
                </p:nvSpPr>
                <p:spPr bwMode="auto">
                  <a:xfrm>
                    <a:off x="2691"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2" name="Rectangle 445">
                    <a:extLst>
                      <a:ext uri="{FF2B5EF4-FFF2-40B4-BE49-F238E27FC236}">
                        <a16:creationId xmlns:a16="http://schemas.microsoft.com/office/drawing/2014/main" id="{D601CC50-2128-AC03-9A17-3301E5B01BA9}"/>
                      </a:ext>
                    </a:extLst>
                  </p:cNvPr>
                  <p:cNvSpPr>
                    <a:spLocks noChangeAspect="1" noChangeArrowheads="1"/>
                  </p:cNvSpPr>
                  <p:nvPr/>
                </p:nvSpPr>
                <p:spPr bwMode="auto">
                  <a:xfrm>
                    <a:off x="2691"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3" name="Rectangle 446">
                    <a:extLst>
                      <a:ext uri="{FF2B5EF4-FFF2-40B4-BE49-F238E27FC236}">
                        <a16:creationId xmlns:a16="http://schemas.microsoft.com/office/drawing/2014/main" id="{B1E6AC91-8EF3-CA0C-E7A0-C795299A8D38}"/>
                      </a:ext>
                    </a:extLst>
                  </p:cNvPr>
                  <p:cNvSpPr>
                    <a:spLocks noChangeAspect="1" noChangeArrowheads="1"/>
                  </p:cNvSpPr>
                  <p:nvPr/>
                </p:nvSpPr>
                <p:spPr bwMode="auto">
                  <a:xfrm>
                    <a:off x="2691"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4" name="Rectangle 447">
                    <a:extLst>
                      <a:ext uri="{FF2B5EF4-FFF2-40B4-BE49-F238E27FC236}">
                        <a16:creationId xmlns:a16="http://schemas.microsoft.com/office/drawing/2014/main" id="{7335A1CC-34F0-2523-7CE5-B0A74F0C0C0A}"/>
                      </a:ext>
                    </a:extLst>
                  </p:cNvPr>
                  <p:cNvSpPr>
                    <a:spLocks noChangeAspect="1" noChangeArrowheads="1"/>
                  </p:cNvSpPr>
                  <p:nvPr/>
                </p:nvSpPr>
                <p:spPr bwMode="auto">
                  <a:xfrm>
                    <a:off x="2691"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5" name="Rectangle 448">
                    <a:extLst>
                      <a:ext uri="{FF2B5EF4-FFF2-40B4-BE49-F238E27FC236}">
                        <a16:creationId xmlns:a16="http://schemas.microsoft.com/office/drawing/2014/main" id="{F7C06336-65C8-0762-B51D-F66BC442082E}"/>
                      </a:ext>
                    </a:extLst>
                  </p:cNvPr>
                  <p:cNvSpPr>
                    <a:spLocks noChangeAspect="1" noChangeArrowheads="1"/>
                  </p:cNvSpPr>
                  <p:nvPr/>
                </p:nvSpPr>
                <p:spPr bwMode="auto">
                  <a:xfrm>
                    <a:off x="2691"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6" name="Rectangle 449">
                    <a:extLst>
                      <a:ext uri="{FF2B5EF4-FFF2-40B4-BE49-F238E27FC236}">
                        <a16:creationId xmlns:a16="http://schemas.microsoft.com/office/drawing/2014/main" id="{A773D9F3-72F3-25E2-1741-CDB181FF6ECA}"/>
                      </a:ext>
                    </a:extLst>
                  </p:cNvPr>
                  <p:cNvSpPr>
                    <a:spLocks noChangeAspect="1" noChangeArrowheads="1"/>
                  </p:cNvSpPr>
                  <p:nvPr/>
                </p:nvSpPr>
                <p:spPr bwMode="auto">
                  <a:xfrm>
                    <a:off x="2691"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7" name="Rectangle 450">
                    <a:extLst>
                      <a:ext uri="{FF2B5EF4-FFF2-40B4-BE49-F238E27FC236}">
                        <a16:creationId xmlns:a16="http://schemas.microsoft.com/office/drawing/2014/main" id="{64F238AD-4F9E-67EB-1909-26C0076E33C2}"/>
                      </a:ext>
                    </a:extLst>
                  </p:cNvPr>
                  <p:cNvSpPr>
                    <a:spLocks noChangeAspect="1" noChangeArrowheads="1"/>
                  </p:cNvSpPr>
                  <p:nvPr/>
                </p:nvSpPr>
                <p:spPr bwMode="auto">
                  <a:xfrm>
                    <a:off x="2691"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8" name="Rectangle 451">
                    <a:extLst>
                      <a:ext uri="{FF2B5EF4-FFF2-40B4-BE49-F238E27FC236}">
                        <a16:creationId xmlns:a16="http://schemas.microsoft.com/office/drawing/2014/main" id="{514BFCF8-143D-6B4D-2DF2-23B282FFAD81}"/>
                      </a:ext>
                    </a:extLst>
                  </p:cNvPr>
                  <p:cNvSpPr>
                    <a:spLocks noChangeAspect="1" noChangeArrowheads="1"/>
                  </p:cNvSpPr>
                  <p:nvPr/>
                </p:nvSpPr>
                <p:spPr bwMode="auto">
                  <a:xfrm>
                    <a:off x="2691"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9" name="Rectangle 452">
                    <a:extLst>
                      <a:ext uri="{FF2B5EF4-FFF2-40B4-BE49-F238E27FC236}">
                        <a16:creationId xmlns:a16="http://schemas.microsoft.com/office/drawing/2014/main" id="{86198636-F19B-339C-1E38-FA2118B51869}"/>
                      </a:ext>
                    </a:extLst>
                  </p:cNvPr>
                  <p:cNvSpPr>
                    <a:spLocks noChangeAspect="1" noChangeArrowheads="1"/>
                  </p:cNvSpPr>
                  <p:nvPr/>
                </p:nvSpPr>
                <p:spPr bwMode="auto">
                  <a:xfrm>
                    <a:off x="2691"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0" name="Rectangle 453">
                    <a:extLst>
                      <a:ext uri="{FF2B5EF4-FFF2-40B4-BE49-F238E27FC236}">
                        <a16:creationId xmlns:a16="http://schemas.microsoft.com/office/drawing/2014/main" id="{E9B51086-9A0E-6100-D676-1701A8CFE3B9}"/>
                      </a:ext>
                    </a:extLst>
                  </p:cNvPr>
                  <p:cNvSpPr>
                    <a:spLocks noChangeAspect="1" noChangeArrowheads="1"/>
                  </p:cNvSpPr>
                  <p:nvPr/>
                </p:nvSpPr>
                <p:spPr bwMode="auto">
                  <a:xfrm>
                    <a:off x="2691"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1" name="Rectangle 454">
                    <a:extLst>
                      <a:ext uri="{FF2B5EF4-FFF2-40B4-BE49-F238E27FC236}">
                        <a16:creationId xmlns:a16="http://schemas.microsoft.com/office/drawing/2014/main" id="{9B5F30B4-4F6B-7B8D-A372-5AE9FF4B2805}"/>
                      </a:ext>
                    </a:extLst>
                  </p:cNvPr>
                  <p:cNvSpPr>
                    <a:spLocks noChangeAspect="1" noChangeArrowheads="1"/>
                  </p:cNvSpPr>
                  <p:nvPr/>
                </p:nvSpPr>
                <p:spPr bwMode="auto">
                  <a:xfrm>
                    <a:off x="2691"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2" name="Rectangle 455">
                    <a:extLst>
                      <a:ext uri="{FF2B5EF4-FFF2-40B4-BE49-F238E27FC236}">
                        <a16:creationId xmlns:a16="http://schemas.microsoft.com/office/drawing/2014/main" id="{89D14F54-6CBA-A5C1-D7DE-9D1869EADD0F}"/>
                      </a:ext>
                    </a:extLst>
                  </p:cNvPr>
                  <p:cNvSpPr>
                    <a:spLocks noChangeAspect="1" noChangeArrowheads="1"/>
                  </p:cNvSpPr>
                  <p:nvPr/>
                </p:nvSpPr>
                <p:spPr bwMode="auto">
                  <a:xfrm>
                    <a:off x="2691"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3" name="Rectangle 456">
                    <a:extLst>
                      <a:ext uri="{FF2B5EF4-FFF2-40B4-BE49-F238E27FC236}">
                        <a16:creationId xmlns:a16="http://schemas.microsoft.com/office/drawing/2014/main" id="{12B4606D-A00A-3192-00B7-C039251E5D1B}"/>
                      </a:ext>
                    </a:extLst>
                  </p:cNvPr>
                  <p:cNvSpPr>
                    <a:spLocks noChangeAspect="1" noChangeArrowheads="1"/>
                  </p:cNvSpPr>
                  <p:nvPr/>
                </p:nvSpPr>
                <p:spPr bwMode="auto">
                  <a:xfrm>
                    <a:off x="2691"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4" name="Rectangle 457">
                    <a:extLst>
                      <a:ext uri="{FF2B5EF4-FFF2-40B4-BE49-F238E27FC236}">
                        <a16:creationId xmlns:a16="http://schemas.microsoft.com/office/drawing/2014/main" id="{E9166E76-059A-F93B-B61B-ADD3AD802DBB}"/>
                      </a:ext>
                    </a:extLst>
                  </p:cNvPr>
                  <p:cNvSpPr>
                    <a:spLocks noChangeAspect="1" noChangeArrowheads="1"/>
                  </p:cNvSpPr>
                  <p:nvPr/>
                </p:nvSpPr>
                <p:spPr bwMode="auto">
                  <a:xfrm>
                    <a:off x="2691"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5" name="Rectangle 458">
                    <a:extLst>
                      <a:ext uri="{FF2B5EF4-FFF2-40B4-BE49-F238E27FC236}">
                        <a16:creationId xmlns:a16="http://schemas.microsoft.com/office/drawing/2014/main" id="{C74C31DE-8E40-EA3A-D4B1-AE160D67032D}"/>
                      </a:ext>
                    </a:extLst>
                  </p:cNvPr>
                  <p:cNvSpPr>
                    <a:spLocks noChangeAspect="1" noChangeArrowheads="1"/>
                  </p:cNvSpPr>
                  <p:nvPr/>
                </p:nvSpPr>
                <p:spPr bwMode="auto">
                  <a:xfrm>
                    <a:off x="2691"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6" name="Rectangle 459">
                    <a:extLst>
                      <a:ext uri="{FF2B5EF4-FFF2-40B4-BE49-F238E27FC236}">
                        <a16:creationId xmlns:a16="http://schemas.microsoft.com/office/drawing/2014/main" id="{5C812730-5201-448E-FFF7-60FAD1304078}"/>
                      </a:ext>
                    </a:extLst>
                  </p:cNvPr>
                  <p:cNvSpPr>
                    <a:spLocks noChangeAspect="1" noChangeArrowheads="1"/>
                  </p:cNvSpPr>
                  <p:nvPr/>
                </p:nvSpPr>
                <p:spPr bwMode="auto">
                  <a:xfrm>
                    <a:off x="2691"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7" name="Rectangle 460">
                    <a:extLst>
                      <a:ext uri="{FF2B5EF4-FFF2-40B4-BE49-F238E27FC236}">
                        <a16:creationId xmlns:a16="http://schemas.microsoft.com/office/drawing/2014/main" id="{759301AC-D767-4766-6D31-3A64BB4C09F5}"/>
                      </a:ext>
                    </a:extLst>
                  </p:cNvPr>
                  <p:cNvSpPr>
                    <a:spLocks noChangeAspect="1" noChangeArrowheads="1"/>
                  </p:cNvSpPr>
                  <p:nvPr/>
                </p:nvSpPr>
                <p:spPr bwMode="auto">
                  <a:xfrm>
                    <a:off x="2691"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8" name="Rectangle 461">
                    <a:extLst>
                      <a:ext uri="{FF2B5EF4-FFF2-40B4-BE49-F238E27FC236}">
                        <a16:creationId xmlns:a16="http://schemas.microsoft.com/office/drawing/2014/main" id="{55ECD77A-36DB-1E4F-D28E-9097F1689B0D}"/>
                      </a:ext>
                    </a:extLst>
                  </p:cNvPr>
                  <p:cNvSpPr>
                    <a:spLocks noChangeAspect="1" noChangeArrowheads="1"/>
                  </p:cNvSpPr>
                  <p:nvPr/>
                </p:nvSpPr>
                <p:spPr bwMode="auto">
                  <a:xfrm>
                    <a:off x="2691"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9" name="Rectangle 462">
                    <a:extLst>
                      <a:ext uri="{FF2B5EF4-FFF2-40B4-BE49-F238E27FC236}">
                        <a16:creationId xmlns:a16="http://schemas.microsoft.com/office/drawing/2014/main" id="{F939389D-E503-90AC-B40D-598A4CA25F8D}"/>
                      </a:ext>
                    </a:extLst>
                  </p:cNvPr>
                  <p:cNvSpPr>
                    <a:spLocks noChangeAspect="1" noChangeArrowheads="1"/>
                  </p:cNvSpPr>
                  <p:nvPr/>
                </p:nvSpPr>
                <p:spPr bwMode="auto">
                  <a:xfrm>
                    <a:off x="2691"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0" name="Rectangle 463">
                    <a:extLst>
                      <a:ext uri="{FF2B5EF4-FFF2-40B4-BE49-F238E27FC236}">
                        <a16:creationId xmlns:a16="http://schemas.microsoft.com/office/drawing/2014/main" id="{F3EB6298-C9AC-1910-BAC2-E3FAD2436A32}"/>
                      </a:ext>
                    </a:extLst>
                  </p:cNvPr>
                  <p:cNvSpPr>
                    <a:spLocks noChangeAspect="1" noChangeArrowheads="1"/>
                  </p:cNvSpPr>
                  <p:nvPr/>
                </p:nvSpPr>
                <p:spPr bwMode="auto">
                  <a:xfrm>
                    <a:off x="2691"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1" name="Rectangle 464">
                    <a:extLst>
                      <a:ext uri="{FF2B5EF4-FFF2-40B4-BE49-F238E27FC236}">
                        <a16:creationId xmlns:a16="http://schemas.microsoft.com/office/drawing/2014/main" id="{B7FC232F-1C86-9209-C4DA-356A9423E6A1}"/>
                      </a:ext>
                    </a:extLst>
                  </p:cNvPr>
                  <p:cNvSpPr>
                    <a:spLocks noChangeAspect="1" noChangeArrowheads="1"/>
                  </p:cNvSpPr>
                  <p:nvPr/>
                </p:nvSpPr>
                <p:spPr bwMode="auto">
                  <a:xfrm>
                    <a:off x="2691"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2" name="Rectangle 465">
                    <a:extLst>
                      <a:ext uri="{FF2B5EF4-FFF2-40B4-BE49-F238E27FC236}">
                        <a16:creationId xmlns:a16="http://schemas.microsoft.com/office/drawing/2014/main" id="{81F42FF8-410B-2CED-CE19-A9E28FE505F8}"/>
                      </a:ext>
                    </a:extLst>
                  </p:cNvPr>
                  <p:cNvSpPr>
                    <a:spLocks noChangeAspect="1" noChangeArrowheads="1"/>
                  </p:cNvSpPr>
                  <p:nvPr/>
                </p:nvSpPr>
                <p:spPr bwMode="auto">
                  <a:xfrm>
                    <a:off x="2691"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3" name="Rectangle 466">
                    <a:extLst>
                      <a:ext uri="{FF2B5EF4-FFF2-40B4-BE49-F238E27FC236}">
                        <a16:creationId xmlns:a16="http://schemas.microsoft.com/office/drawing/2014/main" id="{77667F2F-939E-5845-89C8-0CB45B3D6BDF}"/>
                      </a:ext>
                    </a:extLst>
                  </p:cNvPr>
                  <p:cNvSpPr>
                    <a:spLocks noChangeAspect="1" noChangeArrowheads="1"/>
                  </p:cNvSpPr>
                  <p:nvPr/>
                </p:nvSpPr>
                <p:spPr bwMode="auto">
                  <a:xfrm>
                    <a:off x="2691"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4" name="Rectangle 467">
                    <a:extLst>
                      <a:ext uri="{FF2B5EF4-FFF2-40B4-BE49-F238E27FC236}">
                        <a16:creationId xmlns:a16="http://schemas.microsoft.com/office/drawing/2014/main" id="{E7E53A5A-2088-41E7-939B-1B7AD8EAC05C}"/>
                      </a:ext>
                    </a:extLst>
                  </p:cNvPr>
                  <p:cNvSpPr>
                    <a:spLocks noChangeAspect="1" noChangeArrowheads="1"/>
                  </p:cNvSpPr>
                  <p:nvPr/>
                </p:nvSpPr>
                <p:spPr bwMode="auto">
                  <a:xfrm>
                    <a:off x="2691"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5" name="Rectangle 468">
                    <a:extLst>
                      <a:ext uri="{FF2B5EF4-FFF2-40B4-BE49-F238E27FC236}">
                        <a16:creationId xmlns:a16="http://schemas.microsoft.com/office/drawing/2014/main" id="{0B231232-2DB4-3D4A-3CC9-8C503C8D9655}"/>
                      </a:ext>
                    </a:extLst>
                  </p:cNvPr>
                  <p:cNvSpPr>
                    <a:spLocks noChangeAspect="1" noChangeArrowheads="1"/>
                  </p:cNvSpPr>
                  <p:nvPr/>
                </p:nvSpPr>
                <p:spPr bwMode="auto">
                  <a:xfrm>
                    <a:off x="2691"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6" name="Rectangle 469">
                    <a:extLst>
                      <a:ext uri="{FF2B5EF4-FFF2-40B4-BE49-F238E27FC236}">
                        <a16:creationId xmlns:a16="http://schemas.microsoft.com/office/drawing/2014/main" id="{9144A7A8-CB13-C87C-B3EE-5434BFCF26F5}"/>
                      </a:ext>
                    </a:extLst>
                  </p:cNvPr>
                  <p:cNvSpPr>
                    <a:spLocks noChangeAspect="1" noChangeArrowheads="1"/>
                  </p:cNvSpPr>
                  <p:nvPr/>
                </p:nvSpPr>
                <p:spPr bwMode="auto">
                  <a:xfrm>
                    <a:off x="2691"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7" name="Rectangle 470">
                    <a:extLst>
                      <a:ext uri="{FF2B5EF4-FFF2-40B4-BE49-F238E27FC236}">
                        <a16:creationId xmlns:a16="http://schemas.microsoft.com/office/drawing/2014/main" id="{9375A098-52F7-DD45-2338-5FD94F1AECC8}"/>
                      </a:ext>
                    </a:extLst>
                  </p:cNvPr>
                  <p:cNvSpPr>
                    <a:spLocks noChangeAspect="1" noChangeArrowheads="1"/>
                  </p:cNvSpPr>
                  <p:nvPr/>
                </p:nvSpPr>
                <p:spPr bwMode="auto">
                  <a:xfrm>
                    <a:off x="2691"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8" name="Rectangle 471">
                    <a:extLst>
                      <a:ext uri="{FF2B5EF4-FFF2-40B4-BE49-F238E27FC236}">
                        <a16:creationId xmlns:a16="http://schemas.microsoft.com/office/drawing/2014/main" id="{B3AA7ED9-158F-D17A-917B-88B34628E912}"/>
                      </a:ext>
                    </a:extLst>
                  </p:cNvPr>
                  <p:cNvSpPr>
                    <a:spLocks noChangeAspect="1" noChangeArrowheads="1"/>
                  </p:cNvSpPr>
                  <p:nvPr/>
                </p:nvSpPr>
                <p:spPr bwMode="auto">
                  <a:xfrm>
                    <a:off x="2691"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9" name="Rectangle 472">
                    <a:extLst>
                      <a:ext uri="{FF2B5EF4-FFF2-40B4-BE49-F238E27FC236}">
                        <a16:creationId xmlns:a16="http://schemas.microsoft.com/office/drawing/2014/main" id="{9761E4D8-A7EF-8688-9732-32E0FDEB358B}"/>
                      </a:ext>
                    </a:extLst>
                  </p:cNvPr>
                  <p:cNvSpPr>
                    <a:spLocks noChangeAspect="1" noChangeArrowheads="1"/>
                  </p:cNvSpPr>
                  <p:nvPr/>
                </p:nvSpPr>
                <p:spPr bwMode="auto">
                  <a:xfrm>
                    <a:off x="2691"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0" name="Rectangle 473">
                    <a:extLst>
                      <a:ext uri="{FF2B5EF4-FFF2-40B4-BE49-F238E27FC236}">
                        <a16:creationId xmlns:a16="http://schemas.microsoft.com/office/drawing/2014/main" id="{FC4A3F8A-C607-1986-7BC8-BD3136B83229}"/>
                      </a:ext>
                    </a:extLst>
                  </p:cNvPr>
                  <p:cNvSpPr>
                    <a:spLocks noChangeAspect="1" noChangeArrowheads="1"/>
                  </p:cNvSpPr>
                  <p:nvPr/>
                </p:nvSpPr>
                <p:spPr bwMode="auto">
                  <a:xfrm>
                    <a:off x="2691"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1" name="Rectangle 474">
                    <a:extLst>
                      <a:ext uri="{FF2B5EF4-FFF2-40B4-BE49-F238E27FC236}">
                        <a16:creationId xmlns:a16="http://schemas.microsoft.com/office/drawing/2014/main" id="{0A0370A4-F0BB-18CE-D334-D57DB1B9ED16}"/>
                      </a:ext>
                    </a:extLst>
                  </p:cNvPr>
                  <p:cNvSpPr>
                    <a:spLocks noChangeAspect="1" noChangeArrowheads="1"/>
                  </p:cNvSpPr>
                  <p:nvPr/>
                </p:nvSpPr>
                <p:spPr bwMode="auto">
                  <a:xfrm>
                    <a:off x="2691"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2" name="Rectangle 475">
                    <a:extLst>
                      <a:ext uri="{FF2B5EF4-FFF2-40B4-BE49-F238E27FC236}">
                        <a16:creationId xmlns:a16="http://schemas.microsoft.com/office/drawing/2014/main" id="{62F235AE-7708-AC5D-6473-74214E4BA7D9}"/>
                      </a:ext>
                    </a:extLst>
                  </p:cNvPr>
                  <p:cNvSpPr>
                    <a:spLocks noChangeAspect="1" noChangeArrowheads="1"/>
                  </p:cNvSpPr>
                  <p:nvPr/>
                </p:nvSpPr>
                <p:spPr bwMode="auto">
                  <a:xfrm>
                    <a:off x="2691"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3" name="Rectangle 476">
                    <a:extLst>
                      <a:ext uri="{FF2B5EF4-FFF2-40B4-BE49-F238E27FC236}">
                        <a16:creationId xmlns:a16="http://schemas.microsoft.com/office/drawing/2014/main" id="{DE938268-7EB4-FA3C-08D0-333DF3F2ED99}"/>
                      </a:ext>
                    </a:extLst>
                  </p:cNvPr>
                  <p:cNvSpPr>
                    <a:spLocks noChangeAspect="1" noChangeArrowheads="1"/>
                  </p:cNvSpPr>
                  <p:nvPr/>
                </p:nvSpPr>
                <p:spPr bwMode="auto">
                  <a:xfrm>
                    <a:off x="2691"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4" name="Rectangle 477">
                    <a:extLst>
                      <a:ext uri="{FF2B5EF4-FFF2-40B4-BE49-F238E27FC236}">
                        <a16:creationId xmlns:a16="http://schemas.microsoft.com/office/drawing/2014/main" id="{2F24937A-66B3-921E-1AE3-462009A3714F}"/>
                      </a:ext>
                    </a:extLst>
                  </p:cNvPr>
                  <p:cNvSpPr>
                    <a:spLocks noChangeAspect="1" noChangeArrowheads="1"/>
                  </p:cNvSpPr>
                  <p:nvPr/>
                </p:nvSpPr>
                <p:spPr bwMode="auto">
                  <a:xfrm>
                    <a:off x="2691"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5" name="Rectangle 478">
                    <a:extLst>
                      <a:ext uri="{FF2B5EF4-FFF2-40B4-BE49-F238E27FC236}">
                        <a16:creationId xmlns:a16="http://schemas.microsoft.com/office/drawing/2014/main" id="{CF947C8D-08E9-7107-6A81-057931F097E1}"/>
                      </a:ext>
                    </a:extLst>
                  </p:cNvPr>
                  <p:cNvSpPr>
                    <a:spLocks noChangeAspect="1" noChangeArrowheads="1"/>
                  </p:cNvSpPr>
                  <p:nvPr/>
                </p:nvSpPr>
                <p:spPr bwMode="auto">
                  <a:xfrm>
                    <a:off x="2691"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6" name="Rectangle 479">
                    <a:extLst>
                      <a:ext uri="{FF2B5EF4-FFF2-40B4-BE49-F238E27FC236}">
                        <a16:creationId xmlns:a16="http://schemas.microsoft.com/office/drawing/2014/main" id="{2660B2B3-218F-E3BB-819B-2C63CB8D5D7B}"/>
                      </a:ext>
                    </a:extLst>
                  </p:cNvPr>
                  <p:cNvSpPr>
                    <a:spLocks noChangeAspect="1" noChangeArrowheads="1"/>
                  </p:cNvSpPr>
                  <p:nvPr/>
                </p:nvSpPr>
                <p:spPr bwMode="auto">
                  <a:xfrm>
                    <a:off x="2691"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7" name="Rectangle 480">
                    <a:extLst>
                      <a:ext uri="{FF2B5EF4-FFF2-40B4-BE49-F238E27FC236}">
                        <a16:creationId xmlns:a16="http://schemas.microsoft.com/office/drawing/2014/main" id="{3499DD43-B1A0-2B11-72EF-02F04ED3FC76}"/>
                      </a:ext>
                    </a:extLst>
                  </p:cNvPr>
                  <p:cNvSpPr>
                    <a:spLocks noChangeAspect="1" noChangeArrowheads="1"/>
                  </p:cNvSpPr>
                  <p:nvPr/>
                </p:nvSpPr>
                <p:spPr bwMode="auto">
                  <a:xfrm>
                    <a:off x="2691"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8" name="Rectangle 481">
                    <a:extLst>
                      <a:ext uri="{FF2B5EF4-FFF2-40B4-BE49-F238E27FC236}">
                        <a16:creationId xmlns:a16="http://schemas.microsoft.com/office/drawing/2014/main" id="{F4FE161F-FD1F-69EE-F306-FD5FDCAF3F6E}"/>
                      </a:ext>
                    </a:extLst>
                  </p:cNvPr>
                  <p:cNvSpPr>
                    <a:spLocks noChangeAspect="1" noChangeArrowheads="1"/>
                  </p:cNvSpPr>
                  <p:nvPr/>
                </p:nvSpPr>
                <p:spPr bwMode="auto">
                  <a:xfrm>
                    <a:off x="2691"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9" name="Rectangle 482">
                    <a:extLst>
                      <a:ext uri="{FF2B5EF4-FFF2-40B4-BE49-F238E27FC236}">
                        <a16:creationId xmlns:a16="http://schemas.microsoft.com/office/drawing/2014/main" id="{FA441E31-3DC2-0AD9-167E-877743ED49C1}"/>
                      </a:ext>
                    </a:extLst>
                  </p:cNvPr>
                  <p:cNvSpPr>
                    <a:spLocks noChangeAspect="1" noChangeArrowheads="1"/>
                  </p:cNvSpPr>
                  <p:nvPr/>
                </p:nvSpPr>
                <p:spPr bwMode="auto">
                  <a:xfrm>
                    <a:off x="2691"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0" name="Rectangle 483">
                    <a:extLst>
                      <a:ext uri="{FF2B5EF4-FFF2-40B4-BE49-F238E27FC236}">
                        <a16:creationId xmlns:a16="http://schemas.microsoft.com/office/drawing/2014/main" id="{D4A07BCA-064E-34A1-0128-4BAB5F4FA127}"/>
                      </a:ext>
                    </a:extLst>
                  </p:cNvPr>
                  <p:cNvSpPr>
                    <a:spLocks noChangeAspect="1" noChangeArrowheads="1"/>
                  </p:cNvSpPr>
                  <p:nvPr/>
                </p:nvSpPr>
                <p:spPr bwMode="auto">
                  <a:xfrm>
                    <a:off x="2691"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1" name="Rectangle 484">
                    <a:extLst>
                      <a:ext uri="{FF2B5EF4-FFF2-40B4-BE49-F238E27FC236}">
                        <a16:creationId xmlns:a16="http://schemas.microsoft.com/office/drawing/2014/main" id="{46DF95DC-85E8-4060-941B-69BE235D5C6A}"/>
                      </a:ext>
                    </a:extLst>
                  </p:cNvPr>
                  <p:cNvSpPr>
                    <a:spLocks noChangeAspect="1" noChangeArrowheads="1"/>
                  </p:cNvSpPr>
                  <p:nvPr/>
                </p:nvSpPr>
                <p:spPr bwMode="auto">
                  <a:xfrm>
                    <a:off x="2691"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2" name="Rectangle 485">
                    <a:extLst>
                      <a:ext uri="{FF2B5EF4-FFF2-40B4-BE49-F238E27FC236}">
                        <a16:creationId xmlns:a16="http://schemas.microsoft.com/office/drawing/2014/main" id="{18201338-6FC6-91C6-B92F-54926C97CDE0}"/>
                      </a:ext>
                    </a:extLst>
                  </p:cNvPr>
                  <p:cNvSpPr>
                    <a:spLocks noChangeAspect="1" noChangeArrowheads="1"/>
                  </p:cNvSpPr>
                  <p:nvPr/>
                </p:nvSpPr>
                <p:spPr bwMode="auto">
                  <a:xfrm>
                    <a:off x="2691"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3" name="Rectangle 486">
                    <a:extLst>
                      <a:ext uri="{FF2B5EF4-FFF2-40B4-BE49-F238E27FC236}">
                        <a16:creationId xmlns:a16="http://schemas.microsoft.com/office/drawing/2014/main" id="{C7159504-ABF9-EDEE-94CA-196CC836721F}"/>
                      </a:ext>
                    </a:extLst>
                  </p:cNvPr>
                  <p:cNvSpPr>
                    <a:spLocks noChangeAspect="1" noChangeArrowheads="1"/>
                  </p:cNvSpPr>
                  <p:nvPr/>
                </p:nvSpPr>
                <p:spPr bwMode="auto">
                  <a:xfrm>
                    <a:off x="2691"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4" name="Rectangle 487">
                    <a:extLst>
                      <a:ext uri="{FF2B5EF4-FFF2-40B4-BE49-F238E27FC236}">
                        <a16:creationId xmlns:a16="http://schemas.microsoft.com/office/drawing/2014/main" id="{D56F559F-FF21-C7D8-2A99-F46858589D3A}"/>
                      </a:ext>
                    </a:extLst>
                  </p:cNvPr>
                  <p:cNvSpPr>
                    <a:spLocks noChangeAspect="1" noChangeArrowheads="1"/>
                  </p:cNvSpPr>
                  <p:nvPr/>
                </p:nvSpPr>
                <p:spPr bwMode="auto">
                  <a:xfrm>
                    <a:off x="2691"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5" name="Rectangle 488">
                    <a:extLst>
                      <a:ext uri="{FF2B5EF4-FFF2-40B4-BE49-F238E27FC236}">
                        <a16:creationId xmlns:a16="http://schemas.microsoft.com/office/drawing/2014/main" id="{49BF229E-1F94-9C97-9FD0-49901FFA019D}"/>
                      </a:ext>
                    </a:extLst>
                  </p:cNvPr>
                  <p:cNvSpPr>
                    <a:spLocks noChangeAspect="1" noChangeArrowheads="1"/>
                  </p:cNvSpPr>
                  <p:nvPr/>
                </p:nvSpPr>
                <p:spPr bwMode="auto">
                  <a:xfrm>
                    <a:off x="2691"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6" name="Rectangle 489">
                    <a:extLst>
                      <a:ext uri="{FF2B5EF4-FFF2-40B4-BE49-F238E27FC236}">
                        <a16:creationId xmlns:a16="http://schemas.microsoft.com/office/drawing/2014/main" id="{B2BE97E9-EF1B-1FFA-1EDC-7606121293D6}"/>
                      </a:ext>
                    </a:extLst>
                  </p:cNvPr>
                  <p:cNvSpPr>
                    <a:spLocks noChangeAspect="1" noChangeArrowheads="1"/>
                  </p:cNvSpPr>
                  <p:nvPr/>
                </p:nvSpPr>
                <p:spPr bwMode="auto">
                  <a:xfrm>
                    <a:off x="2691"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7" name="Rectangle 490">
                    <a:extLst>
                      <a:ext uri="{FF2B5EF4-FFF2-40B4-BE49-F238E27FC236}">
                        <a16:creationId xmlns:a16="http://schemas.microsoft.com/office/drawing/2014/main" id="{8448D8A4-34F5-0BDA-D6BC-257D6AF71DD2}"/>
                      </a:ext>
                    </a:extLst>
                  </p:cNvPr>
                  <p:cNvSpPr>
                    <a:spLocks noChangeAspect="1" noChangeArrowheads="1"/>
                  </p:cNvSpPr>
                  <p:nvPr/>
                </p:nvSpPr>
                <p:spPr bwMode="auto">
                  <a:xfrm>
                    <a:off x="2691"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8" name="Rectangle 491">
                    <a:extLst>
                      <a:ext uri="{FF2B5EF4-FFF2-40B4-BE49-F238E27FC236}">
                        <a16:creationId xmlns:a16="http://schemas.microsoft.com/office/drawing/2014/main" id="{3335DDF5-3151-BC23-8FC3-B188B2EF33B5}"/>
                      </a:ext>
                    </a:extLst>
                  </p:cNvPr>
                  <p:cNvSpPr>
                    <a:spLocks noChangeAspect="1" noChangeArrowheads="1"/>
                  </p:cNvSpPr>
                  <p:nvPr/>
                </p:nvSpPr>
                <p:spPr bwMode="auto">
                  <a:xfrm>
                    <a:off x="2691"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9" name="Rectangle 492">
                    <a:extLst>
                      <a:ext uri="{FF2B5EF4-FFF2-40B4-BE49-F238E27FC236}">
                        <a16:creationId xmlns:a16="http://schemas.microsoft.com/office/drawing/2014/main" id="{2A6F83C8-BFEC-4F8B-F088-A7F05F149AD1}"/>
                      </a:ext>
                    </a:extLst>
                  </p:cNvPr>
                  <p:cNvSpPr>
                    <a:spLocks noChangeAspect="1" noChangeArrowheads="1"/>
                  </p:cNvSpPr>
                  <p:nvPr/>
                </p:nvSpPr>
                <p:spPr bwMode="auto">
                  <a:xfrm>
                    <a:off x="2691"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0" name="Rectangle 493">
                    <a:extLst>
                      <a:ext uri="{FF2B5EF4-FFF2-40B4-BE49-F238E27FC236}">
                        <a16:creationId xmlns:a16="http://schemas.microsoft.com/office/drawing/2014/main" id="{0885295F-FAAD-1C04-A301-2DE7AEDFF941}"/>
                      </a:ext>
                    </a:extLst>
                  </p:cNvPr>
                  <p:cNvSpPr>
                    <a:spLocks noChangeAspect="1" noChangeArrowheads="1"/>
                  </p:cNvSpPr>
                  <p:nvPr/>
                </p:nvSpPr>
                <p:spPr bwMode="auto">
                  <a:xfrm>
                    <a:off x="2691"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1" name="Rectangle 494">
                    <a:extLst>
                      <a:ext uri="{FF2B5EF4-FFF2-40B4-BE49-F238E27FC236}">
                        <a16:creationId xmlns:a16="http://schemas.microsoft.com/office/drawing/2014/main" id="{2137F97F-391F-06C9-07CD-2816927C1110}"/>
                      </a:ext>
                    </a:extLst>
                  </p:cNvPr>
                  <p:cNvSpPr>
                    <a:spLocks noChangeAspect="1" noChangeArrowheads="1"/>
                  </p:cNvSpPr>
                  <p:nvPr/>
                </p:nvSpPr>
                <p:spPr bwMode="auto">
                  <a:xfrm>
                    <a:off x="2691"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2" name="Rectangle 495">
                    <a:extLst>
                      <a:ext uri="{FF2B5EF4-FFF2-40B4-BE49-F238E27FC236}">
                        <a16:creationId xmlns:a16="http://schemas.microsoft.com/office/drawing/2014/main" id="{1F7B43CD-2DD2-93B8-292C-AA28419D176F}"/>
                      </a:ext>
                    </a:extLst>
                  </p:cNvPr>
                  <p:cNvSpPr>
                    <a:spLocks noChangeAspect="1" noChangeArrowheads="1"/>
                  </p:cNvSpPr>
                  <p:nvPr/>
                </p:nvSpPr>
                <p:spPr bwMode="auto">
                  <a:xfrm>
                    <a:off x="2691"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3" name="Rectangle 496">
                    <a:extLst>
                      <a:ext uri="{FF2B5EF4-FFF2-40B4-BE49-F238E27FC236}">
                        <a16:creationId xmlns:a16="http://schemas.microsoft.com/office/drawing/2014/main" id="{ECE68A0A-6110-D1B5-29D7-5680D0A9138B}"/>
                      </a:ext>
                    </a:extLst>
                  </p:cNvPr>
                  <p:cNvSpPr>
                    <a:spLocks noChangeAspect="1" noChangeArrowheads="1"/>
                  </p:cNvSpPr>
                  <p:nvPr/>
                </p:nvSpPr>
                <p:spPr bwMode="auto">
                  <a:xfrm>
                    <a:off x="2691"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4" name="Rectangle 497">
                    <a:extLst>
                      <a:ext uri="{FF2B5EF4-FFF2-40B4-BE49-F238E27FC236}">
                        <a16:creationId xmlns:a16="http://schemas.microsoft.com/office/drawing/2014/main" id="{0BBF894A-957B-8B18-44A9-B5B8FE26F9BA}"/>
                      </a:ext>
                    </a:extLst>
                  </p:cNvPr>
                  <p:cNvSpPr>
                    <a:spLocks noChangeAspect="1" noChangeArrowheads="1"/>
                  </p:cNvSpPr>
                  <p:nvPr/>
                </p:nvSpPr>
                <p:spPr bwMode="auto">
                  <a:xfrm>
                    <a:off x="2691"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5" name="Rectangle 498">
                    <a:extLst>
                      <a:ext uri="{FF2B5EF4-FFF2-40B4-BE49-F238E27FC236}">
                        <a16:creationId xmlns:a16="http://schemas.microsoft.com/office/drawing/2014/main" id="{3CED7E42-7156-20F4-B9FA-274CBA31BCEC}"/>
                      </a:ext>
                    </a:extLst>
                  </p:cNvPr>
                  <p:cNvSpPr>
                    <a:spLocks noChangeAspect="1" noChangeArrowheads="1"/>
                  </p:cNvSpPr>
                  <p:nvPr/>
                </p:nvSpPr>
                <p:spPr bwMode="auto">
                  <a:xfrm>
                    <a:off x="2691"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6" name="Rectangle 499">
                    <a:extLst>
                      <a:ext uri="{FF2B5EF4-FFF2-40B4-BE49-F238E27FC236}">
                        <a16:creationId xmlns:a16="http://schemas.microsoft.com/office/drawing/2014/main" id="{CAC605F2-30F9-4D01-D3FA-0C8286868487}"/>
                      </a:ext>
                    </a:extLst>
                  </p:cNvPr>
                  <p:cNvSpPr>
                    <a:spLocks noChangeAspect="1" noChangeArrowheads="1"/>
                  </p:cNvSpPr>
                  <p:nvPr/>
                </p:nvSpPr>
                <p:spPr bwMode="auto">
                  <a:xfrm>
                    <a:off x="2691"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7" name="Rectangle 500">
                    <a:extLst>
                      <a:ext uri="{FF2B5EF4-FFF2-40B4-BE49-F238E27FC236}">
                        <a16:creationId xmlns:a16="http://schemas.microsoft.com/office/drawing/2014/main" id="{9D41DC2E-66C7-2049-2CC7-0F51BF5B1925}"/>
                      </a:ext>
                    </a:extLst>
                  </p:cNvPr>
                  <p:cNvSpPr>
                    <a:spLocks noChangeAspect="1" noChangeArrowheads="1"/>
                  </p:cNvSpPr>
                  <p:nvPr/>
                </p:nvSpPr>
                <p:spPr bwMode="auto">
                  <a:xfrm>
                    <a:off x="2691"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8" name="Rectangle 501">
                    <a:extLst>
                      <a:ext uri="{FF2B5EF4-FFF2-40B4-BE49-F238E27FC236}">
                        <a16:creationId xmlns:a16="http://schemas.microsoft.com/office/drawing/2014/main" id="{4A353446-4AB4-A18A-278B-A765CA7CD85A}"/>
                      </a:ext>
                    </a:extLst>
                  </p:cNvPr>
                  <p:cNvSpPr>
                    <a:spLocks noChangeAspect="1" noChangeArrowheads="1"/>
                  </p:cNvSpPr>
                  <p:nvPr/>
                </p:nvSpPr>
                <p:spPr bwMode="auto">
                  <a:xfrm>
                    <a:off x="2691"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9" name="Rectangle 502">
                    <a:extLst>
                      <a:ext uri="{FF2B5EF4-FFF2-40B4-BE49-F238E27FC236}">
                        <a16:creationId xmlns:a16="http://schemas.microsoft.com/office/drawing/2014/main" id="{3252285D-85A6-758D-1838-2088CD5062EA}"/>
                      </a:ext>
                    </a:extLst>
                  </p:cNvPr>
                  <p:cNvSpPr>
                    <a:spLocks noChangeAspect="1" noChangeArrowheads="1"/>
                  </p:cNvSpPr>
                  <p:nvPr/>
                </p:nvSpPr>
                <p:spPr bwMode="auto">
                  <a:xfrm>
                    <a:off x="2691"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0" name="Rectangle 503">
                    <a:extLst>
                      <a:ext uri="{FF2B5EF4-FFF2-40B4-BE49-F238E27FC236}">
                        <a16:creationId xmlns:a16="http://schemas.microsoft.com/office/drawing/2014/main" id="{7A16AEB1-10E1-7DFE-3E69-537EE7E9890E}"/>
                      </a:ext>
                    </a:extLst>
                  </p:cNvPr>
                  <p:cNvSpPr>
                    <a:spLocks noChangeAspect="1" noChangeArrowheads="1"/>
                  </p:cNvSpPr>
                  <p:nvPr/>
                </p:nvSpPr>
                <p:spPr bwMode="auto">
                  <a:xfrm>
                    <a:off x="2691"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1" name="Rectangle 504">
                    <a:extLst>
                      <a:ext uri="{FF2B5EF4-FFF2-40B4-BE49-F238E27FC236}">
                        <a16:creationId xmlns:a16="http://schemas.microsoft.com/office/drawing/2014/main" id="{8DD334E2-E4FB-E52D-C17B-7542B3B03BEB}"/>
                      </a:ext>
                    </a:extLst>
                  </p:cNvPr>
                  <p:cNvSpPr>
                    <a:spLocks noChangeAspect="1" noChangeArrowheads="1"/>
                  </p:cNvSpPr>
                  <p:nvPr/>
                </p:nvSpPr>
                <p:spPr bwMode="auto">
                  <a:xfrm>
                    <a:off x="2691"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2" name="Rectangle 505">
                    <a:extLst>
                      <a:ext uri="{FF2B5EF4-FFF2-40B4-BE49-F238E27FC236}">
                        <a16:creationId xmlns:a16="http://schemas.microsoft.com/office/drawing/2014/main" id="{9AFCF74F-B1A1-83EE-1CCF-F1A003A5A37D}"/>
                      </a:ext>
                    </a:extLst>
                  </p:cNvPr>
                  <p:cNvSpPr>
                    <a:spLocks noChangeAspect="1" noChangeArrowheads="1"/>
                  </p:cNvSpPr>
                  <p:nvPr/>
                </p:nvSpPr>
                <p:spPr bwMode="auto">
                  <a:xfrm>
                    <a:off x="2691"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3" name="Rectangle 506">
                    <a:extLst>
                      <a:ext uri="{FF2B5EF4-FFF2-40B4-BE49-F238E27FC236}">
                        <a16:creationId xmlns:a16="http://schemas.microsoft.com/office/drawing/2014/main" id="{FA6B60FC-4BE0-9616-4218-895473ECAA41}"/>
                      </a:ext>
                    </a:extLst>
                  </p:cNvPr>
                  <p:cNvSpPr>
                    <a:spLocks noChangeAspect="1" noChangeArrowheads="1"/>
                  </p:cNvSpPr>
                  <p:nvPr/>
                </p:nvSpPr>
                <p:spPr bwMode="auto">
                  <a:xfrm>
                    <a:off x="2691"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4" name="Rectangle 507">
                    <a:extLst>
                      <a:ext uri="{FF2B5EF4-FFF2-40B4-BE49-F238E27FC236}">
                        <a16:creationId xmlns:a16="http://schemas.microsoft.com/office/drawing/2014/main" id="{AEBA6287-90B2-14EA-CF4F-45BED772D60A}"/>
                      </a:ext>
                    </a:extLst>
                  </p:cNvPr>
                  <p:cNvSpPr>
                    <a:spLocks noChangeAspect="1" noChangeArrowheads="1"/>
                  </p:cNvSpPr>
                  <p:nvPr/>
                </p:nvSpPr>
                <p:spPr bwMode="auto">
                  <a:xfrm>
                    <a:off x="2691"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5" name="Rectangle 508">
                    <a:extLst>
                      <a:ext uri="{FF2B5EF4-FFF2-40B4-BE49-F238E27FC236}">
                        <a16:creationId xmlns:a16="http://schemas.microsoft.com/office/drawing/2014/main" id="{A6429750-E92D-3C3B-E6D7-D98DD72AD141}"/>
                      </a:ext>
                    </a:extLst>
                  </p:cNvPr>
                  <p:cNvSpPr>
                    <a:spLocks noChangeAspect="1" noChangeArrowheads="1"/>
                  </p:cNvSpPr>
                  <p:nvPr/>
                </p:nvSpPr>
                <p:spPr bwMode="auto">
                  <a:xfrm>
                    <a:off x="2691"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6" name="Rectangle 509">
                    <a:extLst>
                      <a:ext uri="{FF2B5EF4-FFF2-40B4-BE49-F238E27FC236}">
                        <a16:creationId xmlns:a16="http://schemas.microsoft.com/office/drawing/2014/main" id="{54977788-920C-6B43-710F-5C604773BD5A}"/>
                      </a:ext>
                    </a:extLst>
                  </p:cNvPr>
                  <p:cNvSpPr>
                    <a:spLocks noChangeAspect="1" noChangeArrowheads="1"/>
                  </p:cNvSpPr>
                  <p:nvPr/>
                </p:nvSpPr>
                <p:spPr bwMode="auto">
                  <a:xfrm>
                    <a:off x="2691"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7" name="Rectangle 510">
                    <a:extLst>
                      <a:ext uri="{FF2B5EF4-FFF2-40B4-BE49-F238E27FC236}">
                        <a16:creationId xmlns:a16="http://schemas.microsoft.com/office/drawing/2014/main" id="{A3BA763C-FD1D-69DA-3C5E-058CC107ADF8}"/>
                      </a:ext>
                    </a:extLst>
                  </p:cNvPr>
                  <p:cNvSpPr>
                    <a:spLocks noChangeAspect="1" noChangeArrowheads="1"/>
                  </p:cNvSpPr>
                  <p:nvPr/>
                </p:nvSpPr>
                <p:spPr bwMode="auto">
                  <a:xfrm>
                    <a:off x="2691"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8" name="Rectangle 511">
                    <a:extLst>
                      <a:ext uri="{FF2B5EF4-FFF2-40B4-BE49-F238E27FC236}">
                        <a16:creationId xmlns:a16="http://schemas.microsoft.com/office/drawing/2014/main" id="{47D28F36-5ACB-EA1D-4BC8-708A137E0DCD}"/>
                      </a:ext>
                    </a:extLst>
                  </p:cNvPr>
                  <p:cNvSpPr>
                    <a:spLocks noChangeAspect="1" noChangeArrowheads="1"/>
                  </p:cNvSpPr>
                  <p:nvPr/>
                </p:nvSpPr>
                <p:spPr bwMode="auto">
                  <a:xfrm>
                    <a:off x="2691"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9" name="Rectangle 512">
                    <a:extLst>
                      <a:ext uri="{FF2B5EF4-FFF2-40B4-BE49-F238E27FC236}">
                        <a16:creationId xmlns:a16="http://schemas.microsoft.com/office/drawing/2014/main" id="{286D436D-F409-BFF3-54D6-478FEF41D6FA}"/>
                      </a:ext>
                    </a:extLst>
                  </p:cNvPr>
                  <p:cNvSpPr>
                    <a:spLocks noChangeAspect="1" noChangeArrowheads="1"/>
                  </p:cNvSpPr>
                  <p:nvPr/>
                </p:nvSpPr>
                <p:spPr bwMode="auto">
                  <a:xfrm>
                    <a:off x="2691"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0" name="Rectangle 513">
                    <a:extLst>
                      <a:ext uri="{FF2B5EF4-FFF2-40B4-BE49-F238E27FC236}">
                        <a16:creationId xmlns:a16="http://schemas.microsoft.com/office/drawing/2014/main" id="{5B75CFD5-69AD-4943-6B3B-5DA977D0D957}"/>
                      </a:ext>
                    </a:extLst>
                  </p:cNvPr>
                  <p:cNvSpPr>
                    <a:spLocks noChangeAspect="1" noChangeArrowheads="1"/>
                  </p:cNvSpPr>
                  <p:nvPr/>
                </p:nvSpPr>
                <p:spPr bwMode="auto">
                  <a:xfrm>
                    <a:off x="2691"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1" name="Rectangle 514">
                    <a:extLst>
                      <a:ext uri="{FF2B5EF4-FFF2-40B4-BE49-F238E27FC236}">
                        <a16:creationId xmlns:a16="http://schemas.microsoft.com/office/drawing/2014/main" id="{3F5AE378-BB9F-CDB7-7B9E-D80CB77D6731}"/>
                      </a:ext>
                    </a:extLst>
                  </p:cNvPr>
                  <p:cNvSpPr>
                    <a:spLocks noChangeAspect="1" noChangeArrowheads="1"/>
                  </p:cNvSpPr>
                  <p:nvPr/>
                </p:nvSpPr>
                <p:spPr bwMode="auto">
                  <a:xfrm>
                    <a:off x="2691"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2" name="Rectangle 515">
                    <a:extLst>
                      <a:ext uri="{FF2B5EF4-FFF2-40B4-BE49-F238E27FC236}">
                        <a16:creationId xmlns:a16="http://schemas.microsoft.com/office/drawing/2014/main" id="{EEDBFAB6-C26E-A37F-2BE9-690A0959EFAB}"/>
                      </a:ext>
                    </a:extLst>
                  </p:cNvPr>
                  <p:cNvSpPr>
                    <a:spLocks noChangeAspect="1" noChangeArrowheads="1"/>
                  </p:cNvSpPr>
                  <p:nvPr/>
                </p:nvSpPr>
                <p:spPr bwMode="auto">
                  <a:xfrm>
                    <a:off x="2691"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3" name="Rectangle 516">
                    <a:extLst>
                      <a:ext uri="{FF2B5EF4-FFF2-40B4-BE49-F238E27FC236}">
                        <a16:creationId xmlns:a16="http://schemas.microsoft.com/office/drawing/2014/main" id="{034F4EB1-92F4-E33B-3D98-D66AF53B6C79}"/>
                      </a:ext>
                    </a:extLst>
                  </p:cNvPr>
                  <p:cNvSpPr>
                    <a:spLocks noChangeAspect="1" noChangeArrowheads="1"/>
                  </p:cNvSpPr>
                  <p:nvPr/>
                </p:nvSpPr>
                <p:spPr bwMode="auto">
                  <a:xfrm>
                    <a:off x="2691"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4" name="Rectangle 517">
                    <a:extLst>
                      <a:ext uri="{FF2B5EF4-FFF2-40B4-BE49-F238E27FC236}">
                        <a16:creationId xmlns:a16="http://schemas.microsoft.com/office/drawing/2014/main" id="{15014758-8842-2434-3E75-282F222F334B}"/>
                      </a:ext>
                    </a:extLst>
                  </p:cNvPr>
                  <p:cNvSpPr>
                    <a:spLocks noChangeAspect="1" noChangeArrowheads="1"/>
                  </p:cNvSpPr>
                  <p:nvPr/>
                </p:nvSpPr>
                <p:spPr bwMode="auto">
                  <a:xfrm>
                    <a:off x="2691"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5" name="Rectangle 518">
                    <a:extLst>
                      <a:ext uri="{FF2B5EF4-FFF2-40B4-BE49-F238E27FC236}">
                        <a16:creationId xmlns:a16="http://schemas.microsoft.com/office/drawing/2014/main" id="{CB995A49-1389-33B4-F518-6D0381A22A0C}"/>
                      </a:ext>
                    </a:extLst>
                  </p:cNvPr>
                  <p:cNvSpPr>
                    <a:spLocks noChangeAspect="1" noChangeArrowheads="1"/>
                  </p:cNvSpPr>
                  <p:nvPr/>
                </p:nvSpPr>
                <p:spPr bwMode="auto">
                  <a:xfrm>
                    <a:off x="2691"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6" name="Rectangle 519">
                    <a:extLst>
                      <a:ext uri="{FF2B5EF4-FFF2-40B4-BE49-F238E27FC236}">
                        <a16:creationId xmlns:a16="http://schemas.microsoft.com/office/drawing/2014/main" id="{B5FDFEA1-6780-6E29-9CC4-93DB9B2BE3B1}"/>
                      </a:ext>
                    </a:extLst>
                  </p:cNvPr>
                  <p:cNvSpPr>
                    <a:spLocks noChangeAspect="1" noChangeArrowheads="1"/>
                  </p:cNvSpPr>
                  <p:nvPr/>
                </p:nvSpPr>
                <p:spPr bwMode="auto">
                  <a:xfrm>
                    <a:off x="2691"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7" name="Rectangle 520">
                    <a:extLst>
                      <a:ext uri="{FF2B5EF4-FFF2-40B4-BE49-F238E27FC236}">
                        <a16:creationId xmlns:a16="http://schemas.microsoft.com/office/drawing/2014/main" id="{8F613984-18BC-2F7D-844D-10533DEB908F}"/>
                      </a:ext>
                    </a:extLst>
                  </p:cNvPr>
                  <p:cNvSpPr>
                    <a:spLocks noChangeAspect="1" noChangeArrowheads="1"/>
                  </p:cNvSpPr>
                  <p:nvPr/>
                </p:nvSpPr>
                <p:spPr bwMode="auto">
                  <a:xfrm>
                    <a:off x="2691"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8" name="Rectangle 521">
                    <a:extLst>
                      <a:ext uri="{FF2B5EF4-FFF2-40B4-BE49-F238E27FC236}">
                        <a16:creationId xmlns:a16="http://schemas.microsoft.com/office/drawing/2014/main" id="{B9375C8E-E975-B6E7-0181-531C952375E8}"/>
                      </a:ext>
                    </a:extLst>
                  </p:cNvPr>
                  <p:cNvSpPr>
                    <a:spLocks noChangeAspect="1" noChangeArrowheads="1"/>
                  </p:cNvSpPr>
                  <p:nvPr/>
                </p:nvSpPr>
                <p:spPr bwMode="auto">
                  <a:xfrm>
                    <a:off x="2691"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9" name="Rectangle 522">
                    <a:extLst>
                      <a:ext uri="{FF2B5EF4-FFF2-40B4-BE49-F238E27FC236}">
                        <a16:creationId xmlns:a16="http://schemas.microsoft.com/office/drawing/2014/main" id="{7B85DC19-1895-5E2B-CA25-66F510C06A38}"/>
                      </a:ext>
                    </a:extLst>
                  </p:cNvPr>
                  <p:cNvSpPr>
                    <a:spLocks noChangeAspect="1" noChangeArrowheads="1"/>
                  </p:cNvSpPr>
                  <p:nvPr/>
                </p:nvSpPr>
                <p:spPr bwMode="auto">
                  <a:xfrm>
                    <a:off x="2691"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0" name="Rectangle 523">
                    <a:extLst>
                      <a:ext uri="{FF2B5EF4-FFF2-40B4-BE49-F238E27FC236}">
                        <a16:creationId xmlns:a16="http://schemas.microsoft.com/office/drawing/2014/main" id="{0B888E56-D611-2390-77F3-9B6B33D54784}"/>
                      </a:ext>
                    </a:extLst>
                  </p:cNvPr>
                  <p:cNvSpPr>
                    <a:spLocks noChangeAspect="1" noChangeArrowheads="1"/>
                  </p:cNvSpPr>
                  <p:nvPr/>
                </p:nvSpPr>
                <p:spPr bwMode="auto">
                  <a:xfrm>
                    <a:off x="2691"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1" name="Rectangle 524">
                    <a:extLst>
                      <a:ext uri="{FF2B5EF4-FFF2-40B4-BE49-F238E27FC236}">
                        <a16:creationId xmlns:a16="http://schemas.microsoft.com/office/drawing/2014/main" id="{5E5A6F2C-9716-9A78-E107-A9376209CBE8}"/>
                      </a:ext>
                    </a:extLst>
                  </p:cNvPr>
                  <p:cNvSpPr>
                    <a:spLocks noChangeAspect="1" noChangeArrowheads="1"/>
                  </p:cNvSpPr>
                  <p:nvPr/>
                </p:nvSpPr>
                <p:spPr bwMode="auto">
                  <a:xfrm>
                    <a:off x="2691"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2" name="Rectangle 525">
                    <a:extLst>
                      <a:ext uri="{FF2B5EF4-FFF2-40B4-BE49-F238E27FC236}">
                        <a16:creationId xmlns:a16="http://schemas.microsoft.com/office/drawing/2014/main" id="{A3FBE2B5-7D0A-52D4-9EEC-DE56A5B172B7}"/>
                      </a:ext>
                    </a:extLst>
                  </p:cNvPr>
                  <p:cNvSpPr>
                    <a:spLocks noChangeAspect="1" noChangeArrowheads="1"/>
                  </p:cNvSpPr>
                  <p:nvPr/>
                </p:nvSpPr>
                <p:spPr bwMode="auto">
                  <a:xfrm>
                    <a:off x="2691"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3" name="Rectangle 526">
                    <a:extLst>
                      <a:ext uri="{FF2B5EF4-FFF2-40B4-BE49-F238E27FC236}">
                        <a16:creationId xmlns:a16="http://schemas.microsoft.com/office/drawing/2014/main" id="{43E495EA-8DFD-38D9-8A1F-ED05F54C7F1A}"/>
                      </a:ext>
                    </a:extLst>
                  </p:cNvPr>
                  <p:cNvSpPr>
                    <a:spLocks noChangeAspect="1" noChangeArrowheads="1"/>
                  </p:cNvSpPr>
                  <p:nvPr/>
                </p:nvSpPr>
                <p:spPr bwMode="auto">
                  <a:xfrm>
                    <a:off x="2691"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4" name="Rectangle 527">
                    <a:extLst>
                      <a:ext uri="{FF2B5EF4-FFF2-40B4-BE49-F238E27FC236}">
                        <a16:creationId xmlns:a16="http://schemas.microsoft.com/office/drawing/2014/main" id="{CDDC42CB-FCC3-1EFD-1495-EFF34B408011}"/>
                      </a:ext>
                    </a:extLst>
                  </p:cNvPr>
                  <p:cNvSpPr>
                    <a:spLocks noChangeAspect="1" noChangeArrowheads="1"/>
                  </p:cNvSpPr>
                  <p:nvPr/>
                </p:nvSpPr>
                <p:spPr bwMode="auto">
                  <a:xfrm>
                    <a:off x="2691"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5" name="Rectangle 528">
                    <a:extLst>
                      <a:ext uri="{FF2B5EF4-FFF2-40B4-BE49-F238E27FC236}">
                        <a16:creationId xmlns:a16="http://schemas.microsoft.com/office/drawing/2014/main" id="{F4B6EBCC-14E9-8C9A-AF2E-9EBA90CB24BF}"/>
                      </a:ext>
                    </a:extLst>
                  </p:cNvPr>
                  <p:cNvSpPr>
                    <a:spLocks noChangeAspect="1" noChangeArrowheads="1"/>
                  </p:cNvSpPr>
                  <p:nvPr/>
                </p:nvSpPr>
                <p:spPr bwMode="auto">
                  <a:xfrm>
                    <a:off x="2691"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6" name="Rectangle 529">
                    <a:extLst>
                      <a:ext uri="{FF2B5EF4-FFF2-40B4-BE49-F238E27FC236}">
                        <a16:creationId xmlns:a16="http://schemas.microsoft.com/office/drawing/2014/main" id="{19367EDC-62FD-0F95-26F7-CFE16A7A8537}"/>
                      </a:ext>
                    </a:extLst>
                  </p:cNvPr>
                  <p:cNvSpPr>
                    <a:spLocks noChangeAspect="1" noChangeArrowheads="1"/>
                  </p:cNvSpPr>
                  <p:nvPr/>
                </p:nvSpPr>
                <p:spPr bwMode="auto">
                  <a:xfrm>
                    <a:off x="2691"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7" name="Rectangle 530">
                    <a:extLst>
                      <a:ext uri="{FF2B5EF4-FFF2-40B4-BE49-F238E27FC236}">
                        <a16:creationId xmlns:a16="http://schemas.microsoft.com/office/drawing/2014/main" id="{6CBF831E-F23E-528F-2D69-158C62FDA539}"/>
                      </a:ext>
                    </a:extLst>
                  </p:cNvPr>
                  <p:cNvSpPr>
                    <a:spLocks noChangeAspect="1" noChangeArrowheads="1"/>
                  </p:cNvSpPr>
                  <p:nvPr/>
                </p:nvSpPr>
                <p:spPr bwMode="auto">
                  <a:xfrm>
                    <a:off x="2691"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8" name="Rectangle 531">
                    <a:extLst>
                      <a:ext uri="{FF2B5EF4-FFF2-40B4-BE49-F238E27FC236}">
                        <a16:creationId xmlns:a16="http://schemas.microsoft.com/office/drawing/2014/main" id="{853A23ED-A2D2-3CC1-5A07-A464E1A682A8}"/>
                      </a:ext>
                    </a:extLst>
                  </p:cNvPr>
                  <p:cNvSpPr>
                    <a:spLocks noChangeAspect="1" noChangeArrowheads="1"/>
                  </p:cNvSpPr>
                  <p:nvPr/>
                </p:nvSpPr>
                <p:spPr bwMode="auto">
                  <a:xfrm>
                    <a:off x="2691"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9" name="Rectangle 532">
                    <a:extLst>
                      <a:ext uri="{FF2B5EF4-FFF2-40B4-BE49-F238E27FC236}">
                        <a16:creationId xmlns:a16="http://schemas.microsoft.com/office/drawing/2014/main" id="{A556FE14-FFDF-BC75-D0DE-342AC623730B}"/>
                      </a:ext>
                    </a:extLst>
                  </p:cNvPr>
                  <p:cNvSpPr>
                    <a:spLocks noChangeAspect="1" noChangeArrowheads="1"/>
                  </p:cNvSpPr>
                  <p:nvPr/>
                </p:nvSpPr>
                <p:spPr bwMode="auto">
                  <a:xfrm>
                    <a:off x="2691"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0" name="Rectangle 533">
                    <a:extLst>
                      <a:ext uri="{FF2B5EF4-FFF2-40B4-BE49-F238E27FC236}">
                        <a16:creationId xmlns:a16="http://schemas.microsoft.com/office/drawing/2014/main" id="{1749E2FD-F223-D2A8-1349-575372BEA066}"/>
                      </a:ext>
                    </a:extLst>
                  </p:cNvPr>
                  <p:cNvSpPr>
                    <a:spLocks noChangeAspect="1" noChangeArrowheads="1"/>
                  </p:cNvSpPr>
                  <p:nvPr/>
                </p:nvSpPr>
                <p:spPr bwMode="auto">
                  <a:xfrm>
                    <a:off x="2691"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1" name="Rectangle 534">
                    <a:extLst>
                      <a:ext uri="{FF2B5EF4-FFF2-40B4-BE49-F238E27FC236}">
                        <a16:creationId xmlns:a16="http://schemas.microsoft.com/office/drawing/2014/main" id="{60363421-6692-D759-B2B0-ED9AF922C4F2}"/>
                      </a:ext>
                    </a:extLst>
                  </p:cNvPr>
                  <p:cNvSpPr>
                    <a:spLocks noChangeAspect="1" noChangeArrowheads="1"/>
                  </p:cNvSpPr>
                  <p:nvPr/>
                </p:nvSpPr>
                <p:spPr bwMode="auto">
                  <a:xfrm>
                    <a:off x="2691"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2" name="Rectangle 535">
                    <a:extLst>
                      <a:ext uri="{FF2B5EF4-FFF2-40B4-BE49-F238E27FC236}">
                        <a16:creationId xmlns:a16="http://schemas.microsoft.com/office/drawing/2014/main" id="{EAF2C540-0338-F0BB-E12D-37F36140BF54}"/>
                      </a:ext>
                    </a:extLst>
                  </p:cNvPr>
                  <p:cNvSpPr>
                    <a:spLocks noChangeAspect="1" noChangeArrowheads="1"/>
                  </p:cNvSpPr>
                  <p:nvPr/>
                </p:nvSpPr>
                <p:spPr bwMode="auto">
                  <a:xfrm>
                    <a:off x="2691"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3" name="Rectangle 536">
                    <a:extLst>
                      <a:ext uri="{FF2B5EF4-FFF2-40B4-BE49-F238E27FC236}">
                        <a16:creationId xmlns:a16="http://schemas.microsoft.com/office/drawing/2014/main" id="{4D7BD0CD-DE20-804A-B868-584A56D5ADC3}"/>
                      </a:ext>
                    </a:extLst>
                  </p:cNvPr>
                  <p:cNvSpPr>
                    <a:spLocks noChangeAspect="1" noChangeArrowheads="1"/>
                  </p:cNvSpPr>
                  <p:nvPr/>
                </p:nvSpPr>
                <p:spPr bwMode="auto">
                  <a:xfrm>
                    <a:off x="2691"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4" name="Rectangle 537">
                    <a:extLst>
                      <a:ext uri="{FF2B5EF4-FFF2-40B4-BE49-F238E27FC236}">
                        <a16:creationId xmlns:a16="http://schemas.microsoft.com/office/drawing/2014/main" id="{B68DA38A-182B-06C9-220C-549D1142CC50}"/>
                      </a:ext>
                    </a:extLst>
                  </p:cNvPr>
                  <p:cNvSpPr>
                    <a:spLocks noChangeAspect="1" noChangeArrowheads="1"/>
                  </p:cNvSpPr>
                  <p:nvPr/>
                </p:nvSpPr>
                <p:spPr bwMode="auto">
                  <a:xfrm>
                    <a:off x="2691"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5" name="Rectangle 538">
                    <a:extLst>
                      <a:ext uri="{FF2B5EF4-FFF2-40B4-BE49-F238E27FC236}">
                        <a16:creationId xmlns:a16="http://schemas.microsoft.com/office/drawing/2014/main" id="{0AB8EDCF-E786-BC6E-0C9D-2CEB9B8A1531}"/>
                      </a:ext>
                    </a:extLst>
                  </p:cNvPr>
                  <p:cNvSpPr>
                    <a:spLocks noChangeAspect="1" noChangeArrowheads="1"/>
                  </p:cNvSpPr>
                  <p:nvPr/>
                </p:nvSpPr>
                <p:spPr bwMode="auto">
                  <a:xfrm>
                    <a:off x="2691"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6" name="Rectangle 539">
                    <a:extLst>
                      <a:ext uri="{FF2B5EF4-FFF2-40B4-BE49-F238E27FC236}">
                        <a16:creationId xmlns:a16="http://schemas.microsoft.com/office/drawing/2014/main" id="{F4D30D85-5F95-1AD5-F5A8-3B1A6F1C4EB3}"/>
                      </a:ext>
                    </a:extLst>
                  </p:cNvPr>
                  <p:cNvSpPr>
                    <a:spLocks noChangeAspect="1" noChangeArrowheads="1"/>
                  </p:cNvSpPr>
                  <p:nvPr/>
                </p:nvSpPr>
                <p:spPr bwMode="auto">
                  <a:xfrm>
                    <a:off x="2691"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7" name="Rectangle 540">
                    <a:extLst>
                      <a:ext uri="{FF2B5EF4-FFF2-40B4-BE49-F238E27FC236}">
                        <a16:creationId xmlns:a16="http://schemas.microsoft.com/office/drawing/2014/main" id="{3257DD0B-EB13-3876-4892-8B6A1F34D19D}"/>
                      </a:ext>
                    </a:extLst>
                  </p:cNvPr>
                  <p:cNvSpPr>
                    <a:spLocks noChangeAspect="1" noChangeArrowheads="1"/>
                  </p:cNvSpPr>
                  <p:nvPr/>
                </p:nvSpPr>
                <p:spPr bwMode="auto">
                  <a:xfrm>
                    <a:off x="2691"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8" name="Rectangle 541">
                    <a:extLst>
                      <a:ext uri="{FF2B5EF4-FFF2-40B4-BE49-F238E27FC236}">
                        <a16:creationId xmlns:a16="http://schemas.microsoft.com/office/drawing/2014/main" id="{AC7CAD37-D246-CB9A-1EFF-7156BCE22D52}"/>
                      </a:ext>
                    </a:extLst>
                  </p:cNvPr>
                  <p:cNvSpPr>
                    <a:spLocks noChangeAspect="1" noChangeArrowheads="1"/>
                  </p:cNvSpPr>
                  <p:nvPr/>
                </p:nvSpPr>
                <p:spPr bwMode="auto">
                  <a:xfrm>
                    <a:off x="2691"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9" name="Rectangle 542">
                    <a:extLst>
                      <a:ext uri="{FF2B5EF4-FFF2-40B4-BE49-F238E27FC236}">
                        <a16:creationId xmlns:a16="http://schemas.microsoft.com/office/drawing/2014/main" id="{DD275798-5634-B59C-8699-7896EA2A5A28}"/>
                      </a:ext>
                    </a:extLst>
                  </p:cNvPr>
                  <p:cNvSpPr>
                    <a:spLocks noChangeAspect="1" noChangeArrowheads="1"/>
                  </p:cNvSpPr>
                  <p:nvPr/>
                </p:nvSpPr>
                <p:spPr bwMode="auto">
                  <a:xfrm>
                    <a:off x="2691"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0" name="Rectangle 543">
                    <a:extLst>
                      <a:ext uri="{FF2B5EF4-FFF2-40B4-BE49-F238E27FC236}">
                        <a16:creationId xmlns:a16="http://schemas.microsoft.com/office/drawing/2014/main" id="{1B069231-3DBA-AE74-FE58-46AAF6EAD43C}"/>
                      </a:ext>
                    </a:extLst>
                  </p:cNvPr>
                  <p:cNvSpPr>
                    <a:spLocks noChangeAspect="1" noChangeArrowheads="1"/>
                  </p:cNvSpPr>
                  <p:nvPr/>
                </p:nvSpPr>
                <p:spPr bwMode="auto">
                  <a:xfrm>
                    <a:off x="2691"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1" name="Rectangle 544">
                    <a:extLst>
                      <a:ext uri="{FF2B5EF4-FFF2-40B4-BE49-F238E27FC236}">
                        <a16:creationId xmlns:a16="http://schemas.microsoft.com/office/drawing/2014/main" id="{CAD9B77F-F621-A64A-8EDD-0923B03CE2AE}"/>
                      </a:ext>
                    </a:extLst>
                  </p:cNvPr>
                  <p:cNvSpPr>
                    <a:spLocks noChangeAspect="1" noChangeArrowheads="1"/>
                  </p:cNvSpPr>
                  <p:nvPr/>
                </p:nvSpPr>
                <p:spPr bwMode="auto">
                  <a:xfrm>
                    <a:off x="2691"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2" name="Rectangle 545">
                    <a:extLst>
                      <a:ext uri="{FF2B5EF4-FFF2-40B4-BE49-F238E27FC236}">
                        <a16:creationId xmlns:a16="http://schemas.microsoft.com/office/drawing/2014/main" id="{44D25F05-DD7A-5C1D-6067-569BF513CD0C}"/>
                      </a:ext>
                    </a:extLst>
                  </p:cNvPr>
                  <p:cNvSpPr>
                    <a:spLocks noChangeAspect="1" noChangeArrowheads="1"/>
                  </p:cNvSpPr>
                  <p:nvPr/>
                </p:nvSpPr>
                <p:spPr bwMode="auto">
                  <a:xfrm>
                    <a:off x="2691"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3" name="Rectangle 546">
                    <a:extLst>
                      <a:ext uri="{FF2B5EF4-FFF2-40B4-BE49-F238E27FC236}">
                        <a16:creationId xmlns:a16="http://schemas.microsoft.com/office/drawing/2014/main" id="{086D21A2-D57F-784C-40AD-A9CD16D684C1}"/>
                      </a:ext>
                    </a:extLst>
                  </p:cNvPr>
                  <p:cNvSpPr>
                    <a:spLocks noChangeAspect="1" noChangeArrowheads="1"/>
                  </p:cNvSpPr>
                  <p:nvPr/>
                </p:nvSpPr>
                <p:spPr bwMode="auto">
                  <a:xfrm>
                    <a:off x="2691"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4" name="Rectangle 547">
                    <a:extLst>
                      <a:ext uri="{FF2B5EF4-FFF2-40B4-BE49-F238E27FC236}">
                        <a16:creationId xmlns:a16="http://schemas.microsoft.com/office/drawing/2014/main" id="{5926E429-2AEB-9B5F-B271-7AE17480680D}"/>
                      </a:ext>
                    </a:extLst>
                  </p:cNvPr>
                  <p:cNvSpPr>
                    <a:spLocks noChangeAspect="1" noChangeArrowheads="1"/>
                  </p:cNvSpPr>
                  <p:nvPr/>
                </p:nvSpPr>
                <p:spPr bwMode="auto">
                  <a:xfrm>
                    <a:off x="2691"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5" name="Rectangle 548">
                    <a:extLst>
                      <a:ext uri="{FF2B5EF4-FFF2-40B4-BE49-F238E27FC236}">
                        <a16:creationId xmlns:a16="http://schemas.microsoft.com/office/drawing/2014/main" id="{317FC687-0DF9-C3F2-BB2B-B29B75F738C8}"/>
                      </a:ext>
                    </a:extLst>
                  </p:cNvPr>
                  <p:cNvSpPr>
                    <a:spLocks noChangeAspect="1" noChangeArrowheads="1"/>
                  </p:cNvSpPr>
                  <p:nvPr/>
                </p:nvSpPr>
                <p:spPr bwMode="auto">
                  <a:xfrm>
                    <a:off x="2691"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6" name="Rectangle 549">
                    <a:extLst>
                      <a:ext uri="{FF2B5EF4-FFF2-40B4-BE49-F238E27FC236}">
                        <a16:creationId xmlns:a16="http://schemas.microsoft.com/office/drawing/2014/main" id="{718F0A47-D082-F310-DC3F-11FB352CCE58}"/>
                      </a:ext>
                    </a:extLst>
                  </p:cNvPr>
                  <p:cNvSpPr>
                    <a:spLocks noChangeAspect="1" noChangeArrowheads="1"/>
                  </p:cNvSpPr>
                  <p:nvPr/>
                </p:nvSpPr>
                <p:spPr bwMode="auto">
                  <a:xfrm>
                    <a:off x="2691"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7" name="Rectangle 550">
                    <a:extLst>
                      <a:ext uri="{FF2B5EF4-FFF2-40B4-BE49-F238E27FC236}">
                        <a16:creationId xmlns:a16="http://schemas.microsoft.com/office/drawing/2014/main" id="{77B39AA0-4012-E793-D2CE-C74E500EB921}"/>
                      </a:ext>
                    </a:extLst>
                  </p:cNvPr>
                  <p:cNvSpPr>
                    <a:spLocks noChangeAspect="1" noChangeArrowheads="1"/>
                  </p:cNvSpPr>
                  <p:nvPr/>
                </p:nvSpPr>
                <p:spPr bwMode="auto">
                  <a:xfrm>
                    <a:off x="2691"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8" name="Rectangle 551">
                    <a:extLst>
                      <a:ext uri="{FF2B5EF4-FFF2-40B4-BE49-F238E27FC236}">
                        <a16:creationId xmlns:a16="http://schemas.microsoft.com/office/drawing/2014/main" id="{92AD93FF-ECA7-41BD-01F9-E57C1AF1C557}"/>
                      </a:ext>
                    </a:extLst>
                  </p:cNvPr>
                  <p:cNvSpPr>
                    <a:spLocks noChangeAspect="1" noChangeArrowheads="1"/>
                  </p:cNvSpPr>
                  <p:nvPr/>
                </p:nvSpPr>
                <p:spPr bwMode="auto">
                  <a:xfrm>
                    <a:off x="2691"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9" name="Rectangle 552">
                    <a:extLst>
                      <a:ext uri="{FF2B5EF4-FFF2-40B4-BE49-F238E27FC236}">
                        <a16:creationId xmlns:a16="http://schemas.microsoft.com/office/drawing/2014/main" id="{8477DFD6-AE75-33D2-467A-A076B81284AD}"/>
                      </a:ext>
                    </a:extLst>
                  </p:cNvPr>
                  <p:cNvSpPr>
                    <a:spLocks noChangeAspect="1" noChangeArrowheads="1"/>
                  </p:cNvSpPr>
                  <p:nvPr/>
                </p:nvSpPr>
                <p:spPr bwMode="auto">
                  <a:xfrm>
                    <a:off x="2691"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0" name="Rectangle 553">
                    <a:extLst>
                      <a:ext uri="{FF2B5EF4-FFF2-40B4-BE49-F238E27FC236}">
                        <a16:creationId xmlns:a16="http://schemas.microsoft.com/office/drawing/2014/main" id="{904E3B30-895A-D93A-3E11-CED90BA532B6}"/>
                      </a:ext>
                    </a:extLst>
                  </p:cNvPr>
                  <p:cNvSpPr>
                    <a:spLocks noChangeAspect="1" noChangeArrowheads="1"/>
                  </p:cNvSpPr>
                  <p:nvPr/>
                </p:nvSpPr>
                <p:spPr bwMode="auto">
                  <a:xfrm>
                    <a:off x="2691"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1" name="Rectangle 554">
                    <a:extLst>
                      <a:ext uri="{FF2B5EF4-FFF2-40B4-BE49-F238E27FC236}">
                        <a16:creationId xmlns:a16="http://schemas.microsoft.com/office/drawing/2014/main" id="{81F6802B-0AF3-8EDC-3AC2-E3056CBABCC5}"/>
                      </a:ext>
                    </a:extLst>
                  </p:cNvPr>
                  <p:cNvSpPr>
                    <a:spLocks noChangeAspect="1" noChangeArrowheads="1"/>
                  </p:cNvSpPr>
                  <p:nvPr/>
                </p:nvSpPr>
                <p:spPr bwMode="auto">
                  <a:xfrm>
                    <a:off x="2691"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2" name="Rectangle 555">
                    <a:extLst>
                      <a:ext uri="{FF2B5EF4-FFF2-40B4-BE49-F238E27FC236}">
                        <a16:creationId xmlns:a16="http://schemas.microsoft.com/office/drawing/2014/main" id="{1E85D492-A9B9-706F-FAFE-D759E01AA35A}"/>
                      </a:ext>
                    </a:extLst>
                  </p:cNvPr>
                  <p:cNvSpPr>
                    <a:spLocks noChangeAspect="1" noChangeArrowheads="1"/>
                  </p:cNvSpPr>
                  <p:nvPr/>
                </p:nvSpPr>
                <p:spPr bwMode="auto">
                  <a:xfrm>
                    <a:off x="2691"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3" name="Rectangle 556">
                    <a:extLst>
                      <a:ext uri="{FF2B5EF4-FFF2-40B4-BE49-F238E27FC236}">
                        <a16:creationId xmlns:a16="http://schemas.microsoft.com/office/drawing/2014/main" id="{EA0E1015-4FE7-C25F-2854-7314192D1587}"/>
                      </a:ext>
                    </a:extLst>
                  </p:cNvPr>
                  <p:cNvSpPr>
                    <a:spLocks noChangeAspect="1" noChangeArrowheads="1"/>
                  </p:cNvSpPr>
                  <p:nvPr/>
                </p:nvSpPr>
                <p:spPr bwMode="auto">
                  <a:xfrm>
                    <a:off x="2691"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4" name="Rectangle 557">
                    <a:extLst>
                      <a:ext uri="{FF2B5EF4-FFF2-40B4-BE49-F238E27FC236}">
                        <a16:creationId xmlns:a16="http://schemas.microsoft.com/office/drawing/2014/main" id="{8C4AF22F-AC75-CDA8-2343-8028A3CD72C7}"/>
                      </a:ext>
                    </a:extLst>
                  </p:cNvPr>
                  <p:cNvSpPr>
                    <a:spLocks noChangeAspect="1" noChangeArrowheads="1"/>
                  </p:cNvSpPr>
                  <p:nvPr/>
                </p:nvSpPr>
                <p:spPr bwMode="auto">
                  <a:xfrm>
                    <a:off x="2691"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5" name="Rectangle 558">
                    <a:extLst>
                      <a:ext uri="{FF2B5EF4-FFF2-40B4-BE49-F238E27FC236}">
                        <a16:creationId xmlns:a16="http://schemas.microsoft.com/office/drawing/2014/main" id="{BE8838B8-2F78-8860-3BDC-86D1D7894DA8}"/>
                      </a:ext>
                    </a:extLst>
                  </p:cNvPr>
                  <p:cNvSpPr>
                    <a:spLocks noChangeAspect="1" noChangeArrowheads="1"/>
                  </p:cNvSpPr>
                  <p:nvPr/>
                </p:nvSpPr>
                <p:spPr bwMode="auto">
                  <a:xfrm>
                    <a:off x="2691"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6" name="Rectangle 559">
                    <a:extLst>
                      <a:ext uri="{FF2B5EF4-FFF2-40B4-BE49-F238E27FC236}">
                        <a16:creationId xmlns:a16="http://schemas.microsoft.com/office/drawing/2014/main" id="{BFA3EE38-F4A1-C4F5-2F3B-4E738895B0B3}"/>
                      </a:ext>
                    </a:extLst>
                  </p:cNvPr>
                  <p:cNvSpPr>
                    <a:spLocks noChangeAspect="1" noChangeArrowheads="1"/>
                  </p:cNvSpPr>
                  <p:nvPr/>
                </p:nvSpPr>
                <p:spPr bwMode="auto">
                  <a:xfrm>
                    <a:off x="2691"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7" name="Rectangle 560">
                    <a:extLst>
                      <a:ext uri="{FF2B5EF4-FFF2-40B4-BE49-F238E27FC236}">
                        <a16:creationId xmlns:a16="http://schemas.microsoft.com/office/drawing/2014/main" id="{4D444C24-5BBF-C89F-3CC4-605EBE8684DF}"/>
                      </a:ext>
                    </a:extLst>
                  </p:cNvPr>
                  <p:cNvSpPr>
                    <a:spLocks noChangeAspect="1" noChangeArrowheads="1"/>
                  </p:cNvSpPr>
                  <p:nvPr/>
                </p:nvSpPr>
                <p:spPr bwMode="auto">
                  <a:xfrm>
                    <a:off x="2691"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8" name="Rectangle 561">
                    <a:extLst>
                      <a:ext uri="{FF2B5EF4-FFF2-40B4-BE49-F238E27FC236}">
                        <a16:creationId xmlns:a16="http://schemas.microsoft.com/office/drawing/2014/main" id="{5D2656E2-E150-9D1D-25ED-C60C813F04CB}"/>
                      </a:ext>
                    </a:extLst>
                  </p:cNvPr>
                  <p:cNvSpPr>
                    <a:spLocks noChangeAspect="1" noChangeArrowheads="1"/>
                  </p:cNvSpPr>
                  <p:nvPr/>
                </p:nvSpPr>
                <p:spPr bwMode="auto">
                  <a:xfrm>
                    <a:off x="2691"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9" name="Rectangle 562">
                    <a:extLst>
                      <a:ext uri="{FF2B5EF4-FFF2-40B4-BE49-F238E27FC236}">
                        <a16:creationId xmlns:a16="http://schemas.microsoft.com/office/drawing/2014/main" id="{1B035B18-6808-8E44-2E1A-0909CFB2C2A3}"/>
                      </a:ext>
                    </a:extLst>
                  </p:cNvPr>
                  <p:cNvSpPr>
                    <a:spLocks noChangeAspect="1" noChangeArrowheads="1"/>
                  </p:cNvSpPr>
                  <p:nvPr/>
                </p:nvSpPr>
                <p:spPr bwMode="auto">
                  <a:xfrm>
                    <a:off x="2691"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0" name="Rectangle 563">
                    <a:extLst>
                      <a:ext uri="{FF2B5EF4-FFF2-40B4-BE49-F238E27FC236}">
                        <a16:creationId xmlns:a16="http://schemas.microsoft.com/office/drawing/2014/main" id="{CACD0847-7610-84AD-84A7-0F68BE964B6B}"/>
                      </a:ext>
                    </a:extLst>
                  </p:cNvPr>
                  <p:cNvSpPr>
                    <a:spLocks noChangeAspect="1" noChangeArrowheads="1"/>
                  </p:cNvSpPr>
                  <p:nvPr/>
                </p:nvSpPr>
                <p:spPr bwMode="auto">
                  <a:xfrm>
                    <a:off x="2691"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1" name="Rectangle 564">
                    <a:extLst>
                      <a:ext uri="{FF2B5EF4-FFF2-40B4-BE49-F238E27FC236}">
                        <a16:creationId xmlns:a16="http://schemas.microsoft.com/office/drawing/2014/main" id="{BF71D12C-5E49-17C3-2445-FE9B8AC5AE44}"/>
                      </a:ext>
                    </a:extLst>
                  </p:cNvPr>
                  <p:cNvSpPr>
                    <a:spLocks noChangeAspect="1" noChangeArrowheads="1"/>
                  </p:cNvSpPr>
                  <p:nvPr/>
                </p:nvSpPr>
                <p:spPr bwMode="auto">
                  <a:xfrm>
                    <a:off x="2691"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2" name="Rectangle 565">
                    <a:extLst>
                      <a:ext uri="{FF2B5EF4-FFF2-40B4-BE49-F238E27FC236}">
                        <a16:creationId xmlns:a16="http://schemas.microsoft.com/office/drawing/2014/main" id="{0420BA49-0DD0-97CF-AF1D-5D840A87DEBA}"/>
                      </a:ext>
                    </a:extLst>
                  </p:cNvPr>
                  <p:cNvSpPr>
                    <a:spLocks noChangeAspect="1" noChangeArrowheads="1"/>
                  </p:cNvSpPr>
                  <p:nvPr/>
                </p:nvSpPr>
                <p:spPr bwMode="auto">
                  <a:xfrm>
                    <a:off x="2691"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3" name="Rectangle 566">
                    <a:extLst>
                      <a:ext uri="{FF2B5EF4-FFF2-40B4-BE49-F238E27FC236}">
                        <a16:creationId xmlns:a16="http://schemas.microsoft.com/office/drawing/2014/main" id="{A8E5630D-268D-CDA8-4780-050681DBF38E}"/>
                      </a:ext>
                    </a:extLst>
                  </p:cNvPr>
                  <p:cNvSpPr>
                    <a:spLocks noChangeAspect="1" noChangeArrowheads="1"/>
                  </p:cNvSpPr>
                  <p:nvPr/>
                </p:nvSpPr>
                <p:spPr bwMode="auto">
                  <a:xfrm>
                    <a:off x="2691"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4" name="Rectangle 567">
                    <a:extLst>
                      <a:ext uri="{FF2B5EF4-FFF2-40B4-BE49-F238E27FC236}">
                        <a16:creationId xmlns:a16="http://schemas.microsoft.com/office/drawing/2014/main" id="{EA01294B-AFDD-50C8-ACD9-E8752A792083}"/>
                      </a:ext>
                    </a:extLst>
                  </p:cNvPr>
                  <p:cNvSpPr>
                    <a:spLocks noChangeAspect="1" noChangeArrowheads="1"/>
                  </p:cNvSpPr>
                  <p:nvPr/>
                </p:nvSpPr>
                <p:spPr bwMode="auto">
                  <a:xfrm>
                    <a:off x="2691"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5" name="Rectangle 568">
                    <a:extLst>
                      <a:ext uri="{FF2B5EF4-FFF2-40B4-BE49-F238E27FC236}">
                        <a16:creationId xmlns:a16="http://schemas.microsoft.com/office/drawing/2014/main" id="{A8709E70-758C-50E6-231E-7F1C118424F4}"/>
                      </a:ext>
                    </a:extLst>
                  </p:cNvPr>
                  <p:cNvSpPr>
                    <a:spLocks noChangeAspect="1" noChangeArrowheads="1"/>
                  </p:cNvSpPr>
                  <p:nvPr/>
                </p:nvSpPr>
                <p:spPr bwMode="auto">
                  <a:xfrm>
                    <a:off x="2691"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6" name="Rectangle 569">
                    <a:extLst>
                      <a:ext uri="{FF2B5EF4-FFF2-40B4-BE49-F238E27FC236}">
                        <a16:creationId xmlns:a16="http://schemas.microsoft.com/office/drawing/2014/main" id="{B585D17B-6C3C-C95F-A75C-6DEC46B6BFCE}"/>
                      </a:ext>
                    </a:extLst>
                  </p:cNvPr>
                  <p:cNvSpPr>
                    <a:spLocks noChangeAspect="1" noChangeArrowheads="1"/>
                  </p:cNvSpPr>
                  <p:nvPr/>
                </p:nvSpPr>
                <p:spPr bwMode="auto">
                  <a:xfrm>
                    <a:off x="2691"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7" name="Rectangle 570">
                    <a:extLst>
                      <a:ext uri="{FF2B5EF4-FFF2-40B4-BE49-F238E27FC236}">
                        <a16:creationId xmlns:a16="http://schemas.microsoft.com/office/drawing/2014/main" id="{9EA2D7FE-D2FE-8F4D-B9FD-9299F041F4E6}"/>
                      </a:ext>
                    </a:extLst>
                  </p:cNvPr>
                  <p:cNvSpPr>
                    <a:spLocks noChangeAspect="1" noChangeArrowheads="1"/>
                  </p:cNvSpPr>
                  <p:nvPr/>
                </p:nvSpPr>
                <p:spPr bwMode="auto">
                  <a:xfrm>
                    <a:off x="2691"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8" name="Rectangle 571">
                    <a:extLst>
                      <a:ext uri="{FF2B5EF4-FFF2-40B4-BE49-F238E27FC236}">
                        <a16:creationId xmlns:a16="http://schemas.microsoft.com/office/drawing/2014/main" id="{B027FEF7-F910-D111-42E9-A0C1026EE839}"/>
                      </a:ext>
                    </a:extLst>
                  </p:cNvPr>
                  <p:cNvSpPr>
                    <a:spLocks noChangeAspect="1" noChangeArrowheads="1"/>
                  </p:cNvSpPr>
                  <p:nvPr/>
                </p:nvSpPr>
                <p:spPr bwMode="auto">
                  <a:xfrm>
                    <a:off x="2691"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9" name="Rectangle 572">
                    <a:extLst>
                      <a:ext uri="{FF2B5EF4-FFF2-40B4-BE49-F238E27FC236}">
                        <a16:creationId xmlns:a16="http://schemas.microsoft.com/office/drawing/2014/main" id="{82BAAB2D-B4FC-04FA-4474-D964E3B4ECA9}"/>
                      </a:ext>
                    </a:extLst>
                  </p:cNvPr>
                  <p:cNvSpPr>
                    <a:spLocks noChangeAspect="1" noChangeArrowheads="1"/>
                  </p:cNvSpPr>
                  <p:nvPr/>
                </p:nvSpPr>
                <p:spPr bwMode="auto">
                  <a:xfrm>
                    <a:off x="2691"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0" name="Rectangle 573">
                    <a:extLst>
                      <a:ext uri="{FF2B5EF4-FFF2-40B4-BE49-F238E27FC236}">
                        <a16:creationId xmlns:a16="http://schemas.microsoft.com/office/drawing/2014/main" id="{65A799B4-A394-18CE-BDB0-1B565A7722B6}"/>
                      </a:ext>
                    </a:extLst>
                  </p:cNvPr>
                  <p:cNvSpPr>
                    <a:spLocks noChangeAspect="1" noChangeArrowheads="1"/>
                  </p:cNvSpPr>
                  <p:nvPr/>
                </p:nvSpPr>
                <p:spPr bwMode="auto">
                  <a:xfrm>
                    <a:off x="2691"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1" name="Rectangle 574">
                    <a:extLst>
                      <a:ext uri="{FF2B5EF4-FFF2-40B4-BE49-F238E27FC236}">
                        <a16:creationId xmlns:a16="http://schemas.microsoft.com/office/drawing/2014/main" id="{C8678051-09EB-B4A4-9480-5918331E34F1}"/>
                      </a:ext>
                    </a:extLst>
                  </p:cNvPr>
                  <p:cNvSpPr>
                    <a:spLocks noChangeAspect="1" noChangeArrowheads="1"/>
                  </p:cNvSpPr>
                  <p:nvPr/>
                </p:nvSpPr>
                <p:spPr bwMode="auto">
                  <a:xfrm>
                    <a:off x="2691"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2" name="Rectangle 575">
                    <a:extLst>
                      <a:ext uri="{FF2B5EF4-FFF2-40B4-BE49-F238E27FC236}">
                        <a16:creationId xmlns:a16="http://schemas.microsoft.com/office/drawing/2014/main" id="{0F687688-91ED-B3A6-3964-ED00EC6EA236}"/>
                      </a:ext>
                    </a:extLst>
                  </p:cNvPr>
                  <p:cNvSpPr>
                    <a:spLocks noChangeAspect="1" noChangeArrowheads="1"/>
                  </p:cNvSpPr>
                  <p:nvPr/>
                </p:nvSpPr>
                <p:spPr bwMode="auto">
                  <a:xfrm>
                    <a:off x="2691"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3" name="Rectangle 576">
                    <a:extLst>
                      <a:ext uri="{FF2B5EF4-FFF2-40B4-BE49-F238E27FC236}">
                        <a16:creationId xmlns:a16="http://schemas.microsoft.com/office/drawing/2014/main" id="{95DB9A98-4BDB-4159-EFEF-76EEF0D9338B}"/>
                      </a:ext>
                    </a:extLst>
                  </p:cNvPr>
                  <p:cNvSpPr>
                    <a:spLocks noChangeAspect="1" noChangeArrowheads="1"/>
                  </p:cNvSpPr>
                  <p:nvPr/>
                </p:nvSpPr>
                <p:spPr bwMode="auto">
                  <a:xfrm>
                    <a:off x="2691"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4" name="Rectangle 577">
                    <a:extLst>
                      <a:ext uri="{FF2B5EF4-FFF2-40B4-BE49-F238E27FC236}">
                        <a16:creationId xmlns:a16="http://schemas.microsoft.com/office/drawing/2014/main" id="{59BE8622-E2A5-7FAC-692F-21B543FA43E9}"/>
                      </a:ext>
                    </a:extLst>
                  </p:cNvPr>
                  <p:cNvSpPr>
                    <a:spLocks noChangeAspect="1" noChangeArrowheads="1"/>
                  </p:cNvSpPr>
                  <p:nvPr/>
                </p:nvSpPr>
                <p:spPr bwMode="auto">
                  <a:xfrm>
                    <a:off x="2691"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5" name="Rectangle 578">
                    <a:extLst>
                      <a:ext uri="{FF2B5EF4-FFF2-40B4-BE49-F238E27FC236}">
                        <a16:creationId xmlns:a16="http://schemas.microsoft.com/office/drawing/2014/main" id="{726B64C6-B356-16F7-E291-76762E8133A9}"/>
                      </a:ext>
                    </a:extLst>
                  </p:cNvPr>
                  <p:cNvSpPr>
                    <a:spLocks noChangeAspect="1" noChangeArrowheads="1"/>
                  </p:cNvSpPr>
                  <p:nvPr/>
                </p:nvSpPr>
                <p:spPr bwMode="auto">
                  <a:xfrm>
                    <a:off x="2691"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6" name="Rectangle 579">
                    <a:extLst>
                      <a:ext uri="{FF2B5EF4-FFF2-40B4-BE49-F238E27FC236}">
                        <a16:creationId xmlns:a16="http://schemas.microsoft.com/office/drawing/2014/main" id="{9C64468F-DD6E-3BEB-369E-8800D5B010DC}"/>
                      </a:ext>
                    </a:extLst>
                  </p:cNvPr>
                  <p:cNvSpPr>
                    <a:spLocks noChangeAspect="1" noChangeArrowheads="1"/>
                  </p:cNvSpPr>
                  <p:nvPr/>
                </p:nvSpPr>
                <p:spPr bwMode="auto">
                  <a:xfrm>
                    <a:off x="2691"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7" name="Rectangle 580">
                    <a:extLst>
                      <a:ext uri="{FF2B5EF4-FFF2-40B4-BE49-F238E27FC236}">
                        <a16:creationId xmlns:a16="http://schemas.microsoft.com/office/drawing/2014/main" id="{D87D5869-9DB7-0AD7-15B3-875899173C2C}"/>
                      </a:ext>
                    </a:extLst>
                  </p:cNvPr>
                  <p:cNvSpPr>
                    <a:spLocks noChangeAspect="1" noChangeArrowheads="1"/>
                  </p:cNvSpPr>
                  <p:nvPr/>
                </p:nvSpPr>
                <p:spPr bwMode="auto">
                  <a:xfrm>
                    <a:off x="2691"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8" name="Rectangle 581">
                    <a:extLst>
                      <a:ext uri="{FF2B5EF4-FFF2-40B4-BE49-F238E27FC236}">
                        <a16:creationId xmlns:a16="http://schemas.microsoft.com/office/drawing/2014/main" id="{9C891F82-AB34-3584-BB05-FD2E599C358F}"/>
                      </a:ext>
                    </a:extLst>
                  </p:cNvPr>
                  <p:cNvSpPr>
                    <a:spLocks noChangeAspect="1" noChangeArrowheads="1"/>
                  </p:cNvSpPr>
                  <p:nvPr/>
                </p:nvSpPr>
                <p:spPr bwMode="auto">
                  <a:xfrm>
                    <a:off x="2691"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9" name="Rectangle 582">
                    <a:extLst>
                      <a:ext uri="{FF2B5EF4-FFF2-40B4-BE49-F238E27FC236}">
                        <a16:creationId xmlns:a16="http://schemas.microsoft.com/office/drawing/2014/main" id="{4E24A47B-5662-4CEE-03EE-AA299C931B7B}"/>
                      </a:ext>
                    </a:extLst>
                  </p:cNvPr>
                  <p:cNvSpPr>
                    <a:spLocks noChangeAspect="1" noChangeArrowheads="1"/>
                  </p:cNvSpPr>
                  <p:nvPr/>
                </p:nvSpPr>
                <p:spPr bwMode="auto">
                  <a:xfrm>
                    <a:off x="2691"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0" name="Rectangle 583">
                    <a:extLst>
                      <a:ext uri="{FF2B5EF4-FFF2-40B4-BE49-F238E27FC236}">
                        <a16:creationId xmlns:a16="http://schemas.microsoft.com/office/drawing/2014/main" id="{5E64AEE0-66FD-62C7-6D22-DB3DF2C445F1}"/>
                      </a:ext>
                    </a:extLst>
                  </p:cNvPr>
                  <p:cNvSpPr>
                    <a:spLocks noChangeAspect="1" noChangeArrowheads="1"/>
                  </p:cNvSpPr>
                  <p:nvPr/>
                </p:nvSpPr>
                <p:spPr bwMode="auto">
                  <a:xfrm>
                    <a:off x="2691"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1" name="Rectangle 584">
                    <a:extLst>
                      <a:ext uri="{FF2B5EF4-FFF2-40B4-BE49-F238E27FC236}">
                        <a16:creationId xmlns:a16="http://schemas.microsoft.com/office/drawing/2014/main" id="{A33B962E-768E-225F-F443-AD0AFDFB4F72}"/>
                      </a:ext>
                    </a:extLst>
                  </p:cNvPr>
                  <p:cNvSpPr>
                    <a:spLocks noChangeAspect="1" noChangeArrowheads="1"/>
                  </p:cNvSpPr>
                  <p:nvPr/>
                </p:nvSpPr>
                <p:spPr bwMode="auto">
                  <a:xfrm>
                    <a:off x="2691"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2" name="Rectangle 585">
                    <a:extLst>
                      <a:ext uri="{FF2B5EF4-FFF2-40B4-BE49-F238E27FC236}">
                        <a16:creationId xmlns:a16="http://schemas.microsoft.com/office/drawing/2014/main" id="{669C6CC0-11C0-A924-3DCD-EDFE20CD47FF}"/>
                      </a:ext>
                    </a:extLst>
                  </p:cNvPr>
                  <p:cNvSpPr>
                    <a:spLocks noChangeAspect="1" noChangeArrowheads="1"/>
                  </p:cNvSpPr>
                  <p:nvPr/>
                </p:nvSpPr>
                <p:spPr bwMode="auto">
                  <a:xfrm>
                    <a:off x="2691"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3" name="Rectangle 586">
                    <a:extLst>
                      <a:ext uri="{FF2B5EF4-FFF2-40B4-BE49-F238E27FC236}">
                        <a16:creationId xmlns:a16="http://schemas.microsoft.com/office/drawing/2014/main" id="{314EA5AE-DD20-D572-9138-97592E7B2BAC}"/>
                      </a:ext>
                    </a:extLst>
                  </p:cNvPr>
                  <p:cNvSpPr>
                    <a:spLocks noChangeAspect="1" noChangeArrowheads="1"/>
                  </p:cNvSpPr>
                  <p:nvPr/>
                </p:nvSpPr>
                <p:spPr bwMode="auto">
                  <a:xfrm>
                    <a:off x="2691"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4" name="Rectangle 587">
                    <a:extLst>
                      <a:ext uri="{FF2B5EF4-FFF2-40B4-BE49-F238E27FC236}">
                        <a16:creationId xmlns:a16="http://schemas.microsoft.com/office/drawing/2014/main" id="{056F5285-89E5-4A9B-BB33-4004389A07FB}"/>
                      </a:ext>
                    </a:extLst>
                  </p:cNvPr>
                  <p:cNvSpPr>
                    <a:spLocks noChangeAspect="1" noChangeArrowheads="1"/>
                  </p:cNvSpPr>
                  <p:nvPr/>
                </p:nvSpPr>
                <p:spPr bwMode="auto">
                  <a:xfrm>
                    <a:off x="2691"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5" name="Rectangle 588">
                    <a:extLst>
                      <a:ext uri="{FF2B5EF4-FFF2-40B4-BE49-F238E27FC236}">
                        <a16:creationId xmlns:a16="http://schemas.microsoft.com/office/drawing/2014/main" id="{687FED92-C2C3-357D-17C5-01B6B8F4630C}"/>
                      </a:ext>
                    </a:extLst>
                  </p:cNvPr>
                  <p:cNvSpPr>
                    <a:spLocks noChangeAspect="1" noChangeArrowheads="1"/>
                  </p:cNvSpPr>
                  <p:nvPr/>
                </p:nvSpPr>
                <p:spPr bwMode="auto">
                  <a:xfrm>
                    <a:off x="2691"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6" name="Rectangle 589">
                    <a:extLst>
                      <a:ext uri="{FF2B5EF4-FFF2-40B4-BE49-F238E27FC236}">
                        <a16:creationId xmlns:a16="http://schemas.microsoft.com/office/drawing/2014/main" id="{C8D9A7BF-92B3-B07C-34CB-101ADFF765AA}"/>
                      </a:ext>
                    </a:extLst>
                  </p:cNvPr>
                  <p:cNvSpPr>
                    <a:spLocks noChangeAspect="1" noChangeArrowheads="1"/>
                  </p:cNvSpPr>
                  <p:nvPr/>
                </p:nvSpPr>
                <p:spPr bwMode="auto">
                  <a:xfrm>
                    <a:off x="2691"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7" name="Rectangle 590">
                    <a:extLst>
                      <a:ext uri="{FF2B5EF4-FFF2-40B4-BE49-F238E27FC236}">
                        <a16:creationId xmlns:a16="http://schemas.microsoft.com/office/drawing/2014/main" id="{D9788610-2A8C-40EE-685E-3F86BE58B1F9}"/>
                      </a:ext>
                    </a:extLst>
                  </p:cNvPr>
                  <p:cNvSpPr>
                    <a:spLocks noChangeAspect="1" noChangeArrowheads="1"/>
                  </p:cNvSpPr>
                  <p:nvPr/>
                </p:nvSpPr>
                <p:spPr bwMode="auto">
                  <a:xfrm>
                    <a:off x="2691"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8" name="Rectangle 591">
                    <a:extLst>
                      <a:ext uri="{FF2B5EF4-FFF2-40B4-BE49-F238E27FC236}">
                        <a16:creationId xmlns:a16="http://schemas.microsoft.com/office/drawing/2014/main" id="{62C17249-B977-3F30-DE7B-902742848401}"/>
                      </a:ext>
                    </a:extLst>
                  </p:cNvPr>
                  <p:cNvSpPr>
                    <a:spLocks noChangeAspect="1" noChangeArrowheads="1"/>
                  </p:cNvSpPr>
                  <p:nvPr/>
                </p:nvSpPr>
                <p:spPr bwMode="auto">
                  <a:xfrm>
                    <a:off x="2691"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9" name="Rectangle 592">
                    <a:extLst>
                      <a:ext uri="{FF2B5EF4-FFF2-40B4-BE49-F238E27FC236}">
                        <a16:creationId xmlns:a16="http://schemas.microsoft.com/office/drawing/2014/main" id="{3F5F5197-B6B2-9F1A-7872-D4541D5EC736}"/>
                      </a:ext>
                    </a:extLst>
                  </p:cNvPr>
                  <p:cNvSpPr>
                    <a:spLocks noChangeAspect="1" noChangeArrowheads="1"/>
                  </p:cNvSpPr>
                  <p:nvPr/>
                </p:nvSpPr>
                <p:spPr bwMode="auto">
                  <a:xfrm>
                    <a:off x="2691"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0" name="Rectangle 593">
                    <a:extLst>
                      <a:ext uri="{FF2B5EF4-FFF2-40B4-BE49-F238E27FC236}">
                        <a16:creationId xmlns:a16="http://schemas.microsoft.com/office/drawing/2014/main" id="{63CB47FB-A37C-2447-DB35-DA31641B9743}"/>
                      </a:ext>
                    </a:extLst>
                  </p:cNvPr>
                  <p:cNvSpPr>
                    <a:spLocks noChangeAspect="1" noChangeArrowheads="1"/>
                  </p:cNvSpPr>
                  <p:nvPr/>
                </p:nvSpPr>
                <p:spPr bwMode="auto">
                  <a:xfrm>
                    <a:off x="2691"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1" name="Rectangle 594">
                    <a:extLst>
                      <a:ext uri="{FF2B5EF4-FFF2-40B4-BE49-F238E27FC236}">
                        <a16:creationId xmlns:a16="http://schemas.microsoft.com/office/drawing/2014/main" id="{3E58D871-5D08-75CA-69F2-503A48F89EA1}"/>
                      </a:ext>
                    </a:extLst>
                  </p:cNvPr>
                  <p:cNvSpPr>
                    <a:spLocks noChangeAspect="1" noChangeArrowheads="1"/>
                  </p:cNvSpPr>
                  <p:nvPr/>
                </p:nvSpPr>
                <p:spPr bwMode="auto">
                  <a:xfrm>
                    <a:off x="2691"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2" name="Rectangle 595">
                    <a:extLst>
                      <a:ext uri="{FF2B5EF4-FFF2-40B4-BE49-F238E27FC236}">
                        <a16:creationId xmlns:a16="http://schemas.microsoft.com/office/drawing/2014/main" id="{0E0D405C-5077-A01D-59ED-7D1EB5918803}"/>
                      </a:ext>
                    </a:extLst>
                  </p:cNvPr>
                  <p:cNvSpPr>
                    <a:spLocks noChangeAspect="1" noChangeArrowheads="1"/>
                  </p:cNvSpPr>
                  <p:nvPr/>
                </p:nvSpPr>
                <p:spPr bwMode="auto">
                  <a:xfrm>
                    <a:off x="2691"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3" name="Rectangle 596">
                    <a:extLst>
                      <a:ext uri="{FF2B5EF4-FFF2-40B4-BE49-F238E27FC236}">
                        <a16:creationId xmlns:a16="http://schemas.microsoft.com/office/drawing/2014/main" id="{FC2258C1-E175-B3B6-F219-E439C9A5DCB4}"/>
                      </a:ext>
                    </a:extLst>
                  </p:cNvPr>
                  <p:cNvSpPr>
                    <a:spLocks noChangeAspect="1" noChangeArrowheads="1"/>
                  </p:cNvSpPr>
                  <p:nvPr/>
                </p:nvSpPr>
                <p:spPr bwMode="auto">
                  <a:xfrm>
                    <a:off x="2691"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4" name="Rectangle 597">
                    <a:extLst>
                      <a:ext uri="{FF2B5EF4-FFF2-40B4-BE49-F238E27FC236}">
                        <a16:creationId xmlns:a16="http://schemas.microsoft.com/office/drawing/2014/main" id="{B2C2A824-810C-7DB1-5795-1ACC1A837237}"/>
                      </a:ext>
                    </a:extLst>
                  </p:cNvPr>
                  <p:cNvSpPr>
                    <a:spLocks noChangeAspect="1" noChangeArrowheads="1"/>
                  </p:cNvSpPr>
                  <p:nvPr/>
                </p:nvSpPr>
                <p:spPr bwMode="auto">
                  <a:xfrm>
                    <a:off x="2691"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5" name="Rectangle 598">
                    <a:extLst>
                      <a:ext uri="{FF2B5EF4-FFF2-40B4-BE49-F238E27FC236}">
                        <a16:creationId xmlns:a16="http://schemas.microsoft.com/office/drawing/2014/main" id="{07689A3C-0B79-D2F0-8C08-EE370940D238}"/>
                      </a:ext>
                    </a:extLst>
                  </p:cNvPr>
                  <p:cNvSpPr>
                    <a:spLocks noChangeAspect="1" noChangeArrowheads="1"/>
                  </p:cNvSpPr>
                  <p:nvPr/>
                </p:nvSpPr>
                <p:spPr bwMode="auto">
                  <a:xfrm>
                    <a:off x="2691"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6" name="Rectangle 599">
                    <a:extLst>
                      <a:ext uri="{FF2B5EF4-FFF2-40B4-BE49-F238E27FC236}">
                        <a16:creationId xmlns:a16="http://schemas.microsoft.com/office/drawing/2014/main" id="{6DD927B9-C9D6-68D7-7DB8-7FCE97CF31DA}"/>
                      </a:ext>
                    </a:extLst>
                  </p:cNvPr>
                  <p:cNvSpPr>
                    <a:spLocks noChangeAspect="1" noChangeArrowheads="1"/>
                  </p:cNvSpPr>
                  <p:nvPr/>
                </p:nvSpPr>
                <p:spPr bwMode="auto">
                  <a:xfrm>
                    <a:off x="2691"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7" name="Rectangle 600">
                    <a:extLst>
                      <a:ext uri="{FF2B5EF4-FFF2-40B4-BE49-F238E27FC236}">
                        <a16:creationId xmlns:a16="http://schemas.microsoft.com/office/drawing/2014/main" id="{D5E5167B-BFD7-50C0-C8C5-2428595F85A1}"/>
                      </a:ext>
                    </a:extLst>
                  </p:cNvPr>
                  <p:cNvSpPr>
                    <a:spLocks noChangeAspect="1" noChangeArrowheads="1"/>
                  </p:cNvSpPr>
                  <p:nvPr/>
                </p:nvSpPr>
                <p:spPr bwMode="auto">
                  <a:xfrm>
                    <a:off x="2691"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8" name="Rectangle 601">
                    <a:extLst>
                      <a:ext uri="{FF2B5EF4-FFF2-40B4-BE49-F238E27FC236}">
                        <a16:creationId xmlns:a16="http://schemas.microsoft.com/office/drawing/2014/main" id="{2BFCE15D-17C2-C92D-0F7C-9AC18874AADC}"/>
                      </a:ext>
                    </a:extLst>
                  </p:cNvPr>
                  <p:cNvSpPr>
                    <a:spLocks noChangeAspect="1" noChangeArrowheads="1"/>
                  </p:cNvSpPr>
                  <p:nvPr/>
                </p:nvSpPr>
                <p:spPr bwMode="auto">
                  <a:xfrm>
                    <a:off x="2691"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9" name="Rectangle 602">
                    <a:extLst>
                      <a:ext uri="{FF2B5EF4-FFF2-40B4-BE49-F238E27FC236}">
                        <a16:creationId xmlns:a16="http://schemas.microsoft.com/office/drawing/2014/main" id="{CCF587DC-7F36-724D-2909-DDE7098F2C3B}"/>
                      </a:ext>
                    </a:extLst>
                  </p:cNvPr>
                  <p:cNvSpPr>
                    <a:spLocks noChangeAspect="1" noChangeArrowheads="1"/>
                  </p:cNvSpPr>
                  <p:nvPr/>
                </p:nvSpPr>
                <p:spPr bwMode="auto">
                  <a:xfrm>
                    <a:off x="2691"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0" name="Rectangle 603">
                    <a:extLst>
                      <a:ext uri="{FF2B5EF4-FFF2-40B4-BE49-F238E27FC236}">
                        <a16:creationId xmlns:a16="http://schemas.microsoft.com/office/drawing/2014/main" id="{3FECE666-E048-5DA9-121A-A9C927C870AF}"/>
                      </a:ext>
                    </a:extLst>
                  </p:cNvPr>
                  <p:cNvSpPr>
                    <a:spLocks noChangeAspect="1" noChangeArrowheads="1"/>
                  </p:cNvSpPr>
                  <p:nvPr/>
                </p:nvSpPr>
                <p:spPr bwMode="auto">
                  <a:xfrm>
                    <a:off x="2691"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1" name="Rectangle 604">
                    <a:extLst>
                      <a:ext uri="{FF2B5EF4-FFF2-40B4-BE49-F238E27FC236}">
                        <a16:creationId xmlns:a16="http://schemas.microsoft.com/office/drawing/2014/main" id="{2C6AA214-8762-3C11-A6B8-29C5FB076763}"/>
                      </a:ext>
                    </a:extLst>
                  </p:cNvPr>
                  <p:cNvSpPr>
                    <a:spLocks noChangeAspect="1" noChangeArrowheads="1"/>
                  </p:cNvSpPr>
                  <p:nvPr/>
                </p:nvSpPr>
                <p:spPr bwMode="auto">
                  <a:xfrm>
                    <a:off x="2691"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2" name="Rectangle 605">
                    <a:extLst>
                      <a:ext uri="{FF2B5EF4-FFF2-40B4-BE49-F238E27FC236}">
                        <a16:creationId xmlns:a16="http://schemas.microsoft.com/office/drawing/2014/main" id="{11FDE17D-1927-35A6-99B6-6771453E20CC}"/>
                      </a:ext>
                    </a:extLst>
                  </p:cNvPr>
                  <p:cNvSpPr>
                    <a:spLocks noChangeAspect="1" noChangeArrowheads="1"/>
                  </p:cNvSpPr>
                  <p:nvPr/>
                </p:nvSpPr>
                <p:spPr bwMode="auto">
                  <a:xfrm>
                    <a:off x="2691"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3" name="Rectangle 606">
                    <a:extLst>
                      <a:ext uri="{FF2B5EF4-FFF2-40B4-BE49-F238E27FC236}">
                        <a16:creationId xmlns:a16="http://schemas.microsoft.com/office/drawing/2014/main" id="{A8F2EB8A-C969-0176-6BFA-B420271976AF}"/>
                      </a:ext>
                    </a:extLst>
                  </p:cNvPr>
                  <p:cNvSpPr>
                    <a:spLocks noChangeAspect="1" noChangeArrowheads="1"/>
                  </p:cNvSpPr>
                  <p:nvPr/>
                </p:nvSpPr>
                <p:spPr bwMode="auto">
                  <a:xfrm>
                    <a:off x="2691"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4" name="Rectangle 607">
                    <a:extLst>
                      <a:ext uri="{FF2B5EF4-FFF2-40B4-BE49-F238E27FC236}">
                        <a16:creationId xmlns:a16="http://schemas.microsoft.com/office/drawing/2014/main" id="{ADA6410A-AEBE-609A-EFDD-35DF4E77F9CB}"/>
                      </a:ext>
                    </a:extLst>
                  </p:cNvPr>
                  <p:cNvSpPr>
                    <a:spLocks noChangeAspect="1" noChangeArrowheads="1"/>
                  </p:cNvSpPr>
                  <p:nvPr/>
                </p:nvSpPr>
                <p:spPr bwMode="auto">
                  <a:xfrm>
                    <a:off x="2691"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5" name="Rectangle 608">
                    <a:extLst>
                      <a:ext uri="{FF2B5EF4-FFF2-40B4-BE49-F238E27FC236}">
                        <a16:creationId xmlns:a16="http://schemas.microsoft.com/office/drawing/2014/main" id="{0F6C773D-4B58-545F-942B-AE150146178F}"/>
                      </a:ext>
                    </a:extLst>
                  </p:cNvPr>
                  <p:cNvSpPr>
                    <a:spLocks noChangeAspect="1" noChangeArrowheads="1"/>
                  </p:cNvSpPr>
                  <p:nvPr/>
                </p:nvSpPr>
                <p:spPr bwMode="auto">
                  <a:xfrm>
                    <a:off x="2691"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6" name="Rectangle 609">
                    <a:extLst>
                      <a:ext uri="{FF2B5EF4-FFF2-40B4-BE49-F238E27FC236}">
                        <a16:creationId xmlns:a16="http://schemas.microsoft.com/office/drawing/2014/main" id="{AE218402-8088-E2BD-25EE-B11CECC089DA}"/>
                      </a:ext>
                    </a:extLst>
                  </p:cNvPr>
                  <p:cNvSpPr>
                    <a:spLocks noChangeAspect="1" noChangeArrowheads="1"/>
                  </p:cNvSpPr>
                  <p:nvPr/>
                </p:nvSpPr>
                <p:spPr bwMode="auto">
                  <a:xfrm>
                    <a:off x="2691"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7" name="Rectangle 610">
                    <a:extLst>
                      <a:ext uri="{FF2B5EF4-FFF2-40B4-BE49-F238E27FC236}">
                        <a16:creationId xmlns:a16="http://schemas.microsoft.com/office/drawing/2014/main" id="{1C44C73C-B64D-0763-DB6A-F47BC50E2E88}"/>
                      </a:ext>
                    </a:extLst>
                  </p:cNvPr>
                  <p:cNvSpPr>
                    <a:spLocks noChangeAspect="1" noChangeArrowheads="1"/>
                  </p:cNvSpPr>
                  <p:nvPr/>
                </p:nvSpPr>
                <p:spPr bwMode="auto">
                  <a:xfrm>
                    <a:off x="2691"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8" name="Freeform 611">
                    <a:extLst>
                      <a:ext uri="{FF2B5EF4-FFF2-40B4-BE49-F238E27FC236}">
                        <a16:creationId xmlns:a16="http://schemas.microsoft.com/office/drawing/2014/main" id="{A7EF1206-914B-3085-AD21-9B28709A36D3}"/>
                      </a:ext>
                    </a:extLst>
                  </p:cNvPr>
                  <p:cNvSpPr>
                    <a:spLocks noChangeAspect="1"/>
                  </p:cNvSpPr>
                  <p:nvPr/>
                </p:nvSpPr>
                <p:spPr bwMode="auto">
                  <a:xfrm>
                    <a:off x="2691"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2518" name="Group 612">
                  <a:extLst>
                    <a:ext uri="{FF2B5EF4-FFF2-40B4-BE49-F238E27FC236}">
                      <a16:creationId xmlns:a16="http://schemas.microsoft.com/office/drawing/2014/main" id="{B2263341-9200-C928-4651-1AFE78A3C750}"/>
                    </a:ext>
                  </a:extLst>
                </p:cNvPr>
                <p:cNvGrpSpPr>
                  <a:grpSpLocks noChangeAspect="1"/>
                </p:cNvGrpSpPr>
                <p:nvPr/>
              </p:nvGrpSpPr>
              <p:grpSpPr bwMode="auto">
                <a:xfrm>
                  <a:off x="2691" y="1673"/>
                  <a:ext cx="624" cy="397"/>
                  <a:chOff x="2691" y="1673"/>
                  <a:chExt cx="624" cy="397"/>
                </a:xfrm>
              </p:grpSpPr>
              <p:sp>
                <p:nvSpPr>
                  <p:cNvPr id="2519" name="Freeform 613">
                    <a:extLst>
                      <a:ext uri="{FF2B5EF4-FFF2-40B4-BE49-F238E27FC236}">
                        <a16:creationId xmlns:a16="http://schemas.microsoft.com/office/drawing/2014/main" id="{FE0C91D5-58E5-5F5C-414F-1D9EBE6246EB}"/>
                      </a:ext>
                    </a:extLst>
                  </p:cNvPr>
                  <p:cNvSpPr>
                    <a:spLocks noChangeAspect="1"/>
                  </p:cNvSpPr>
                  <p:nvPr/>
                </p:nvSpPr>
                <p:spPr bwMode="auto">
                  <a:xfrm>
                    <a:off x="2691"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20" name="Rectangle 614">
                    <a:extLst>
                      <a:ext uri="{FF2B5EF4-FFF2-40B4-BE49-F238E27FC236}">
                        <a16:creationId xmlns:a16="http://schemas.microsoft.com/office/drawing/2014/main" id="{619962F3-76CC-C291-3A74-2C2FAFEFEEA4}"/>
                      </a:ext>
                    </a:extLst>
                  </p:cNvPr>
                  <p:cNvSpPr>
                    <a:spLocks noChangeAspect="1" noChangeArrowheads="1"/>
                  </p:cNvSpPr>
                  <p:nvPr/>
                </p:nvSpPr>
                <p:spPr bwMode="auto">
                  <a:xfrm>
                    <a:off x="2691"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1" name="Rectangle 615">
                    <a:extLst>
                      <a:ext uri="{FF2B5EF4-FFF2-40B4-BE49-F238E27FC236}">
                        <a16:creationId xmlns:a16="http://schemas.microsoft.com/office/drawing/2014/main" id="{BC529A2D-0AAA-1D12-D6D1-E8F7EC7B63AF}"/>
                      </a:ext>
                    </a:extLst>
                  </p:cNvPr>
                  <p:cNvSpPr>
                    <a:spLocks noChangeAspect="1" noChangeArrowheads="1"/>
                  </p:cNvSpPr>
                  <p:nvPr/>
                </p:nvSpPr>
                <p:spPr bwMode="auto">
                  <a:xfrm>
                    <a:off x="2691"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2" name="Rectangle 616">
                    <a:extLst>
                      <a:ext uri="{FF2B5EF4-FFF2-40B4-BE49-F238E27FC236}">
                        <a16:creationId xmlns:a16="http://schemas.microsoft.com/office/drawing/2014/main" id="{C532FE14-2795-2C27-F1B7-769B00CD0AA5}"/>
                      </a:ext>
                    </a:extLst>
                  </p:cNvPr>
                  <p:cNvSpPr>
                    <a:spLocks noChangeAspect="1" noChangeArrowheads="1"/>
                  </p:cNvSpPr>
                  <p:nvPr/>
                </p:nvSpPr>
                <p:spPr bwMode="auto">
                  <a:xfrm>
                    <a:off x="2691"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3" name="Rectangle 617">
                    <a:extLst>
                      <a:ext uri="{FF2B5EF4-FFF2-40B4-BE49-F238E27FC236}">
                        <a16:creationId xmlns:a16="http://schemas.microsoft.com/office/drawing/2014/main" id="{F4DBCEF2-3F45-89B6-7F54-E195E43891A9}"/>
                      </a:ext>
                    </a:extLst>
                  </p:cNvPr>
                  <p:cNvSpPr>
                    <a:spLocks noChangeAspect="1" noChangeArrowheads="1"/>
                  </p:cNvSpPr>
                  <p:nvPr/>
                </p:nvSpPr>
                <p:spPr bwMode="auto">
                  <a:xfrm>
                    <a:off x="2691"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4" name="Rectangle 618">
                    <a:extLst>
                      <a:ext uri="{FF2B5EF4-FFF2-40B4-BE49-F238E27FC236}">
                        <a16:creationId xmlns:a16="http://schemas.microsoft.com/office/drawing/2014/main" id="{330E7B64-8A3D-F35F-C8B4-A9AEFED78D07}"/>
                      </a:ext>
                    </a:extLst>
                  </p:cNvPr>
                  <p:cNvSpPr>
                    <a:spLocks noChangeAspect="1" noChangeArrowheads="1"/>
                  </p:cNvSpPr>
                  <p:nvPr/>
                </p:nvSpPr>
                <p:spPr bwMode="auto">
                  <a:xfrm>
                    <a:off x="2691"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5" name="Rectangle 619">
                    <a:extLst>
                      <a:ext uri="{FF2B5EF4-FFF2-40B4-BE49-F238E27FC236}">
                        <a16:creationId xmlns:a16="http://schemas.microsoft.com/office/drawing/2014/main" id="{49B5F8F2-CB8F-E619-DDFA-F1B09F9422A5}"/>
                      </a:ext>
                    </a:extLst>
                  </p:cNvPr>
                  <p:cNvSpPr>
                    <a:spLocks noChangeAspect="1" noChangeArrowheads="1"/>
                  </p:cNvSpPr>
                  <p:nvPr/>
                </p:nvSpPr>
                <p:spPr bwMode="auto">
                  <a:xfrm>
                    <a:off x="2691"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6" name="Rectangle 620">
                    <a:extLst>
                      <a:ext uri="{FF2B5EF4-FFF2-40B4-BE49-F238E27FC236}">
                        <a16:creationId xmlns:a16="http://schemas.microsoft.com/office/drawing/2014/main" id="{09543374-840D-7D03-1AC8-7324981043A0}"/>
                      </a:ext>
                    </a:extLst>
                  </p:cNvPr>
                  <p:cNvSpPr>
                    <a:spLocks noChangeAspect="1" noChangeArrowheads="1"/>
                  </p:cNvSpPr>
                  <p:nvPr/>
                </p:nvSpPr>
                <p:spPr bwMode="auto">
                  <a:xfrm>
                    <a:off x="2691"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7" name="Rectangle 621">
                    <a:extLst>
                      <a:ext uri="{FF2B5EF4-FFF2-40B4-BE49-F238E27FC236}">
                        <a16:creationId xmlns:a16="http://schemas.microsoft.com/office/drawing/2014/main" id="{7B95C071-74F9-B2EA-610C-93A6DA6CAD99}"/>
                      </a:ext>
                    </a:extLst>
                  </p:cNvPr>
                  <p:cNvSpPr>
                    <a:spLocks noChangeAspect="1" noChangeArrowheads="1"/>
                  </p:cNvSpPr>
                  <p:nvPr/>
                </p:nvSpPr>
                <p:spPr bwMode="auto">
                  <a:xfrm>
                    <a:off x="2691"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8" name="Rectangle 622">
                    <a:extLst>
                      <a:ext uri="{FF2B5EF4-FFF2-40B4-BE49-F238E27FC236}">
                        <a16:creationId xmlns:a16="http://schemas.microsoft.com/office/drawing/2014/main" id="{1B9D4D48-FFDB-C42F-9E4D-DE75CDB58957}"/>
                      </a:ext>
                    </a:extLst>
                  </p:cNvPr>
                  <p:cNvSpPr>
                    <a:spLocks noChangeAspect="1" noChangeArrowheads="1"/>
                  </p:cNvSpPr>
                  <p:nvPr/>
                </p:nvSpPr>
                <p:spPr bwMode="auto">
                  <a:xfrm>
                    <a:off x="2691"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9" name="Rectangle 623">
                    <a:extLst>
                      <a:ext uri="{FF2B5EF4-FFF2-40B4-BE49-F238E27FC236}">
                        <a16:creationId xmlns:a16="http://schemas.microsoft.com/office/drawing/2014/main" id="{DB9F9518-CAD8-313D-90D6-B8D6548E8875}"/>
                      </a:ext>
                    </a:extLst>
                  </p:cNvPr>
                  <p:cNvSpPr>
                    <a:spLocks noChangeAspect="1" noChangeArrowheads="1"/>
                  </p:cNvSpPr>
                  <p:nvPr/>
                </p:nvSpPr>
                <p:spPr bwMode="auto">
                  <a:xfrm>
                    <a:off x="2691"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0" name="Rectangle 624">
                    <a:extLst>
                      <a:ext uri="{FF2B5EF4-FFF2-40B4-BE49-F238E27FC236}">
                        <a16:creationId xmlns:a16="http://schemas.microsoft.com/office/drawing/2014/main" id="{ADE0278E-A167-A846-D839-4263B015A57F}"/>
                      </a:ext>
                    </a:extLst>
                  </p:cNvPr>
                  <p:cNvSpPr>
                    <a:spLocks noChangeAspect="1" noChangeArrowheads="1"/>
                  </p:cNvSpPr>
                  <p:nvPr/>
                </p:nvSpPr>
                <p:spPr bwMode="auto">
                  <a:xfrm>
                    <a:off x="2691"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1" name="Rectangle 625">
                    <a:extLst>
                      <a:ext uri="{FF2B5EF4-FFF2-40B4-BE49-F238E27FC236}">
                        <a16:creationId xmlns:a16="http://schemas.microsoft.com/office/drawing/2014/main" id="{1FDE8831-030E-02E3-00B8-8DDE37E3ACD0}"/>
                      </a:ext>
                    </a:extLst>
                  </p:cNvPr>
                  <p:cNvSpPr>
                    <a:spLocks noChangeAspect="1" noChangeArrowheads="1"/>
                  </p:cNvSpPr>
                  <p:nvPr/>
                </p:nvSpPr>
                <p:spPr bwMode="auto">
                  <a:xfrm>
                    <a:off x="2691"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2" name="Rectangle 626">
                    <a:extLst>
                      <a:ext uri="{FF2B5EF4-FFF2-40B4-BE49-F238E27FC236}">
                        <a16:creationId xmlns:a16="http://schemas.microsoft.com/office/drawing/2014/main" id="{CA7CFCDA-D37E-22E9-9CEE-65938A042802}"/>
                      </a:ext>
                    </a:extLst>
                  </p:cNvPr>
                  <p:cNvSpPr>
                    <a:spLocks noChangeAspect="1" noChangeArrowheads="1"/>
                  </p:cNvSpPr>
                  <p:nvPr/>
                </p:nvSpPr>
                <p:spPr bwMode="auto">
                  <a:xfrm>
                    <a:off x="2691"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3" name="Rectangle 627">
                    <a:extLst>
                      <a:ext uri="{FF2B5EF4-FFF2-40B4-BE49-F238E27FC236}">
                        <a16:creationId xmlns:a16="http://schemas.microsoft.com/office/drawing/2014/main" id="{B4A6F283-D0CA-AED0-78F1-2FECC0DB61F7}"/>
                      </a:ext>
                    </a:extLst>
                  </p:cNvPr>
                  <p:cNvSpPr>
                    <a:spLocks noChangeAspect="1" noChangeArrowheads="1"/>
                  </p:cNvSpPr>
                  <p:nvPr/>
                </p:nvSpPr>
                <p:spPr bwMode="auto">
                  <a:xfrm>
                    <a:off x="2691"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4" name="Rectangle 628">
                    <a:extLst>
                      <a:ext uri="{FF2B5EF4-FFF2-40B4-BE49-F238E27FC236}">
                        <a16:creationId xmlns:a16="http://schemas.microsoft.com/office/drawing/2014/main" id="{CE8284DD-9A60-938D-D8DD-71DE3AACB081}"/>
                      </a:ext>
                    </a:extLst>
                  </p:cNvPr>
                  <p:cNvSpPr>
                    <a:spLocks noChangeAspect="1" noChangeArrowheads="1"/>
                  </p:cNvSpPr>
                  <p:nvPr/>
                </p:nvSpPr>
                <p:spPr bwMode="auto">
                  <a:xfrm>
                    <a:off x="2691"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5" name="Rectangle 629">
                    <a:extLst>
                      <a:ext uri="{FF2B5EF4-FFF2-40B4-BE49-F238E27FC236}">
                        <a16:creationId xmlns:a16="http://schemas.microsoft.com/office/drawing/2014/main" id="{4A0F2BA2-3B0F-129E-6E63-CD369C1ED5F2}"/>
                      </a:ext>
                    </a:extLst>
                  </p:cNvPr>
                  <p:cNvSpPr>
                    <a:spLocks noChangeAspect="1" noChangeArrowheads="1"/>
                  </p:cNvSpPr>
                  <p:nvPr/>
                </p:nvSpPr>
                <p:spPr bwMode="auto">
                  <a:xfrm>
                    <a:off x="2691"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6" name="Rectangle 630">
                    <a:extLst>
                      <a:ext uri="{FF2B5EF4-FFF2-40B4-BE49-F238E27FC236}">
                        <a16:creationId xmlns:a16="http://schemas.microsoft.com/office/drawing/2014/main" id="{8FE4F757-34D6-6426-6F82-F05918C08175}"/>
                      </a:ext>
                    </a:extLst>
                  </p:cNvPr>
                  <p:cNvSpPr>
                    <a:spLocks noChangeAspect="1" noChangeArrowheads="1"/>
                  </p:cNvSpPr>
                  <p:nvPr/>
                </p:nvSpPr>
                <p:spPr bwMode="auto">
                  <a:xfrm>
                    <a:off x="2691"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7" name="Rectangle 631">
                    <a:extLst>
                      <a:ext uri="{FF2B5EF4-FFF2-40B4-BE49-F238E27FC236}">
                        <a16:creationId xmlns:a16="http://schemas.microsoft.com/office/drawing/2014/main" id="{37A453B0-429D-984A-5D1A-E2722DB493B6}"/>
                      </a:ext>
                    </a:extLst>
                  </p:cNvPr>
                  <p:cNvSpPr>
                    <a:spLocks noChangeAspect="1" noChangeArrowheads="1"/>
                  </p:cNvSpPr>
                  <p:nvPr/>
                </p:nvSpPr>
                <p:spPr bwMode="auto">
                  <a:xfrm>
                    <a:off x="2691"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8" name="Rectangle 632">
                    <a:extLst>
                      <a:ext uri="{FF2B5EF4-FFF2-40B4-BE49-F238E27FC236}">
                        <a16:creationId xmlns:a16="http://schemas.microsoft.com/office/drawing/2014/main" id="{58F69460-28FE-3D03-2414-257C99134997}"/>
                      </a:ext>
                    </a:extLst>
                  </p:cNvPr>
                  <p:cNvSpPr>
                    <a:spLocks noChangeAspect="1" noChangeArrowheads="1"/>
                  </p:cNvSpPr>
                  <p:nvPr/>
                </p:nvSpPr>
                <p:spPr bwMode="auto">
                  <a:xfrm>
                    <a:off x="2691"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9" name="Rectangle 633">
                    <a:extLst>
                      <a:ext uri="{FF2B5EF4-FFF2-40B4-BE49-F238E27FC236}">
                        <a16:creationId xmlns:a16="http://schemas.microsoft.com/office/drawing/2014/main" id="{D671CCF0-AD17-0D10-79FF-D07FC895094E}"/>
                      </a:ext>
                    </a:extLst>
                  </p:cNvPr>
                  <p:cNvSpPr>
                    <a:spLocks noChangeAspect="1" noChangeArrowheads="1"/>
                  </p:cNvSpPr>
                  <p:nvPr/>
                </p:nvSpPr>
                <p:spPr bwMode="auto">
                  <a:xfrm>
                    <a:off x="2691"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0" name="Rectangle 634">
                    <a:extLst>
                      <a:ext uri="{FF2B5EF4-FFF2-40B4-BE49-F238E27FC236}">
                        <a16:creationId xmlns:a16="http://schemas.microsoft.com/office/drawing/2014/main" id="{C9E3F3FC-381F-4A2D-7556-D405C9EBF6F6}"/>
                      </a:ext>
                    </a:extLst>
                  </p:cNvPr>
                  <p:cNvSpPr>
                    <a:spLocks noChangeAspect="1" noChangeArrowheads="1"/>
                  </p:cNvSpPr>
                  <p:nvPr/>
                </p:nvSpPr>
                <p:spPr bwMode="auto">
                  <a:xfrm>
                    <a:off x="2691"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1" name="Rectangle 635">
                    <a:extLst>
                      <a:ext uri="{FF2B5EF4-FFF2-40B4-BE49-F238E27FC236}">
                        <a16:creationId xmlns:a16="http://schemas.microsoft.com/office/drawing/2014/main" id="{6A1A994F-EBC9-9542-61A5-FBF504BC39EC}"/>
                      </a:ext>
                    </a:extLst>
                  </p:cNvPr>
                  <p:cNvSpPr>
                    <a:spLocks noChangeAspect="1" noChangeArrowheads="1"/>
                  </p:cNvSpPr>
                  <p:nvPr/>
                </p:nvSpPr>
                <p:spPr bwMode="auto">
                  <a:xfrm>
                    <a:off x="2691"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2" name="Rectangle 636">
                    <a:extLst>
                      <a:ext uri="{FF2B5EF4-FFF2-40B4-BE49-F238E27FC236}">
                        <a16:creationId xmlns:a16="http://schemas.microsoft.com/office/drawing/2014/main" id="{A8379CBF-08C5-0680-633B-2DFB35D48E1B}"/>
                      </a:ext>
                    </a:extLst>
                  </p:cNvPr>
                  <p:cNvSpPr>
                    <a:spLocks noChangeAspect="1" noChangeArrowheads="1"/>
                  </p:cNvSpPr>
                  <p:nvPr/>
                </p:nvSpPr>
                <p:spPr bwMode="auto">
                  <a:xfrm>
                    <a:off x="2691"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3" name="Rectangle 637">
                    <a:extLst>
                      <a:ext uri="{FF2B5EF4-FFF2-40B4-BE49-F238E27FC236}">
                        <a16:creationId xmlns:a16="http://schemas.microsoft.com/office/drawing/2014/main" id="{35AE3DC1-8122-2DCF-DA9B-9F8F6DC57EFE}"/>
                      </a:ext>
                    </a:extLst>
                  </p:cNvPr>
                  <p:cNvSpPr>
                    <a:spLocks noChangeAspect="1" noChangeArrowheads="1"/>
                  </p:cNvSpPr>
                  <p:nvPr/>
                </p:nvSpPr>
                <p:spPr bwMode="auto">
                  <a:xfrm>
                    <a:off x="2691"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4" name="Rectangle 638">
                    <a:extLst>
                      <a:ext uri="{FF2B5EF4-FFF2-40B4-BE49-F238E27FC236}">
                        <a16:creationId xmlns:a16="http://schemas.microsoft.com/office/drawing/2014/main" id="{53964C49-8682-1D66-AA22-0F923F1F8E52}"/>
                      </a:ext>
                    </a:extLst>
                  </p:cNvPr>
                  <p:cNvSpPr>
                    <a:spLocks noChangeAspect="1" noChangeArrowheads="1"/>
                  </p:cNvSpPr>
                  <p:nvPr/>
                </p:nvSpPr>
                <p:spPr bwMode="auto">
                  <a:xfrm>
                    <a:off x="2691"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5" name="Rectangle 639">
                    <a:extLst>
                      <a:ext uri="{FF2B5EF4-FFF2-40B4-BE49-F238E27FC236}">
                        <a16:creationId xmlns:a16="http://schemas.microsoft.com/office/drawing/2014/main" id="{04CDD99C-D98A-CCBE-8D42-4ECD0FB58BE9}"/>
                      </a:ext>
                    </a:extLst>
                  </p:cNvPr>
                  <p:cNvSpPr>
                    <a:spLocks noChangeAspect="1" noChangeArrowheads="1"/>
                  </p:cNvSpPr>
                  <p:nvPr/>
                </p:nvSpPr>
                <p:spPr bwMode="auto">
                  <a:xfrm>
                    <a:off x="2691"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6" name="Rectangle 640">
                    <a:extLst>
                      <a:ext uri="{FF2B5EF4-FFF2-40B4-BE49-F238E27FC236}">
                        <a16:creationId xmlns:a16="http://schemas.microsoft.com/office/drawing/2014/main" id="{F55BAAB7-23C4-0F5C-3FF7-20EDFAE3E4B5}"/>
                      </a:ext>
                    </a:extLst>
                  </p:cNvPr>
                  <p:cNvSpPr>
                    <a:spLocks noChangeAspect="1" noChangeArrowheads="1"/>
                  </p:cNvSpPr>
                  <p:nvPr/>
                </p:nvSpPr>
                <p:spPr bwMode="auto">
                  <a:xfrm>
                    <a:off x="2691"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7" name="Rectangle 641">
                    <a:extLst>
                      <a:ext uri="{FF2B5EF4-FFF2-40B4-BE49-F238E27FC236}">
                        <a16:creationId xmlns:a16="http://schemas.microsoft.com/office/drawing/2014/main" id="{6D9740E4-DC84-E674-0051-3764E88A893B}"/>
                      </a:ext>
                    </a:extLst>
                  </p:cNvPr>
                  <p:cNvSpPr>
                    <a:spLocks noChangeAspect="1" noChangeArrowheads="1"/>
                  </p:cNvSpPr>
                  <p:nvPr/>
                </p:nvSpPr>
                <p:spPr bwMode="auto">
                  <a:xfrm>
                    <a:off x="2691"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8" name="Rectangle 642">
                    <a:extLst>
                      <a:ext uri="{FF2B5EF4-FFF2-40B4-BE49-F238E27FC236}">
                        <a16:creationId xmlns:a16="http://schemas.microsoft.com/office/drawing/2014/main" id="{B0782ADC-DCD2-7A22-8EE3-296F829133A9}"/>
                      </a:ext>
                    </a:extLst>
                  </p:cNvPr>
                  <p:cNvSpPr>
                    <a:spLocks noChangeAspect="1" noChangeArrowheads="1"/>
                  </p:cNvSpPr>
                  <p:nvPr/>
                </p:nvSpPr>
                <p:spPr bwMode="auto">
                  <a:xfrm>
                    <a:off x="2691"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9" name="Rectangle 643">
                    <a:extLst>
                      <a:ext uri="{FF2B5EF4-FFF2-40B4-BE49-F238E27FC236}">
                        <a16:creationId xmlns:a16="http://schemas.microsoft.com/office/drawing/2014/main" id="{C8248D6D-8855-B890-9D6A-EAB45B343F6C}"/>
                      </a:ext>
                    </a:extLst>
                  </p:cNvPr>
                  <p:cNvSpPr>
                    <a:spLocks noChangeAspect="1" noChangeArrowheads="1"/>
                  </p:cNvSpPr>
                  <p:nvPr/>
                </p:nvSpPr>
                <p:spPr bwMode="auto">
                  <a:xfrm>
                    <a:off x="2691"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0" name="Rectangle 644">
                    <a:extLst>
                      <a:ext uri="{FF2B5EF4-FFF2-40B4-BE49-F238E27FC236}">
                        <a16:creationId xmlns:a16="http://schemas.microsoft.com/office/drawing/2014/main" id="{D4CD7C09-BE9D-E910-99B4-F7592FB2582C}"/>
                      </a:ext>
                    </a:extLst>
                  </p:cNvPr>
                  <p:cNvSpPr>
                    <a:spLocks noChangeAspect="1" noChangeArrowheads="1"/>
                  </p:cNvSpPr>
                  <p:nvPr/>
                </p:nvSpPr>
                <p:spPr bwMode="auto">
                  <a:xfrm>
                    <a:off x="2691"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1" name="Rectangle 645">
                    <a:extLst>
                      <a:ext uri="{FF2B5EF4-FFF2-40B4-BE49-F238E27FC236}">
                        <a16:creationId xmlns:a16="http://schemas.microsoft.com/office/drawing/2014/main" id="{91E3327D-0168-57A7-D160-8B75FC201176}"/>
                      </a:ext>
                    </a:extLst>
                  </p:cNvPr>
                  <p:cNvSpPr>
                    <a:spLocks noChangeAspect="1" noChangeArrowheads="1"/>
                  </p:cNvSpPr>
                  <p:nvPr/>
                </p:nvSpPr>
                <p:spPr bwMode="auto">
                  <a:xfrm>
                    <a:off x="2691"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2" name="Rectangle 646">
                    <a:extLst>
                      <a:ext uri="{FF2B5EF4-FFF2-40B4-BE49-F238E27FC236}">
                        <a16:creationId xmlns:a16="http://schemas.microsoft.com/office/drawing/2014/main" id="{17E81B05-8EFA-6FCA-2426-9F11CAA8ABAF}"/>
                      </a:ext>
                    </a:extLst>
                  </p:cNvPr>
                  <p:cNvSpPr>
                    <a:spLocks noChangeAspect="1" noChangeArrowheads="1"/>
                  </p:cNvSpPr>
                  <p:nvPr/>
                </p:nvSpPr>
                <p:spPr bwMode="auto">
                  <a:xfrm>
                    <a:off x="2691"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3" name="Rectangle 647">
                    <a:extLst>
                      <a:ext uri="{FF2B5EF4-FFF2-40B4-BE49-F238E27FC236}">
                        <a16:creationId xmlns:a16="http://schemas.microsoft.com/office/drawing/2014/main" id="{1F0A439D-09E6-410A-7F69-3D490549FE53}"/>
                      </a:ext>
                    </a:extLst>
                  </p:cNvPr>
                  <p:cNvSpPr>
                    <a:spLocks noChangeAspect="1" noChangeArrowheads="1"/>
                  </p:cNvSpPr>
                  <p:nvPr/>
                </p:nvSpPr>
                <p:spPr bwMode="auto">
                  <a:xfrm>
                    <a:off x="2691"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4" name="Rectangle 648">
                    <a:extLst>
                      <a:ext uri="{FF2B5EF4-FFF2-40B4-BE49-F238E27FC236}">
                        <a16:creationId xmlns:a16="http://schemas.microsoft.com/office/drawing/2014/main" id="{1EE3761B-DB27-4A1D-7243-8F45AE6394D6}"/>
                      </a:ext>
                    </a:extLst>
                  </p:cNvPr>
                  <p:cNvSpPr>
                    <a:spLocks noChangeAspect="1" noChangeArrowheads="1"/>
                  </p:cNvSpPr>
                  <p:nvPr/>
                </p:nvSpPr>
                <p:spPr bwMode="auto">
                  <a:xfrm>
                    <a:off x="2691"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5" name="Rectangle 649">
                    <a:extLst>
                      <a:ext uri="{FF2B5EF4-FFF2-40B4-BE49-F238E27FC236}">
                        <a16:creationId xmlns:a16="http://schemas.microsoft.com/office/drawing/2014/main" id="{354AD09C-BE55-E785-3082-1922A5B98970}"/>
                      </a:ext>
                    </a:extLst>
                  </p:cNvPr>
                  <p:cNvSpPr>
                    <a:spLocks noChangeAspect="1" noChangeArrowheads="1"/>
                  </p:cNvSpPr>
                  <p:nvPr/>
                </p:nvSpPr>
                <p:spPr bwMode="auto">
                  <a:xfrm>
                    <a:off x="2691"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6" name="Rectangle 650">
                    <a:extLst>
                      <a:ext uri="{FF2B5EF4-FFF2-40B4-BE49-F238E27FC236}">
                        <a16:creationId xmlns:a16="http://schemas.microsoft.com/office/drawing/2014/main" id="{4FC393BF-B102-3962-3CE6-7E513858C71F}"/>
                      </a:ext>
                    </a:extLst>
                  </p:cNvPr>
                  <p:cNvSpPr>
                    <a:spLocks noChangeAspect="1" noChangeArrowheads="1"/>
                  </p:cNvSpPr>
                  <p:nvPr/>
                </p:nvSpPr>
                <p:spPr bwMode="auto">
                  <a:xfrm>
                    <a:off x="2691"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7" name="Rectangle 651">
                    <a:extLst>
                      <a:ext uri="{FF2B5EF4-FFF2-40B4-BE49-F238E27FC236}">
                        <a16:creationId xmlns:a16="http://schemas.microsoft.com/office/drawing/2014/main" id="{FC4F5AE2-D09B-71EE-4F6B-1A28035E611C}"/>
                      </a:ext>
                    </a:extLst>
                  </p:cNvPr>
                  <p:cNvSpPr>
                    <a:spLocks noChangeAspect="1" noChangeArrowheads="1"/>
                  </p:cNvSpPr>
                  <p:nvPr/>
                </p:nvSpPr>
                <p:spPr bwMode="auto">
                  <a:xfrm>
                    <a:off x="2691"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8" name="Rectangle 652">
                    <a:extLst>
                      <a:ext uri="{FF2B5EF4-FFF2-40B4-BE49-F238E27FC236}">
                        <a16:creationId xmlns:a16="http://schemas.microsoft.com/office/drawing/2014/main" id="{087209CD-7CE9-8E4D-2DDB-B954A3B7D217}"/>
                      </a:ext>
                    </a:extLst>
                  </p:cNvPr>
                  <p:cNvSpPr>
                    <a:spLocks noChangeAspect="1" noChangeArrowheads="1"/>
                  </p:cNvSpPr>
                  <p:nvPr/>
                </p:nvSpPr>
                <p:spPr bwMode="auto">
                  <a:xfrm>
                    <a:off x="2691"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9" name="Rectangle 653">
                    <a:extLst>
                      <a:ext uri="{FF2B5EF4-FFF2-40B4-BE49-F238E27FC236}">
                        <a16:creationId xmlns:a16="http://schemas.microsoft.com/office/drawing/2014/main" id="{A010AC63-ABAD-D40E-1372-D8184A49378D}"/>
                      </a:ext>
                    </a:extLst>
                  </p:cNvPr>
                  <p:cNvSpPr>
                    <a:spLocks noChangeAspect="1" noChangeArrowheads="1"/>
                  </p:cNvSpPr>
                  <p:nvPr/>
                </p:nvSpPr>
                <p:spPr bwMode="auto">
                  <a:xfrm>
                    <a:off x="2691"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0" name="Rectangle 654">
                    <a:extLst>
                      <a:ext uri="{FF2B5EF4-FFF2-40B4-BE49-F238E27FC236}">
                        <a16:creationId xmlns:a16="http://schemas.microsoft.com/office/drawing/2014/main" id="{057A5BAD-4A4F-0711-32D2-FA91A713C3D6}"/>
                      </a:ext>
                    </a:extLst>
                  </p:cNvPr>
                  <p:cNvSpPr>
                    <a:spLocks noChangeAspect="1" noChangeArrowheads="1"/>
                  </p:cNvSpPr>
                  <p:nvPr/>
                </p:nvSpPr>
                <p:spPr bwMode="auto">
                  <a:xfrm>
                    <a:off x="2691"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1" name="Rectangle 655">
                    <a:extLst>
                      <a:ext uri="{FF2B5EF4-FFF2-40B4-BE49-F238E27FC236}">
                        <a16:creationId xmlns:a16="http://schemas.microsoft.com/office/drawing/2014/main" id="{EF560C8A-3421-5E4F-1EBA-B66494AC9CA2}"/>
                      </a:ext>
                    </a:extLst>
                  </p:cNvPr>
                  <p:cNvSpPr>
                    <a:spLocks noChangeAspect="1" noChangeArrowheads="1"/>
                  </p:cNvSpPr>
                  <p:nvPr/>
                </p:nvSpPr>
                <p:spPr bwMode="auto">
                  <a:xfrm>
                    <a:off x="2691"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2" name="Rectangle 656">
                    <a:extLst>
                      <a:ext uri="{FF2B5EF4-FFF2-40B4-BE49-F238E27FC236}">
                        <a16:creationId xmlns:a16="http://schemas.microsoft.com/office/drawing/2014/main" id="{2A235FA5-B34F-1C6C-608F-332882A3702D}"/>
                      </a:ext>
                    </a:extLst>
                  </p:cNvPr>
                  <p:cNvSpPr>
                    <a:spLocks noChangeAspect="1" noChangeArrowheads="1"/>
                  </p:cNvSpPr>
                  <p:nvPr/>
                </p:nvSpPr>
                <p:spPr bwMode="auto">
                  <a:xfrm>
                    <a:off x="2691"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3" name="Rectangle 657">
                    <a:extLst>
                      <a:ext uri="{FF2B5EF4-FFF2-40B4-BE49-F238E27FC236}">
                        <a16:creationId xmlns:a16="http://schemas.microsoft.com/office/drawing/2014/main" id="{80D20959-879B-E8AD-0119-9354586739E1}"/>
                      </a:ext>
                    </a:extLst>
                  </p:cNvPr>
                  <p:cNvSpPr>
                    <a:spLocks noChangeAspect="1" noChangeArrowheads="1"/>
                  </p:cNvSpPr>
                  <p:nvPr/>
                </p:nvSpPr>
                <p:spPr bwMode="auto">
                  <a:xfrm>
                    <a:off x="2691"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4" name="Rectangle 658">
                    <a:extLst>
                      <a:ext uri="{FF2B5EF4-FFF2-40B4-BE49-F238E27FC236}">
                        <a16:creationId xmlns:a16="http://schemas.microsoft.com/office/drawing/2014/main" id="{24CD3033-553A-236E-28C4-C3AC658CF483}"/>
                      </a:ext>
                    </a:extLst>
                  </p:cNvPr>
                  <p:cNvSpPr>
                    <a:spLocks noChangeAspect="1" noChangeArrowheads="1"/>
                  </p:cNvSpPr>
                  <p:nvPr/>
                </p:nvSpPr>
                <p:spPr bwMode="auto">
                  <a:xfrm>
                    <a:off x="2691"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5" name="Rectangle 659">
                    <a:extLst>
                      <a:ext uri="{FF2B5EF4-FFF2-40B4-BE49-F238E27FC236}">
                        <a16:creationId xmlns:a16="http://schemas.microsoft.com/office/drawing/2014/main" id="{80984ECE-EED2-3400-E906-CC396C144EB3}"/>
                      </a:ext>
                    </a:extLst>
                  </p:cNvPr>
                  <p:cNvSpPr>
                    <a:spLocks noChangeAspect="1" noChangeArrowheads="1"/>
                  </p:cNvSpPr>
                  <p:nvPr/>
                </p:nvSpPr>
                <p:spPr bwMode="auto">
                  <a:xfrm>
                    <a:off x="2691"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6" name="Rectangle 660">
                    <a:extLst>
                      <a:ext uri="{FF2B5EF4-FFF2-40B4-BE49-F238E27FC236}">
                        <a16:creationId xmlns:a16="http://schemas.microsoft.com/office/drawing/2014/main" id="{F7C29FA0-95F7-4554-2F4A-3562B7E5D87B}"/>
                      </a:ext>
                    </a:extLst>
                  </p:cNvPr>
                  <p:cNvSpPr>
                    <a:spLocks noChangeAspect="1" noChangeArrowheads="1"/>
                  </p:cNvSpPr>
                  <p:nvPr/>
                </p:nvSpPr>
                <p:spPr bwMode="auto">
                  <a:xfrm>
                    <a:off x="2691"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7" name="Rectangle 661">
                    <a:extLst>
                      <a:ext uri="{FF2B5EF4-FFF2-40B4-BE49-F238E27FC236}">
                        <a16:creationId xmlns:a16="http://schemas.microsoft.com/office/drawing/2014/main" id="{91820A6C-A4BB-3975-7779-F781B53C2D55}"/>
                      </a:ext>
                    </a:extLst>
                  </p:cNvPr>
                  <p:cNvSpPr>
                    <a:spLocks noChangeAspect="1" noChangeArrowheads="1"/>
                  </p:cNvSpPr>
                  <p:nvPr/>
                </p:nvSpPr>
                <p:spPr bwMode="auto">
                  <a:xfrm>
                    <a:off x="2691"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8" name="Rectangle 662">
                    <a:extLst>
                      <a:ext uri="{FF2B5EF4-FFF2-40B4-BE49-F238E27FC236}">
                        <a16:creationId xmlns:a16="http://schemas.microsoft.com/office/drawing/2014/main" id="{75FFBC5F-1B3E-762C-86DC-E4113255A5C7}"/>
                      </a:ext>
                    </a:extLst>
                  </p:cNvPr>
                  <p:cNvSpPr>
                    <a:spLocks noChangeAspect="1" noChangeArrowheads="1"/>
                  </p:cNvSpPr>
                  <p:nvPr/>
                </p:nvSpPr>
                <p:spPr bwMode="auto">
                  <a:xfrm>
                    <a:off x="2691"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9" name="Rectangle 663">
                    <a:extLst>
                      <a:ext uri="{FF2B5EF4-FFF2-40B4-BE49-F238E27FC236}">
                        <a16:creationId xmlns:a16="http://schemas.microsoft.com/office/drawing/2014/main" id="{639E654E-8582-B659-5CB0-21609EC5B934}"/>
                      </a:ext>
                    </a:extLst>
                  </p:cNvPr>
                  <p:cNvSpPr>
                    <a:spLocks noChangeAspect="1" noChangeArrowheads="1"/>
                  </p:cNvSpPr>
                  <p:nvPr/>
                </p:nvSpPr>
                <p:spPr bwMode="auto">
                  <a:xfrm>
                    <a:off x="2691"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0" name="Rectangle 664">
                    <a:extLst>
                      <a:ext uri="{FF2B5EF4-FFF2-40B4-BE49-F238E27FC236}">
                        <a16:creationId xmlns:a16="http://schemas.microsoft.com/office/drawing/2014/main" id="{8E1AFAAB-7509-3D6F-2328-398B4DEC8C33}"/>
                      </a:ext>
                    </a:extLst>
                  </p:cNvPr>
                  <p:cNvSpPr>
                    <a:spLocks noChangeAspect="1" noChangeArrowheads="1"/>
                  </p:cNvSpPr>
                  <p:nvPr/>
                </p:nvSpPr>
                <p:spPr bwMode="auto">
                  <a:xfrm>
                    <a:off x="2691"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1" name="Rectangle 665">
                    <a:extLst>
                      <a:ext uri="{FF2B5EF4-FFF2-40B4-BE49-F238E27FC236}">
                        <a16:creationId xmlns:a16="http://schemas.microsoft.com/office/drawing/2014/main" id="{B855CAD6-55B4-5049-6909-544DDD757AF7}"/>
                      </a:ext>
                    </a:extLst>
                  </p:cNvPr>
                  <p:cNvSpPr>
                    <a:spLocks noChangeAspect="1" noChangeArrowheads="1"/>
                  </p:cNvSpPr>
                  <p:nvPr/>
                </p:nvSpPr>
                <p:spPr bwMode="auto">
                  <a:xfrm>
                    <a:off x="2691"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2" name="Rectangle 666">
                    <a:extLst>
                      <a:ext uri="{FF2B5EF4-FFF2-40B4-BE49-F238E27FC236}">
                        <a16:creationId xmlns:a16="http://schemas.microsoft.com/office/drawing/2014/main" id="{6638E235-FE91-763F-343F-CF0F2E5CE278}"/>
                      </a:ext>
                    </a:extLst>
                  </p:cNvPr>
                  <p:cNvSpPr>
                    <a:spLocks noChangeAspect="1" noChangeArrowheads="1"/>
                  </p:cNvSpPr>
                  <p:nvPr/>
                </p:nvSpPr>
                <p:spPr bwMode="auto">
                  <a:xfrm>
                    <a:off x="2691"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3" name="Rectangle 667">
                    <a:extLst>
                      <a:ext uri="{FF2B5EF4-FFF2-40B4-BE49-F238E27FC236}">
                        <a16:creationId xmlns:a16="http://schemas.microsoft.com/office/drawing/2014/main" id="{7BD4A5BF-F34B-FD68-F174-DDC2A9F65C36}"/>
                      </a:ext>
                    </a:extLst>
                  </p:cNvPr>
                  <p:cNvSpPr>
                    <a:spLocks noChangeAspect="1" noChangeArrowheads="1"/>
                  </p:cNvSpPr>
                  <p:nvPr/>
                </p:nvSpPr>
                <p:spPr bwMode="auto">
                  <a:xfrm>
                    <a:off x="2691"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4" name="Rectangle 668">
                    <a:extLst>
                      <a:ext uri="{FF2B5EF4-FFF2-40B4-BE49-F238E27FC236}">
                        <a16:creationId xmlns:a16="http://schemas.microsoft.com/office/drawing/2014/main" id="{23ADED63-B0D7-61D6-877A-3A3B6CAFFE2A}"/>
                      </a:ext>
                    </a:extLst>
                  </p:cNvPr>
                  <p:cNvSpPr>
                    <a:spLocks noChangeAspect="1" noChangeArrowheads="1"/>
                  </p:cNvSpPr>
                  <p:nvPr/>
                </p:nvSpPr>
                <p:spPr bwMode="auto">
                  <a:xfrm>
                    <a:off x="2691"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5" name="Rectangle 669">
                    <a:extLst>
                      <a:ext uri="{FF2B5EF4-FFF2-40B4-BE49-F238E27FC236}">
                        <a16:creationId xmlns:a16="http://schemas.microsoft.com/office/drawing/2014/main" id="{00158B2F-2321-F50C-D235-746B02254A5C}"/>
                      </a:ext>
                    </a:extLst>
                  </p:cNvPr>
                  <p:cNvSpPr>
                    <a:spLocks noChangeAspect="1" noChangeArrowheads="1"/>
                  </p:cNvSpPr>
                  <p:nvPr/>
                </p:nvSpPr>
                <p:spPr bwMode="auto">
                  <a:xfrm>
                    <a:off x="2691"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6" name="Rectangle 670">
                    <a:extLst>
                      <a:ext uri="{FF2B5EF4-FFF2-40B4-BE49-F238E27FC236}">
                        <a16:creationId xmlns:a16="http://schemas.microsoft.com/office/drawing/2014/main" id="{6B717571-998E-BBE4-9E38-336518664D86}"/>
                      </a:ext>
                    </a:extLst>
                  </p:cNvPr>
                  <p:cNvSpPr>
                    <a:spLocks noChangeAspect="1" noChangeArrowheads="1"/>
                  </p:cNvSpPr>
                  <p:nvPr/>
                </p:nvSpPr>
                <p:spPr bwMode="auto">
                  <a:xfrm>
                    <a:off x="2691"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7" name="Rectangle 671">
                    <a:extLst>
                      <a:ext uri="{FF2B5EF4-FFF2-40B4-BE49-F238E27FC236}">
                        <a16:creationId xmlns:a16="http://schemas.microsoft.com/office/drawing/2014/main" id="{017A0400-9F0D-B50C-DD92-A79C8E448ED6}"/>
                      </a:ext>
                    </a:extLst>
                  </p:cNvPr>
                  <p:cNvSpPr>
                    <a:spLocks noChangeAspect="1" noChangeArrowheads="1"/>
                  </p:cNvSpPr>
                  <p:nvPr/>
                </p:nvSpPr>
                <p:spPr bwMode="auto">
                  <a:xfrm>
                    <a:off x="2691"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8" name="Rectangle 672">
                    <a:extLst>
                      <a:ext uri="{FF2B5EF4-FFF2-40B4-BE49-F238E27FC236}">
                        <a16:creationId xmlns:a16="http://schemas.microsoft.com/office/drawing/2014/main" id="{31616442-ADD6-7C59-28AC-790BA2464F80}"/>
                      </a:ext>
                    </a:extLst>
                  </p:cNvPr>
                  <p:cNvSpPr>
                    <a:spLocks noChangeAspect="1" noChangeArrowheads="1"/>
                  </p:cNvSpPr>
                  <p:nvPr/>
                </p:nvSpPr>
                <p:spPr bwMode="auto">
                  <a:xfrm>
                    <a:off x="2691"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9" name="Rectangle 673">
                    <a:extLst>
                      <a:ext uri="{FF2B5EF4-FFF2-40B4-BE49-F238E27FC236}">
                        <a16:creationId xmlns:a16="http://schemas.microsoft.com/office/drawing/2014/main" id="{9C4CAF57-D5F6-544A-70CB-F8D72A6719D0}"/>
                      </a:ext>
                    </a:extLst>
                  </p:cNvPr>
                  <p:cNvSpPr>
                    <a:spLocks noChangeAspect="1" noChangeArrowheads="1"/>
                  </p:cNvSpPr>
                  <p:nvPr/>
                </p:nvSpPr>
                <p:spPr bwMode="auto">
                  <a:xfrm>
                    <a:off x="2691"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0" name="Rectangle 674">
                    <a:extLst>
                      <a:ext uri="{FF2B5EF4-FFF2-40B4-BE49-F238E27FC236}">
                        <a16:creationId xmlns:a16="http://schemas.microsoft.com/office/drawing/2014/main" id="{FFA32B51-18EE-11FB-D90D-C07755257ADF}"/>
                      </a:ext>
                    </a:extLst>
                  </p:cNvPr>
                  <p:cNvSpPr>
                    <a:spLocks noChangeAspect="1" noChangeArrowheads="1"/>
                  </p:cNvSpPr>
                  <p:nvPr/>
                </p:nvSpPr>
                <p:spPr bwMode="auto">
                  <a:xfrm>
                    <a:off x="2691"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1" name="Rectangle 675">
                    <a:extLst>
                      <a:ext uri="{FF2B5EF4-FFF2-40B4-BE49-F238E27FC236}">
                        <a16:creationId xmlns:a16="http://schemas.microsoft.com/office/drawing/2014/main" id="{4D789203-34B8-5995-9DD8-B0A21A47ACF3}"/>
                      </a:ext>
                    </a:extLst>
                  </p:cNvPr>
                  <p:cNvSpPr>
                    <a:spLocks noChangeAspect="1" noChangeArrowheads="1"/>
                  </p:cNvSpPr>
                  <p:nvPr/>
                </p:nvSpPr>
                <p:spPr bwMode="auto">
                  <a:xfrm>
                    <a:off x="2691"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2" name="Rectangle 676">
                    <a:extLst>
                      <a:ext uri="{FF2B5EF4-FFF2-40B4-BE49-F238E27FC236}">
                        <a16:creationId xmlns:a16="http://schemas.microsoft.com/office/drawing/2014/main" id="{896EE14A-6AFC-6878-192A-7DEC91102AC0}"/>
                      </a:ext>
                    </a:extLst>
                  </p:cNvPr>
                  <p:cNvSpPr>
                    <a:spLocks noChangeAspect="1" noChangeArrowheads="1"/>
                  </p:cNvSpPr>
                  <p:nvPr/>
                </p:nvSpPr>
                <p:spPr bwMode="auto">
                  <a:xfrm>
                    <a:off x="2691"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3" name="Rectangle 677">
                    <a:extLst>
                      <a:ext uri="{FF2B5EF4-FFF2-40B4-BE49-F238E27FC236}">
                        <a16:creationId xmlns:a16="http://schemas.microsoft.com/office/drawing/2014/main" id="{46BB4FA1-DFBF-1D3D-1191-5BD74F7044D3}"/>
                      </a:ext>
                    </a:extLst>
                  </p:cNvPr>
                  <p:cNvSpPr>
                    <a:spLocks noChangeAspect="1" noChangeArrowheads="1"/>
                  </p:cNvSpPr>
                  <p:nvPr/>
                </p:nvSpPr>
                <p:spPr bwMode="auto">
                  <a:xfrm>
                    <a:off x="2691"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4" name="Rectangle 678">
                    <a:extLst>
                      <a:ext uri="{FF2B5EF4-FFF2-40B4-BE49-F238E27FC236}">
                        <a16:creationId xmlns:a16="http://schemas.microsoft.com/office/drawing/2014/main" id="{D1C8A347-3C70-ACFA-2A4A-7F0232D1D93B}"/>
                      </a:ext>
                    </a:extLst>
                  </p:cNvPr>
                  <p:cNvSpPr>
                    <a:spLocks noChangeAspect="1" noChangeArrowheads="1"/>
                  </p:cNvSpPr>
                  <p:nvPr/>
                </p:nvSpPr>
                <p:spPr bwMode="auto">
                  <a:xfrm>
                    <a:off x="2691"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5" name="Rectangle 679">
                    <a:extLst>
                      <a:ext uri="{FF2B5EF4-FFF2-40B4-BE49-F238E27FC236}">
                        <a16:creationId xmlns:a16="http://schemas.microsoft.com/office/drawing/2014/main" id="{39B6247D-AA50-56A8-DC8C-DA80ECF1D5D4}"/>
                      </a:ext>
                    </a:extLst>
                  </p:cNvPr>
                  <p:cNvSpPr>
                    <a:spLocks noChangeAspect="1" noChangeArrowheads="1"/>
                  </p:cNvSpPr>
                  <p:nvPr/>
                </p:nvSpPr>
                <p:spPr bwMode="auto">
                  <a:xfrm>
                    <a:off x="2691"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6" name="Rectangle 680">
                    <a:extLst>
                      <a:ext uri="{FF2B5EF4-FFF2-40B4-BE49-F238E27FC236}">
                        <a16:creationId xmlns:a16="http://schemas.microsoft.com/office/drawing/2014/main" id="{37A8B608-FFFA-9DB8-8F41-1B17C799DD8D}"/>
                      </a:ext>
                    </a:extLst>
                  </p:cNvPr>
                  <p:cNvSpPr>
                    <a:spLocks noChangeAspect="1" noChangeArrowheads="1"/>
                  </p:cNvSpPr>
                  <p:nvPr/>
                </p:nvSpPr>
                <p:spPr bwMode="auto">
                  <a:xfrm>
                    <a:off x="2691"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7" name="Rectangle 681">
                    <a:extLst>
                      <a:ext uri="{FF2B5EF4-FFF2-40B4-BE49-F238E27FC236}">
                        <a16:creationId xmlns:a16="http://schemas.microsoft.com/office/drawing/2014/main" id="{2BC52AD8-904A-D191-B020-BE4BDF4E13B3}"/>
                      </a:ext>
                    </a:extLst>
                  </p:cNvPr>
                  <p:cNvSpPr>
                    <a:spLocks noChangeAspect="1" noChangeArrowheads="1"/>
                  </p:cNvSpPr>
                  <p:nvPr/>
                </p:nvSpPr>
                <p:spPr bwMode="auto">
                  <a:xfrm>
                    <a:off x="2691"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8" name="Rectangle 682">
                    <a:extLst>
                      <a:ext uri="{FF2B5EF4-FFF2-40B4-BE49-F238E27FC236}">
                        <a16:creationId xmlns:a16="http://schemas.microsoft.com/office/drawing/2014/main" id="{DB0FFB1F-90DA-4ADB-126F-68D60CF502A2}"/>
                      </a:ext>
                    </a:extLst>
                  </p:cNvPr>
                  <p:cNvSpPr>
                    <a:spLocks noChangeAspect="1" noChangeArrowheads="1"/>
                  </p:cNvSpPr>
                  <p:nvPr/>
                </p:nvSpPr>
                <p:spPr bwMode="auto">
                  <a:xfrm>
                    <a:off x="2691"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9" name="Rectangle 683">
                    <a:extLst>
                      <a:ext uri="{FF2B5EF4-FFF2-40B4-BE49-F238E27FC236}">
                        <a16:creationId xmlns:a16="http://schemas.microsoft.com/office/drawing/2014/main" id="{1F0530D3-3B54-65CB-DBAB-B85213237ED6}"/>
                      </a:ext>
                    </a:extLst>
                  </p:cNvPr>
                  <p:cNvSpPr>
                    <a:spLocks noChangeAspect="1" noChangeArrowheads="1"/>
                  </p:cNvSpPr>
                  <p:nvPr/>
                </p:nvSpPr>
                <p:spPr bwMode="auto">
                  <a:xfrm>
                    <a:off x="2691"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0" name="Rectangle 684">
                    <a:extLst>
                      <a:ext uri="{FF2B5EF4-FFF2-40B4-BE49-F238E27FC236}">
                        <a16:creationId xmlns:a16="http://schemas.microsoft.com/office/drawing/2014/main" id="{E44845B6-68DB-0C07-28A2-AE421A0547E3}"/>
                      </a:ext>
                    </a:extLst>
                  </p:cNvPr>
                  <p:cNvSpPr>
                    <a:spLocks noChangeAspect="1" noChangeArrowheads="1"/>
                  </p:cNvSpPr>
                  <p:nvPr/>
                </p:nvSpPr>
                <p:spPr bwMode="auto">
                  <a:xfrm>
                    <a:off x="2691"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1" name="Rectangle 685">
                    <a:extLst>
                      <a:ext uri="{FF2B5EF4-FFF2-40B4-BE49-F238E27FC236}">
                        <a16:creationId xmlns:a16="http://schemas.microsoft.com/office/drawing/2014/main" id="{16B0C2EE-82F5-3CB7-BA2D-D64D15559C9F}"/>
                      </a:ext>
                    </a:extLst>
                  </p:cNvPr>
                  <p:cNvSpPr>
                    <a:spLocks noChangeAspect="1" noChangeArrowheads="1"/>
                  </p:cNvSpPr>
                  <p:nvPr/>
                </p:nvSpPr>
                <p:spPr bwMode="auto">
                  <a:xfrm>
                    <a:off x="2691"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2" name="Rectangle 686">
                    <a:extLst>
                      <a:ext uri="{FF2B5EF4-FFF2-40B4-BE49-F238E27FC236}">
                        <a16:creationId xmlns:a16="http://schemas.microsoft.com/office/drawing/2014/main" id="{8FA7F2C2-AE67-676A-ED7D-ECC642AEB9FF}"/>
                      </a:ext>
                    </a:extLst>
                  </p:cNvPr>
                  <p:cNvSpPr>
                    <a:spLocks noChangeAspect="1" noChangeArrowheads="1"/>
                  </p:cNvSpPr>
                  <p:nvPr/>
                </p:nvSpPr>
                <p:spPr bwMode="auto">
                  <a:xfrm>
                    <a:off x="2691"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3" name="Rectangle 687">
                    <a:extLst>
                      <a:ext uri="{FF2B5EF4-FFF2-40B4-BE49-F238E27FC236}">
                        <a16:creationId xmlns:a16="http://schemas.microsoft.com/office/drawing/2014/main" id="{1A856EA1-CF72-C992-F2F9-184D5BA7C249}"/>
                      </a:ext>
                    </a:extLst>
                  </p:cNvPr>
                  <p:cNvSpPr>
                    <a:spLocks noChangeAspect="1" noChangeArrowheads="1"/>
                  </p:cNvSpPr>
                  <p:nvPr/>
                </p:nvSpPr>
                <p:spPr bwMode="auto">
                  <a:xfrm>
                    <a:off x="2691"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4" name="Rectangle 688">
                    <a:extLst>
                      <a:ext uri="{FF2B5EF4-FFF2-40B4-BE49-F238E27FC236}">
                        <a16:creationId xmlns:a16="http://schemas.microsoft.com/office/drawing/2014/main" id="{05AD7F7B-6C81-C5AB-1B11-9C8F4D1810CC}"/>
                      </a:ext>
                    </a:extLst>
                  </p:cNvPr>
                  <p:cNvSpPr>
                    <a:spLocks noChangeAspect="1" noChangeArrowheads="1"/>
                  </p:cNvSpPr>
                  <p:nvPr/>
                </p:nvSpPr>
                <p:spPr bwMode="auto">
                  <a:xfrm>
                    <a:off x="2691"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5" name="Rectangle 689">
                    <a:extLst>
                      <a:ext uri="{FF2B5EF4-FFF2-40B4-BE49-F238E27FC236}">
                        <a16:creationId xmlns:a16="http://schemas.microsoft.com/office/drawing/2014/main" id="{E833757C-8E5F-ABD5-0645-86BBD0244495}"/>
                      </a:ext>
                    </a:extLst>
                  </p:cNvPr>
                  <p:cNvSpPr>
                    <a:spLocks noChangeAspect="1" noChangeArrowheads="1"/>
                  </p:cNvSpPr>
                  <p:nvPr/>
                </p:nvSpPr>
                <p:spPr bwMode="auto">
                  <a:xfrm>
                    <a:off x="2691"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6" name="Rectangle 690">
                    <a:extLst>
                      <a:ext uri="{FF2B5EF4-FFF2-40B4-BE49-F238E27FC236}">
                        <a16:creationId xmlns:a16="http://schemas.microsoft.com/office/drawing/2014/main" id="{11FDAB5C-B3D0-3771-1019-F4FBB775394E}"/>
                      </a:ext>
                    </a:extLst>
                  </p:cNvPr>
                  <p:cNvSpPr>
                    <a:spLocks noChangeAspect="1" noChangeArrowheads="1"/>
                  </p:cNvSpPr>
                  <p:nvPr/>
                </p:nvSpPr>
                <p:spPr bwMode="auto">
                  <a:xfrm>
                    <a:off x="2691"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7" name="Rectangle 691">
                    <a:extLst>
                      <a:ext uri="{FF2B5EF4-FFF2-40B4-BE49-F238E27FC236}">
                        <a16:creationId xmlns:a16="http://schemas.microsoft.com/office/drawing/2014/main" id="{5A671E8D-BF27-9E11-11A8-A9DFDE9E34BF}"/>
                      </a:ext>
                    </a:extLst>
                  </p:cNvPr>
                  <p:cNvSpPr>
                    <a:spLocks noChangeAspect="1" noChangeArrowheads="1"/>
                  </p:cNvSpPr>
                  <p:nvPr/>
                </p:nvSpPr>
                <p:spPr bwMode="auto">
                  <a:xfrm>
                    <a:off x="2691"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8" name="Rectangle 692">
                    <a:extLst>
                      <a:ext uri="{FF2B5EF4-FFF2-40B4-BE49-F238E27FC236}">
                        <a16:creationId xmlns:a16="http://schemas.microsoft.com/office/drawing/2014/main" id="{6338C271-75EE-9123-9C24-E5C1ADB8298B}"/>
                      </a:ext>
                    </a:extLst>
                  </p:cNvPr>
                  <p:cNvSpPr>
                    <a:spLocks noChangeAspect="1" noChangeArrowheads="1"/>
                  </p:cNvSpPr>
                  <p:nvPr/>
                </p:nvSpPr>
                <p:spPr bwMode="auto">
                  <a:xfrm>
                    <a:off x="2691"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9" name="Rectangle 693">
                    <a:extLst>
                      <a:ext uri="{FF2B5EF4-FFF2-40B4-BE49-F238E27FC236}">
                        <a16:creationId xmlns:a16="http://schemas.microsoft.com/office/drawing/2014/main" id="{373C9CC3-5359-6600-319E-D176BA22537C}"/>
                      </a:ext>
                    </a:extLst>
                  </p:cNvPr>
                  <p:cNvSpPr>
                    <a:spLocks noChangeAspect="1" noChangeArrowheads="1"/>
                  </p:cNvSpPr>
                  <p:nvPr/>
                </p:nvSpPr>
                <p:spPr bwMode="auto">
                  <a:xfrm>
                    <a:off x="2691"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0" name="Rectangle 694">
                    <a:extLst>
                      <a:ext uri="{FF2B5EF4-FFF2-40B4-BE49-F238E27FC236}">
                        <a16:creationId xmlns:a16="http://schemas.microsoft.com/office/drawing/2014/main" id="{13409328-E925-4581-9DAF-9DEDCD90F15D}"/>
                      </a:ext>
                    </a:extLst>
                  </p:cNvPr>
                  <p:cNvSpPr>
                    <a:spLocks noChangeAspect="1" noChangeArrowheads="1"/>
                  </p:cNvSpPr>
                  <p:nvPr/>
                </p:nvSpPr>
                <p:spPr bwMode="auto">
                  <a:xfrm>
                    <a:off x="2691"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1" name="Rectangle 695">
                    <a:extLst>
                      <a:ext uri="{FF2B5EF4-FFF2-40B4-BE49-F238E27FC236}">
                        <a16:creationId xmlns:a16="http://schemas.microsoft.com/office/drawing/2014/main" id="{BA56ADB3-5F90-0642-E671-6BCF3BF810BF}"/>
                      </a:ext>
                    </a:extLst>
                  </p:cNvPr>
                  <p:cNvSpPr>
                    <a:spLocks noChangeAspect="1" noChangeArrowheads="1"/>
                  </p:cNvSpPr>
                  <p:nvPr/>
                </p:nvSpPr>
                <p:spPr bwMode="auto">
                  <a:xfrm>
                    <a:off x="2691"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2" name="Rectangle 696">
                    <a:extLst>
                      <a:ext uri="{FF2B5EF4-FFF2-40B4-BE49-F238E27FC236}">
                        <a16:creationId xmlns:a16="http://schemas.microsoft.com/office/drawing/2014/main" id="{93EFFE87-6FF0-6089-480C-1D55D5026C64}"/>
                      </a:ext>
                    </a:extLst>
                  </p:cNvPr>
                  <p:cNvSpPr>
                    <a:spLocks noChangeAspect="1" noChangeArrowheads="1"/>
                  </p:cNvSpPr>
                  <p:nvPr/>
                </p:nvSpPr>
                <p:spPr bwMode="auto">
                  <a:xfrm>
                    <a:off x="2691"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3" name="Rectangle 697">
                    <a:extLst>
                      <a:ext uri="{FF2B5EF4-FFF2-40B4-BE49-F238E27FC236}">
                        <a16:creationId xmlns:a16="http://schemas.microsoft.com/office/drawing/2014/main" id="{E2361AAD-4EE5-D734-6FC5-C483B155A7CA}"/>
                      </a:ext>
                    </a:extLst>
                  </p:cNvPr>
                  <p:cNvSpPr>
                    <a:spLocks noChangeAspect="1" noChangeArrowheads="1"/>
                  </p:cNvSpPr>
                  <p:nvPr/>
                </p:nvSpPr>
                <p:spPr bwMode="auto">
                  <a:xfrm>
                    <a:off x="2691"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4" name="Rectangle 698">
                    <a:extLst>
                      <a:ext uri="{FF2B5EF4-FFF2-40B4-BE49-F238E27FC236}">
                        <a16:creationId xmlns:a16="http://schemas.microsoft.com/office/drawing/2014/main" id="{A56FE059-2970-301F-C6EF-B50A27ECE2F7}"/>
                      </a:ext>
                    </a:extLst>
                  </p:cNvPr>
                  <p:cNvSpPr>
                    <a:spLocks noChangeAspect="1" noChangeArrowheads="1"/>
                  </p:cNvSpPr>
                  <p:nvPr/>
                </p:nvSpPr>
                <p:spPr bwMode="auto">
                  <a:xfrm>
                    <a:off x="2691"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5" name="Rectangle 699">
                    <a:extLst>
                      <a:ext uri="{FF2B5EF4-FFF2-40B4-BE49-F238E27FC236}">
                        <a16:creationId xmlns:a16="http://schemas.microsoft.com/office/drawing/2014/main" id="{101FFD30-C703-1AF6-4354-D0AE842B36A4}"/>
                      </a:ext>
                    </a:extLst>
                  </p:cNvPr>
                  <p:cNvSpPr>
                    <a:spLocks noChangeAspect="1" noChangeArrowheads="1"/>
                  </p:cNvSpPr>
                  <p:nvPr/>
                </p:nvSpPr>
                <p:spPr bwMode="auto">
                  <a:xfrm>
                    <a:off x="2691"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6" name="Rectangle 700">
                    <a:extLst>
                      <a:ext uri="{FF2B5EF4-FFF2-40B4-BE49-F238E27FC236}">
                        <a16:creationId xmlns:a16="http://schemas.microsoft.com/office/drawing/2014/main" id="{A30329EB-4C9F-9294-1D85-94FD5485A9A3}"/>
                      </a:ext>
                    </a:extLst>
                  </p:cNvPr>
                  <p:cNvSpPr>
                    <a:spLocks noChangeAspect="1" noChangeArrowheads="1"/>
                  </p:cNvSpPr>
                  <p:nvPr/>
                </p:nvSpPr>
                <p:spPr bwMode="auto">
                  <a:xfrm>
                    <a:off x="2691"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7" name="Rectangle 701">
                    <a:extLst>
                      <a:ext uri="{FF2B5EF4-FFF2-40B4-BE49-F238E27FC236}">
                        <a16:creationId xmlns:a16="http://schemas.microsoft.com/office/drawing/2014/main" id="{E5C3E0C4-F559-7194-6E30-A63BC556A66D}"/>
                      </a:ext>
                    </a:extLst>
                  </p:cNvPr>
                  <p:cNvSpPr>
                    <a:spLocks noChangeAspect="1" noChangeArrowheads="1"/>
                  </p:cNvSpPr>
                  <p:nvPr/>
                </p:nvSpPr>
                <p:spPr bwMode="auto">
                  <a:xfrm>
                    <a:off x="2691"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8" name="Rectangle 702">
                    <a:extLst>
                      <a:ext uri="{FF2B5EF4-FFF2-40B4-BE49-F238E27FC236}">
                        <a16:creationId xmlns:a16="http://schemas.microsoft.com/office/drawing/2014/main" id="{91717ACD-6F00-A513-624A-2BA68A579DEA}"/>
                      </a:ext>
                    </a:extLst>
                  </p:cNvPr>
                  <p:cNvSpPr>
                    <a:spLocks noChangeAspect="1" noChangeArrowheads="1"/>
                  </p:cNvSpPr>
                  <p:nvPr/>
                </p:nvSpPr>
                <p:spPr bwMode="auto">
                  <a:xfrm>
                    <a:off x="2691"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9" name="Rectangle 703">
                    <a:extLst>
                      <a:ext uri="{FF2B5EF4-FFF2-40B4-BE49-F238E27FC236}">
                        <a16:creationId xmlns:a16="http://schemas.microsoft.com/office/drawing/2014/main" id="{D0191145-1A31-2E23-81DD-7ED75F0D7710}"/>
                      </a:ext>
                    </a:extLst>
                  </p:cNvPr>
                  <p:cNvSpPr>
                    <a:spLocks noChangeAspect="1" noChangeArrowheads="1"/>
                  </p:cNvSpPr>
                  <p:nvPr/>
                </p:nvSpPr>
                <p:spPr bwMode="auto">
                  <a:xfrm>
                    <a:off x="2691"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0" name="Rectangle 704">
                    <a:extLst>
                      <a:ext uri="{FF2B5EF4-FFF2-40B4-BE49-F238E27FC236}">
                        <a16:creationId xmlns:a16="http://schemas.microsoft.com/office/drawing/2014/main" id="{B2A5E139-B73E-1725-50FA-B6B4991F8D73}"/>
                      </a:ext>
                    </a:extLst>
                  </p:cNvPr>
                  <p:cNvSpPr>
                    <a:spLocks noChangeAspect="1" noChangeArrowheads="1"/>
                  </p:cNvSpPr>
                  <p:nvPr/>
                </p:nvSpPr>
                <p:spPr bwMode="auto">
                  <a:xfrm>
                    <a:off x="2691"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1" name="Rectangle 705">
                    <a:extLst>
                      <a:ext uri="{FF2B5EF4-FFF2-40B4-BE49-F238E27FC236}">
                        <a16:creationId xmlns:a16="http://schemas.microsoft.com/office/drawing/2014/main" id="{6E46A408-2582-F915-5D9A-84CBD256776D}"/>
                      </a:ext>
                    </a:extLst>
                  </p:cNvPr>
                  <p:cNvSpPr>
                    <a:spLocks noChangeAspect="1" noChangeArrowheads="1"/>
                  </p:cNvSpPr>
                  <p:nvPr/>
                </p:nvSpPr>
                <p:spPr bwMode="auto">
                  <a:xfrm>
                    <a:off x="2691"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2" name="Rectangle 706">
                    <a:extLst>
                      <a:ext uri="{FF2B5EF4-FFF2-40B4-BE49-F238E27FC236}">
                        <a16:creationId xmlns:a16="http://schemas.microsoft.com/office/drawing/2014/main" id="{FBC14ABD-4BE2-7F59-5296-94AC4086A86E}"/>
                      </a:ext>
                    </a:extLst>
                  </p:cNvPr>
                  <p:cNvSpPr>
                    <a:spLocks noChangeAspect="1" noChangeArrowheads="1"/>
                  </p:cNvSpPr>
                  <p:nvPr/>
                </p:nvSpPr>
                <p:spPr bwMode="auto">
                  <a:xfrm>
                    <a:off x="2691"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3" name="Rectangle 707">
                    <a:extLst>
                      <a:ext uri="{FF2B5EF4-FFF2-40B4-BE49-F238E27FC236}">
                        <a16:creationId xmlns:a16="http://schemas.microsoft.com/office/drawing/2014/main" id="{95FF58F8-912E-BCE1-0EE1-6A8B9EB044A8}"/>
                      </a:ext>
                    </a:extLst>
                  </p:cNvPr>
                  <p:cNvSpPr>
                    <a:spLocks noChangeAspect="1" noChangeArrowheads="1"/>
                  </p:cNvSpPr>
                  <p:nvPr/>
                </p:nvSpPr>
                <p:spPr bwMode="auto">
                  <a:xfrm>
                    <a:off x="2691"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4" name="Rectangle 708">
                    <a:extLst>
                      <a:ext uri="{FF2B5EF4-FFF2-40B4-BE49-F238E27FC236}">
                        <a16:creationId xmlns:a16="http://schemas.microsoft.com/office/drawing/2014/main" id="{41813791-B049-4C4A-615A-143FA8689F8E}"/>
                      </a:ext>
                    </a:extLst>
                  </p:cNvPr>
                  <p:cNvSpPr>
                    <a:spLocks noChangeAspect="1" noChangeArrowheads="1"/>
                  </p:cNvSpPr>
                  <p:nvPr/>
                </p:nvSpPr>
                <p:spPr bwMode="auto">
                  <a:xfrm>
                    <a:off x="2691"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5" name="Rectangle 709">
                    <a:extLst>
                      <a:ext uri="{FF2B5EF4-FFF2-40B4-BE49-F238E27FC236}">
                        <a16:creationId xmlns:a16="http://schemas.microsoft.com/office/drawing/2014/main" id="{28266387-9395-FC8B-108B-B0ECB4D9C934}"/>
                      </a:ext>
                    </a:extLst>
                  </p:cNvPr>
                  <p:cNvSpPr>
                    <a:spLocks noChangeAspect="1" noChangeArrowheads="1"/>
                  </p:cNvSpPr>
                  <p:nvPr/>
                </p:nvSpPr>
                <p:spPr bwMode="auto">
                  <a:xfrm>
                    <a:off x="2691"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6" name="Rectangle 710">
                    <a:extLst>
                      <a:ext uri="{FF2B5EF4-FFF2-40B4-BE49-F238E27FC236}">
                        <a16:creationId xmlns:a16="http://schemas.microsoft.com/office/drawing/2014/main" id="{E7A45109-66DB-ECDC-D9A1-DA4882765D19}"/>
                      </a:ext>
                    </a:extLst>
                  </p:cNvPr>
                  <p:cNvSpPr>
                    <a:spLocks noChangeAspect="1" noChangeArrowheads="1"/>
                  </p:cNvSpPr>
                  <p:nvPr/>
                </p:nvSpPr>
                <p:spPr bwMode="auto">
                  <a:xfrm>
                    <a:off x="2691"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7" name="Rectangle 711">
                    <a:extLst>
                      <a:ext uri="{FF2B5EF4-FFF2-40B4-BE49-F238E27FC236}">
                        <a16:creationId xmlns:a16="http://schemas.microsoft.com/office/drawing/2014/main" id="{56FDAC28-8792-5193-C1F9-07D938DBFE58}"/>
                      </a:ext>
                    </a:extLst>
                  </p:cNvPr>
                  <p:cNvSpPr>
                    <a:spLocks noChangeAspect="1" noChangeArrowheads="1"/>
                  </p:cNvSpPr>
                  <p:nvPr/>
                </p:nvSpPr>
                <p:spPr bwMode="auto">
                  <a:xfrm>
                    <a:off x="2691"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8" name="Rectangle 712">
                    <a:extLst>
                      <a:ext uri="{FF2B5EF4-FFF2-40B4-BE49-F238E27FC236}">
                        <a16:creationId xmlns:a16="http://schemas.microsoft.com/office/drawing/2014/main" id="{2DF456AD-3FD0-1EE8-8128-6554D9F1BC03}"/>
                      </a:ext>
                    </a:extLst>
                  </p:cNvPr>
                  <p:cNvSpPr>
                    <a:spLocks noChangeAspect="1" noChangeArrowheads="1"/>
                  </p:cNvSpPr>
                  <p:nvPr/>
                </p:nvSpPr>
                <p:spPr bwMode="auto">
                  <a:xfrm>
                    <a:off x="2691"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9" name="Rectangle 713">
                    <a:extLst>
                      <a:ext uri="{FF2B5EF4-FFF2-40B4-BE49-F238E27FC236}">
                        <a16:creationId xmlns:a16="http://schemas.microsoft.com/office/drawing/2014/main" id="{3FD7D69E-4E8A-0779-6A1D-030D32EAF44A}"/>
                      </a:ext>
                    </a:extLst>
                  </p:cNvPr>
                  <p:cNvSpPr>
                    <a:spLocks noChangeAspect="1" noChangeArrowheads="1"/>
                  </p:cNvSpPr>
                  <p:nvPr/>
                </p:nvSpPr>
                <p:spPr bwMode="auto">
                  <a:xfrm>
                    <a:off x="2691"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0" name="Rectangle 714">
                    <a:extLst>
                      <a:ext uri="{FF2B5EF4-FFF2-40B4-BE49-F238E27FC236}">
                        <a16:creationId xmlns:a16="http://schemas.microsoft.com/office/drawing/2014/main" id="{5925182F-9157-76F4-71EF-E9894EFBB387}"/>
                      </a:ext>
                    </a:extLst>
                  </p:cNvPr>
                  <p:cNvSpPr>
                    <a:spLocks noChangeAspect="1" noChangeArrowheads="1"/>
                  </p:cNvSpPr>
                  <p:nvPr/>
                </p:nvSpPr>
                <p:spPr bwMode="auto">
                  <a:xfrm>
                    <a:off x="2691"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1" name="Rectangle 715">
                    <a:extLst>
                      <a:ext uri="{FF2B5EF4-FFF2-40B4-BE49-F238E27FC236}">
                        <a16:creationId xmlns:a16="http://schemas.microsoft.com/office/drawing/2014/main" id="{1909A4F1-02B1-9C53-ECA5-A12B142C3849}"/>
                      </a:ext>
                    </a:extLst>
                  </p:cNvPr>
                  <p:cNvSpPr>
                    <a:spLocks noChangeAspect="1" noChangeArrowheads="1"/>
                  </p:cNvSpPr>
                  <p:nvPr/>
                </p:nvSpPr>
                <p:spPr bwMode="auto">
                  <a:xfrm>
                    <a:off x="2691"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2" name="Rectangle 716">
                    <a:extLst>
                      <a:ext uri="{FF2B5EF4-FFF2-40B4-BE49-F238E27FC236}">
                        <a16:creationId xmlns:a16="http://schemas.microsoft.com/office/drawing/2014/main" id="{B792C826-6721-49D6-E199-72FF2507F718}"/>
                      </a:ext>
                    </a:extLst>
                  </p:cNvPr>
                  <p:cNvSpPr>
                    <a:spLocks noChangeAspect="1" noChangeArrowheads="1"/>
                  </p:cNvSpPr>
                  <p:nvPr/>
                </p:nvSpPr>
                <p:spPr bwMode="auto">
                  <a:xfrm>
                    <a:off x="2691"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3" name="Rectangle 717">
                    <a:extLst>
                      <a:ext uri="{FF2B5EF4-FFF2-40B4-BE49-F238E27FC236}">
                        <a16:creationId xmlns:a16="http://schemas.microsoft.com/office/drawing/2014/main" id="{365310B2-1EA3-6657-F351-7A1EECBC6C1B}"/>
                      </a:ext>
                    </a:extLst>
                  </p:cNvPr>
                  <p:cNvSpPr>
                    <a:spLocks noChangeAspect="1" noChangeArrowheads="1"/>
                  </p:cNvSpPr>
                  <p:nvPr/>
                </p:nvSpPr>
                <p:spPr bwMode="auto">
                  <a:xfrm>
                    <a:off x="2691"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4" name="Rectangle 718">
                    <a:extLst>
                      <a:ext uri="{FF2B5EF4-FFF2-40B4-BE49-F238E27FC236}">
                        <a16:creationId xmlns:a16="http://schemas.microsoft.com/office/drawing/2014/main" id="{0EDCEAE9-4585-C788-9F6D-DE74706BFDB0}"/>
                      </a:ext>
                    </a:extLst>
                  </p:cNvPr>
                  <p:cNvSpPr>
                    <a:spLocks noChangeAspect="1" noChangeArrowheads="1"/>
                  </p:cNvSpPr>
                  <p:nvPr/>
                </p:nvSpPr>
                <p:spPr bwMode="auto">
                  <a:xfrm>
                    <a:off x="2691"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5" name="Rectangle 719">
                    <a:extLst>
                      <a:ext uri="{FF2B5EF4-FFF2-40B4-BE49-F238E27FC236}">
                        <a16:creationId xmlns:a16="http://schemas.microsoft.com/office/drawing/2014/main" id="{375C472D-C9A9-0425-5EC6-F8B3EF5CE106}"/>
                      </a:ext>
                    </a:extLst>
                  </p:cNvPr>
                  <p:cNvSpPr>
                    <a:spLocks noChangeAspect="1" noChangeArrowheads="1"/>
                  </p:cNvSpPr>
                  <p:nvPr/>
                </p:nvSpPr>
                <p:spPr bwMode="auto">
                  <a:xfrm>
                    <a:off x="2691"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6" name="Rectangle 720">
                    <a:extLst>
                      <a:ext uri="{FF2B5EF4-FFF2-40B4-BE49-F238E27FC236}">
                        <a16:creationId xmlns:a16="http://schemas.microsoft.com/office/drawing/2014/main" id="{8A5B70A5-E86F-D4CD-99CB-DD51D658B3C9}"/>
                      </a:ext>
                    </a:extLst>
                  </p:cNvPr>
                  <p:cNvSpPr>
                    <a:spLocks noChangeAspect="1" noChangeArrowheads="1"/>
                  </p:cNvSpPr>
                  <p:nvPr/>
                </p:nvSpPr>
                <p:spPr bwMode="auto">
                  <a:xfrm>
                    <a:off x="2691"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7" name="Rectangle 721">
                    <a:extLst>
                      <a:ext uri="{FF2B5EF4-FFF2-40B4-BE49-F238E27FC236}">
                        <a16:creationId xmlns:a16="http://schemas.microsoft.com/office/drawing/2014/main" id="{D0651ACD-2A99-3E78-640E-D9C245BD8FD6}"/>
                      </a:ext>
                    </a:extLst>
                  </p:cNvPr>
                  <p:cNvSpPr>
                    <a:spLocks noChangeAspect="1" noChangeArrowheads="1"/>
                  </p:cNvSpPr>
                  <p:nvPr/>
                </p:nvSpPr>
                <p:spPr bwMode="auto">
                  <a:xfrm>
                    <a:off x="2691"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8" name="Rectangle 722">
                    <a:extLst>
                      <a:ext uri="{FF2B5EF4-FFF2-40B4-BE49-F238E27FC236}">
                        <a16:creationId xmlns:a16="http://schemas.microsoft.com/office/drawing/2014/main" id="{FEB9B75F-84FD-FF69-9368-353465791279}"/>
                      </a:ext>
                    </a:extLst>
                  </p:cNvPr>
                  <p:cNvSpPr>
                    <a:spLocks noChangeAspect="1" noChangeArrowheads="1"/>
                  </p:cNvSpPr>
                  <p:nvPr/>
                </p:nvSpPr>
                <p:spPr bwMode="auto">
                  <a:xfrm>
                    <a:off x="2691"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9" name="Rectangle 723">
                    <a:extLst>
                      <a:ext uri="{FF2B5EF4-FFF2-40B4-BE49-F238E27FC236}">
                        <a16:creationId xmlns:a16="http://schemas.microsoft.com/office/drawing/2014/main" id="{E67D3F2D-ECB6-9D70-D244-CFA2960F86AD}"/>
                      </a:ext>
                    </a:extLst>
                  </p:cNvPr>
                  <p:cNvSpPr>
                    <a:spLocks noChangeAspect="1" noChangeArrowheads="1"/>
                  </p:cNvSpPr>
                  <p:nvPr/>
                </p:nvSpPr>
                <p:spPr bwMode="auto">
                  <a:xfrm>
                    <a:off x="2691"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0" name="Rectangle 724">
                    <a:extLst>
                      <a:ext uri="{FF2B5EF4-FFF2-40B4-BE49-F238E27FC236}">
                        <a16:creationId xmlns:a16="http://schemas.microsoft.com/office/drawing/2014/main" id="{537F3902-3E5C-160D-E711-69391C6239D2}"/>
                      </a:ext>
                    </a:extLst>
                  </p:cNvPr>
                  <p:cNvSpPr>
                    <a:spLocks noChangeAspect="1" noChangeArrowheads="1"/>
                  </p:cNvSpPr>
                  <p:nvPr/>
                </p:nvSpPr>
                <p:spPr bwMode="auto">
                  <a:xfrm>
                    <a:off x="2691"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1" name="Rectangle 725">
                    <a:extLst>
                      <a:ext uri="{FF2B5EF4-FFF2-40B4-BE49-F238E27FC236}">
                        <a16:creationId xmlns:a16="http://schemas.microsoft.com/office/drawing/2014/main" id="{B41DC97C-22A1-EE17-E062-6A9A0481B348}"/>
                      </a:ext>
                    </a:extLst>
                  </p:cNvPr>
                  <p:cNvSpPr>
                    <a:spLocks noChangeAspect="1" noChangeArrowheads="1"/>
                  </p:cNvSpPr>
                  <p:nvPr/>
                </p:nvSpPr>
                <p:spPr bwMode="auto">
                  <a:xfrm>
                    <a:off x="2691"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2" name="Rectangle 726">
                    <a:extLst>
                      <a:ext uri="{FF2B5EF4-FFF2-40B4-BE49-F238E27FC236}">
                        <a16:creationId xmlns:a16="http://schemas.microsoft.com/office/drawing/2014/main" id="{FA5953B3-28D3-CDA7-3CF9-229DE7B51394}"/>
                      </a:ext>
                    </a:extLst>
                  </p:cNvPr>
                  <p:cNvSpPr>
                    <a:spLocks noChangeAspect="1" noChangeArrowheads="1"/>
                  </p:cNvSpPr>
                  <p:nvPr/>
                </p:nvSpPr>
                <p:spPr bwMode="auto">
                  <a:xfrm>
                    <a:off x="2691"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3" name="Rectangle 727">
                    <a:extLst>
                      <a:ext uri="{FF2B5EF4-FFF2-40B4-BE49-F238E27FC236}">
                        <a16:creationId xmlns:a16="http://schemas.microsoft.com/office/drawing/2014/main" id="{2EE0DAFD-B80B-6421-6093-1745B9849989}"/>
                      </a:ext>
                    </a:extLst>
                  </p:cNvPr>
                  <p:cNvSpPr>
                    <a:spLocks noChangeAspect="1" noChangeArrowheads="1"/>
                  </p:cNvSpPr>
                  <p:nvPr/>
                </p:nvSpPr>
                <p:spPr bwMode="auto">
                  <a:xfrm>
                    <a:off x="2691"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4" name="Rectangle 728">
                    <a:extLst>
                      <a:ext uri="{FF2B5EF4-FFF2-40B4-BE49-F238E27FC236}">
                        <a16:creationId xmlns:a16="http://schemas.microsoft.com/office/drawing/2014/main" id="{C394BDDB-E89A-AAA0-3362-255302980C05}"/>
                      </a:ext>
                    </a:extLst>
                  </p:cNvPr>
                  <p:cNvSpPr>
                    <a:spLocks noChangeAspect="1" noChangeArrowheads="1"/>
                  </p:cNvSpPr>
                  <p:nvPr/>
                </p:nvSpPr>
                <p:spPr bwMode="auto">
                  <a:xfrm>
                    <a:off x="2691"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5" name="Rectangle 729">
                    <a:extLst>
                      <a:ext uri="{FF2B5EF4-FFF2-40B4-BE49-F238E27FC236}">
                        <a16:creationId xmlns:a16="http://schemas.microsoft.com/office/drawing/2014/main" id="{7728311A-254F-B160-E32E-0EFFC70197ED}"/>
                      </a:ext>
                    </a:extLst>
                  </p:cNvPr>
                  <p:cNvSpPr>
                    <a:spLocks noChangeAspect="1" noChangeArrowheads="1"/>
                  </p:cNvSpPr>
                  <p:nvPr/>
                </p:nvSpPr>
                <p:spPr bwMode="auto">
                  <a:xfrm>
                    <a:off x="2691"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6" name="Rectangle 730">
                    <a:extLst>
                      <a:ext uri="{FF2B5EF4-FFF2-40B4-BE49-F238E27FC236}">
                        <a16:creationId xmlns:a16="http://schemas.microsoft.com/office/drawing/2014/main" id="{3E2C3167-B314-2F7B-D26B-1EF3666DBFF8}"/>
                      </a:ext>
                    </a:extLst>
                  </p:cNvPr>
                  <p:cNvSpPr>
                    <a:spLocks noChangeAspect="1" noChangeArrowheads="1"/>
                  </p:cNvSpPr>
                  <p:nvPr/>
                </p:nvSpPr>
                <p:spPr bwMode="auto">
                  <a:xfrm>
                    <a:off x="2691"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7" name="Rectangle 731">
                    <a:extLst>
                      <a:ext uri="{FF2B5EF4-FFF2-40B4-BE49-F238E27FC236}">
                        <a16:creationId xmlns:a16="http://schemas.microsoft.com/office/drawing/2014/main" id="{D31658E5-3503-DB1D-BDB6-C9ECF1AA348F}"/>
                      </a:ext>
                    </a:extLst>
                  </p:cNvPr>
                  <p:cNvSpPr>
                    <a:spLocks noChangeAspect="1" noChangeArrowheads="1"/>
                  </p:cNvSpPr>
                  <p:nvPr/>
                </p:nvSpPr>
                <p:spPr bwMode="auto">
                  <a:xfrm>
                    <a:off x="2691"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8" name="Rectangle 732">
                    <a:extLst>
                      <a:ext uri="{FF2B5EF4-FFF2-40B4-BE49-F238E27FC236}">
                        <a16:creationId xmlns:a16="http://schemas.microsoft.com/office/drawing/2014/main" id="{F59D4EDE-2500-E340-44D0-CEE0BD7EF96C}"/>
                      </a:ext>
                    </a:extLst>
                  </p:cNvPr>
                  <p:cNvSpPr>
                    <a:spLocks noChangeAspect="1" noChangeArrowheads="1"/>
                  </p:cNvSpPr>
                  <p:nvPr/>
                </p:nvSpPr>
                <p:spPr bwMode="auto">
                  <a:xfrm>
                    <a:off x="2691"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9" name="Rectangle 733">
                    <a:extLst>
                      <a:ext uri="{FF2B5EF4-FFF2-40B4-BE49-F238E27FC236}">
                        <a16:creationId xmlns:a16="http://schemas.microsoft.com/office/drawing/2014/main" id="{1D2140DA-7D44-488F-7A4A-43D8CDE9D546}"/>
                      </a:ext>
                    </a:extLst>
                  </p:cNvPr>
                  <p:cNvSpPr>
                    <a:spLocks noChangeAspect="1" noChangeArrowheads="1"/>
                  </p:cNvSpPr>
                  <p:nvPr/>
                </p:nvSpPr>
                <p:spPr bwMode="auto">
                  <a:xfrm>
                    <a:off x="2691"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0" name="Rectangle 734">
                    <a:extLst>
                      <a:ext uri="{FF2B5EF4-FFF2-40B4-BE49-F238E27FC236}">
                        <a16:creationId xmlns:a16="http://schemas.microsoft.com/office/drawing/2014/main" id="{D40F51E5-5567-B896-5725-A065ABB9E2B7}"/>
                      </a:ext>
                    </a:extLst>
                  </p:cNvPr>
                  <p:cNvSpPr>
                    <a:spLocks noChangeAspect="1" noChangeArrowheads="1"/>
                  </p:cNvSpPr>
                  <p:nvPr/>
                </p:nvSpPr>
                <p:spPr bwMode="auto">
                  <a:xfrm>
                    <a:off x="2691"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1" name="Rectangle 735">
                    <a:extLst>
                      <a:ext uri="{FF2B5EF4-FFF2-40B4-BE49-F238E27FC236}">
                        <a16:creationId xmlns:a16="http://schemas.microsoft.com/office/drawing/2014/main" id="{E7095BBA-7956-E5C4-6FA1-8E0E7E3038CB}"/>
                      </a:ext>
                    </a:extLst>
                  </p:cNvPr>
                  <p:cNvSpPr>
                    <a:spLocks noChangeAspect="1" noChangeArrowheads="1"/>
                  </p:cNvSpPr>
                  <p:nvPr/>
                </p:nvSpPr>
                <p:spPr bwMode="auto">
                  <a:xfrm>
                    <a:off x="2691"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2" name="Rectangle 736">
                    <a:extLst>
                      <a:ext uri="{FF2B5EF4-FFF2-40B4-BE49-F238E27FC236}">
                        <a16:creationId xmlns:a16="http://schemas.microsoft.com/office/drawing/2014/main" id="{3AACC002-834B-9179-181A-F1DD01E670FF}"/>
                      </a:ext>
                    </a:extLst>
                  </p:cNvPr>
                  <p:cNvSpPr>
                    <a:spLocks noChangeAspect="1" noChangeArrowheads="1"/>
                  </p:cNvSpPr>
                  <p:nvPr/>
                </p:nvSpPr>
                <p:spPr bwMode="auto">
                  <a:xfrm>
                    <a:off x="2691"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3" name="Rectangle 737">
                    <a:extLst>
                      <a:ext uri="{FF2B5EF4-FFF2-40B4-BE49-F238E27FC236}">
                        <a16:creationId xmlns:a16="http://schemas.microsoft.com/office/drawing/2014/main" id="{98A66A9D-8356-E9C1-29E5-BF4937E0E24B}"/>
                      </a:ext>
                    </a:extLst>
                  </p:cNvPr>
                  <p:cNvSpPr>
                    <a:spLocks noChangeAspect="1" noChangeArrowheads="1"/>
                  </p:cNvSpPr>
                  <p:nvPr/>
                </p:nvSpPr>
                <p:spPr bwMode="auto">
                  <a:xfrm>
                    <a:off x="2691"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4" name="Rectangle 738">
                    <a:extLst>
                      <a:ext uri="{FF2B5EF4-FFF2-40B4-BE49-F238E27FC236}">
                        <a16:creationId xmlns:a16="http://schemas.microsoft.com/office/drawing/2014/main" id="{6140EB21-9F26-39B0-EE17-D0C2F1A0CC52}"/>
                      </a:ext>
                    </a:extLst>
                  </p:cNvPr>
                  <p:cNvSpPr>
                    <a:spLocks noChangeAspect="1" noChangeArrowheads="1"/>
                  </p:cNvSpPr>
                  <p:nvPr/>
                </p:nvSpPr>
                <p:spPr bwMode="auto">
                  <a:xfrm>
                    <a:off x="2691"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5" name="Rectangle 739">
                    <a:extLst>
                      <a:ext uri="{FF2B5EF4-FFF2-40B4-BE49-F238E27FC236}">
                        <a16:creationId xmlns:a16="http://schemas.microsoft.com/office/drawing/2014/main" id="{227F16C2-35D9-403C-64D0-3CA36C4A7E00}"/>
                      </a:ext>
                    </a:extLst>
                  </p:cNvPr>
                  <p:cNvSpPr>
                    <a:spLocks noChangeAspect="1" noChangeArrowheads="1"/>
                  </p:cNvSpPr>
                  <p:nvPr/>
                </p:nvSpPr>
                <p:spPr bwMode="auto">
                  <a:xfrm>
                    <a:off x="2691"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6" name="Rectangle 740">
                    <a:extLst>
                      <a:ext uri="{FF2B5EF4-FFF2-40B4-BE49-F238E27FC236}">
                        <a16:creationId xmlns:a16="http://schemas.microsoft.com/office/drawing/2014/main" id="{6C7440E6-F3FE-59FE-7E04-C6517E18F547}"/>
                      </a:ext>
                    </a:extLst>
                  </p:cNvPr>
                  <p:cNvSpPr>
                    <a:spLocks noChangeAspect="1" noChangeArrowheads="1"/>
                  </p:cNvSpPr>
                  <p:nvPr/>
                </p:nvSpPr>
                <p:spPr bwMode="auto">
                  <a:xfrm>
                    <a:off x="2691"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7" name="Rectangle 741">
                    <a:extLst>
                      <a:ext uri="{FF2B5EF4-FFF2-40B4-BE49-F238E27FC236}">
                        <a16:creationId xmlns:a16="http://schemas.microsoft.com/office/drawing/2014/main" id="{5D3FE964-C03D-700A-9391-969DDFB92D6F}"/>
                      </a:ext>
                    </a:extLst>
                  </p:cNvPr>
                  <p:cNvSpPr>
                    <a:spLocks noChangeAspect="1" noChangeArrowheads="1"/>
                  </p:cNvSpPr>
                  <p:nvPr/>
                </p:nvSpPr>
                <p:spPr bwMode="auto">
                  <a:xfrm>
                    <a:off x="2691"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8" name="Rectangle 742">
                    <a:extLst>
                      <a:ext uri="{FF2B5EF4-FFF2-40B4-BE49-F238E27FC236}">
                        <a16:creationId xmlns:a16="http://schemas.microsoft.com/office/drawing/2014/main" id="{218CA292-9444-DD72-1503-F04BE7E07E57}"/>
                      </a:ext>
                    </a:extLst>
                  </p:cNvPr>
                  <p:cNvSpPr>
                    <a:spLocks noChangeAspect="1" noChangeArrowheads="1"/>
                  </p:cNvSpPr>
                  <p:nvPr/>
                </p:nvSpPr>
                <p:spPr bwMode="auto">
                  <a:xfrm>
                    <a:off x="2691"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9" name="Rectangle 743">
                    <a:extLst>
                      <a:ext uri="{FF2B5EF4-FFF2-40B4-BE49-F238E27FC236}">
                        <a16:creationId xmlns:a16="http://schemas.microsoft.com/office/drawing/2014/main" id="{F60A6BE7-F046-5642-2A3A-E87A453CB04F}"/>
                      </a:ext>
                    </a:extLst>
                  </p:cNvPr>
                  <p:cNvSpPr>
                    <a:spLocks noChangeAspect="1" noChangeArrowheads="1"/>
                  </p:cNvSpPr>
                  <p:nvPr/>
                </p:nvSpPr>
                <p:spPr bwMode="auto">
                  <a:xfrm>
                    <a:off x="2691"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0" name="Rectangle 744">
                    <a:extLst>
                      <a:ext uri="{FF2B5EF4-FFF2-40B4-BE49-F238E27FC236}">
                        <a16:creationId xmlns:a16="http://schemas.microsoft.com/office/drawing/2014/main" id="{8443792B-9987-55CE-D95B-810BC131F1A8}"/>
                      </a:ext>
                    </a:extLst>
                  </p:cNvPr>
                  <p:cNvSpPr>
                    <a:spLocks noChangeAspect="1" noChangeArrowheads="1"/>
                  </p:cNvSpPr>
                  <p:nvPr/>
                </p:nvSpPr>
                <p:spPr bwMode="auto">
                  <a:xfrm>
                    <a:off x="2691"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1" name="Rectangle 745">
                    <a:extLst>
                      <a:ext uri="{FF2B5EF4-FFF2-40B4-BE49-F238E27FC236}">
                        <a16:creationId xmlns:a16="http://schemas.microsoft.com/office/drawing/2014/main" id="{20A45207-8A79-3824-9DA3-195018062548}"/>
                      </a:ext>
                    </a:extLst>
                  </p:cNvPr>
                  <p:cNvSpPr>
                    <a:spLocks noChangeAspect="1" noChangeArrowheads="1"/>
                  </p:cNvSpPr>
                  <p:nvPr/>
                </p:nvSpPr>
                <p:spPr bwMode="auto">
                  <a:xfrm>
                    <a:off x="2691"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2" name="Rectangle 746">
                    <a:extLst>
                      <a:ext uri="{FF2B5EF4-FFF2-40B4-BE49-F238E27FC236}">
                        <a16:creationId xmlns:a16="http://schemas.microsoft.com/office/drawing/2014/main" id="{AAE63E8A-86B0-7E13-4C9E-9EC29A2F30D6}"/>
                      </a:ext>
                    </a:extLst>
                  </p:cNvPr>
                  <p:cNvSpPr>
                    <a:spLocks noChangeAspect="1" noChangeArrowheads="1"/>
                  </p:cNvSpPr>
                  <p:nvPr/>
                </p:nvSpPr>
                <p:spPr bwMode="auto">
                  <a:xfrm>
                    <a:off x="2691"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3" name="Rectangle 747">
                    <a:extLst>
                      <a:ext uri="{FF2B5EF4-FFF2-40B4-BE49-F238E27FC236}">
                        <a16:creationId xmlns:a16="http://schemas.microsoft.com/office/drawing/2014/main" id="{91F7160F-ED9B-9692-05E4-89B0FE07DB4C}"/>
                      </a:ext>
                    </a:extLst>
                  </p:cNvPr>
                  <p:cNvSpPr>
                    <a:spLocks noChangeAspect="1" noChangeArrowheads="1"/>
                  </p:cNvSpPr>
                  <p:nvPr/>
                </p:nvSpPr>
                <p:spPr bwMode="auto">
                  <a:xfrm>
                    <a:off x="2691"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4" name="Rectangle 748">
                    <a:extLst>
                      <a:ext uri="{FF2B5EF4-FFF2-40B4-BE49-F238E27FC236}">
                        <a16:creationId xmlns:a16="http://schemas.microsoft.com/office/drawing/2014/main" id="{0296AB06-4B5C-9996-6AF5-E52B0C9903CE}"/>
                      </a:ext>
                    </a:extLst>
                  </p:cNvPr>
                  <p:cNvSpPr>
                    <a:spLocks noChangeAspect="1" noChangeArrowheads="1"/>
                  </p:cNvSpPr>
                  <p:nvPr/>
                </p:nvSpPr>
                <p:spPr bwMode="auto">
                  <a:xfrm>
                    <a:off x="2691"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5" name="Rectangle 749">
                    <a:extLst>
                      <a:ext uri="{FF2B5EF4-FFF2-40B4-BE49-F238E27FC236}">
                        <a16:creationId xmlns:a16="http://schemas.microsoft.com/office/drawing/2014/main" id="{36DF4C17-F4EE-C659-B550-36FF517448D2}"/>
                      </a:ext>
                    </a:extLst>
                  </p:cNvPr>
                  <p:cNvSpPr>
                    <a:spLocks noChangeAspect="1" noChangeArrowheads="1"/>
                  </p:cNvSpPr>
                  <p:nvPr/>
                </p:nvSpPr>
                <p:spPr bwMode="auto">
                  <a:xfrm>
                    <a:off x="2691"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6" name="Rectangle 750">
                    <a:extLst>
                      <a:ext uri="{FF2B5EF4-FFF2-40B4-BE49-F238E27FC236}">
                        <a16:creationId xmlns:a16="http://schemas.microsoft.com/office/drawing/2014/main" id="{A16C3EB3-1820-FDD1-491B-AE7294D35826}"/>
                      </a:ext>
                    </a:extLst>
                  </p:cNvPr>
                  <p:cNvSpPr>
                    <a:spLocks noChangeAspect="1" noChangeArrowheads="1"/>
                  </p:cNvSpPr>
                  <p:nvPr/>
                </p:nvSpPr>
                <p:spPr bwMode="auto">
                  <a:xfrm>
                    <a:off x="2691"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7" name="Rectangle 751">
                    <a:extLst>
                      <a:ext uri="{FF2B5EF4-FFF2-40B4-BE49-F238E27FC236}">
                        <a16:creationId xmlns:a16="http://schemas.microsoft.com/office/drawing/2014/main" id="{3C2DA2A1-FE6B-7DE4-1ACA-2DA231841BA7}"/>
                      </a:ext>
                    </a:extLst>
                  </p:cNvPr>
                  <p:cNvSpPr>
                    <a:spLocks noChangeAspect="1" noChangeArrowheads="1"/>
                  </p:cNvSpPr>
                  <p:nvPr/>
                </p:nvSpPr>
                <p:spPr bwMode="auto">
                  <a:xfrm>
                    <a:off x="2691"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8" name="Rectangle 752">
                    <a:extLst>
                      <a:ext uri="{FF2B5EF4-FFF2-40B4-BE49-F238E27FC236}">
                        <a16:creationId xmlns:a16="http://schemas.microsoft.com/office/drawing/2014/main" id="{1138CCC9-9D52-2DDC-CBBB-A4ADBA6D754A}"/>
                      </a:ext>
                    </a:extLst>
                  </p:cNvPr>
                  <p:cNvSpPr>
                    <a:spLocks noChangeAspect="1" noChangeArrowheads="1"/>
                  </p:cNvSpPr>
                  <p:nvPr/>
                </p:nvSpPr>
                <p:spPr bwMode="auto">
                  <a:xfrm>
                    <a:off x="2691"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9" name="Rectangle 753">
                    <a:extLst>
                      <a:ext uri="{FF2B5EF4-FFF2-40B4-BE49-F238E27FC236}">
                        <a16:creationId xmlns:a16="http://schemas.microsoft.com/office/drawing/2014/main" id="{BE6CE508-E76B-EE81-4E4A-7C9313177D21}"/>
                      </a:ext>
                    </a:extLst>
                  </p:cNvPr>
                  <p:cNvSpPr>
                    <a:spLocks noChangeAspect="1" noChangeArrowheads="1"/>
                  </p:cNvSpPr>
                  <p:nvPr/>
                </p:nvSpPr>
                <p:spPr bwMode="auto">
                  <a:xfrm>
                    <a:off x="2691"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0" name="Rectangle 754">
                    <a:extLst>
                      <a:ext uri="{FF2B5EF4-FFF2-40B4-BE49-F238E27FC236}">
                        <a16:creationId xmlns:a16="http://schemas.microsoft.com/office/drawing/2014/main" id="{0F16F797-A955-5D49-BA77-3ACCD9F53CFA}"/>
                      </a:ext>
                    </a:extLst>
                  </p:cNvPr>
                  <p:cNvSpPr>
                    <a:spLocks noChangeAspect="1" noChangeArrowheads="1"/>
                  </p:cNvSpPr>
                  <p:nvPr/>
                </p:nvSpPr>
                <p:spPr bwMode="auto">
                  <a:xfrm>
                    <a:off x="2691"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1" name="Rectangle 755">
                    <a:extLst>
                      <a:ext uri="{FF2B5EF4-FFF2-40B4-BE49-F238E27FC236}">
                        <a16:creationId xmlns:a16="http://schemas.microsoft.com/office/drawing/2014/main" id="{5C05720F-4C80-F5C8-A187-0416D602256C}"/>
                      </a:ext>
                    </a:extLst>
                  </p:cNvPr>
                  <p:cNvSpPr>
                    <a:spLocks noChangeAspect="1" noChangeArrowheads="1"/>
                  </p:cNvSpPr>
                  <p:nvPr/>
                </p:nvSpPr>
                <p:spPr bwMode="auto">
                  <a:xfrm>
                    <a:off x="2691"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2" name="Rectangle 756">
                    <a:extLst>
                      <a:ext uri="{FF2B5EF4-FFF2-40B4-BE49-F238E27FC236}">
                        <a16:creationId xmlns:a16="http://schemas.microsoft.com/office/drawing/2014/main" id="{73174436-AE34-6508-4942-3137B166855D}"/>
                      </a:ext>
                    </a:extLst>
                  </p:cNvPr>
                  <p:cNvSpPr>
                    <a:spLocks noChangeAspect="1" noChangeArrowheads="1"/>
                  </p:cNvSpPr>
                  <p:nvPr/>
                </p:nvSpPr>
                <p:spPr bwMode="auto">
                  <a:xfrm>
                    <a:off x="2691"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3" name="Rectangle 757">
                    <a:extLst>
                      <a:ext uri="{FF2B5EF4-FFF2-40B4-BE49-F238E27FC236}">
                        <a16:creationId xmlns:a16="http://schemas.microsoft.com/office/drawing/2014/main" id="{AC1D5070-D538-21DA-1F6C-295D2C327AA1}"/>
                      </a:ext>
                    </a:extLst>
                  </p:cNvPr>
                  <p:cNvSpPr>
                    <a:spLocks noChangeAspect="1" noChangeArrowheads="1"/>
                  </p:cNvSpPr>
                  <p:nvPr/>
                </p:nvSpPr>
                <p:spPr bwMode="auto">
                  <a:xfrm>
                    <a:off x="2691"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4" name="Rectangle 758">
                    <a:extLst>
                      <a:ext uri="{FF2B5EF4-FFF2-40B4-BE49-F238E27FC236}">
                        <a16:creationId xmlns:a16="http://schemas.microsoft.com/office/drawing/2014/main" id="{142DA525-4075-8FB2-9AE9-A3173EDB09E9}"/>
                      </a:ext>
                    </a:extLst>
                  </p:cNvPr>
                  <p:cNvSpPr>
                    <a:spLocks noChangeAspect="1" noChangeArrowheads="1"/>
                  </p:cNvSpPr>
                  <p:nvPr/>
                </p:nvSpPr>
                <p:spPr bwMode="auto">
                  <a:xfrm>
                    <a:off x="2691"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5" name="Rectangle 759">
                    <a:extLst>
                      <a:ext uri="{FF2B5EF4-FFF2-40B4-BE49-F238E27FC236}">
                        <a16:creationId xmlns:a16="http://schemas.microsoft.com/office/drawing/2014/main" id="{EFDC8D82-AF1E-68C6-A35E-1F0C145B11F9}"/>
                      </a:ext>
                    </a:extLst>
                  </p:cNvPr>
                  <p:cNvSpPr>
                    <a:spLocks noChangeAspect="1" noChangeArrowheads="1"/>
                  </p:cNvSpPr>
                  <p:nvPr/>
                </p:nvSpPr>
                <p:spPr bwMode="auto">
                  <a:xfrm>
                    <a:off x="2691"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6" name="Rectangle 760">
                    <a:extLst>
                      <a:ext uri="{FF2B5EF4-FFF2-40B4-BE49-F238E27FC236}">
                        <a16:creationId xmlns:a16="http://schemas.microsoft.com/office/drawing/2014/main" id="{225E7FBF-5488-A9B4-A305-D99F5AD88802}"/>
                      </a:ext>
                    </a:extLst>
                  </p:cNvPr>
                  <p:cNvSpPr>
                    <a:spLocks noChangeAspect="1" noChangeArrowheads="1"/>
                  </p:cNvSpPr>
                  <p:nvPr/>
                </p:nvSpPr>
                <p:spPr bwMode="auto">
                  <a:xfrm>
                    <a:off x="2691"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7" name="Rectangle 761">
                    <a:extLst>
                      <a:ext uri="{FF2B5EF4-FFF2-40B4-BE49-F238E27FC236}">
                        <a16:creationId xmlns:a16="http://schemas.microsoft.com/office/drawing/2014/main" id="{221C4527-65DB-59A4-E754-DF413AE2EE5F}"/>
                      </a:ext>
                    </a:extLst>
                  </p:cNvPr>
                  <p:cNvSpPr>
                    <a:spLocks noChangeAspect="1" noChangeArrowheads="1"/>
                  </p:cNvSpPr>
                  <p:nvPr/>
                </p:nvSpPr>
                <p:spPr bwMode="auto">
                  <a:xfrm>
                    <a:off x="2691"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8" name="Rectangle 762">
                    <a:extLst>
                      <a:ext uri="{FF2B5EF4-FFF2-40B4-BE49-F238E27FC236}">
                        <a16:creationId xmlns:a16="http://schemas.microsoft.com/office/drawing/2014/main" id="{614203FB-654D-A6B0-725A-71FDBEC242AE}"/>
                      </a:ext>
                    </a:extLst>
                  </p:cNvPr>
                  <p:cNvSpPr>
                    <a:spLocks noChangeAspect="1" noChangeArrowheads="1"/>
                  </p:cNvSpPr>
                  <p:nvPr/>
                </p:nvSpPr>
                <p:spPr bwMode="auto">
                  <a:xfrm>
                    <a:off x="2691"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9" name="Rectangle 763">
                    <a:extLst>
                      <a:ext uri="{FF2B5EF4-FFF2-40B4-BE49-F238E27FC236}">
                        <a16:creationId xmlns:a16="http://schemas.microsoft.com/office/drawing/2014/main" id="{B753906E-5488-CB44-EDB3-D0A0B76A68AF}"/>
                      </a:ext>
                    </a:extLst>
                  </p:cNvPr>
                  <p:cNvSpPr>
                    <a:spLocks noChangeAspect="1" noChangeArrowheads="1"/>
                  </p:cNvSpPr>
                  <p:nvPr/>
                </p:nvSpPr>
                <p:spPr bwMode="auto">
                  <a:xfrm>
                    <a:off x="2691"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0" name="Rectangle 764">
                    <a:extLst>
                      <a:ext uri="{FF2B5EF4-FFF2-40B4-BE49-F238E27FC236}">
                        <a16:creationId xmlns:a16="http://schemas.microsoft.com/office/drawing/2014/main" id="{5BFCC591-FC5F-F95B-298A-47ECB41DB3A5}"/>
                      </a:ext>
                    </a:extLst>
                  </p:cNvPr>
                  <p:cNvSpPr>
                    <a:spLocks noChangeAspect="1" noChangeArrowheads="1"/>
                  </p:cNvSpPr>
                  <p:nvPr/>
                </p:nvSpPr>
                <p:spPr bwMode="auto">
                  <a:xfrm>
                    <a:off x="2691"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1" name="Rectangle 765">
                    <a:extLst>
                      <a:ext uri="{FF2B5EF4-FFF2-40B4-BE49-F238E27FC236}">
                        <a16:creationId xmlns:a16="http://schemas.microsoft.com/office/drawing/2014/main" id="{74B4F22E-9FA6-44C8-9F99-3565DFE859B4}"/>
                      </a:ext>
                    </a:extLst>
                  </p:cNvPr>
                  <p:cNvSpPr>
                    <a:spLocks noChangeAspect="1" noChangeArrowheads="1"/>
                  </p:cNvSpPr>
                  <p:nvPr/>
                </p:nvSpPr>
                <p:spPr bwMode="auto">
                  <a:xfrm>
                    <a:off x="2691"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2" name="Rectangle 766">
                    <a:extLst>
                      <a:ext uri="{FF2B5EF4-FFF2-40B4-BE49-F238E27FC236}">
                        <a16:creationId xmlns:a16="http://schemas.microsoft.com/office/drawing/2014/main" id="{2E8CE25F-772F-EB07-61E8-5BD2BB844C26}"/>
                      </a:ext>
                    </a:extLst>
                  </p:cNvPr>
                  <p:cNvSpPr>
                    <a:spLocks noChangeAspect="1" noChangeArrowheads="1"/>
                  </p:cNvSpPr>
                  <p:nvPr/>
                </p:nvSpPr>
                <p:spPr bwMode="auto">
                  <a:xfrm>
                    <a:off x="2691"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3" name="Rectangle 767">
                    <a:extLst>
                      <a:ext uri="{FF2B5EF4-FFF2-40B4-BE49-F238E27FC236}">
                        <a16:creationId xmlns:a16="http://schemas.microsoft.com/office/drawing/2014/main" id="{993F4C3B-B7FE-8126-A9A8-BFE7C951637A}"/>
                      </a:ext>
                    </a:extLst>
                  </p:cNvPr>
                  <p:cNvSpPr>
                    <a:spLocks noChangeAspect="1" noChangeArrowheads="1"/>
                  </p:cNvSpPr>
                  <p:nvPr/>
                </p:nvSpPr>
                <p:spPr bwMode="auto">
                  <a:xfrm>
                    <a:off x="2691"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4" name="Rectangle 768">
                    <a:extLst>
                      <a:ext uri="{FF2B5EF4-FFF2-40B4-BE49-F238E27FC236}">
                        <a16:creationId xmlns:a16="http://schemas.microsoft.com/office/drawing/2014/main" id="{938536C2-D3B8-5B1F-E862-3887B017A762}"/>
                      </a:ext>
                    </a:extLst>
                  </p:cNvPr>
                  <p:cNvSpPr>
                    <a:spLocks noChangeAspect="1" noChangeArrowheads="1"/>
                  </p:cNvSpPr>
                  <p:nvPr/>
                </p:nvSpPr>
                <p:spPr bwMode="auto">
                  <a:xfrm>
                    <a:off x="2691"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5" name="Rectangle 769">
                    <a:extLst>
                      <a:ext uri="{FF2B5EF4-FFF2-40B4-BE49-F238E27FC236}">
                        <a16:creationId xmlns:a16="http://schemas.microsoft.com/office/drawing/2014/main" id="{9E442693-C040-9286-19FB-B67B878A3341}"/>
                      </a:ext>
                    </a:extLst>
                  </p:cNvPr>
                  <p:cNvSpPr>
                    <a:spLocks noChangeAspect="1" noChangeArrowheads="1"/>
                  </p:cNvSpPr>
                  <p:nvPr/>
                </p:nvSpPr>
                <p:spPr bwMode="auto">
                  <a:xfrm>
                    <a:off x="2691"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6" name="Rectangle 770">
                    <a:extLst>
                      <a:ext uri="{FF2B5EF4-FFF2-40B4-BE49-F238E27FC236}">
                        <a16:creationId xmlns:a16="http://schemas.microsoft.com/office/drawing/2014/main" id="{BF74D2C4-C053-636B-2A5F-A5E09EC789EB}"/>
                      </a:ext>
                    </a:extLst>
                  </p:cNvPr>
                  <p:cNvSpPr>
                    <a:spLocks noChangeAspect="1" noChangeArrowheads="1"/>
                  </p:cNvSpPr>
                  <p:nvPr/>
                </p:nvSpPr>
                <p:spPr bwMode="auto">
                  <a:xfrm>
                    <a:off x="2691"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7" name="Rectangle 771">
                    <a:extLst>
                      <a:ext uri="{FF2B5EF4-FFF2-40B4-BE49-F238E27FC236}">
                        <a16:creationId xmlns:a16="http://schemas.microsoft.com/office/drawing/2014/main" id="{677996CD-FEA5-CE9C-58E5-D3FC98EC927B}"/>
                      </a:ext>
                    </a:extLst>
                  </p:cNvPr>
                  <p:cNvSpPr>
                    <a:spLocks noChangeAspect="1" noChangeArrowheads="1"/>
                  </p:cNvSpPr>
                  <p:nvPr/>
                </p:nvSpPr>
                <p:spPr bwMode="auto">
                  <a:xfrm>
                    <a:off x="2691"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8" name="Rectangle 772">
                    <a:extLst>
                      <a:ext uri="{FF2B5EF4-FFF2-40B4-BE49-F238E27FC236}">
                        <a16:creationId xmlns:a16="http://schemas.microsoft.com/office/drawing/2014/main" id="{8F66D199-F10B-88AC-B582-A65ACB7315FB}"/>
                      </a:ext>
                    </a:extLst>
                  </p:cNvPr>
                  <p:cNvSpPr>
                    <a:spLocks noChangeAspect="1" noChangeArrowheads="1"/>
                  </p:cNvSpPr>
                  <p:nvPr/>
                </p:nvSpPr>
                <p:spPr bwMode="auto">
                  <a:xfrm>
                    <a:off x="2691"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9" name="Rectangle 773">
                    <a:extLst>
                      <a:ext uri="{FF2B5EF4-FFF2-40B4-BE49-F238E27FC236}">
                        <a16:creationId xmlns:a16="http://schemas.microsoft.com/office/drawing/2014/main" id="{B9E72D9E-DF0D-D015-7F78-51D5095A3A45}"/>
                      </a:ext>
                    </a:extLst>
                  </p:cNvPr>
                  <p:cNvSpPr>
                    <a:spLocks noChangeAspect="1" noChangeArrowheads="1"/>
                  </p:cNvSpPr>
                  <p:nvPr/>
                </p:nvSpPr>
                <p:spPr bwMode="auto">
                  <a:xfrm>
                    <a:off x="2691"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0" name="Rectangle 774">
                    <a:extLst>
                      <a:ext uri="{FF2B5EF4-FFF2-40B4-BE49-F238E27FC236}">
                        <a16:creationId xmlns:a16="http://schemas.microsoft.com/office/drawing/2014/main" id="{0CE098B5-C7AE-C169-7AAD-58853C95362D}"/>
                      </a:ext>
                    </a:extLst>
                  </p:cNvPr>
                  <p:cNvSpPr>
                    <a:spLocks noChangeAspect="1" noChangeArrowheads="1"/>
                  </p:cNvSpPr>
                  <p:nvPr/>
                </p:nvSpPr>
                <p:spPr bwMode="auto">
                  <a:xfrm>
                    <a:off x="2691"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1" name="Rectangle 775">
                    <a:extLst>
                      <a:ext uri="{FF2B5EF4-FFF2-40B4-BE49-F238E27FC236}">
                        <a16:creationId xmlns:a16="http://schemas.microsoft.com/office/drawing/2014/main" id="{3601E5DA-EE7B-3A84-8D27-71A82A364DB1}"/>
                      </a:ext>
                    </a:extLst>
                  </p:cNvPr>
                  <p:cNvSpPr>
                    <a:spLocks noChangeAspect="1" noChangeArrowheads="1"/>
                  </p:cNvSpPr>
                  <p:nvPr/>
                </p:nvSpPr>
                <p:spPr bwMode="auto">
                  <a:xfrm>
                    <a:off x="2691"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2" name="Rectangle 776">
                    <a:extLst>
                      <a:ext uri="{FF2B5EF4-FFF2-40B4-BE49-F238E27FC236}">
                        <a16:creationId xmlns:a16="http://schemas.microsoft.com/office/drawing/2014/main" id="{95498502-687A-BC4D-CC61-A4F851D5023F}"/>
                      </a:ext>
                    </a:extLst>
                  </p:cNvPr>
                  <p:cNvSpPr>
                    <a:spLocks noChangeAspect="1" noChangeArrowheads="1"/>
                  </p:cNvSpPr>
                  <p:nvPr/>
                </p:nvSpPr>
                <p:spPr bwMode="auto">
                  <a:xfrm>
                    <a:off x="2691"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3" name="Rectangle 777">
                    <a:extLst>
                      <a:ext uri="{FF2B5EF4-FFF2-40B4-BE49-F238E27FC236}">
                        <a16:creationId xmlns:a16="http://schemas.microsoft.com/office/drawing/2014/main" id="{5264D93D-4E29-2549-7192-5BB3DEE4A089}"/>
                      </a:ext>
                    </a:extLst>
                  </p:cNvPr>
                  <p:cNvSpPr>
                    <a:spLocks noChangeAspect="1" noChangeArrowheads="1"/>
                  </p:cNvSpPr>
                  <p:nvPr/>
                </p:nvSpPr>
                <p:spPr bwMode="auto">
                  <a:xfrm>
                    <a:off x="2691"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4" name="Rectangle 778">
                    <a:extLst>
                      <a:ext uri="{FF2B5EF4-FFF2-40B4-BE49-F238E27FC236}">
                        <a16:creationId xmlns:a16="http://schemas.microsoft.com/office/drawing/2014/main" id="{82712C97-9C6F-0C65-220E-7B4B9CE792AD}"/>
                      </a:ext>
                    </a:extLst>
                  </p:cNvPr>
                  <p:cNvSpPr>
                    <a:spLocks noChangeAspect="1" noChangeArrowheads="1"/>
                  </p:cNvSpPr>
                  <p:nvPr/>
                </p:nvSpPr>
                <p:spPr bwMode="auto">
                  <a:xfrm>
                    <a:off x="2691"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5" name="Rectangle 779">
                    <a:extLst>
                      <a:ext uri="{FF2B5EF4-FFF2-40B4-BE49-F238E27FC236}">
                        <a16:creationId xmlns:a16="http://schemas.microsoft.com/office/drawing/2014/main" id="{C868A960-0EEF-BAD1-CCC8-AE8D22EC91F5}"/>
                      </a:ext>
                    </a:extLst>
                  </p:cNvPr>
                  <p:cNvSpPr>
                    <a:spLocks noChangeAspect="1" noChangeArrowheads="1"/>
                  </p:cNvSpPr>
                  <p:nvPr/>
                </p:nvSpPr>
                <p:spPr bwMode="auto">
                  <a:xfrm>
                    <a:off x="2691"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6" name="Rectangle 780">
                    <a:extLst>
                      <a:ext uri="{FF2B5EF4-FFF2-40B4-BE49-F238E27FC236}">
                        <a16:creationId xmlns:a16="http://schemas.microsoft.com/office/drawing/2014/main" id="{62CDAEE1-CF52-DEB2-A386-78BC74C5DEF7}"/>
                      </a:ext>
                    </a:extLst>
                  </p:cNvPr>
                  <p:cNvSpPr>
                    <a:spLocks noChangeAspect="1" noChangeArrowheads="1"/>
                  </p:cNvSpPr>
                  <p:nvPr/>
                </p:nvSpPr>
                <p:spPr bwMode="auto">
                  <a:xfrm>
                    <a:off x="2691"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7" name="Rectangle 781">
                    <a:extLst>
                      <a:ext uri="{FF2B5EF4-FFF2-40B4-BE49-F238E27FC236}">
                        <a16:creationId xmlns:a16="http://schemas.microsoft.com/office/drawing/2014/main" id="{51AAF5BB-9AE0-0698-243C-AE01486FF714}"/>
                      </a:ext>
                    </a:extLst>
                  </p:cNvPr>
                  <p:cNvSpPr>
                    <a:spLocks noChangeAspect="1" noChangeArrowheads="1"/>
                  </p:cNvSpPr>
                  <p:nvPr/>
                </p:nvSpPr>
                <p:spPr bwMode="auto">
                  <a:xfrm>
                    <a:off x="2691"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8" name="Rectangle 782">
                    <a:extLst>
                      <a:ext uri="{FF2B5EF4-FFF2-40B4-BE49-F238E27FC236}">
                        <a16:creationId xmlns:a16="http://schemas.microsoft.com/office/drawing/2014/main" id="{40602FD0-6D45-9D0D-099A-F62500F15418}"/>
                      </a:ext>
                    </a:extLst>
                  </p:cNvPr>
                  <p:cNvSpPr>
                    <a:spLocks noChangeAspect="1" noChangeArrowheads="1"/>
                  </p:cNvSpPr>
                  <p:nvPr/>
                </p:nvSpPr>
                <p:spPr bwMode="auto">
                  <a:xfrm>
                    <a:off x="2691"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9" name="Rectangle 783">
                    <a:extLst>
                      <a:ext uri="{FF2B5EF4-FFF2-40B4-BE49-F238E27FC236}">
                        <a16:creationId xmlns:a16="http://schemas.microsoft.com/office/drawing/2014/main" id="{34D5822E-51BC-844A-2E40-DED9BF9D8C88}"/>
                      </a:ext>
                    </a:extLst>
                  </p:cNvPr>
                  <p:cNvSpPr>
                    <a:spLocks noChangeAspect="1" noChangeArrowheads="1"/>
                  </p:cNvSpPr>
                  <p:nvPr/>
                </p:nvSpPr>
                <p:spPr bwMode="auto">
                  <a:xfrm>
                    <a:off x="2691"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0" name="Rectangle 784">
                    <a:extLst>
                      <a:ext uri="{FF2B5EF4-FFF2-40B4-BE49-F238E27FC236}">
                        <a16:creationId xmlns:a16="http://schemas.microsoft.com/office/drawing/2014/main" id="{CD7C328C-10E3-087C-C693-71CA040E73CF}"/>
                      </a:ext>
                    </a:extLst>
                  </p:cNvPr>
                  <p:cNvSpPr>
                    <a:spLocks noChangeAspect="1" noChangeArrowheads="1"/>
                  </p:cNvSpPr>
                  <p:nvPr/>
                </p:nvSpPr>
                <p:spPr bwMode="auto">
                  <a:xfrm>
                    <a:off x="2691"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1" name="Rectangle 785">
                    <a:extLst>
                      <a:ext uri="{FF2B5EF4-FFF2-40B4-BE49-F238E27FC236}">
                        <a16:creationId xmlns:a16="http://schemas.microsoft.com/office/drawing/2014/main" id="{3CEA922F-ADF5-0C83-1D73-30E2D73A1727}"/>
                      </a:ext>
                    </a:extLst>
                  </p:cNvPr>
                  <p:cNvSpPr>
                    <a:spLocks noChangeAspect="1" noChangeArrowheads="1"/>
                  </p:cNvSpPr>
                  <p:nvPr/>
                </p:nvSpPr>
                <p:spPr bwMode="auto">
                  <a:xfrm>
                    <a:off x="2691"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2" name="Rectangle 786">
                    <a:extLst>
                      <a:ext uri="{FF2B5EF4-FFF2-40B4-BE49-F238E27FC236}">
                        <a16:creationId xmlns:a16="http://schemas.microsoft.com/office/drawing/2014/main" id="{5632A2FB-C263-7D98-76CB-8469927127AA}"/>
                      </a:ext>
                    </a:extLst>
                  </p:cNvPr>
                  <p:cNvSpPr>
                    <a:spLocks noChangeAspect="1" noChangeArrowheads="1"/>
                  </p:cNvSpPr>
                  <p:nvPr/>
                </p:nvSpPr>
                <p:spPr bwMode="auto">
                  <a:xfrm>
                    <a:off x="2691"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3" name="Rectangle 787">
                    <a:extLst>
                      <a:ext uri="{FF2B5EF4-FFF2-40B4-BE49-F238E27FC236}">
                        <a16:creationId xmlns:a16="http://schemas.microsoft.com/office/drawing/2014/main" id="{46110747-F741-2409-61AC-DB16AF3B04E6}"/>
                      </a:ext>
                    </a:extLst>
                  </p:cNvPr>
                  <p:cNvSpPr>
                    <a:spLocks noChangeAspect="1" noChangeArrowheads="1"/>
                  </p:cNvSpPr>
                  <p:nvPr/>
                </p:nvSpPr>
                <p:spPr bwMode="auto">
                  <a:xfrm>
                    <a:off x="2691"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4" name="Rectangle 788">
                    <a:extLst>
                      <a:ext uri="{FF2B5EF4-FFF2-40B4-BE49-F238E27FC236}">
                        <a16:creationId xmlns:a16="http://schemas.microsoft.com/office/drawing/2014/main" id="{31E42578-6A0D-09D2-75AA-E338CA875406}"/>
                      </a:ext>
                    </a:extLst>
                  </p:cNvPr>
                  <p:cNvSpPr>
                    <a:spLocks noChangeAspect="1" noChangeArrowheads="1"/>
                  </p:cNvSpPr>
                  <p:nvPr/>
                </p:nvSpPr>
                <p:spPr bwMode="auto">
                  <a:xfrm>
                    <a:off x="2691"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5" name="Rectangle 789">
                    <a:extLst>
                      <a:ext uri="{FF2B5EF4-FFF2-40B4-BE49-F238E27FC236}">
                        <a16:creationId xmlns:a16="http://schemas.microsoft.com/office/drawing/2014/main" id="{DA715DE7-44F3-AF7B-F697-92966EE06DF4}"/>
                      </a:ext>
                    </a:extLst>
                  </p:cNvPr>
                  <p:cNvSpPr>
                    <a:spLocks noChangeAspect="1" noChangeArrowheads="1"/>
                  </p:cNvSpPr>
                  <p:nvPr/>
                </p:nvSpPr>
                <p:spPr bwMode="auto">
                  <a:xfrm>
                    <a:off x="2691"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6" name="Rectangle 790">
                    <a:extLst>
                      <a:ext uri="{FF2B5EF4-FFF2-40B4-BE49-F238E27FC236}">
                        <a16:creationId xmlns:a16="http://schemas.microsoft.com/office/drawing/2014/main" id="{0522ED8B-6730-0251-875F-845E5B5B9C98}"/>
                      </a:ext>
                    </a:extLst>
                  </p:cNvPr>
                  <p:cNvSpPr>
                    <a:spLocks noChangeAspect="1" noChangeArrowheads="1"/>
                  </p:cNvSpPr>
                  <p:nvPr/>
                </p:nvSpPr>
                <p:spPr bwMode="auto">
                  <a:xfrm>
                    <a:off x="2691"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7" name="Rectangle 791">
                    <a:extLst>
                      <a:ext uri="{FF2B5EF4-FFF2-40B4-BE49-F238E27FC236}">
                        <a16:creationId xmlns:a16="http://schemas.microsoft.com/office/drawing/2014/main" id="{5A0B7470-6D4A-9E0E-8323-EA6907C02AB5}"/>
                      </a:ext>
                    </a:extLst>
                  </p:cNvPr>
                  <p:cNvSpPr>
                    <a:spLocks noChangeAspect="1" noChangeArrowheads="1"/>
                  </p:cNvSpPr>
                  <p:nvPr/>
                </p:nvSpPr>
                <p:spPr bwMode="auto">
                  <a:xfrm>
                    <a:off x="2691"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8" name="Rectangle 792">
                    <a:extLst>
                      <a:ext uri="{FF2B5EF4-FFF2-40B4-BE49-F238E27FC236}">
                        <a16:creationId xmlns:a16="http://schemas.microsoft.com/office/drawing/2014/main" id="{30B4ACA3-C832-36FB-80D6-B2FEA0DC1B8B}"/>
                      </a:ext>
                    </a:extLst>
                  </p:cNvPr>
                  <p:cNvSpPr>
                    <a:spLocks noChangeAspect="1" noChangeArrowheads="1"/>
                  </p:cNvSpPr>
                  <p:nvPr/>
                </p:nvSpPr>
                <p:spPr bwMode="auto">
                  <a:xfrm>
                    <a:off x="2691"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9" name="Rectangle 793">
                    <a:extLst>
                      <a:ext uri="{FF2B5EF4-FFF2-40B4-BE49-F238E27FC236}">
                        <a16:creationId xmlns:a16="http://schemas.microsoft.com/office/drawing/2014/main" id="{E718F48F-CD00-1099-5520-D5988CC4ACAC}"/>
                      </a:ext>
                    </a:extLst>
                  </p:cNvPr>
                  <p:cNvSpPr>
                    <a:spLocks noChangeAspect="1" noChangeArrowheads="1"/>
                  </p:cNvSpPr>
                  <p:nvPr/>
                </p:nvSpPr>
                <p:spPr bwMode="auto">
                  <a:xfrm>
                    <a:off x="2691"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0" name="Rectangle 794">
                    <a:extLst>
                      <a:ext uri="{FF2B5EF4-FFF2-40B4-BE49-F238E27FC236}">
                        <a16:creationId xmlns:a16="http://schemas.microsoft.com/office/drawing/2014/main" id="{B376AD25-1A99-BE1B-86FB-F108DC4597F9}"/>
                      </a:ext>
                    </a:extLst>
                  </p:cNvPr>
                  <p:cNvSpPr>
                    <a:spLocks noChangeAspect="1" noChangeArrowheads="1"/>
                  </p:cNvSpPr>
                  <p:nvPr/>
                </p:nvSpPr>
                <p:spPr bwMode="auto">
                  <a:xfrm>
                    <a:off x="2691"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1" name="Rectangle 795">
                    <a:extLst>
                      <a:ext uri="{FF2B5EF4-FFF2-40B4-BE49-F238E27FC236}">
                        <a16:creationId xmlns:a16="http://schemas.microsoft.com/office/drawing/2014/main" id="{0E8319C2-81A3-7D86-50CA-87AF9E70DF1D}"/>
                      </a:ext>
                    </a:extLst>
                  </p:cNvPr>
                  <p:cNvSpPr>
                    <a:spLocks noChangeAspect="1" noChangeArrowheads="1"/>
                  </p:cNvSpPr>
                  <p:nvPr/>
                </p:nvSpPr>
                <p:spPr bwMode="auto">
                  <a:xfrm>
                    <a:off x="2691"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2" name="Rectangle 796">
                    <a:extLst>
                      <a:ext uri="{FF2B5EF4-FFF2-40B4-BE49-F238E27FC236}">
                        <a16:creationId xmlns:a16="http://schemas.microsoft.com/office/drawing/2014/main" id="{2742EB9E-3138-D9EE-26B5-D7D4A77936FE}"/>
                      </a:ext>
                    </a:extLst>
                  </p:cNvPr>
                  <p:cNvSpPr>
                    <a:spLocks noChangeAspect="1" noChangeArrowheads="1"/>
                  </p:cNvSpPr>
                  <p:nvPr/>
                </p:nvSpPr>
                <p:spPr bwMode="auto">
                  <a:xfrm>
                    <a:off x="2691"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3" name="Rectangle 797">
                    <a:extLst>
                      <a:ext uri="{FF2B5EF4-FFF2-40B4-BE49-F238E27FC236}">
                        <a16:creationId xmlns:a16="http://schemas.microsoft.com/office/drawing/2014/main" id="{56519675-8D07-B787-08DA-EA58D58B3F99}"/>
                      </a:ext>
                    </a:extLst>
                  </p:cNvPr>
                  <p:cNvSpPr>
                    <a:spLocks noChangeAspect="1" noChangeArrowheads="1"/>
                  </p:cNvSpPr>
                  <p:nvPr/>
                </p:nvSpPr>
                <p:spPr bwMode="auto">
                  <a:xfrm>
                    <a:off x="2691"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4" name="Rectangle 798">
                    <a:extLst>
                      <a:ext uri="{FF2B5EF4-FFF2-40B4-BE49-F238E27FC236}">
                        <a16:creationId xmlns:a16="http://schemas.microsoft.com/office/drawing/2014/main" id="{941BA48F-8560-0B56-2545-A2A6B3C8E20D}"/>
                      </a:ext>
                    </a:extLst>
                  </p:cNvPr>
                  <p:cNvSpPr>
                    <a:spLocks noChangeAspect="1" noChangeArrowheads="1"/>
                  </p:cNvSpPr>
                  <p:nvPr/>
                </p:nvSpPr>
                <p:spPr bwMode="auto">
                  <a:xfrm>
                    <a:off x="2691"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5" name="Rectangle 799">
                    <a:extLst>
                      <a:ext uri="{FF2B5EF4-FFF2-40B4-BE49-F238E27FC236}">
                        <a16:creationId xmlns:a16="http://schemas.microsoft.com/office/drawing/2014/main" id="{3647D47C-8122-A1EA-3127-0C060D8C423F}"/>
                      </a:ext>
                    </a:extLst>
                  </p:cNvPr>
                  <p:cNvSpPr>
                    <a:spLocks noChangeAspect="1" noChangeArrowheads="1"/>
                  </p:cNvSpPr>
                  <p:nvPr/>
                </p:nvSpPr>
                <p:spPr bwMode="auto">
                  <a:xfrm>
                    <a:off x="2691"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6" name="Rectangle 800">
                    <a:extLst>
                      <a:ext uri="{FF2B5EF4-FFF2-40B4-BE49-F238E27FC236}">
                        <a16:creationId xmlns:a16="http://schemas.microsoft.com/office/drawing/2014/main" id="{D7CABAD6-8342-4126-97C0-039B98B82F87}"/>
                      </a:ext>
                    </a:extLst>
                  </p:cNvPr>
                  <p:cNvSpPr>
                    <a:spLocks noChangeAspect="1" noChangeArrowheads="1"/>
                  </p:cNvSpPr>
                  <p:nvPr/>
                </p:nvSpPr>
                <p:spPr bwMode="auto">
                  <a:xfrm>
                    <a:off x="2691"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7" name="Rectangle 801">
                    <a:extLst>
                      <a:ext uri="{FF2B5EF4-FFF2-40B4-BE49-F238E27FC236}">
                        <a16:creationId xmlns:a16="http://schemas.microsoft.com/office/drawing/2014/main" id="{D38AB199-1A4B-A9CA-0409-A5BA6F379D16}"/>
                      </a:ext>
                    </a:extLst>
                  </p:cNvPr>
                  <p:cNvSpPr>
                    <a:spLocks noChangeAspect="1" noChangeArrowheads="1"/>
                  </p:cNvSpPr>
                  <p:nvPr/>
                </p:nvSpPr>
                <p:spPr bwMode="auto">
                  <a:xfrm>
                    <a:off x="2691"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8" name="Rectangle 802">
                    <a:extLst>
                      <a:ext uri="{FF2B5EF4-FFF2-40B4-BE49-F238E27FC236}">
                        <a16:creationId xmlns:a16="http://schemas.microsoft.com/office/drawing/2014/main" id="{06DF3F25-46E2-0E39-7993-ABBC46D30153}"/>
                      </a:ext>
                    </a:extLst>
                  </p:cNvPr>
                  <p:cNvSpPr>
                    <a:spLocks noChangeAspect="1" noChangeArrowheads="1"/>
                  </p:cNvSpPr>
                  <p:nvPr/>
                </p:nvSpPr>
                <p:spPr bwMode="auto">
                  <a:xfrm>
                    <a:off x="2691"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9" name="Rectangle 803">
                    <a:extLst>
                      <a:ext uri="{FF2B5EF4-FFF2-40B4-BE49-F238E27FC236}">
                        <a16:creationId xmlns:a16="http://schemas.microsoft.com/office/drawing/2014/main" id="{7E69116A-2830-0E6A-5727-A0A077AC9BF6}"/>
                      </a:ext>
                    </a:extLst>
                  </p:cNvPr>
                  <p:cNvSpPr>
                    <a:spLocks noChangeAspect="1" noChangeArrowheads="1"/>
                  </p:cNvSpPr>
                  <p:nvPr/>
                </p:nvSpPr>
                <p:spPr bwMode="auto">
                  <a:xfrm>
                    <a:off x="2691"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0" name="Rectangle 804">
                    <a:extLst>
                      <a:ext uri="{FF2B5EF4-FFF2-40B4-BE49-F238E27FC236}">
                        <a16:creationId xmlns:a16="http://schemas.microsoft.com/office/drawing/2014/main" id="{5053B585-2628-8608-C28E-B2E4BD7789FC}"/>
                      </a:ext>
                    </a:extLst>
                  </p:cNvPr>
                  <p:cNvSpPr>
                    <a:spLocks noChangeAspect="1" noChangeArrowheads="1"/>
                  </p:cNvSpPr>
                  <p:nvPr/>
                </p:nvSpPr>
                <p:spPr bwMode="auto">
                  <a:xfrm>
                    <a:off x="2691"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1" name="Rectangle 805">
                    <a:extLst>
                      <a:ext uri="{FF2B5EF4-FFF2-40B4-BE49-F238E27FC236}">
                        <a16:creationId xmlns:a16="http://schemas.microsoft.com/office/drawing/2014/main" id="{F3D055A6-8A6A-D5A6-58EB-4ADBCEEA4D08}"/>
                      </a:ext>
                    </a:extLst>
                  </p:cNvPr>
                  <p:cNvSpPr>
                    <a:spLocks noChangeAspect="1" noChangeArrowheads="1"/>
                  </p:cNvSpPr>
                  <p:nvPr/>
                </p:nvSpPr>
                <p:spPr bwMode="auto">
                  <a:xfrm>
                    <a:off x="2691"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2" name="Rectangle 806">
                    <a:extLst>
                      <a:ext uri="{FF2B5EF4-FFF2-40B4-BE49-F238E27FC236}">
                        <a16:creationId xmlns:a16="http://schemas.microsoft.com/office/drawing/2014/main" id="{A2AC8062-8A7C-CA5C-A297-7FFC593EE2E5}"/>
                      </a:ext>
                    </a:extLst>
                  </p:cNvPr>
                  <p:cNvSpPr>
                    <a:spLocks noChangeAspect="1" noChangeArrowheads="1"/>
                  </p:cNvSpPr>
                  <p:nvPr/>
                </p:nvSpPr>
                <p:spPr bwMode="auto">
                  <a:xfrm>
                    <a:off x="2691"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3" name="Rectangle 807">
                    <a:extLst>
                      <a:ext uri="{FF2B5EF4-FFF2-40B4-BE49-F238E27FC236}">
                        <a16:creationId xmlns:a16="http://schemas.microsoft.com/office/drawing/2014/main" id="{9BE14975-8354-203A-C82C-D73A8A59103D}"/>
                      </a:ext>
                    </a:extLst>
                  </p:cNvPr>
                  <p:cNvSpPr>
                    <a:spLocks noChangeAspect="1" noChangeArrowheads="1"/>
                  </p:cNvSpPr>
                  <p:nvPr/>
                </p:nvSpPr>
                <p:spPr bwMode="auto">
                  <a:xfrm>
                    <a:off x="2691"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4" name="Rectangle 808">
                    <a:extLst>
                      <a:ext uri="{FF2B5EF4-FFF2-40B4-BE49-F238E27FC236}">
                        <a16:creationId xmlns:a16="http://schemas.microsoft.com/office/drawing/2014/main" id="{27A211E9-C1E6-8EA5-7F96-5A376FDA8C2A}"/>
                      </a:ext>
                    </a:extLst>
                  </p:cNvPr>
                  <p:cNvSpPr>
                    <a:spLocks noChangeAspect="1" noChangeArrowheads="1"/>
                  </p:cNvSpPr>
                  <p:nvPr/>
                </p:nvSpPr>
                <p:spPr bwMode="auto">
                  <a:xfrm>
                    <a:off x="2691"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5" name="Rectangle 809">
                    <a:extLst>
                      <a:ext uri="{FF2B5EF4-FFF2-40B4-BE49-F238E27FC236}">
                        <a16:creationId xmlns:a16="http://schemas.microsoft.com/office/drawing/2014/main" id="{E315F7C3-AF96-F588-D731-94831B1B688B}"/>
                      </a:ext>
                    </a:extLst>
                  </p:cNvPr>
                  <p:cNvSpPr>
                    <a:spLocks noChangeAspect="1" noChangeArrowheads="1"/>
                  </p:cNvSpPr>
                  <p:nvPr/>
                </p:nvSpPr>
                <p:spPr bwMode="auto">
                  <a:xfrm>
                    <a:off x="2691"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6" name="Rectangle 810">
                    <a:extLst>
                      <a:ext uri="{FF2B5EF4-FFF2-40B4-BE49-F238E27FC236}">
                        <a16:creationId xmlns:a16="http://schemas.microsoft.com/office/drawing/2014/main" id="{441BCF52-43E4-322E-B776-7E2784DE0C28}"/>
                      </a:ext>
                    </a:extLst>
                  </p:cNvPr>
                  <p:cNvSpPr>
                    <a:spLocks noChangeAspect="1" noChangeArrowheads="1"/>
                  </p:cNvSpPr>
                  <p:nvPr/>
                </p:nvSpPr>
                <p:spPr bwMode="auto">
                  <a:xfrm>
                    <a:off x="2691"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7" name="Rectangle 811">
                    <a:extLst>
                      <a:ext uri="{FF2B5EF4-FFF2-40B4-BE49-F238E27FC236}">
                        <a16:creationId xmlns:a16="http://schemas.microsoft.com/office/drawing/2014/main" id="{C224E2A0-ADB6-FB69-0888-C5EA8C1E1E0B}"/>
                      </a:ext>
                    </a:extLst>
                  </p:cNvPr>
                  <p:cNvSpPr>
                    <a:spLocks noChangeAspect="1" noChangeArrowheads="1"/>
                  </p:cNvSpPr>
                  <p:nvPr/>
                </p:nvSpPr>
                <p:spPr bwMode="auto">
                  <a:xfrm>
                    <a:off x="2691"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8" name="Rectangle 812">
                    <a:extLst>
                      <a:ext uri="{FF2B5EF4-FFF2-40B4-BE49-F238E27FC236}">
                        <a16:creationId xmlns:a16="http://schemas.microsoft.com/office/drawing/2014/main" id="{ADB98794-1470-A58D-FA4C-214F0D97AD94}"/>
                      </a:ext>
                    </a:extLst>
                  </p:cNvPr>
                  <p:cNvSpPr>
                    <a:spLocks noChangeAspect="1" noChangeArrowheads="1"/>
                  </p:cNvSpPr>
                  <p:nvPr/>
                </p:nvSpPr>
                <p:spPr bwMode="auto">
                  <a:xfrm>
                    <a:off x="2691"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2516" name="Freeform 813">
                <a:extLst>
                  <a:ext uri="{FF2B5EF4-FFF2-40B4-BE49-F238E27FC236}">
                    <a16:creationId xmlns:a16="http://schemas.microsoft.com/office/drawing/2014/main" id="{10E2262A-9BE9-0627-4131-7DB330DB154D}"/>
                  </a:ext>
                </a:extLst>
              </p:cNvPr>
              <p:cNvSpPr>
                <a:spLocks noChangeAspect="1"/>
              </p:cNvSpPr>
              <p:nvPr/>
            </p:nvSpPr>
            <p:spPr bwMode="auto">
              <a:xfrm>
                <a:off x="2691"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5" name="Group 814">
              <a:extLst>
                <a:ext uri="{FF2B5EF4-FFF2-40B4-BE49-F238E27FC236}">
                  <a16:creationId xmlns:a16="http://schemas.microsoft.com/office/drawing/2014/main" id="{0B5E896A-D46D-1E1F-6B5F-FD1E5AB426B2}"/>
                </a:ext>
              </a:extLst>
            </p:cNvPr>
            <p:cNvGrpSpPr>
              <a:grpSpLocks noChangeAspect="1"/>
            </p:cNvGrpSpPr>
            <p:nvPr/>
          </p:nvGrpSpPr>
          <p:grpSpPr bwMode="auto">
            <a:xfrm>
              <a:off x="3522" y="2708"/>
              <a:ext cx="624" cy="397"/>
              <a:chOff x="3209" y="1673"/>
              <a:chExt cx="624" cy="397"/>
            </a:xfrm>
          </p:grpSpPr>
          <p:grpSp>
            <p:nvGrpSpPr>
              <p:cNvPr id="2111" name="Group 815">
                <a:extLst>
                  <a:ext uri="{FF2B5EF4-FFF2-40B4-BE49-F238E27FC236}">
                    <a16:creationId xmlns:a16="http://schemas.microsoft.com/office/drawing/2014/main" id="{A822B40B-B66E-50F7-4E58-5629B1316725}"/>
                  </a:ext>
                </a:extLst>
              </p:cNvPr>
              <p:cNvGrpSpPr>
                <a:grpSpLocks noChangeAspect="1"/>
              </p:cNvGrpSpPr>
              <p:nvPr/>
            </p:nvGrpSpPr>
            <p:grpSpPr bwMode="auto">
              <a:xfrm>
                <a:off x="3209" y="1673"/>
                <a:ext cx="624" cy="397"/>
                <a:chOff x="3209" y="1673"/>
                <a:chExt cx="624" cy="397"/>
              </a:xfrm>
            </p:grpSpPr>
            <p:grpSp>
              <p:nvGrpSpPr>
                <p:cNvPr id="2113" name="Group 816">
                  <a:extLst>
                    <a:ext uri="{FF2B5EF4-FFF2-40B4-BE49-F238E27FC236}">
                      <a16:creationId xmlns:a16="http://schemas.microsoft.com/office/drawing/2014/main" id="{36338380-573D-0937-BAD5-A8F6B65FC42C}"/>
                    </a:ext>
                  </a:extLst>
                </p:cNvPr>
                <p:cNvGrpSpPr>
                  <a:grpSpLocks noChangeAspect="1"/>
                </p:cNvGrpSpPr>
                <p:nvPr/>
              </p:nvGrpSpPr>
              <p:grpSpPr bwMode="auto">
                <a:xfrm>
                  <a:off x="3209" y="1673"/>
                  <a:ext cx="624" cy="397"/>
                  <a:chOff x="3209" y="1673"/>
                  <a:chExt cx="624" cy="397"/>
                </a:xfrm>
              </p:grpSpPr>
              <p:sp>
                <p:nvSpPr>
                  <p:cNvPr id="2315" name="Rectangle 817">
                    <a:extLst>
                      <a:ext uri="{FF2B5EF4-FFF2-40B4-BE49-F238E27FC236}">
                        <a16:creationId xmlns:a16="http://schemas.microsoft.com/office/drawing/2014/main" id="{EE91A171-2BAA-0827-2784-2857C11B0724}"/>
                      </a:ext>
                    </a:extLst>
                  </p:cNvPr>
                  <p:cNvSpPr>
                    <a:spLocks noChangeAspect="1" noChangeArrowheads="1"/>
                  </p:cNvSpPr>
                  <p:nvPr/>
                </p:nvSpPr>
                <p:spPr bwMode="auto">
                  <a:xfrm>
                    <a:off x="3209"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6" name="Rectangle 818">
                    <a:extLst>
                      <a:ext uri="{FF2B5EF4-FFF2-40B4-BE49-F238E27FC236}">
                        <a16:creationId xmlns:a16="http://schemas.microsoft.com/office/drawing/2014/main" id="{F8680EC1-1C07-A571-EB95-32480DA3AA99}"/>
                      </a:ext>
                    </a:extLst>
                  </p:cNvPr>
                  <p:cNvSpPr>
                    <a:spLocks noChangeAspect="1" noChangeArrowheads="1"/>
                  </p:cNvSpPr>
                  <p:nvPr/>
                </p:nvSpPr>
                <p:spPr bwMode="auto">
                  <a:xfrm>
                    <a:off x="3209"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7" name="Rectangle 819">
                    <a:extLst>
                      <a:ext uri="{FF2B5EF4-FFF2-40B4-BE49-F238E27FC236}">
                        <a16:creationId xmlns:a16="http://schemas.microsoft.com/office/drawing/2014/main" id="{5934975C-2C39-758D-CA7D-ED2931E076ED}"/>
                      </a:ext>
                    </a:extLst>
                  </p:cNvPr>
                  <p:cNvSpPr>
                    <a:spLocks noChangeAspect="1" noChangeArrowheads="1"/>
                  </p:cNvSpPr>
                  <p:nvPr/>
                </p:nvSpPr>
                <p:spPr bwMode="auto">
                  <a:xfrm>
                    <a:off x="3209"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8" name="Rectangle 820">
                    <a:extLst>
                      <a:ext uri="{FF2B5EF4-FFF2-40B4-BE49-F238E27FC236}">
                        <a16:creationId xmlns:a16="http://schemas.microsoft.com/office/drawing/2014/main" id="{DC2AC272-DE0F-FCBF-61A6-F5F72CEF1D70}"/>
                      </a:ext>
                    </a:extLst>
                  </p:cNvPr>
                  <p:cNvSpPr>
                    <a:spLocks noChangeAspect="1" noChangeArrowheads="1"/>
                  </p:cNvSpPr>
                  <p:nvPr/>
                </p:nvSpPr>
                <p:spPr bwMode="auto">
                  <a:xfrm>
                    <a:off x="3209"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9" name="Rectangle 821">
                    <a:extLst>
                      <a:ext uri="{FF2B5EF4-FFF2-40B4-BE49-F238E27FC236}">
                        <a16:creationId xmlns:a16="http://schemas.microsoft.com/office/drawing/2014/main" id="{A3153EEA-8DCF-C120-1FEF-4884AE4F64EF}"/>
                      </a:ext>
                    </a:extLst>
                  </p:cNvPr>
                  <p:cNvSpPr>
                    <a:spLocks noChangeAspect="1" noChangeArrowheads="1"/>
                  </p:cNvSpPr>
                  <p:nvPr/>
                </p:nvSpPr>
                <p:spPr bwMode="auto">
                  <a:xfrm>
                    <a:off x="3209"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0" name="Rectangle 822">
                    <a:extLst>
                      <a:ext uri="{FF2B5EF4-FFF2-40B4-BE49-F238E27FC236}">
                        <a16:creationId xmlns:a16="http://schemas.microsoft.com/office/drawing/2014/main" id="{6F03DD04-0776-0BC8-558B-525DF9ABED21}"/>
                      </a:ext>
                    </a:extLst>
                  </p:cNvPr>
                  <p:cNvSpPr>
                    <a:spLocks noChangeAspect="1" noChangeArrowheads="1"/>
                  </p:cNvSpPr>
                  <p:nvPr/>
                </p:nvSpPr>
                <p:spPr bwMode="auto">
                  <a:xfrm>
                    <a:off x="3209"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1" name="Rectangle 823">
                    <a:extLst>
                      <a:ext uri="{FF2B5EF4-FFF2-40B4-BE49-F238E27FC236}">
                        <a16:creationId xmlns:a16="http://schemas.microsoft.com/office/drawing/2014/main" id="{4AACD93A-C672-F247-FC40-249B2061089E}"/>
                      </a:ext>
                    </a:extLst>
                  </p:cNvPr>
                  <p:cNvSpPr>
                    <a:spLocks noChangeAspect="1" noChangeArrowheads="1"/>
                  </p:cNvSpPr>
                  <p:nvPr/>
                </p:nvSpPr>
                <p:spPr bwMode="auto">
                  <a:xfrm>
                    <a:off x="3209"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2" name="Rectangle 824">
                    <a:extLst>
                      <a:ext uri="{FF2B5EF4-FFF2-40B4-BE49-F238E27FC236}">
                        <a16:creationId xmlns:a16="http://schemas.microsoft.com/office/drawing/2014/main" id="{C7D8BD97-FF37-2D85-C4D8-E5DB33B30BFF}"/>
                      </a:ext>
                    </a:extLst>
                  </p:cNvPr>
                  <p:cNvSpPr>
                    <a:spLocks noChangeAspect="1" noChangeArrowheads="1"/>
                  </p:cNvSpPr>
                  <p:nvPr/>
                </p:nvSpPr>
                <p:spPr bwMode="auto">
                  <a:xfrm>
                    <a:off x="3209"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3" name="Rectangle 825">
                    <a:extLst>
                      <a:ext uri="{FF2B5EF4-FFF2-40B4-BE49-F238E27FC236}">
                        <a16:creationId xmlns:a16="http://schemas.microsoft.com/office/drawing/2014/main" id="{190E223A-19C3-679A-B8B0-72DB5CCCF804}"/>
                      </a:ext>
                    </a:extLst>
                  </p:cNvPr>
                  <p:cNvSpPr>
                    <a:spLocks noChangeAspect="1" noChangeArrowheads="1"/>
                  </p:cNvSpPr>
                  <p:nvPr/>
                </p:nvSpPr>
                <p:spPr bwMode="auto">
                  <a:xfrm>
                    <a:off x="3209"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4" name="Rectangle 826">
                    <a:extLst>
                      <a:ext uri="{FF2B5EF4-FFF2-40B4-BE49-F238E27FC236}">
                        <a16:creationId xmlns:a16="http://schemas.microsoft.com/office/drawing/2014/main" id="{53A7F87D-B982-7700-90F9-E355455DCB7E}"/>
                      </a:ext>
                    </a:extLst>
                  </p:cNvPr>
                  <p:cNvSpPr>
                    <a:spLocks noChangeAspect="1" noChangeArrowheads="1"/>
                  </p:cNvSpPr>
                  <p:nvPr/>
                </p:nvSpPr>
                <p:spPr bwMode="auto">
                  <a:xfrm>
                    <a:off x="3209"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5" name="Rectangle 827">
                    <a:extLst>
                      <a:ext uri="{FF2B5EF4-FFF2-40B4-BE49-F238E27FC236}">
                        <a16:creationId xmlns:a16="http://schemas.microsoft.com/office/drawing/2014/main" id="{AF2FE44B-AC0C-387A-7DAC-8C7D78F2D516}"/>
                      </a:ext>
                    </a:extLst>
                  </p:cNvPr>
                  <p:cNvSpPr>
                    <a:spLocks noChangeAspect="1" noChangeArrowheads="1"/>
                  </p:cNvSpPr>
                  <p:nvPr/>
                </p:nvSpPr>
                <p:spPr bwMode="auto">
                  <a:xfrm>
                    <a:off x="3209"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6" name="Rectangle 828">
                    <a:extLst>
                      <a:ext uri="{FF2B5EF4-FFF2-40B4-BE49-F238E27FC236}">
                        <a16:creationId xmlns:a16="http://schemas.microsoft.com/office/drawing/2014/main" id="{49585CDF-4FBE-7FDA-7ABD-C76EFABED0CC}"/>
                      </a:ext>
                    </a:extLst>
                  </p:cNvPr>
                  <p:cNvSpPr>
                    <a:spLocks noChangeAspect="1" noChangeArrowheads="1"/>
                  </p:cNvSpPr>
                  <p:nvPr/>
                </p:nvSpPr>
                <p:spPr bwMode="auto">
                  <a:xfrm>
                    <a:off x="3209"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7" name="Rectangle 829">
                    <a:extLst>
                      <a:ext uri="{FF2B5EF4-FFF2-40B4-BE49-F238E27FC236}">
                        <a16:creationId xmlns:a16="http://schemas.microsoft.com/office/drawing/2014/main" id="{515DD94C-F36A-9255-5374-B1E28C751723}"/>
                      </a:ext>
                    </a:extLst>
                  </p:cNvPr>
                  <p:cNvSpPr>
                    <a:spLocks noChangeAspect="1" noChangeArrowheads="1"/>
                  </p:cNvSpPr>
                  <p:nvPr/>
                </p:nvSpPr>
                <p:spPr bwMode="auto">
                  <a:xfrm>
                    <a:off x="3209"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8" name="Rectangle 830">
                    <a:extLst>
                      <a:ext uri="{FF2B5EF4-FFF2-40B4-BE49-F238E27FC236}">
                        <a16:creationId xmlns:a16="http://schemas.microsoft.com/office/drawing/2014/main" id="{BD6B1A29-01C1-820B-738C-E4DF81359130}"/>
                      </a:ext>
                    </a:extLst>
                  </p:cNvPr>
                  <p:cNvSpPr>
                    <a:spLocks noChangeAspect="1" noChangeArrowheads="1"/>
                  </p:cNvSpPr>
                  <p:nvPr/>
                </p:nvSpPr>
                <p:spPr bwMode="auto">
                  <a:xfrm>
                    <a:off x="3209"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9" name="Rectangle 831">
                    <a:extLst>
                      <a:ext uri="{FF2B5EF4-FFF2-40B4-BE49-F238E27FC236}">
                        <a16:creationId xmlns:a16="http://schemas.microsoft.com/office/drawing/2014/main" id="{F6111640-7E1A-F191-B226-1F3D895C34A3}"/>
                      </a:ext>
                    </a:extLst>
                  </p:cNvPr>
                  <p:cNvSpPr>
                    <a:spLocks noChangeAspect="1" noChangeArrowheads="1"/>
                  </p:cNvSpPr>
                  <p:nvPr/>
                </p:nvSpPr>
                <p:spPr bwMode="auto">
                  <a:xfrm>
                    <a:off x="3209"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0" name="Rectangle 832">
                    <a:extLst>
                      <a:ext uri="{FF2B5EF4-FFF2-40B4-BE49-F238E27FC236}">
                        <a16:creationId xmlns:a16="http://schemas.microsoft.com/office/drawing/2014/main" id="{1DC1A075-B327-6870-5582-7CB6FD0E3363}"/>
                      </a:ext>
                    </a:extLst>
                  </p:cNvPr>
                  <p:cNvSpPr>
                    <a:spLocks noChangeAspect="1" noChangeArrowheads="1"/>
                  </p:cNvSpPr>
                  <p:nvPr/>
                </p:nvSpPr>
                <p:spPr bwMode="auto">
                  <a:xfrm>
                    <a:off x="3209"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1" name="Rectangle 833">
                    <a:extLst>
                      <a:ext uri="{FF2B5EF4-FFF2-40B4-BE49-F238E27FC236}">
                        <a16:creationId xmlns:a16="http://schemas.microsoft.com/office/drawing/2014/main" id="{E4C00116-0B52-509C-80F0-CF20CCE19292}"/>
                      </a:ext>
                    </a:extLst>
                  </p:cNvPr>
                  <p:cNvSpPr>
                    <a:spLocks noChangeAspect="1" noChangeArrowheads="1"/>
                  </p:cNvSpPr>
                  <p:nvPr/>
                </p:nvSpPr>
                <p:spPr bwMode="auto">
                  <a:xfrm>
                    <a:off x="3209"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2" name="Rectangle 834">
                    <a:extLst>
                      <a:ext uri="{FF2B5EF4-FFF2-40B4-BE49-F238E27FC236}">
                        <a16:creationId xmlns:a16="http://schemas.microsoft.com/office/drawing/2014/main" id="{81803CA2-CD91-DD7E-1BC5-F935A9F5A5C6}"/>
                      </a:ext>
                    </a:extLst>
                  </p:cNvPr>
                  <p:cNvSpPr>
                    <a:spLocks noChangeAspect="1" noChangeArrowheads="1"/>
                  </p:cNvSpPr>
                  <p:nvPr/>
                </p:nvSpPr>
                <p:spPr bwMode="auto">
                  <a:xfrm>
                    <a:off x="3209"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3" name="Rectangle 835">
                    <a:extLst>
                      <a:ext uri="{FF2B5EF4-FFF2-40B4-BE49-F238E27FC236}">
                        <a16:creationId xmlns:a16="http://schemas.microsoft.com/office/drawing/2014/main" id="{DEA77475-39D3-6998-3338-CB6E4A1D774C}"/>
                      </a:ext>
                    </a:extLst>
                  </p:cNvPr>
                  <p:cNvSpPr>
                    <a:spLocks noChangeAspect="1" noChangeArrowheads="1"/>
                  </p:cNvSpPr>
                  <p:nvPr/>
                </p:nvSpPr>
                <p:spPr bwMode="auto">
                  <a:xfrm>
                    <a:off x="3209"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4" name="Rectangle 836">
                    <a:extLst>
                      <a:ext uri="{FF2B5EF4-FFF2-40B4-BE49-F238E27FC236}">
                        <a16:creationId xmlns:a16="http://schemas.microsoft.com/office/drawing/2014/main" id="{11EF388F-CDCB-1869-CEED-7D5A92D42289}"/>
                      </a:ext>
                    </a:extLst>
                  </p:cNvPr>
                  <p:cNvSpPr>
                    <a:spLocks noChangeAspect="1" noChangeArrowheads="1"/>
                  </p:cNvSpPr>
                  <p:nvPr/>
                </p:nvSpPr>
                <p:spPr bwMode="auto">
                  <a:xfrm>
                    <a:off x="3209"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5" name="Rectangle 837">
                    <a:extLst>
                      <a:ext uri="{FF2B5EF4-FFF2-40B4-BE49-F238E27FC236}">
                        <a16:creationId xmlns:a16="http://schemas.microsoft.com/office/drawing/2014/main" id="{E05A4E97-D996-2118-9C9D-466843C9E13E}"/>
                      </a:ext>
                    </a:extLst>
                  </p:cNvPr>
                  <p:cNvSpPr>
                    <a:spLocks noChangeAspect="1" noChangeArrowheads="1"/>
                  </p:cNvSpPr>
                  <p:nvPr/>
                </p:nvSpPr>
                <p:spPr bwMode="auto">
                  <a:xfrm>
                    <a:off x="3209"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6" name="Rectangle 838">
                    <a:extLst>
                      <a:ext uri="{FF2B5EF4-FFF2-40B4-BE49-F238E27FC236}">
                        <a16:creationId xmlns:a16="http://schemas.microsoft.com/office/drawing/2014/main" id="{85067616-F584-0F78-73CA-3E429E4ED164}"/>
                      </a:ext>
                    </a:extLst>
                  </p:cNvPr>
                  <p:cNvSpPr>
                    <a:spLocks noChangeAspect="1" noChangeArrowheads="1"/>
                  </p:cNvSpPr>
                  <p:nvPr/>
                </p:nvSpPr>
                <p:spPr bwMode="auto">
                  <a:xfrm>
                    <a:off x="3209"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7" name="Rectangle 839">
                    <a:extLst>
                      <a:ext uri="{FF2B5EF4-FFF2-40B4-BE49-F238E27FC236}">
                        <a16:creationId xmlns:a16="http://schemas.microsoft.com/office/drawing/2014/main" id="{023CE135-0ECE-7C4B-88C5-A9239D4008B3}"/>
                      </a:ext>
                    </a:extLst>
                  </p:cNvPr>
                  <p:cNvSpPr>
                    <a:spLocks noChangeAspect="1" noChangeArrowheads="1"/>
                  </p:cNvSpPr>
                  <p:nvPr/>
                </p:nvSpPr>
                <p:spPr bwMode="auto">
                  <a:xfrm>
                    <a:off x="3209"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8" name="Rectangle 840">
                    <a:extLst>
                      <a:ext uri="{FF2B5EF4-FFF2-40B4-BE49-F238E27FC236}">
                        <a16:creationId xmlns:a16="http://schemas.microsoft.com/office/drawing/2014/main" id="{315A7809-EEC1-A5EB-E1D1-39BEA3AC9CCB}"/>
                      </a:ext>
                    </a:extLst>
                  </p:cNvPr>
                  <p:cNvSpPr>
                    <a:spLocks noChangeAspect="1" noChangeArrowheads="1"/>
                  </p:cNvSpPr>
                  <p:nvPr/>
                </p:nvSpPr>
                <p:spPr bwMode="auto">
                  <a:xfrm>
                    <a:off x="3209"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9" name="Rectangle 841">
                    <a:extLst>
                      <a:ext uri="{FF2B5EF4-FFF2-40B4-BE49-F238E27FC236}">
                        <a16:creationId xmlns:a16="http://schemas.microsoft.com/office/drawing/2014/main" id="{CFF11B74-3BAA-2FD6-559F-5F95476C59AF}"/>
                      </a:ext>
                    </a:extLst>
                  </p:cNvPr>
                  <p:cNvSpPr>
                    <a:spLocks noChangeAspect="1" noChangeArrowheads="1"/>
                  </p:cNvSpPr>
                  <p:nvPr/>
                </p:nvSpPr>
                <p:spPr bwMode="auto">
                  <a:xfrm>
                    <a:off x="3209"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0" name="Rectangle 842">
                    <a:extLst>
                      <a:ext uri="{FF2B5EF4-FFF2-40B4-BE49-F238E27FC236}">
                        <a16:creationId xmlns:a16="http://schemas.microsoft.com/office/drawing/2014/main" id="{1E7F9957-9005-02E6-2C8E-7D05D6365281}"/>
                      </a:ext>
                    </a:extLst>
                  </p:cNvPr>
                  <p:cNvSpPr>
                    <a:spLocks noChangeAspect="1" noChangeArrowheads="1"/>
                  </p:cNvSpPr>
                  <p:nvPr/>
                </p:nvSpPr>
                <p:spPr bwMode="auto">
                  <a:xfrm>
                    <a:off x="3209"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1" name="Rectangle 843">
                    <a:extLst>
                      <a:ext uri="{FF2B5EF4-FFF2-40B4-BE49-F238E27FC236}">
                        <a16:creationId xmlns:a16="http://schemas.microsoft.com/office/drawing/2014/main" id="{5BDA410C-6A1D-E1D3-6047-527FDD751C9C}"/>
                      </a:ext>
                    </a:extLst>
                  </p:cNvPr>
                  <p:cNvSpPr>
                    <a:spLocks noChangeAspect="1" noChangeArrowheads="1"/>
                  </p:cNvSpPr>
                  <p:nvPr/>
                </p:nvSpPr>
                <p:spPr bwMode="auto">
                  <a:xfrm>
                    <a:off x="3209"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2" name="Rectangle 844">
                    <a:extLst>
                      <a:ext uri="{FF2B5EF4-FFF2-40B4-BE49-F238E27FC236}">
                        <a16:creationId xmlns:a16="http://schemas.microsoft.com/office/drawing/2014/main" id="{732289F5-8477-9D17-F314-B76B5E327E11}"/>
                      </a:ext>
                    </a:extLst>
                  </p:cNvPr>
                  <p:cNvSpPr>
                    <a:spLocks noChangeAspect="1" noChangeArrowheads="1"/>
                  </p:cNvSpPr>
                  <p:nvPr/>
                </p:nvSpPr>
                <p:spPr bwMode="auto">
                  <a:xfrm>
                    <a:off x="3209"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3" name="Rectangle 845">
                    <a:extLst>
                      <a:ext uri="{FF2B5EF4-FFF2-40B4-BE49-F238E27FC236}">
                        <a16:creationId xmlns:a16="http://schemas.microsoft.com/office/drawing/2014/main" id="{DB590FB4-B421-FB74-CC38-7CB39A288C5D}"/>
                      </a:ext>
                    </a:extLst>
                  </p:cNvPr>
                  <p:cNvSpPr>
                    <a:spLocks noChangeAspect="1" noChangeArrowheads="1"/>
                  </p:cNvSpPr>
                  <p:nvPr/>
                </p:nvSpPr>
                <p:spPr bwMode="auto">
                  <a:xfrm>
                    <a:off x="3209"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4" name="Rectangle 846">
                    <a:extLst>
                      <a:ext uri="{FF2B5EF4-FFF2-40B4-BE49-F238E27FC236}">
                        <a16:creationId xmlns:a16="http://schemas.microsoft.com/office/drawing/2014/main" id="{4D9FB66D-EA32-4A08-8F51-EEC0DF882732}"/>
                      </a:ext>
                    </a:extLst>
                  </p:cNvPr>
                  <p:cNvSpPr>
                    <a:spLocks noChangeAspect="1" noChangeArrowheads="1"/>
                  </p:cNvSpPr>
                  <p:nvPr/>
                </p:nvSpPr>
                <p:spPr bwMode="auto">
                  <a:xfrm>
                    <a:off x="3209"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5" name="Rectangle 847">
                    <a:extLst>
                      <a:ext uri="{FF2B5EF4-FFF2-40B4-BE49-F238E27FC236}">
                        <a16:creationId xmlns:a16="http://schemas.microsoft.com/office/drawing/2014/main" id="{46B244CE-FE42-7F65-DA06-AEA70AB14633}"/>
                      </a:ext>
                    </a:extLst>
                  </p:cNvPr>
                  <p:cNvSpPr>
                    <a:spLocks noChangeAspect="1" noChangeArrowheads="1"/>
                  </p:cNvSpPr>
                  <p:nvPr/>
                </p:nvSpPr>
                <p:spPr bwMode="auto">
                  <a:xfrm>
                    <a:off x="3209"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6" name="Rectangle 848">
                    <a:extLst>
                      <a:ext uri="{FF2B5EF4-FFF2-40B4-BE49-F238E27FC236}">
                        <a16:creationId xmlns:a16="http://schemas.microsoft.com/office/drawing/2014/main" id="{60A9AB82-D096-2555-A972-F6469908B397}"/>
                      </a:ext>
                    </a:extLst>
                  </p:cNvPr>
                  <p:cNvSpPr>
                    <a:spLocks noChangeAspect="1" noChangeArrowheads="1"/>
                  </p:cNvSpPr>
                  <p:nvPr/>
                </p:nvSpPr>
                <p:spPr bwMode="auto">
                  <a:xfrm>
                    <a:off x="3209"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7" name="Rectangle 849">
                    <a:extLst>
                      <a:ext uri="{FF2B5EF4-FFF2-40B4-BE49-F238E27FC236}">
                        <a16:creationId xmlns:a16="http://schemas.microsoft.com/office/drawing/2014/main" id="{4532517C-0A29-9D71-F3FC-62BC75FA4833}"/>
                      </a:ext>
                    </a:extLst>
                  </p:cNvPr>
                  <p:cNvSpPr>
                    <a:spLocks noChangeAspect="1" noChangeArrowheads="1"/>
                  </p:cNvSpPr>
                  <p:nvPr/>
                </p:nvSpPr>
                <p:spPr bwMode="auto">
                  <a:xfrm>
                    <a:off x="3209"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8" name="Rectangle 850">
                    <a:extLst>
                      <a:ext uri="{FF2B5EF4-FFF2-40B4-BE49-F238E27FC236}">
                        <a16:creationId xmlns:a16="http://schemas.microsoft.com/office/drawing/2014/main" id="{F1A0C9F0-C2A5-0956-A3DF-CC73D018CEFD}"/>
                      </a:ext>
                    </a:extLst>
                  </p:cNvPr>
                  <p:cNvSpPr>
                    <a:spLocks noChangeAspect="1" noChangeArrowheads="1"/>
                  </p:cNvSpPr>
                  <p:nvPr/>
                </p:nvSpPr>
                <p:spPr bwMode="auto">
                  <a:xfrm>
                    <a:off x="3209"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9" name="Rectangle 851">
                    <a:extLst>
                      <a:ext uri="{FF2B5EF4-FFF2-40B4-BE49-F238E27FC236}">
                        <a16:creationId xmlns:a16="http://schemas.microsoft.com/office/drawing/2014/main" id="{EF5C7009-06DA-D439-4E71-C8F04442CFEC}"/>
                      </a:ext>
                    </a:extLst>
                  </p:cNvPr>
                  <p:cNvSpPr>
                    <a:spLocks noChangeAspect="1" noChangeArrowheads="1"/>
                  </p:cNvSpPr>
                  <p:nvPr/>
                </p:nvSpPr>
                <p:spPr bwMode="auto">
                  <a:xfrm>
                    <a:off x="3209"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0" name="Rectangle 852">
                    <a:extLst>
                      <a:ext uri="{FF2B5EF4-FFF2-40B4-BE49-F238E27FC236}">
                        <a16:creationId xmlns:a16="http://schemas.microsoft.com/office/drawing/2014/main" id="{57CC2D94-E8AE-11F3-98AC-5812E34D4967}"/>
                      </a:ext>
                    </a:extLst>
                  </p:cNvPr>
                  <p:cNvSpPr>
                    <a:spLocks noChangeAspect="1" noChangeArrowheads="1"/>
                  </p:cNvSpPr>
                  <p:nvPr/>
                </p:nvSpPr>
                <p:spPr bwMode="auto">
                  <a:xfrm>
                    <a:off x="3209"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1" name="Rectangle 853">
                    <a:extLst>
                      <a:ext uri="{FF2B5EF4-FFF2-40B4-BE49-F238E27FC236}">
                        <a16:creationId xmlns:a16="http://schemas.microsoft.com/office/drawing/2014/main" id="{ADDC5127-16D1-108D-EE8D-4605C83498DE}"/>
                      </a:ext>
                    </a:extLst>
                  </p:cNvPr>
                  <p:cNvSpPr>
                    <a:spLocks noChangeAspect="1" noChangeArrowheads="1"/>
                  </p:cNvSpPr>
                  <p:nvPr/>
                </p:nvSpPr>
                <p:spPr bwMode="auto">
                  <a:xfrm>
                    <a:off x="3209"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2" name="Rectangle 854">
                    <a:extLst>
                      <a:ext uri="{FF2B5EF4-FFF2-40B4-BE49-F238E27FC236}">
                        <a16:creationId xmlns:a16="http://schemas.microsoft.com/office/drawing/2014/main" id="{77533320-987D-59CA-5706-F7C97A875E5F}"/>
                      </a:ext>
                    </a:extLst>
                  </p:cNvPr>
                  <p:cNvSpPr>
                    <a:spLocks noChangeAspect="1" noChangeArrowheads="1"/>
                  </p:cNvSpPr>
                  <p:nvPr/>
                </p:nvSpPr>
                <p:spPr bwMode="auto">
                  <a:xfrm>
                    <a:off x="3209"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3" name="Rectangle 855">
                    <a:extLst>
                      <a:ext uri="{FF2B5EF4-FFF2-40B4-BE49-F238E27FC236}">
                        <a16:creationId xmlns:a16="http://schemas.microsoft.com/office/drawing/2014/main" id="{EEBF8AA7-C201-39A3-6E19-CAFB8B73F8B9}"/>
                      </a:ext>
                    </a:extLst>
                  </p:cNvPr>
                  <p:cNvSpPr>
                    <a:spLocks noChangeAspect="1" noChangeArrowheads="1"/>
                  </p:cNvSpPr>
                  <p:nvPr/>
                </p:nvSpPr>
                <p:spPr bwMode="auto">
                  <a:xfrm>
                    <a:off x="3209"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4" name="Rectangle 856">
                    <a:extLst>
                      <a:ext uri="{FF2B5EF4-FFF2-40B4-BE49-F238E27FC236}">
                        <a16:creationId xmlns:a16="http://schemas.microsoft.com/office/drawing/2014/main" id="{D6D7A6C3-0057-F737-A91E-3253AD49573D}"/>
                      </a:ext>
                    </a:extLst>
                  </p:cNvPr>
                  <p:cNvSpPr>
                    <a:spLocks noChangeAspect="1" noChangeArrowheads="1"/>
                  </p:cNvSpPr>
                  <p:nvPr/>
                </p:nvSpPr>
                <p:spPr bwMode="auto">
                  <a:xfrm>
                    <a:off x="3209"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5" name="Rectangle 857">
                    <a:extLst>
                      <a:ext uri="{FF2B5EF4-FFF2-40B4-BE49-F238E27FC236}">
                        <a16:creationId xmlns:a16="http://schemas.microsoft.com/office/drawing/2014/main" id="{EF5B7EFC-09AE-43A4-3AC6-EBC0E64C2A53}"/>
                      </a:ext>
                    </a:extLst>
                  </p:cNvPr>
                  <p:cNvSpPr>
                    <a:spLocks noChangeAspect="1" noChangeArrowheads="1"/>
                  </p:cNvSpPr>
                  <p:nvPr/>
                </p:nvSpPr>
                <p:spPr bwMode="auto">
                  <a:xfrm>
                    <a:off x="3209"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6" name="Rectangle 858">
                    <a:extLst>
                      <a:ext uri="{FF2B5EF4-FFF2-40B4-BE49-F238E27FC236}">
                        <a16:creationId xmlns:a16="http://schemas.microsoft.com/office/drawing/2014/main" id="{F9D93992-AEE4-4806-8C87-9E9813E46520}"/>
                      </a:ext>
                    </a:extLst>
                  </p:cNvPr>
                  <p:cNvSpPr>
                    <a:spLocks noChangeAspect="1" noChangeArrowheads="1"/>
                  </p:cNvSpPr>
                  <p:nvPr/>
                </p:nvSpPr>
                <p:spPr bwMode="auto">
                  <a:xfrm>
                    <a:off x="3209"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7" name="Rectangle 859">
                    <a:extLst>
                      <a:ext uri="{FF2B5EF4-FFF2-40B4-BE49-F238E27FC236}">
                        <a16:creationId xmlns:a16="http://schemas.microsoft.com/office/drawing/2014/main" id="{10EF53F4-9CCC-24E5-8129-A8C0D1CACF3E}"/>
                      </a:ext>
                    </a:extLst>
                  </p:cNvPr>
                  <p:cNvSpPr>
                    <a:spLocks noChangeAspect="1" noChangeArrowheads="1"/>
                  </p:cNvSpPr>
                  <p:nvPr/>
                </p:nvSpPr>
                <p:spPr bwMode="auto">
                  <a:xfrm>
                    <a:off x="3209"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8" name="Rectangle 860">
                    <a:extLst>
                      <a:ext uri="{FF2B5EF4-FFF2-40B4-BE49-F238E27FC236}">
                        <a16:creationId xmlns:a16="http://schemas.microsoft.com/office/drawing/2014/main" id="{1D1991DC-4191-10E9-04A1-E888F7F1721C}"/>
                      </a:ext>
                    </a:extLst>
                  </p:cNvPr>
                  <p:cNvSpPr>
                    <a:spLocks noChangeAspect="1" noChangeArrowheads="1"/>
                  </p:cNvSpPr>
                  <p:nvPr/>
                </p:nvSpPr>
                <p:spPr bwMode="auto">
                  <a:xfrm>
                    <a:off x="3209"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9" name="Rectangle 861">
                    <a:extLst>
                      <a:ext uri="{FF2B5EF4-FFF2-40B4-BE49-F238E27FC236}">
                        <a16:creationId xmlns:a16="http://schemas.microsoft.com/office/drawing/2014/main" id="{F57E353B-71CF-3DE6-A0DB-FA8C10038392}"/>
                      </a:ext>
                    </a:extLst>
                  </p:cNvPr>
                  <p:cNvSpPr>
                    <a:spLocks noChangeAspect="1" noChangeArrowheads="1"/>
                  </p:cNvSpPr>
                  <p:nvPr/>
                </p:nvSpPr>
                <p:spPr bwMode="auto">
                  <a:xfrm>
                    <a:off x="3209"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0" name="Rectangle 862">
                    <a:extLst>
                      <a:ext uri="{FF2B5EF4-FFF2-40B4-BE49-F238E27FC236}">
                        <a16:creationId xmlns:a16="http://schemas.microsoft.com/office/drawing/2014/main" id="{2B82D598-6B97-A297-6B54-82ABC7022CB0}"/>
                      </a:ext>
                    </a:extLst>
                  </p:cNvPr>
                  <p:cNvSpPr>
                    <a:spLocks noChangeAspect="1" noChangeArrowheads="1"/>
                  </p:cNvSpPr>
                  <p:nvPr/>
                </p:nvSpPr>
                <p:spPr bwMode="auto">
                  <a:xfrm>
                    <a:off x="3209"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1" name="Rectangle 863">
                    <a:extLst>
                      <a:ext uri="{FF2B5EF4-FFF2-40B4-BE49-F238E27FC236}">
                        <a16:creationId xmlns:a16="http://schemas.microsoft.com/office/drawing/2014/main" id="{44C43A77-C728-A749-B2ED-23A71FBB57C1}"/>
                      </a:ext>
                    </a:extLst>
                  </p:cNvPr>
                  <p:cNvSpPr>
                    <a:spLocks noChangeAspect="1" noChangeArrowheads="1"/>
                  </p:cNvSpPr>
                  <p:nvPr/>
                </p:nvSpPr>
                <p:spPr bwMode="auto">
                  <a:xfrm>
                    <a:off x="3209"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2" name="Rectangle 864">
                    <a:extLst>
                      <a:ext uri="{FF2B5EF4-FFF2-40B4-BE49-F238E27FC236}">
                        <a16:creationId xmlns:a16="http://schemas.microsoft.com/office/drawing/2014/main" id="{58DD0886-ED3C-C0CD-651C-3ACE0C96685B}"/>
                      </a:ext>
                    </a:extLst>
                  </p:cNvPr>
                  <p:cNvSpPr>
                    <a:spLocks noChangeAspect="1" noChangeArrowheads="1"/>
                  </p:cNvSpPr>
                  <p:nvPr/>
                </p:nvSpPr>
                <p:spPr bwMode="auto">
                  <a:xfrm>
                    <a:off x="3209"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3" name="Rectangle 865">
                    <a:extLst>
                      <a:ext uri="{FF2B5EF4-FFF2-40B4-BE49-F238E27FC236}">
                        <a16:creationId xmlns:a16="http://schemas.microsoft.com/office/drawing/2014/main" id="{CED18592-AC93-18E3-D4F8-826830524591}"/>
                      </a:ext>
                    </a:extLst>
                  </p:cNvPr>
                  <p:cNvSpPr>
                    <a:spLocks noChangeAspect="1" noChangeArrowheads="1"/>
                  </p:cNvSpPr>
                  <p:nvPr/>
                </p:nvSpPr>
                <p:spPr bwMode="auto">
                  <a:xfrm>
                    <a:off x="3209"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4" name="Rectangle 866">
                    <a:extLst>
                      <a:ext uri="{FF2B5EF4-FFF2-40B4-BE49-F238E27FC236}">
                        <a16:creationId xmlns:a16="http://schemas.microsoft.com/office/drawing/2014/main" id="{55A72285-F4F3-085B-6A21-471D9A6CCCF2}"/>
                      </a:ext>
                    </a:extLst>
                  </p:cNvPr>
                  <p:cNvSpPr>
                    <a:spLocks noChangeAspect="1" noChangeArrowheads="1"/>
                  </p:cNvSpPr>
                  <p:nvPr/>
                </p:nvSpPr>
                <p:spPr bwMode="auto">
                  <a:xfrm>
                    <a:off x="3209"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5" name="Rectangle 867">
                    <a:extLst>
                      <a:ext uri="{FF2B5EF4-FFF2-40B4-BE49-F238E27FC236}">
                        <a16:creationId xmlns:a16="http://schemas.microsoft.com/office/drawing/2014/main" id="{74407C6B-CA30-7ACD-F128-1A404E6ACDBE}"/>
                      </a:ext>
                    </a:extLst>
                  </p:cNvPr>
                  <p:cNvSpPr>
                    <a:spLocks noChangeAspect="1" noChangeArrowheads="1"/>
                  </p:cNvSpPr>
                  <p:nvPr/>
                </p:nvSpPr>
                <p:spPr bwMode="auto">
                  <a:xfrm>
                    <a:off x="3209"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6" name="Rectangle 868">
                    <a:extLst>
                      <a:ext uri="{FF2B5EF4-FFF2-40B4-BE49-F238E27FC236}">
                        <a16:creationId xmlns:a16="http://schemas.microsoft.com/office/drawing/2014/main" id="{7C44EE31-DDCB-A536-CA88-087FBE9AD825}"/>
                      </a:ext>
                    </a:extLst>
                  </p:cNvPr>
                  <p:cNvSpPr>
                    <a:spLocks noChangeAspect="1" noChangeArrowheads="1"/>
                  </p:cNvSpPr>
                  <p:nvPr/>
                </p:nvSpPr>
                <p:spPr bwMode="auto">
                  <a:xfrm>
                    <a:off x="3209"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7" name="Rectangle 869">
                    <a:extLst>
                      <a:ext uri="{FF2B5EF4-FFF2-40B4-BE49-F238E27FC236}">
                        <a16:creationId xmlns:a16="http://schemas.microsoft.com/office/drawing/2014/main" id="{F618E5C6-0BC4-5FAD-3EF4-7E3572C202A6}"/>
                      </a:ext>
                    </a:extLst>
                  </p:cNvPr>
                  <p:cNvSpPr>
                    <a:spLocks noChangeAspect="1" noChangeArrowheads="1"/>
                  </p:cNvSpPr>
                  <p:nvPr/>
                </p:nvSpPr>
                <p:spPr bwMode="auto">
                  <a:xfrm>
                    <a:off x="3209"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8" name="Rectangle 870">
                    <a:extLst>
                      <a:ext uri="{FF2B5EF4-FFF2-40B4-BE49-F238E27FC236}">
                        <a16:creationId xmlns:a16="http://schemas.microsoft.com/office/drawing/2014/main" id="{D1BD29C3-E592-BC88-3F56-EBFEFCDC351A}"/>
                      </a:ext>
                    </a:extLst>
                  </p:cNvPr>
                  <p:cNvSpPr>
                    <a:spLocks noChangeAspect="1" noChangeArrowheads="1"/>
                  </p:cNvSpPr>
                  <p:nvPr/>
                </p:nvSpPr>
                <p:spPr bwMode="auto">
                  <a:xfrm>
                    <a:off x="3209"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9" name="Rectangle 871">
                    <a:extLst>
                      <a:ext uri="{FF2B5EF4-FFF2-40B4-BE49-F238E27FC236}">
                        <a16:creationId xmlns:a16="http://schemas.microsoft.com/office/drawing/2014/main" id="{ECD40BE9-04D8-AE42-A23C-E5B5C28ECF18}"/>
                      </a:ext>
                    </a:extLst>
                  </p:cNvPr>
                  <p:cNvSpPr>
                    <a:spLocks noChangeAspect="1" noChangeArrowheads="1"/>
                  </p:cNvSpPr>
                  <p:nvPr/>
                </p:nvSpPr>
                <p:spPr bwMode="auto">
                  <a:xfrm>
                    <a:off x="3209"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0" name="Rectangle 872">
                    <a:extLst>
                      <a:ext uri="{FF2B5EF4-FFF2-40B4-BE49-F238E27FC236}">
                        <a16:creationId xmlns:a16="http://schemas.microsoft.com/office/drawing/2014/main" id="{7848A126-92C7-6FD5-6EC8-57658808893C}"/>
                      </a:ext>
                    </a:extLst>
                  </p:cNvPr>
                  <p:cNvSpPr>
                    <a:spLocks noChangeAspect="1" noChangeArrowheads="1"/>
                  </p:cNvSpPr>
                  <p:nvPr/>
                </p:nvSpPr>
                <p:spPr bwMode="auto">
                  <a:xfrm>
                    <a:off x="3209"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1" name="Rectangle 873">
                    <a:extLst>
                      <a:ext uri="{FF2B5EF4-FFF2-40B4-BE49-F238E27FC236}">
                        <a16:creationId xmlns:a16="http://schemas.microsoft.com/office/drawing/2014/main" id="{6F5DC1F9-4D70-B8F9-4829-446CB9D2738E}"/>
                      </a:ext>
                    </a:extLst>
                  </p:cNvPr>
                  <p:cNvSpPr>
                    <a:spLocks noChangeAspect="1" noChangeArrowheads="1"/>
                  </p:cNvSpPr>
                  <p:nvPr/>
                </p:nvSpPr>
                <p:spPr bwMode="auto">
                  <a:xfrm>
                    <a:off x="3209"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2" name="Rectangle 874">
                    <a:extLst>
                      <a:ext uri="{FF2B5EF4-FFF2-40B4-BE49-F238E27FC236}">
                        <a16:creationId xmlns:a16="http://schemas.microsoft.com/office/drawing/2014/main" id="{781D5549-4F92-EAE4-DE66-9EE996ED7594}"/>
                      </a:ext>
                    </a:extLst>
                  </p:cNvPr>
                  <p:cNvSpPr>
                    <a:spLocks noChangeAspect="1" noChangeArrowheads="1"/>
                  </p:cNvSpPr>
                  <p:nvPr/>
                </p:nvSpPr>
                <p:spPr bwMode="auto">
                  <a:xfrm>
                    <a:off x="3209"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3" name="Rectangle 875">
                    <a:extLst>
                      <a:ext uri="{FF2B5EF4-FFF2-40B4-BE49-F238E27FC236}">
                        <a16:creationId xmlns:a16="http://schemas.microsoft.com/office/drawing/2014/main" id="{D41D0BD1-4522-694D-1F4B-69037B16491C}"/>
                      </a:ext>
                    </a:extLst>
                  </p:cNvPr>
                  <p:cNvSpPr>
                    <a:spLocks noChangeAspect="1" noChangeArrowheads="1"/>
                  </p:cNvSpPr>
                  <p:nvPr/>
                </p:nvSpPr>
                <p:spPr bwMode="auto">
                  <a:xfrm>
                    <a:off x="3209"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4" name="Rectangle 876">
                    <a:extLst>
                      <a:ext uri="{FF2B5EF4-FFF2-40B4-BE49-F238E27FC236}">
                        <a16:creationId xmlns:a16="http://schemas.microsoft.com/office/drawing/2014/main" id="{E8556C28-DE8E-0D88-76D5-268823F557F5}"/>
                      </a:ext>
                    </a:extLst>
                  </p:cNvPr>
                  <p:cNvSpPr>
                    <a:spLocks noChangeAspect="1" noChangeArrowheads="1"/>
                  </p:cNvSpPr>
                  <p:nvPr/>
                </p:nvSpPr>
                <p:spPr bwMode="auto">
                  <a:xfrm>
                    <a:off x="3209"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5" name="Rectangle 877">
                    <a:extLst>
                      <a:ext uri="{FF2B5EF4-FFF2-40B4-BE49-F238E27FC236}">
                        <a16:creationId xmlns:a16="http://schemas.microsoft.com/office/drawing/2014/main" id="{B5E618DC-A58D-924C-4AE8-BB3F296E8FCA}"/>
                      </a:ext>
                    </a:extLst>
                  </p:cNvPr>
                  <p:cNvSpPr>
                    <a:spLocks noChangeAspect="1" noChangeArrowheads="1"/>
                  </p:cNvSpPr>
                  <p:nvPr/>
                </p:nvSpPr>
                <p:spPr bwMode="auto">
                  <a:xfrm>
                    <a:off x="3209"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6" name="Rectangle 878">
                    <a:extLst>
                      <a:ext uri="{FF2B5EF4-FFF2-40B4-BE49-F238E27FC236}">
                        <a16:creationId xmlns:a16="http://schemas.microsoft.com/office/drawing/2014/main" id="{BE4D0841-8E97-0B89-C9B0-63FBCFBBB286}"/>
                      </a:ext>
                    </a:extLst>
                  </p:cNvPr>
                  <p:cNvSpPr>
                    <a:spLocks noChangeAspect="1" noChangeArrowheads="1"/>
                  </p:cNvSpPr>
                  <p:nvPr/>
                </p:nvSpPr>
                <p:spPr bwMode="auto">
                  <a:xfrm>
                    <a:off x="3209"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7" name="Rectangle 879">
                    <a:extLst>
                      <a:ext uri="{FF2B5EF4-FFF2-40B4-BE49-F238E27FC236}">
                        <a16:creationId xmlns:a16="http://schemas.microsoft.com/office/drawing/2014/main" id="{9C0817FF-CE96-A7FD-7270-3EFF35CFF0FC}"/>
                      </a:ext>
                    </a:extLst>
                  </p:cNvPr>
                  <p:cNvSpPr>
                    <a:spLocks noChangeAspect="1" noChangeArrowheads="1"/>
                  </p:cNvSpPr>
                  <p:nvPr/>
                </p:nvSpPr>
                <p:spPr bwMode="auto">
                  <a:xfrm>
                    <a:off x="3209"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8" name="Rectangle 880">
                    <a:extLst>
                      <a:ext uri="{FF2B5EF4-FFF2-40B4-BE49-F238E27FC236}">
                        <a16:creationId xmlns:a16="http://schemas.microsoft.com/office/drawing/2014/main" id="{CA4F7C69-D66E-9A3C-4865-6C855CEBB372}"/>
                      </a:ext>
                    </a:extLst>
                  </p:cNvPr>
                  <p:cNvSpPr>
                    <a:spLocks noChangeAspect="1" noChangeArrowheads="1"/>
                  </p:cNvSpPr>
                  <p:nvPr/>
                </p:nvSpPr>
                <p:spPr bwMode="auto">
                  <a:xfrm>
                    <a:off x="3209"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9" name="Rectangle 881">
                    <a:extLst>
                      <a:ext uri="{FF2B5EF4-FFF2-40B4-BE49-F238E27FC236}">
                        <a16:creationId xmlns:a16="http://schemas.microsoft.com/office/drawing/2014/main" id="{41302C08-3ED1-EFDE-6FDD-FD55A11D60C0}"/>
                      </a:ext>
                    </a:extLst>
                  </p:cNvPr>
                  <p:cNvSpPr>
                    <a:spLocks noChangeAspect="1" noChangeArrowheads="1"/>
                  </p:cNvSpPr>
                  <p:nvPr/>
                </p:nvSpPr>
                <p:spPr bwMode="auto">
                  <a:xfrm>
                    <a:off x="3209"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0" name="Rectangle 882">
                    <a:extLst>
                      <a:ext uri="{FF2B5EF4-FFF2-40B4-BE49-F238E27FC236}">
                        <a16:creationId xmlns:a16="http://schemas.microsoft.com/office/drawing/2014/main" id="{5F22037F-49A8-2B4C-D95B-090F33110DCD}"/>
                      </a:ext>
                    </a:extLst>
                  </p:cNvPr>
                  <p:cNvSpPr>
                    <a:spLocks noChangeAspect="1" noChangeArrowheads="1"/>
                  </p:cNvSpPr>
                  <p:nvPr/>
                </p:nvSpPr>
                <p:spPr bwMode="auto">
                  <a:xfrm>
                    <a:off x="3209"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1" name="Rectangle 883">
                    <a:extLst>
                      <a:ext uri="{FF2B5EF4-FFF2-40B4-BE49-F238E27FC236}">
                        <a16:creationId xmlns:a16="http://schemas.microsoft.com/office/drawing/2014/main" id="{A761EC7D-EF5B-7534-FDA1-DFB032E3C93A}"/>
                      </a:ext>
                    </a:extLst>
                  </p:cNvPr>
                  <p:cNvSpPr>
                    <a:spLocks noChangeAspect="1" noChangeArrowheads="1"/>
                  </p:cNvSpPr>
                  <p:nvPr/>
                </p:nvSpPr>
                <p:spPr bwMode="auto">
                  <a:xfrm>
                    <a:off x="3209"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2" name="Rectangle 884">
                    <a:extLst>
                      <a:ext uri="{FF2B5EF4-FFF2-40B4-BE49-F238E27FC236}">
                        <a16:creationId xmlns:a16="http://schemas.microsoft.com/office/drawing/2014/main" id="{F47E1EE6-4A7D-AEFA-0A70-F18CE6B26FD3}"/>
                      </a:ext>
                    </a:extLst>
                  </p:cNvPr>
                  <p:cNvSpPr>
                    <a:spLocks noChangeAspect="1" noChangeArrowheads="1"/>
                  </p:cNvSpPr>
                  <p:nvPr/>
                </p:nvSpPr>
                <p:spPr bwMode="auto">
                  <a:xfrm>
                    <a:off x="3209"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3" name="Rectangle 885">
                    <a:extLst>
                      <a:ext uri="{FF2B5EF4-FFF2-40B4-BE49-F238E27FC236}">
                        <a16:creationId xmlns:a16="http://schemas.microsoft.com/office/drawing/2014/main" id="{BFE68C3E-4C9E-44DD-78CE-3373F39442DF}"/>
                      </a:ext>
                    </a:extLst>
                  </p:cNvPr>
                  <p:cNvSpPr>
                    <a:spLocks noChangeAspect="1" noChangeArrowheads="1"/>
                  </p:cNvSpPr>
                  <p:nvPr/>
                </p:nvSpPr>
                <p:spPr bwMode="auto">
                  <a:xfrm>
                    <a:off x="3209"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4" name="Rectangle 886">
                    <a:extLst>
                      <a:ext uri="{FF2B5EF4-FFF2-40B4-BE49-F238E27FC236}">
                        <a16:creationId xmlns:a16="http://schemas.microsoft.com/office/drawing/2014/main" id="{84E96E36-6386-5AD0-73F0-7B0D6C63D233}"/>
                      </a:ext>
                    </a:extLst>
                  </p:cNvPr>
                  <p:cNvSpPr>
                    <a:spLocks noChangeAspect="1" noChangeArrowheads="1"/>
                  </p:cNvSpPr>
                  <p:nvPr/>
                </p:nvSpPr>
                <p:spPr bwMode="auto">
                  <a:xfrm>
                    <a:off x="3209"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5" name="Rectangle 887">
                    <a:extLst>
                      <a:ext uri="{FF2B5EF4-FFF2-40B4-BE49-F238E27FC236}">
                        <a16:creationId xmlns:a16="http://schemas.microsoft.com/office/drawing/2014/main" id="{83DBEBC6-F59C-89A1-46E8-68C6CD4174BE}"/>
                      </a:ext>
                    </a:extLst>
                  </p:cNvPr>
                  <p:cNvSpPr>
                    <a:spLocks noChangeAspect="1" noChangeArrowheads="1"/>
                  </p:cNvSpPr>
                  <p:nvPr/>
                </p:nvSpPr>
                <p:spPr bwMode="auto">
                  <a:xfrm>
                    <a:off x="3209"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6" name="Rectangle 888">
                    <a:extLst>
                      <a:ext uri="{FF2B5EF4-FFF2-40B4-BE49-F238E27FC236}">
                        <a16:creationId xmlns:a16="http://schemas.microsoft.com/office/drawing/2014/main" id="{C89C57B2-0107-C01D-8B68-CF7AEA32CCEC}"/>
                      </a:ext>
                    </a:extLst>
                  </p:cNvPr>
                  <p:cNvSpPr>
                    <a:spLocks noChangeAspect="1" noChangeArrowheads="1"/>
                  </p:cNvSpPr>
                  <p:nvPr/>
                </p:nvSpPr>
                <p:spPr bwMode="auto">
                  <a:xfrm>
                    <a:off x="3209"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7" name="Rectangle 889">
                    <a:extLst>
                      <a:ext uri="{FF2B5EF4-FFF2-40B4-BE49-F238E27FC236}">
                        <a16:creationId xmlns:a16="http://schemas.microsoft.com/office/drawing/2014/main" id="{F4518F7A-5B77-F391-5B72-DBCBE43D7B7C}"/>
                      </a:ext>
                    </a:extLst>
                  </p:cNvPr>
                  <p:cNvSpPr>
                    <a:spLocks noChangeAspect="1" noChangeArrowheads="1"/>
                  </p:cNvSpPr>
                  <p:nvPr/>
                </p:nvSpPr>
                <p:spPr bwMode="auto">
                  <a:xfrm>
                    <a:off x="3209"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8" name="Rectangle 890">
                    <a:extLst>
                      <a:ext uri="{FF2B5EF4-FFF2-40B4-BE49-F238E27FC236}">
                        <a16:creationId xmlns:a16="http://schemas.microsoft.com/office/drawing/2014/main" id="{AEF59254-0081-8F16-7E3D-FE8AEF03FA7B}"/>
                      </a:ext>
                    </a:extLst>
                  </p:cNvPr>
                  <p:cNvSpPr>
                    <a:spLocks noChangeAspect="1" noChangeArrowheads="1"/>
                  </p:cNvSpPr>
                  <p:nvPr/>
                </p:nvSpPr>
                <p:spPr bwMode="auto">
                  <a:xfrm>
                    <a:off x="3209"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9" name="Rectangle 891">
                    <a:extLst>
                      <a:ext uri="{FF2B5EF4-FFF2-40B4-BE49-F238E27FC236}">
                        <a16:creationId xmlns:a16="http://schemas.microsoft.com/office/drawing/2014/main" id="{5A9FA0B4-C826-D62D-0DE6-CAD575671BF5}"/>
                      </a:ext>
                    </a:extLst>
                  </p:cNvPr>
                  <p:cNvSpPr>
                    <a:spLocks noChangeAspect="1" noChangeArrowheads="1"/>
                  </p:cNvSpPr>
                  <p:nvPr/>
                </p:nvSpPr>
                <p:spPr bwMode="auto">
                  <a:xfrm>
                    <a:off x="3209"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0" name="Rectangle 892">
                    <a:extLst>
                      <a:ext uri="{FF2B5EF4-FFF2-40B4-BE49-F238E27FC236}">
                        <a16:creationId xmlns:a16="http://schemas.microsoft.com/office/drawing/2014/main" id="{A9EB0DEF-209D-08D2-B0B2-36FBAB6257AE}"/>
                      </a:ext>
                    </a:extLst>
                  </p:cNvPr>
                  <p:cNvSpPr>
                    <a:spLocks noChangeAspect="1" noChangeArrowheads="1"/>
                  </p:cNvSpPr>
                  <p:nvPr/>
                </p:nvSpPr>
                <p:spPr bwMode="auto">
                  <a:xfrm>
                    <a:off x="3209"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1" name="Rectangle 893">
                    <a:extLst>
                      <a:ext uri="{FF2B5EF4-FFF2-40B4-BE49-F238E27FC236}">
                        <a16:creationId xmlns:a16="http://schemas.microsoft.com/office/drawing/2014/main" id="{204294E1-1BAB-3781-7FDB-F8828927900A}"/>
                      </a:ext>
                    </a:extLst>
                  </p:cNvPr>
                  <p:cNvSpPr>
                    <a:spLocks noChangeAspect="1" noChangeArrowheads="1"/>
                  </p:cNvSpPr>
                  <p:nvPr/>
                </p:nvSpPr>
                <p:spPr bwMode="auto">
                  <a:xfrm>
                    <a:off x="3209"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2" name="Rectangle 894">
                    <a:extLst>
                      <a:ext uri="{FF2B5EF4-FFF2-40B4-BE49-F238E27FC236}">
                        <a16:creationId xmlns:a16="http://schemas.microsoft.com/office/drawing/2014/main" id="{1CEAF785-A4B4-615D-69B8-731B96E07331}"/>
                      </a:ext>
                    </a:extLst>
                  </p:cNvPr>
                  <p:cNvSpPr>
                    <a:spLocks noChangeAspect="1" noChangeArrowheads="1"/>
                  </p:cNvSpPr>
                  <p:nvPr/>
                </p:nvSpPr>
                <p:spPr bwMode="auto">
                  <a:xfrm>
                    <a:off x="3209"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3" name="Rectangle 895">
                    <a:extLst>
                      <a:ext uri="{FF2B5EF4-FFF2-40B4-BE49-F238E27FC236}">
                        <a16:creationId xmlns:a16="http://schemas.microsoft.com/office/drawing/2014/main" id="{2DD5AC0F-D088-3482-5F5E-D89A2240CDB3}"/>
                      </a:ext>
                    </a:extLst>
                  </p:cNvPr>
                  <p:cNvSpPr>
                    <a:spLocks noChangeAspect="1" noChangeArrowheads="1"/>
                  </p:cNvSpPr>
                  <p:nvPr/>
                </p:nvSpPr>
                <p:spPr bwMode="auto">
                  <a:xfrm>
                    <a:off x="3209"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4" name="Rectangle 896">
                    <a:extLst>
                      <a:ext uri="{FF2B5EF4-FFF2-40B4-BE49-F238E27FC236}">
                        <a16:creationId xmlns:a16="http://schemas.microsoft.com/office/drawing/2014/main" id="{F2FC981C-B5F8-BBA3-8FDA-88E8C833D013}"/>
                      </a:ext>
                    </a:extLst>
                  </p:cNvPr>
                  <p:cNvSpPr>
                    <a:spLocks noChangeAspect="1" noChangeArrowheads="1"/>
                  </p:cNvSpPr>
                  <p:nvPr/>
                </p:nvSpPr>
                <p:spPr bwMode="auto">
                  <a:xfrm>
                    <a:off x="3209"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5" name="Rectangle 897">
                    <a:extLst>
                      <a:ext uri="{FF2B5EF4-FFF2-40B4-BE49-F238E27FC236}">
                        <a16:creationId xmlns:a16="http://schemas.microsoft.com/office/drawing/2014/main" id="{EC198514-69E9-668B-B8F2-79CB72758F7D}"/>
                      </a:ext>
                    </a:extLst>
                  </p:cNvPr>
                  <p:cNvSpPr>
                    <a:spLocks noChangeAspect="1" noChangeArrowheads="1"/>
                  </p:cNvSpPr>
                  <p:nvPr/>
                </p:nvSpPr>
                <p:spPr bwMode="auto">
                  <a:xfrm>
                    <a:off x="3209"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6" name="Rectangle 898">
                    <a:extLst>
                      <a:ext uri="{FF2B5EF4-FFF2-40B4-BE49-F238E27FC236}">
                        <a16:creationId xmlns:a16="http://schemas.microsoft.com/office/drawing/2014/main" id="{9F03F8A5-53D6-25DB-D96E-DDC3DC51E2AE}"/>
                      </a:ext>
                    </a:extLst>
                  </p:cNvPr>
                  <p:cNvSpPr>
                    <a:spLocks noChangeAspect="1" noChangeArrowheads="1"/>
                  </p:cNvSpPr>
                  <p:nvPr/>
                </p:nvSpPr>
                <p:spPr bwMode="auto">
                  <a:xfrm>
                    <a:off x="3209"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7" name="Rectangle 899">
                    <a:extLst>
                      <a:ext uri="{FF2B5EF4-FFF2-40B4-BE49-F238E27FC236}">
                        <a16:creationId xmlns:a16="http://schemas.microsoft.com/office/drawing/2014/main" id="{6708362D-5590-747E-F31F-EF5249FEE226}"/>
                      </a:ext>
                    </a:extLst>
                  </p:cNvPr>
                  <p:cNvSpPr>
                    <a:spLocks noChangeAspect="1" noChangeArrowheads="1"/>
                  </p:cNvSpPr>
                  <p:nvPr/>
                </p:nvSpPr>
                <p:spPr bwMode="auto">
                  <a:xfrm>
                    <a:off x="3209"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8" name="Rectangle 900">
                    <a:extLst>
                      <a:ext uri="{FF2B5EF4-FFF2-40B4-BE49-F238E27FC236}">
                        <a16:creationId xmlns:a16="http://schemas.microsoft.com/office/drawing/2014/main" id="{296F325C-BECB-D1D3-C7BB-76DEFFF5CDFC}"/>
                      </a:ext>
                    </a:extLst>
                  </p:cNvPr>
                  <p:cNvSpPr>
                    <a:spLocks noChangeAspect="1" noChangeArrowheads="1"/>
                  </p:cNvSpPr>
                  <p:nvPr/>
                </p:nvSpPr>
                <p:spPr bwMode="auto">
                  <a:xfrm>
                    <a:off x="3209"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9" name="Rectangle 901">
                    <a:extLst>
                      <a:ext uri="{FF2B5EF4-FFF2-40B4-BE49-F238E27FC236}">
                        <a16:creationId xmlns:a16="http://schemas.microsoft.com/office/drawing/2014/main" id="{39626FF3-F63D-976A-EEAC-A64F6AAA6837}"/>
                      </a:ext>
                    </a:extLst>
                  </p:cNvPr>
                  <p:cNvSpPr>
                    <a:spLocks noChangeAspect="1" noChangeArrowheads="1"/>
                  </p:cNvSpPr>
                  <p:nvPr/>
                </p:nvSpPr>
                <p:spPr bwMode="auto">
                  <a:xfrm>
                    <a:off x="3209"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0" name="Rectangle 902">
                    <a:extLst>
                      <a:ext uri="{FF2B5EF4-FFF2-40B4-BE49-F238E27FC236}">
                        <a16:creationId xmlns:a16="http://schemas.microsoft.com/office/drawing/2014/main" id="{93CFC292-AB0A-6218-EDCB-1ED9B6F1938B}"/>
                      </a:ext>
                    </a:extLst>
                  </p:cNvPr>
                  <p:cNvSpPr>
                    <a:spLocks noChangeAspect="1" noChangeArrowheads="1"/>
                  </p:cNvSpPr>
                  <p:nvPr/>
                </p:nvSpPr>
                <p:spPr bwMode="auto">
                  <a:xfrm>
                    <a:off x="3209"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1" name="Rectangle 903">
                    <a:extLst>
                      <a:ext uri="{FF2B5EF4-FFF2-40B4-BE49-F238E27FC236}">
                        <a16:creationId xmlns:a16="http://schemas.microsoft.com/office/drawing/2014/main" id="{A6ECF016-4328-08B1-CDA5-CA3CCE8AB287}"/>
                      </a:ext>
                    </a:extLst>
                  </p:cNvPr>
                  <p:cNvSpPr>
                    <a:spLocks noChangeAspect="1" noChangeArrowheads="1"/>
                  </p:cNvSpPr>
                  <p:nvPr/>
                </p:nvSpPr>
                <p:spPr bwMode="auto">
                  <a:xfrm>
                    <a:off x="3209"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2" name="Rectangle 904">
                    <a:extLst>
                      <a:ext uri="{FF2B5EF4-FFF2-40B4-BE49-F238E27FC236}">
                        <a16:creationId xmlns:a16="http://schemas.microsoft.com/office/drawing/2014/main" id="{00882EBF-3BB9-D246-96AB-A2062324EA7D}"/>
                      </a:ext>
                    </a:extLst>
                  </p:cNvPr>
                  <p:cNvSpPr>
                    <a:spLocks noChangeAspect="1" noChangeArrowheads="1"/>
                  </p:cNvSpPr>
                  <p:nvPr/>
                </p:nvSpPr>
                <p:spPr bwMode="auto">
                  <a:xfrm>
                    <a:off x="3209"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3" name="Rectangle 905">
                    <a:extLst>
                      <a:ext uri="{FF2B5EF4-FFF2-40B4-BE49-F238E27FC236}">
                        <a16:creationId xmlns:a16="http://schemas.microsoft.com/office/drawing/2014/main" id="{70574871-AE0A-CE50-3EE0-2118538B903E}"/>
                      </a:ext>
                    </a:extLst>
                  </p:cNvPr>
                  <p:cNvSpPr>
                    <a:spLocks noChangeAspect="1" noChangeArrowheads="1"/>
                  </p:cNvSpPr>
                  <p:nvPr/>
                </p:nvSpPr>
                <p:spPr bwMode="auto">
                  <a:xfrm>
                    <a:off x="3209"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4" name="Rectangle 906">
                    <a:extLst>
                      <a:ext uri="{FF2B5EF4-FFF2-40B4-BE49-F238E27FC236}">
                        <a16:creationId xmlns:a16="http://schemas.microsoft.com/office/drawing/2014/main" id="{10E7E055-12BF-A8CC-8E31-1D82E6970400}"/>
                      </a:ext>
                    </a:extLst>
                  </p:cNvPr>
                  <p:cNvSpPr>
                    <a:spLocks noChangeAspect="1" noChangeArrowheads="1"/>
                  </p:cNvSpPr>
                  <p:nvPr/>
                </p:nvSpPr>
                <p:spPr bwMode="auto">
                  <a:xfrm>
                    <a:off x="3209"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5" name="Rectangle 907">
                    <a:extLst>
                      <a:ext uri="{FF2B5EF4-FFF2-40B4-BE49-F238E27FC236}">
                        <a16:creationId xmlns:a16="http://schemas.microsoft.com/office/drawing/2014/main" id="{2ED1F05C-F56B-9CCC-EAA8-4434BB134056}"/>
                      </a:ext>
                    </a:extLst>
                  </p:cNvPr>
                  <p:cNvSpPr>
                    <a:spLocks noChangeAspect="1" noChangeArrowheads="1"/>
                  </p:cNvSpPr>
                  <p:nvPr/>
                </p:nvSpPr>
                <p:spPr bwMode="auto">
                  <a:xfrm>
                    <a:off x="3209"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6" name="Rectangle 908">
                    <a:extLst>
                      <a:ext uri="{FF2B5EF4-FFF2-40B4-BE49-F238E27FC236}">
                        <a16:creationId xmlns:a16="http://schemas.microsoft.com/office/drawing/2014/main" id="{FA93DAFF-306F-8488-C85B-A05585F390BA}"/>
                      </a:ext>
                    </a:extLst>
                  </p:cNvPr>
                  <p:cNvSpPr>
                    <a:spLocks noChangeAspect="1" noChangeArrowheads="1"/>
                  </p:cNvSpPr>
                  <p:nvPr/>
                </p:nvSpPr>
                <p:spPr bwMode="auto">
                  <a:xfrm>
                    <a:off x="3209"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7" name="Rectangle 909">
                    <a:extLst>
                      <a:ext uri="{FF2B5EF4-FFF2-40B4-BE49-F238E27FC236}">
                        <a16:creationId xmlns:a16="http://schemas.microsoft.com/office/drawing/2014/main" id="{FA5EA943-0180-9B26-46CA-25ADBDD32143}"/>
                      </a:ext>
                    </a:extLst>
                  </p:cNvPr>
                  <p:cNvSpPr>
                    <a:spLocks noChangeAspect="1" noChangeArrowheads="1"/>
                  </p:cNvSpPr>
                  <p:nvPr/>
                </p:nvSpPr>
                <p:spPr bwMode="auto">
                  <a:xfrm>
                    <a:off x="3209"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8" name="Rectangle 910">
                    <a:extLst>
                      <a:ext uri="{FF2B5EF4-FFF2-40B4-BE49-F238E27FC236}">
                        <a16:creationId xmlns:a16="http://schemas.microsoft.com/office/drawing/2014/main" id="{5B9E5071-A682-6567-8D3B-F39B29110814}"/>
                      </a:ext>
                    </a:extLst>
                  </p:cNvPr>
                  <p:cNvSpPr>
                    <a:spLocks noChangeAspect="1" noChangeArrowheads="1"/>
                  </p:cNvSpPr>
                  <p:nvPr/>
                </p:nvSpPr>
                <p:spPr bwMode="auto">
                  <a:xfrm>
                    <a:off x="3209"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9" name="Rectangle 911">
                    <a:extLst>
                      <a:ext uri="{FF2B5EF4-FFF2-40B4-BE49-F238E27FC236}">
                        <a16:creationId xmlns:a16="http://schemas.microsoft.com/office/drawing/2014/main" id="{1382C652-C10F-383B-FDDE-AC743EFE8C99}"/>
                      </a:ext>
                    </a:extLst>
                  </p:cNvPr>
                  <p:cNvSpPr>
                    <a:spLocks noChangeAspect="1" noChangeArrowheads="1"/>
                  </p:cNvSpPr>
                  <p:nvPr/>
                </p:nvSpPr>
                <p:spPr bwMode="auto">
                  <a:xfrm>
                    <a:off x="3209"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0" name="Rectangle 912">
                    <a:extLst>
                      <a:ext uri="{FF2B5EF4-FFF2-40B4-BE49-F238E27FC236}">
                        <a16:creationId xmlns:a16="http://schemas.microsoft.com/office/drawing/2014/main" id="{2566F8E7-D71C-D889-F071-25FCB3B366D9}"/>
                      </a:ext>
                    </a:extLst>
                  </p:cNvPr>
                  <p:cNvSpPr>
                    <a:spLocks noChangeAspect="1" noChangeArrowheads="1"/>
                  </p:cNvSpPr>
                  <p:nvPr/>
                </p:nvSpPr>
                <p:spPr bwMode="auto">
                  <a:xfrm>
                    <a:off x="3209"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1" name="Rectangle 913">
                    <a:extLst>
                      <a:ext uri="{FF2B5EF4-FFF2-40B4-BE49-F238E27FC236}">
                        <a16:creationId xmlns:a16="http://schemas.microsoft.com/office/drawing/2014/main" id="{54E51F74-2879-DF55-82E7-ADD5ACA1E295}"/>
                      </a:ext>
                    </a:extLst>
                  </p:cNvPr>
                  <p:cNvSpPr>
                    <a:spLocks noChangeAspect="1" noChangeArrowheads="1"/>
                  </p:cNvSpPr>
                  <p:nvPr/>
                </p:nvSpPr>
                <p:spPr bwMode="auto">
                  <a:xfrm>
                    <a:off x="3209"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2" name="Rectangle 914">
                    <a:extLst>
                      <a:ext uri="{FF2B5EF4-FFF2-40B4-BE49-F238E27FC236}">
                        <a16:creationId xmlns:a16="http://schemas.microsoft.com/office/drawing/2014/main" id="{FD282848-A8D8-2969-3D16-DEAB7D0D564A}"/>
                      </a:ext>
                    </a:extLst>
                  </p:cNvPr>
                  <p:cNvSpPr>
                    <a:spLocks noChangeAspect="1" noChangeArrowheads="1"/>
                  </p:cNvSpPr>
                  <p:nvPr/>
                </p:nvSpPr>
                <p:spPr bwMode="auto">
                  <a:xfrm>
                    <a:off x="3209"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3" name="Rectangle 915">
                    <a:extLst>
                      <a:ext uri="{FF2B5EF4-FFF2-40B4-BE49-F238E27FC236}">
                        <a16:creationId xmlns:a16="http://schemas.microsoft.com/office/drawing/2014/main" id="{461878BB-9BEC-5608-F45E-7DE64B9F779A}"/>
                      </a:ext>
                    </a:extLst>
                  </p:cNvPr>
                  <p:cNvSpPr>
                    <a:spLocks noChangeAspect="1" noChangeArrowheads="1"/>
                  </p:cNvSpPr>
                  <p:nvPr/>
                </p:nvSpPr>
                <p:spPr bwMode="auto">
                  <a:xfrm>
                    <a:off x="3209"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4" name="Rectangle 916">
                    <a:extLst>
                      <a:ext uri="{FF2B5EF4-FFF2-40B4-BE49-F238E27FC236}">
                        <a16:creationId xmlns:a16="http://schemas.microsoft.com/office/drawing/2014/main" id="{E3322B1B-D1D5-D258-E4B2-EFEEC92E24C9}"/>
                      </a:ext>
                    </a:extLst>
                  </p:cNvPr>
                  <p:cNvSpPr>
                    <a:spLocks noChangeAspect="1" noChangeArrowheads="1"/>
                  </p:cNvSpPr>
                  <p:nvPr/>
                </p:nvSpPr>
                <p:spPr bwMode="auto">
                  <a:xfrm>
                    <a:off x="3209"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5" name="Rectangle 917">
                    <a:extLst>
                      <a:ext uri="{FF2B5EF4-FFF2-40B4-BE49-F238E27FC236}">
                        <a16:creationId xmlns:a16="http://schemas.microsoft.com/office/drawing/2014/main" id="{BDBF47E1-6D0B-512F-1E2E-55C57C7BA1C8}"/>
                      </a:ext>
                    </a:extLst>
                  </p:cNvPr>
                  <p:cNvSpPr>
                    <a:spLocks noChangeAspect="1" noChangeArrowheads="1"/>
                  </p:cNvSpPr>
                  <p:nvPr/>
                </p:nvSpPr>
                <p:spPr bwMode="auto">
                  <a:xfrm>
                    <a:off x="3209"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6" name="Rectangle 918">
                    <a:extLst>
                      <a:ext uri="{FF2B5EF4-FFF2-40B4-BE49-F238E27FC236}">
                        <a16:creationId xmlns:a16="http://schemas.microsoft.com/office/drawing/2014/main" id="{1FB92454-8425-8425-0BAD-87457BF743AF}"/>
                      </a:ext>
                    </a:extLst>
                  </p:cNvPr>
                  <p:cNvSpPr>
                    <a:spLocks noChangeAspect="1" noChangeArrowheads="1"/>
                  </p:cNvSpPr>
                  <p:nvPr/>
                </p:nvSpPr>
                <p:spPr bwMode="auto">
                  <a:xfrm>
                    <a:off x="3209"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7" name="Rectangle 919">
                    <a:extLst>
                      <a:ext uri="{FF2B5EF4-FFF2-40B4-BE49-F238E27FC236}">
                        <a16:creationId xmlns:a16="http://schemas.microsoft.com/office/drawing/2014/main" id="{25901B35-9269-2FFB-FB0B-AA9EA76FD9F6}"/>
                      </a:ext>
                    </a:extLst>
                  </p:cNvPr>
                  <p:cNvSpPr>
                    <a:spLocks noChangeAspect="1" noChangeArrowheads="1"/>
                  </p:cNvSpPr>
                  <p:nvPr/>
                </p:nvSpPr>
                <p:spPr bwMode="auto">
                  <a:xfrm>
                    <a:off x="3209"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8" name="Rectangle 920">
                    <a:extLst>
                      <a:ext uri="{FF2B5EF4-FFF2-40B4-BE49-F238E27FC236}">
                        <a16:creationId xmlns:a16="http://schemas.microsoft.com/office/drawing/2014/main" id="{71A781E1-35FD-47C3-69B8-A0B51C07B92E}"/>
                      </a:ext>
                    </a:extLst>
                  </p:cNvPr>
                  <p:cNvSpPr>
                    <a:spLocks noChangeAspect="1" noChangeArrowheads="1"/>
                  </p:cNvSpPr>
                  <p:nvPr/>
                </p:nvSpPr>
                <p:spPr bwMode="auto">
                  <a:xfrm>
                    <a:off x="3209"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9" name="Rectangle 921">
                    <a:extLst>
                      <a:ext uri="{FF2B5EF4-FFF2-40B4-BE49-F238E27FC236}">
                        <a16:creationId xmlns:a16="http://schemas.microsoft.com/office/drawing/2014/main" id="{ED5B7F06-6FCF-569B-8AAC-0DD7EEF9BA69}"/>
                      </a:ext>
                    </a:extLst>
                  </p:cNvPr>
                  <p:cNvSpPr>
                    <a:spLocks noChangeAspect="1" noChangeArrowheads="1"/>
                  </p:cNvSpPr>
                  <p:nvPr/>
                </p:nvSpPr>
                <p:spPr bwMode="auto">
                  <a:xfrm>
                    <a:off x="3209"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0" name="Rectangle 922">
                    <a:extLst>
                      <a:ext uri="{FF2B5EF4-FFF2-40B4-BE49-F238E27FC236}">
                        <a16:creationId xmlns:a16="http://schemas.microsoft.com/office/drawing/2014/main" id="{6FFCF619-79E6-CE5C-FF47-7B1E786A97E7}"/>
                      </a:ext>
                    </a:extLst>
                  </p:cNvPr>
                  <p:cNvSpPr>
                    <a:spLocks noChangeAspect="1" noChangeArrowheads="1"/>
                  </p:cNvSpPr>
                  <p:nvPr/>
                </p:nvSpPr>
                <p:spPr bwMode="auto">
                  <a:xfrm>
                    <a:off x="3209"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1" name="Rectangle 923">
                    <a:extLst>
                      <a:ext uri="{FF2B5EF4-FFF2-40B4-BE49-F238E27FC236}">
                        <a16:creationId xmlns:a16="http://schemas.microsoft.com/office/drawing/2014/main" id="{393B995F-C534-7D2A-19E5-6FC21CA7EC40}"/>
                      </a:ext>
                    </a:extLst>
                  </p:cNvPr>
                  <p:cNvSpPr>
                    <a:spLocks noChangeAspect="1" noChangeArrowheads="1"/>
                  </p:cNvSpPr>
                  <p:nvPr/>
                </p:nvSpPr>
                <p:spPr bwMode="auto">
                  <a:xfrm>
                    <a:off x="3209"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2" name="Rectangle 924">
                    <a:extLst>
                      <a:ext uri="{FF2B5EF4-FFF2-40B4-BE49-F238E27FC236}">
                        <a16:creationId xmlns:a16="http://schemas.microsoft.com/office/drawing/2014/main" id="{74B106DE-FC79-14EA-9E54-104AFCAC3C6B}"/>
                      </a:ext>
                    </a:extLst>
                  </p:cNvPr>
                  <p:cNvSpPr>
                    <a:spLocks noChangeAspect="1" noChangeArrowheads="1"/>
                  </p:cNvSpPr>
                  <p:nvPr/>
                </p:nvSpPr>
                <p:spPr bwMode="auto">
                  <a:xfrm>
                    <a:off x="3209"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3" name="Rectangle 925">
                    <a:extLst>
                      <a:ext uri="{FF2B5EF4-FFF2-40B4-BE49-F238E27FC236}">
                        <a16:creationId xmlns:a16="http://schemas.microsoft.com/office/drawing/2014/main" id="{3D056219-09D4-ED5B-AC40-970548BFD8FD}"/>
                      </a:ext>
                    </a:extLst>
                  </p:cNvPr>
                  <p:cNvSpPr>
                    <a:spLocks noChangeAspect="1" noChangeArrowheads="1"/>
                  </p:cNvSpPr>
                  <p:nvPr/>
                </p:nvSpPr>
                <p:spPr bwMode="auto">
                  <a:xfrm>
                    <a:off x="3209"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4" name="Rectangle 926">
                    <a:extLst>
                      <a:ext uri="{FF2B5EF4-FFF2-40B4-BE49-F238E27FC236}">
                        <a16:creationId xmlns:a16="http://schemas.microsoft.com/office/drawing/2014/main" id="{8C167D43-2880-5195-EB72-927B326DB327}"/>
                      </a:ext>
                    </a:extLst>
                  </p:cNvPr>
                  <p:cNvSpPr>
                    <a:spLocks noChangeAspect="1" noChangeArrowheads="1"/>
                  </p:cNvSpPr>
                  <p:nvPr/>
                </p:nvSpPr>
                <p:spPr bwMode="auto">
                  <a:xfrm>
                    <a:off x="3209"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5" name="Rectangle 927">
                    <a:extLst>
                      <a:ext uri="{FF2B5EF4-FFF2-40B4-BE49-F238E27FC236}">
                        <a16:creationId xmlns:a16="http://schemas.microsoft.com/office/drawing/2014/main" id="{B25FCF5C-B5CC-593A-DD85-55FCD64074ED}"/>
                      </a:ext>
                    </a:extLst>
                  </p:cNvPr>
                  <p:cNvSpPr>
                    <a:spLocks noChangeAspect="1" noChangeArrowheads="1"/>
                  </p:cNvSpPr>
                  <p:nvPr/>
                </p:nvSpPr>
                <p:spPr bwMode="auto">
                  <a:xfrm>
                    <a:off x="3209"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6" name="Rectangle 928">
                    <a:extLst>
                      <a:ext uri="{FF2B5EF4-FFF2-40B4-BE49-F238E27FC236}">
                        <a16:creationId xmlns:a16="http://schemas.microsoft.com/office/drawing/2014/main" id="{0A5BEE74-5C3D-292A-45F9-D78D526410BE}"/>
                      </a:ext>
                    </a:extLst>
                  </p:cNvPr>
                  <p:cNvSpPr>
                    <a:spLocks noChangeAspect="1" noChangeArrowheads="1"/>
                  </p:cNvSpPr>
                  <p:nvPr/>
                </p:nvSpPr>
                <p:spPr bwMode="auto">
                  <a:xfrm>
                    <a:off x="3209"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7" name="Rectangle 929">
                    <a:extLst>
                      <a:ext uri="{FF2B5EF4-FFF2-40B4-BE49-F238E27FC236}">
                        <a16:creationId xmlns:a16="http://schemas.microsoft.com/office/drawing/2014/main" id="{F9A0988A-C27D-2737-DD8E-2332ED46F2B8}"/>
                      </a:ext>
                    </a:extLst>
                  </p:cNvPr>
                  <p:cNvSpPr>
                    <a:spLocks noChangeAspect="1" noChangeArrowheads="1"/>
                  </p:cNvSpPr>
                  <p:nvPr/>
                </p:nvSpPr>
                <p:spPr bwMode="auto">
                  <a:xfrm>
                    <a:off x="3209"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8" name="Rectangle 930">
                    <a:extLst>
                      <a:ext uri="{FF2B5EF4-FFF2-40B4-BE49-F238E27FC236}">
                        <a16:creationId xmlns:a16="http://schemas.microsoft.com/office/drawing/2014/main" id="{BAB959BF-51D0-B498-2F52-926DB59FBE17}"/>
                      </a:ext>
                    </a:extLst>
                  </p:cNvPr>
                  <p:cNvSpPr>
                    <a:spLocks noChangeAspect="1" noChangeArrowheads="1"/>
                  </p:cNvSpPr>
                  <p:nvPr/>
                </p:nvSpPr>
                <p:spPr bwMode="auto">
                  <a:xfrm>
                    <a:off x="3209"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9" name="Rectangle 931">
                    <a:extLst>
                      <a:ext uri="{FF2B5EF4-FFF2-40B4-BE49-F238E27FC236}">
                        <a16:creationId xmlns:a16="http://schemas.microsoft.com/office/drawing/2014/main" id="{A30581FA-A691-787A-0058-396A3E558296}"/>
                      </a:ext>
                    </a:extLst>
                  </p:cNvPr>
                  <p:cNvSpPr>
                    <a:spLocks noChangeAspect="1" noChangeArrowheads="1"/>
                  </p:cNvSpPr>
                  <p:nvPr/>
                </p:nvSpPr>
                <p:spPr bwMode="auto">
                  <a:xfrm>
                    <a:off x="3209"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0" name="Rectangle 932">
                    <a:extLst>
                      <a:ext uri="{FF2B5EF4-FFF2-40B4-BE49-F238E27FC236}">
                        <a16:creationId xmlns:a16="http://schemas.microsoft.com/office/drawing/2014/main" id="{EA323FF0-6F0F-6D7A-6869-A4C9FC88929C}"/>
                      </a:ext>
                    </a:extLst>
                  </p:cNvPr>
                  <p:cNvSpPr>
                    <a:spLocks noChangeAspect="1" noChangeArrowheads="1"/>
                  </p:cNvSpPr>
                  <p:nvPr/>
                </p:nvSpPr>
                <p:spPr bwMode="auto">
                  <a:xfrm>
                    <a:off x="3209"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1" name="Rectangle 933">
                    <a:extLst>
                      <a:ext uri="{FF2B5EF4-FFF2-40B4-BE49-F238E27FC236}">
                        <a16:creationId xmlns:a16="http://schemas.microsoft.com/office/drawing/2014/main" id="{074EC0CD-796E-83D7-DB3B-12742EAA0DF8}"/>
                      </a:ext>
                    </a:extLst>
                  </p:cNvPr>
                  <p:cNvSpPr>
                    <a:spLocks noChangeAspect="1" noChangeArrowheads="1"/>
                  </p:cNvSpPr>
                  <p:nvPr/>
                </p:nvSpPr>
                <p:spPr bwMode="auto">
                  <a:xfrm>
                    <a:off x="3209"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2" name="Rectangle 934">
                    <a:extLst>
                      <a:ext uri="{FF2B5EF4-FFF2-40B4-BE49-F238E27FC236}">
                        <a16:creationId xmlns:a16="http://schemas.microsoft.com/office/drawing/2014/main" id="{60F5846C-4F95-F7BE-BBA4-7938A9688802}"/>
                      </a:ext>
                    </a:extLst>
                  </p:cNvPr>
                  <p:cNvSpPr>
                    <a:spLocks noChangeAspect="1" noChangeArrowheads="1"/>
                  </p:cNvSpPr>
                  <p:nvPr/>
                </p:nvSpPr>
                <p:spPr bwMode="auto">
                  <a:xfrm>
                    <a:off x="3209"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3" name="Rectangle 935">
                    <a:extLst>
                      <a:ext uri="{FF2B5EF4-FFF2-40B4-BE49-F238E27FC236}">
                        <a16:creationId xmlns:a16="http://schemas.microsoft.com/office/drawing/2014/main" id="{B1EB55A2-F709-1327-20DA-A9904822A1FB}"/>
                      </a:ext>
                    </a:extLst>
                  </p:cNvPr>
                  <p:cNvSpPr>
                    <a:spLocks noChangeAspect="1" noChangeArrowheads="1"/>
                  </p:cNvSpPr>
                  <p:nvPr/>
                </p:nvSpPr>
                <p:spPr bwMode="auto">
                  <a:xfrm>
                    <a:off x="3209"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4" name="Rectangle 936">
                    <a:extLst>
                      <a:ext uri="{FF2B5EF4-FFF2-40B4-BE49-F238E27FC236}">
                        <a16:creationId xmlns:a16="http://schemas.microsoft.com/office/drawing/2014/main" id="{E4BC917A-C343-6E33-E5F5-41BBBF2499DC}"/>
                      </a:ext>
                    </a:extLst>
                  </p:cNvPr>
                  <p:cNvSpPr>
                    <a:spLocks noChangeAspect="1" noChangeArrowheads="1"/>
                  </p:cNvSpPr>
                  <p:nvPr/>
                </p:nvSpPr>
                <p:spPr bwMode="auto">
                  <a:xfrm>
                    <a:off x="3209"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5" name="Rectangle 937">
                    <a:extLst>
                      <a:ext uri="{FF2B5EF4-FFF2-40B4-BE49-F238E27FC236}">
                        <a16:creationId xmlns:a16="http://schemas.microsoft.com/office/drawing/2014/main" id="{2DF78EC5-2D37-C728-4EB5-676FDDA97EC3}"/>
                      </a:ext>
                    </a:extLst>
                  </p:cNvPr>
                  <p:cNvSpPr>
                    <a:spLocks noChangeAspect="1" noChangeArrowheads="1"/>
                  </p:cNvSpPr>
                  <p:nvPr/>
                </p:nvSpPr>
                <p:spPr bwMode="auto">
                  <a:xfrm>
                    <a:off x="3209"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6" name="Rectangle 938">
                    <a:extLst>
                      <a:ext uri="{FF2B5EF4-FFF2-40B4-BE49-F238E27FC236}">
                        <a16:creationId xmlns:a16="http://schemas.microsoft.com/office/drawing/2014/main" id="{AC4E5B26-C79A-B283-EF85-2F11456D91DF}"/>
                      </a:ext>
                    </a:extLst>
                  </p:cNvPr>
                  <p:cNvSpPr>
                    <a:spLocks noChangeAspect="1" noChangeArrowheads="1"/>
                  </p:cNvSpPr>
                  <p:nvPr/>
                </p:nvSpPr>
                <p:spPr bwMode="auto">
                  <a:xfrm>
                    <a:off x="3209"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7" name="Rectangle 939">
                    <a:extLst>
                      <a:ext uri="{FF2B5EF4-FFF2-40B4-BE49-F238E27FC236}">
                        <a16:creationId xmlns:a16="http://schemas.microsoft.com/office/drawing/2014/main" id="{8152FF66-7CE5-9AA8-3FCB-74A3331911C9}"/>
                      </a:ext>
                    </a:extLst>
                  </p:cNvPr>
                  <p:cNvSpPr>
                    <a:spLocks noChangeAspect="1" noChangeArrowheads="1"/>
                  </p:cNvSpPr>
                  <p:nvPr/>
                </p:nvSpPr>
                <p:spPr bwMode="auto">
                  <a:xfrm>
                    <a:off x="3209"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8" name="Rectangle 940">
                    <a:extLst>
                      <a:ext uri="{FF2B5EF4-FFF2-40B4-BE49-F238E27FC236}">
                        <a16:creationId xmlns:a16="http://schemas.microsoft.com/office/drawing/2014/main" id="{3FD1E908-FF01-8671-48BB-F5FDC966DA6C}"/>
                      </a:ext>
                    </a:extLst>
                  </p:cNvPr>
                  <p:cNvSpPr>
                    <a:spLocks noChangeAspect="1" noChangeArrowheads="1"/>
                  </p:cNvSpPr>
                  <p:nvPr/>
                </p:nvSpPr>
                <p:spPr bwMode="auto">
                  <a:xfrm>
                    <a:off x="3209"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9" name="Rectangle 941">
                    <a:extLst>
                      <a:ext uri="{FF2B5EF4-FFF2-40B4-BE49-F238E27FC236}">
                        <a16:creationId xmlns:a16="http://schemas.microsoft.com/office/drawing/2014/main" id="{9485FB0D-384C-393F-537A-BFC6027DF18D}"/>
                      </a:ext>
                    </a:extLst>
                  </p:cNvPr>
                  <p:cNvSpPr>
                    <a:spLocks noChangeAspect="1" noChangeArrowheads="1"/>
                  </p:cNvSpPr>
                  <p:nvPr/>
                </p:nvSpPr>
                <p:spPr bwMode="auto">
                  <a:xfrm>
                    <a:off x="3209"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0" name="Rectangle 942">
                    <a:extLst>
                      <a:ext uri="{FF2B5EF4-FFF2-40B4-BE49-F238E27FC236}">
                        <a16:creationId xmlns:a16="http://schemas.microsoft.com/office/drawing/2014/main" id="{FD709BA2-5D2E-B523-2F63-741B9C72C9A5}"/>
                      </a:ext>
                    </a:extLst>
                  </p:cNvPr>
                  <p:cNvSpPr>
                    <a:spLocks noChangeAspect="1" noChangeArrowheads="1"/>
                  </p:cNvSpPr>
                  <p:nvPr/>
                </p:nvSpPr>
                <p:spPr bwMode="auto">
                  <a:xfrm>
                    <a:off x="3209"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1" name="Rectangle 943">
                    <a:extLst>
                      <a:ext uri="{FF2B5EF4-FFF2-40B4-BE49-F238E27FC236}">
                        <a16:creationId xmlns:a16="http://schemas.microsoft.com/office/drawing/2014/main" id="{5288725A-CC9F-4628-63A8-B69E96FD54B5}"/>
                      </a:ext>
                    </a:extLst>
                  </p:cNvPr>
                  <p:cNvSpPr>
                    <a:spLocks noChangeAspect="1" noChangeArrowheads="1"/>
                  </p:cNvSpPr>
                  <p:nvPr/>
                </p:nvSpPr>
                <p:spPr bwMode="auto">
                  <a:xfrm>
                    <a:off x="3209"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2" name="Rectangle 944">
                    <a:extLst>
                      <a:ext uri="{FF2B5EF4-FFF2-40B4-BE49-F238E27FC236}">
                        <a16:creationId xmlns:a16="http://schemas.microsoft.com/office/drawing/2014/main" id="{CC5BFD75-B52A-F5BC-EF3C-371E9403A909}"/>
                      </a:ext>
                    </a:extLst>
                  </p:cNvPr>
                  <p:cNvSpPr>
                    <a:spLocks noChangeAspect="1" noChangeArrowheads="1"/>
                  </p:cNvSpPr>
                  <p:nvPr/>
                </p:nvSpPr>
                <p:spPr bwMode="auto">
                  <a:xfrm>
                    <a:off x="3209"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3" name="Rectangle 945">
                    <a:extLst>
                      <a:ext uri="{FF2B5EF4-FFF2-40B4-BE49-F238E27FC236}">
                        <a16:creationId xmlns:a16="http://schemas.microsoft.com/office/drawing/2014/main" id="{F23133C9-A17A-5904-1075-827F3F5B5432}"/>
                      </a:ext>
                    </a:extLst>
                  </p:cNvPr>
                  <p:cNvSpPr>
                    <a:spLocks noChangeAspect="1" noChangeArrowheads="1"/>
                  </p:cNvSpPr>
                  <p:nvPr/>
                </p:nvSpPr>
                <p:spPr bwMode="auto">
                  <a:xfrm>
                    <a:off x="3209"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4" name="Rectangle 946">
                    <a:extLst>
                      <a:ext uri="{FF2B5EF4-FFF2-40B4-BE49-F238E27FC236}">
                        <a16:creationId xmlns:a16="http://schemas.microsoft.com/office/drawing/2014/main" id="{5F47CB19-74E6-D2E9-9693-EDB592E9F0AF}"/>
                      </a:ext>
                    </a:extLst>
                  </p:cNvPr>
                  <p:cNvSpPr>
                    <a:spLocks noChangeAspect="1" noChangeArrowheads="1"/>
                  </p:cNvSpPr>
                  <p:nvPr/>
                </p:nvSpPr>
                <p:spPr bwMode="auto">
                  <a:xfrm>
                    <a:off x="3209"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5" name="Rectangle 947">
                    <a:extLst>
                      <a:ext uri="{FF2B5EF4-FFF2-40B4-BE49-F238E27FC236}">
                        <a16:creationId xmlns:a16="http://schemas.microsoft.com/office/drawing/2014/main" id="{F39AB0C3-EED1-4F3C-5F3E-6C5BC83914AD}"/>
                      </a:ext>
                    </a:extLst>
                  </p:cNvPr>
                  <p:cNvSpPr>
                    <a:spLocks noChangeAspect="1" noChangeArrowheads="1"/>
                  </p:cNvSpPr>
                  <p:nvPr/>
                </p:nvSpPr>
                <p:spPr bwMode="auto">
                  <a:xfrm>
                    <a:off x="3209"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6" name="Rectangle 948">
                    <a:extLst>
                      <a:ext uri="{FF2B5EF4-FFF2-40B4-BE49-F238E27FC236}">
                        <a16:creationId xmlns:a16="http://schemas.microsoft.com/office/drawing/2014/main" id="{B75BB021-D6BB-2C2D-61DB-154837649D3A}"/>
                      </a:ext>
                    </a:extLst>
                  </p:cNvPr>
                  <p:cNvSpPr>
                    <a:spLocks noChangeAspect="1" noChangeArrowheads="1"/>
                  </p:cNvSpPr>
                  <p:nvPr/>
                </p:nvSpPr>
                <p:spPr bwMode="auto">
                  <a:xfrm>
                    <a:off x="3209"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7" name="Rectangle 949">
                    <a:extLst>
                      <a:ext uri="{FF2B5EF4-FFF2-40B4-BE49-F238E27FC236}">
                        <a16:creationId xmlns:a16="http://schemas.microsoft.com/office/drawing/2014/main" id="{70A993AD-D169-C833-C9C4-90AE9B415E11}"/>
                      </a:ext>
                    </a:extLst>
                  </p:cNvPr>
                  <p:cNvSpPr>
                    <a:spLocks noChangeAspect="1" noChangeArrowheads="1"/>
                  </p:cNvSpPr>
                  <p:nvPr/>
                </p:nvSpPr>
                <p:spPr bwMode="auto">
                  <a:xfrm>
                    <a:off x="3209"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8" name="Rectangle 950">
                    <a:extLst>
                      <a:ext uri="{FF2B5EF4-FFF2-40B4-BE49-F238E27FC236}">
                        <a16:creationId xmlns:a16="http://schemas.microsoft.com/office/drawing/2014/main" id="{04E49903-CDB3-78D9-51B8-FD59822CE6FF}"/>
                      </a:ext>
                    </a:extLst>
                  </p:cNvPr>
                  <p:cNvSpPr>
                    <a:spLocks noChangeAspect="1" noChangeArrowheads="1"/>
                  </p:cNvSpPr>
                  <p:nvPr/>
                </p:nvSpPr>
                <p:spPr bwMode="auto">
                  <a:xfrm>
                    <a:off x="3209"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9" name="Rectangle 951">
                    <a:extLst>
                      <a:ext uri="{FF2B5EF4-FFF2-40B4-BE49-F238E27FC236}">
                        <a16:creationId xmlns:a16="http://schemas.microsoft.com/office/drawing/2014/main" id="{B5611FA1-071B-D575-8593-2C0BD4794B4F}"/>
                      </a:ext>
                    </a:extLst>
                  </p:cNvPr>
                  <p:cNvSpPr>
                    <a:spLocks noChangeAspect="1" noChangeArrowheads="1"/>
                  </p:cNvSpPr>
                  <p:nvPr/>
                </p:nvSpPr>
                <p:spPr bwMode="auto">
                  <a:xfrm>
                    <a:off x="3209"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0" name="Rectangle 952">
                    <a:extLst>
                      <a:ext uri="{FF2B5EF4-FFF2-40B4-BE49-F238E27FC236}">
                        <a16:creationId xmlns:a16="http://schemas.microsoft.com/office/drawing/2014/main" id="{BB3C5046-A30C-434F-ECA9-1D3B5EEA2EC5}"/>
                      </a:ext>
                    </a:extLst>
                  </p:cNvPr>
                  <p:cNvSpPr>
                    <a:spLocks noChangeAspect="1" noChangeArrowheads="1"/>
                  </p:cNvSpPr>
                  <p:nvPr/>
                </p:nvSpPr>
                <p:spPr bwMode="auto">
                  <a:xfrm>
                    <a:off x="3209"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1" name="Rectangle 953">
                    <a:extLst>
                      <a:ext uri="{FF2B5EF4-FFF2-40B4-BE49-F238E27FC236}">
                        <a16:creationId xmlns:a16="http://schemas.microsoft.com/office/drawing/2014/main" id="{CD88941B-5453-1254-D328-63F59FFD894C}"/>
                      </a:ext>
                    </a:extLst>
                  </p:cNvPr>
                  <p:cNvSpPr>
                    <a:spLocks noChangeAspect="1" noChangeArrowheads="1"/>
                  </p:cNvSpPr>
                  <p:nvPr/>
                </p:nvSpPr>
                <p:spPr bwMode="auto">
                  <a:xfrm>
                    <a:off x="3209"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2" name="Rectangle 954">
                    <a:extLst>
                      <a:ext uri="{FF2B5EF4-FFF2-40B4-BE49-F238E27FC236}">
                        <a16:creationId xmlns:a16="http://schemas.microsoft.com/office/drawing/2014/main" id="{9527A8BB-5DDA-87A6-1D8D-C039DAFF246D}"/>
                      </a:ext>
                    </a:extLst>
                  </p:cNvPr>
                  <p:cNvSpPr>
                    <a:spLocks noChangeAspect="1" noChangeArrowheads="1"/>
                  </p:cNvSpPr>
                  <p:nvPr/>
                </p:nvSpPr>
                <p:spPr bwMode="auto">
                  <a:xfrm>
                    <a:off x="3209"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3" name="Rectangle 955">
                    <a:extLst>
                      <a:ext uri="{FF2B5EF4-FFF2-40B4-BE49-F238E27FC236}">
                        <a16:creationId xmlns:a16="http://schemas.microsoft.com/office/drawing/2014/main" id="{DE3C102B-EA2D-9C49-AACD-41C2A0940DEE}"/>
                      </a:ext>
                    </a:extLst>
                  </p:cNvPr>
                  <p:cNvSpPr>
                    <a:spLocks noChangeAspect="1" noChangeArrowheads="1"/>
                  </p:cNvSpPr>
                  <p:nvPr/>
                </p:nvSpPr>
                <p:spPr bwMode="auto">
                  <a:xfrm>
                    <a:off x="3209"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4" name="Rectangle 956">
                    <a:extLst>
                      <a:ext uri="{FF2B5EF4-FFF2-40B4-BE49-F238E27FC236}">
                        <a16:creationId xmlns:a16="http://schemas.microsoft.com/office/drawing/2014/main" id="{D4170CFE-5C0B-C3FA-C934-8668E501614A}"/>
                      </a:ext>
                    </a:extLst>
                  </p:cNvPr>
                  <p:cNvSpPr>
                    <a:spLocks noChangeAspect="1" noChangeArrowheads="1"/>
                  </p:cNvSpPr>
                  <p:nvPr/>
                </p:nvSpPr>
                <p:spPr bwMode="auto">
                  <a:xfrm>
                    <a:off x="3209"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5" name="Rectangle 957">
                    <a:extLst>
                      <a:ext uri="{FF2B5EF4-FFF2-40B4-BE49-F238E27FC236}">
                        <a16:creationId xmlns:a16="http://schemas.microsoft.com/office/drawing/2014/main" id="{47C9A60C-52CF-13EE-49B2-C7EE3DE2B19D}"/>
                      </a:ext>
                    </a:extLst>
                  </p:cNvPr>
                  <p:cNvSpPr>
                    <a:spLocks noChangeAspect="1" noChangeArrowheads="1"/>
                  </p:cNvSpPr>
                  <p:nvPr/>
                </p:nvSpPr>
                <p:spPr bwMode="auto">
                  <a:xfrm>
                    <a:off x="3209"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6" name="Rectangle 958">
                    <a:extLst>
                      <a:ext uri="{FF2B5EF4-FFF2-40B4-BE49-F238E27FC236}">
                        <a16:creationId xmlns:a16="http://schemas.microsoft.com/office/drawing/2014/main" id="{CCEA1332-6321-F43A-9B56-ACCD3F37BAC2}"/>
                      </a:ext>
                    </a:extLst>
                  </p:cNvPr>
                  <p:cNvSpPr>
                    <a:spLocks noChangeAspect="1" noChangeArrowheads="1"/>
                  </p:cNvSpPr>
                  <p:nvPr/>
                </p:nvSpPr>
                <p:spPr bwMode="auto">
                  <a:xfrm>
                    <a:off x="3209"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7" name="Rectangle 959">
                    <a:extLst>
                      <a:ext uri="{FF2B5EF4-FFF2-40B4-BE49-F238E27FC236}">
                        <a16:creationId xmlns:a16="http://schemas.microsoft.com/office/drawing/2014/main" id="{23479A05-0870-F419-8A69-32419EA11B62}"/>
                      </a:ext>
                    </a:extLst>
                  </p:cNvPr>
                  <p:cNvSpPr>
                    <a:spLocks noChangeAspect="1" noChangeArrowheads="1"/>
                  </p:cNvSpPr>
                  <p:nvPr/>
                </p:nvSpPr>
                <p:spPr bwMode="auto">
                  <a:xfrm>
                    <a:off x="3209"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8" name="Rectangle 960">
                    <a:extLst>
                      <a:ext uri="{FF2B5EF4-FFF2-40B4-BE49-F238E27FC236}">
                        <a16:creationId xmlns:a16="http://schemas.microsoft.com/office/drawing/2014/main" id="{7D20DAD4-9803-12B4-9A04-E64D2431AE1E}"/>
                      </a:ext>
                    </a:extLst>
                  </p:cNvPr>
                  <p:cNvSpPr>
                    <a:spLocks noChangeAspect="1" noChangeArrowheads="1"/>
                  </p:cNvSpPr>
                  <p:nvPr/>
                </p:nvSpPr>
                <p:spPr bwMode="auto">
                  <a:xfrm>
                    <a:off x="3209"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9" name="Rectangle 961">
                    <a:extLst>
                      <a:ext uri="{FF2B5EF4-FFF2-40B4-BE49-F238E27FC236}">
                        <a16:creationId xmlns:a16="http://schemas.microsoft.com/office/drawing/2014/main" id="{5F598CD2-DD4C-162B-4332-063533020AF3}"/>
                      </a:ext>
                    </a:extLst>
                  </p:cNvPr>
                  <p:cNvSpPr>
                    <a:spLocks noChangeAspect="1" noChangeArrowheads="1"/>
                  </p:cNvSpPr>
                  <p:nvPr/>
                </p:nvSpPr>
                <p:spPr bwMode="auto">
                  <a:xfrm>
                    <a:off x="3209"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0" name="Rectangle 962">
                    <a:extLst>
                      <a:ext uri="{FF2B5EF4-FFF2-40B4-BE49-F238E27FC236}">
                        <a16:creationId xmlns:a16="http://schemas.microsoft.com/office/drawing/2014/main" id="{17BA3DA5-CA4D-B34C-7BB3-B4CFBB549841}"/>
                      </a:ext>
                    </a:extLst>
                  </p:cNvPr>
                  <p:cNvSpPr>
                    <a:spLocks noChangeAspect="1" noChangeArrowheads="1"/>
                  </p:cNvSpPr>
                  <p:nvPr/>
                </p:nvSpPr>
                <p:spPr bwMode="auto">
                  <a:xfrm>
                    <a:off x="3209"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1" name="Rectangle 963">
                    <a:extLst>
                      <a:ext uri="{FF2B5EF4-FFF2-40B4-BE49-F238E27FC236}">
                        <a16:creationId xmlns:a16="http://schemas.microsoft.com/office/drawing/2014/main" id="{036EC8FB-B4AF-342C-4EF8-18B8FC064F9A}"/>
                      </a:ext>
                    </a:extLst>
                  </p:cNvPr>
                  <p:cNvSpPr>
                    <a:spLocks noChangeAspect="1" noChangeArrowheads="1"/>
                  </p:cNvSpPr>
                  <p:nvPr/>
                </p:nvSpPr>
                <p:spPr bwMode="auto">
                  <a:xfrm>
                    <a:off x="3209"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2" name="Rectangle 964">
                    <a:extLst>
                      <a:ext uri="{FF2B5EF4-FFF2-40B4-BE49-F238E27FC236}">
                        <a16:creationId xmlns:a16="http://schemas.microsoft.com/office/drawing/2014/main" id="{16B2C67A-5CCB-50EA-7791-9316B74A3019}"/>
                      </a:ext>
                    </a:extLst>
                  </p:cNvPr>
                  <p:cNvSpPr>
                    <a:spLocks noChangeAspect="1" noChangeArrowheads="1"/>
                  </p:cNvSpPr>
                  <p:nvPr/>
                </p:nvSpPr>
                <p:spPr bwMode="auto">
                  <a:xfrm>
                    <a:off x="3209"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3" name="Rectangle 965">
                    <a:extLst>
                      <a:ext uri="{FF2B5EF4-FFF2-40B4-BE49-F238E27FC236}">
                        <a16:creationId xmlns:a16="http://schemas.microsoft.com/office/drawing/2014/main" id="{9FE6B70B-BAB7-3BD3-6ADC-77FD4F5F645F}"/>
                      </a:ext>
                    </a:extLst>
                  </p:cNvPr>
                  <p:cNvSpPr>
                    <a:spLocks noChangeAspect="1" noChangeArrowheads="1"/>
                  </p:cNvSpPr>
                  <p:nvPr/>
                </p:nvSpPr>
                <p:spPr bwMode="auto">
                  <a:xfrm>
                    <a:off x="3209"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4" name="Rectangle 966">
                    <a:extLst>
                      <a:ext uri="{FF2B5EF4-FFF2-40B4-BE49-F238E27FC236}">
                        <a16:creationId xmlns:a16="http://schemas.microsoft.com/office/drawing/2014/main" id="{9882CC39-0204-16A0-01C9-4DD02AB6BAC2}"/>
                      </a:ext>
                    </a:extLst>
                  </p:cNvPr>
                  <p:cNvSpPr>
                    <a:spLocks noChangeAspect="1" noChangeArrowheads="1"/>
                  </p:cNvSpPr>
                  <p:nvPr/>
                </p:nvSpPr>
                <p:spPr bwMode="auto">
                  <a:xfrm>
                    <a:off x="3209"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5" name="Rectangle 967">
                    <a:extLst>
                      <a:ext uri="{FF2B5EF4-FFF2-40B4-BE49-F238E27FC236}">
                        <a16:creationId xmlns:a16="http://schemas.microsoft.com/office/drawing/2014/main" id="{E33C8A06-B3E3-23FD-C57E-B76880D9ADB0}"/>
                      </a:ext>
                    </a:extLst>
                  </p:cNvPr>
                  <p:cNvSpPr>
                    <a:spLocks noChangeAspect="1" noChangeArrowheads="1"/>
                  </p:cNvSpPr>
                  <p:nvPr/>
                </p:nvSpPr>
                <p:spPr bwMode="auto">
                  <a:xfrm>
                    <a:off x="3209"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6" name="Rectangle 968">
                    <a:extLst>
                      <a:ext uri="{FF2B5EF4-FFF2-40B4-BE49-F238E27FC236}">
                        <a16:creationId xmlns:a16="http://schemas.microsoft.com/office/drawing/2014/main" id="{E783B100-370A-40DC-F2B9-98D1400B0000}"/>
                      </a:ext>
                    </a:extLst>
                  </p:cNvPr>
                  <p:cNvSpPr>
                    <a:spLocks noChangeAspect="1" noChangeArrowheads="1"/>
                  </p:cNvSpPr>
                  <p:nvPr/>
                </p:nvSpPr>
                <p:spPr bwMode="auto">
                  <a:xfrm>
                    <a:off x="3209"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7" name="Rectangle 969">
                    <a:extLst>
                      <a:ext uri="{FF2B5EF4-FFF2-40B4-BE49-F238E27FC236}">
                        <a16:creationId xmlns:a16="http://schemas.microsoft.com/office/drawing/2014/main" id="{A5276081-7975-12AE-84D0-45B663362DB9}"/>
                      </a:ext>
                    </a:extLst>
                  </p:cNvPr>
                  <p:cNvSpPr>
                    <a:spLocks noChangeAspect="1" noChangeArrowheads="1"/>
                  </p:cNvSpPr>
                  <p:nvPr/>
                </p:nvSpPr>
                <p:spPr bwMode="auto">
                  <a:xfrm>
                    <a:off x="3209"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8" name="Rectangle 970">
                    <a:extLst>
                      <a:ext uri="{FF2B5EF4-FFF2-40B4-BE49-F238E27FC236}">
                        <a16:creationId xmlns:a16="http://schemas.microsoft.com/office/drawing/2014/main" id="{7976668F-FEAB-B0E2-ACD9-4DEAECF72C97}"/>
                      </a:ext>
                    </a:extLst>
                  </p:cNvPr>
                  <p:cNvSpPr>
                    <a:spLocks noChangeAspect="1" noChangeArrowheads="1"/>
                  </p:cNvSpPr>
                  <p:nvPr/>
                </p:nvSpPr>
                <p:spPr bwMode="auto">
                  <a:xfrm>
                    <a:off x="3209"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9" name="Rectangle 971">
                    <a:extLst>
                      <a:ext uri="{FF2B5EF4-FFF2-40B4-BE49-F238E27FC236}">
                        <a16:creationId xmlns:a16="http://schemas.microsoft.com/office/drawing/2014/main" id="{EB3BCB26-D720-84E9-C18B-45B5FEA5F493}"/>
                      </a:ext>
                    </a:extLst>
                  </p:cNvPr>
                  <p:cNvSpPr>
                    <a:spLocks noChangeAspect="1" noChangeArrowheads="1"/>
                  </p:cNvSpPr>
                  <p:nvPr/>
                </p:nvSpPr>
                <p:spPr bwMode="auto">
                  <a:xfrm>
                    <a:off x="3209"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0" name="Rectangle 972">
                    <a:extLst>
                      <a:ext uri="{FF2B5EF4-FFF2-40B4-BE49-F238E27FC236}">
                        <a16:creationId xmlns:a16="http://schemas.microsoft.com/office/drawing/2014/main" id="{2F93C677-0C9A-F6CD-179A-6FB99DD0087C}"/>
                      </a:ext>
                    </a:extLst>
                  </p:cNvPr>
                  <p:cNvSpPr>
                    <a:spLocks noChangeAspect="1" noChangeArrowheads="1"/>
                  </p:cNvSpPr>
                  <p:nvPr/>
                </p:nvSpPr>
                <p:spPr bwMode="auto">
                  <a:xfrm>
                    <a:off x="3209"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1" name="Rectangle 973">
                    <a:extLst>
                      <a:ext uri="{FF2B5EF4-FFF2-40B4-BE49-F238E27FC236}">
                        <a16:creationId xmlns:a16="http://schemas.microsoft.com/office/drawing/2014/main" id="{B18633BC-0501-B4A5-0189-AA1A72E6B816}"/>
                      </a:ext>
                    </a:extLst>
                  </p:cNvPr>
                  <p:cNvSpPr>
                    <a:spLocks noChangeAspect="1" noChangeArrowheads="1"/>
                  </p:cNvSpPr>
                  <p:nvPr/>
                </p:nvSpPr>
                <p:spPr bwMode="auto">
                  <a:xfrm>
                    <a:off x="3209"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2" name="Rectangle 974">
                    <a:extLst>
                      <a:ext uri="{FF2B5EF4-FFF2-40B4-BE49-F238E27FC236}">
                        <a16:creationId xmlns:a16="http://schemas.microsoft.com/office/drawing/2014/main" id="{87E82DCF-FD2D-7239-A16E-A8FB76BE4E46}"/>
                      </a:ext>
                    </a:extLst>
                  </p:cNvPr>
                  <p:cNvSpPr>
                    <a:spLocks noChangeAspect="1" noChangeArrowheads="1"/>
                  </p:cNvSpPr>
                  <p:nvPr/>
                </p:nvSpPr>
                <p:spPr bwMode="auto">
                  <a:xfrm>
                    <a:off x="3209"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3" name="Rectangle 975">
                    <a:extLst>
                      <a:ext uri="{FF2B5EF4-FFF2-40B4-BE49-F238E27FC236}">
                        <a16:creationId xmlns:a16="http://schemas.microsoft.com/office/drawing/2014/main" id="{C0EEFB2D-543F-70B9-A279-32390F49DFDF}"/>
                      </a:ext>
                    </a:extLst>
                  </p:cNvPr>
                  <p:cNvSpPr>
                    <a:spLocks noChangeAspect="1" noChangeArrowheads="1"/>
                  </p:cNvSpPr>
                  <p:nvPr/>
                </p:nvSpPr>
                <p:spPr bwMode="auto">
                  <a:xfrm>
                    <a:off x="3209"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4" name="Rectangle 976">
                    <a:extLst>
                      <a:ext uri="{FF2B5EF4-FFF2-40B4-BE49-F238E27FC236}">
                        <a16:creationId xmlns:a16="http://schemas.microsoft.com/office/drawing/2014/main" id="{BCB9134E-1D95-061E-E64F-9B762074F7C1}"/>
                      </a:ext>
                    </a:extLst>
                  </p:cNvPr>
                  <p:cNvSpPr>
                    <a:spLocks noChangeAspect="1" noChangeArrowheads="1"/>
                  </p:cNvSpPr>
                  <p:nvPr/>
                </p:nvSpPr>
                <p:spPr bwMode="auto">
                  <a:xfrm>
                    <a:off x="3209"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5" name="Rectangle 977">
                    <a:extLst>
                      <a:ext uri="{FF2B5EF4-FFF2-40B4-BE49-F238E27FC236}">
                        <a16:creationId xmlns:a16="http://schemas.microsoft.com/office/drawing/2014/main" id="{1EA2CB71-227D-41F4-78B9-6A826806385E}"/>
                      </a:ext>
                    </a:extLst>
                  </p:cNvPr>
                  <p:cNvSpPr>
                    <a:spLocks noChangeAspect="1" noChangeArrowheads="1"/>
                  </p:cNvSpPr>
                  <p:nvPr/>
                </p:nvSpPr>
                <p:spPr bwMode="auto">
                  <a:xfrm>
                    <a:off x="3209"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6" name="Rectangle 978">
                    <a:extLst>
                      <a:ext uri="{FF2B5EF4-FFF2-40B4-BE49-F238E27FC236}">
                        <a16:creationId xmlns:a16="http://schemas.microsoft.com/office/drawing/2014/main" id="{6F27D825-F2CC-9C7C-4DA2-2BD3684D7D09}"/>
                      </a:ext>
                    </a:extLst>
                  </p:cNvPr>
                  <p:cNvSpPr>
                    <a:spLocks noChangeAspect="1" noChangeArrowheads="1"/>
                  </p:cNvSpPr>
                  <p:nvPr/>
                </p:nvSpPr>
                <p:spPr bwMode="auto">
                  <a:xfrm>
                    <a:off x="3209"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7" name="Rectangle 979">
                    <a:extLst>
                      <a:ext uri="{FF2B5EF4-FFF2-40B4-BE49-F238E27FC236}">
                        <a16:creationId xmlns:a16="http://schemas.microsoft.com/office/drawing/2014/main" id="{9473535D-BF33-5AC9-F3BB-4B3C495E6350}"/>
                      </a:ext>
                    </a:extLst>
                  </p:cNvPr>
                  <p:cNvSpPr>
                    <a:spLocks noChangeAspect="1" noChangeArrowheads="1"/>
                  </p:cNvSpPr>
                  <p:nvPr/>
                </p:nvSpPr>
                <p:spPr bwMode="auto">
                  <a:xfrm>
                    <a:off x="3209"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8" name="Rectangle 980">
                    <a:extLst>
                      <a:ext uri="{FF2B5EF4-FFF2-40B4-BE49-F238E27FC236}">
                        <a16:creationId xmlns:a16="http://schemas.microsoft.com/office/drawing/2014/main" id="{ED01F0F9-DF1B-8A3D-0925-A66A07BA2787}"/>
                      </a:ext>
                    </a:extLst>
                  </p:cNvPr>
                  <p:cNvSpPr>
                    <a:spLocks noChangeAspect="1" noChangeArrowheads="1"/>
                  </p:cNvSpPr>
                  <p:nvPr/>
                </p:nvSpPr>
                <p:spPr bwMode="auto">
                  <a:xfrm>
                    <a:off x="3209"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9" name="Rectangle 981">
                    <a:extLst>
                      <a:ext uri="{FF2B5EF4-FFF2-40B4-BE49-F238E27FC236}">
                        <a16:creationId xmlns:a16="http://schemas.microsoft.com/office/drawing/2014/main" id="{E59D5803-93DA-20B0-989A-0060140AD920}"/>
                      </a:ext>
                    </a:extLst>
                  </p:cNvPr>
                  <p:cNvSpPr>
                    <a:spLocks noChangeAspect="1" noChangeArrowheads="1"/>
                  </p:cNvSpPr>
                  <p:nvPr/>
                </p:nvSpPr>
                <p:spPr bwMode="auto">
                  <a:xfrm>
                    <a:off x="3209"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0" name="Rectangle 982">
                    <a:extLst>
                      <a:ext uri="{FF2B5EF4-FFF2-40B4-BE49-F238E27FC236}">
                        <a16:creationId xmlns:a16="http://schemas.microsoft.com/office/drawing/2014/main" id="{91FF983E-E30C-353D-3D42-C8886BF1F8C4}"/>
                      </a:ext>
                    </a:extLst>
                  </p:cNvPr>
                  <p:cNvSpPr>
                    <a:spLocks noChangeAspect="1" noChangeArrowheads="1"/>
                  </p:cNvSpPr>
                  <p:nvPr/>
                </p:nvSpPr>
                <p:spPr bwMode="auto">
                  <a:xfrm>
                    <a:off x="3209"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1" name="Rectangle 983">
                    <a:extLst>
                      <a:ext uri="{FF2B5EF4-FFF2-40B4-BE49-F238E27FC236}">
                        <a16:creationId xmlns:a16="http://schemas.microsoft.com/office/drawing/2014/main" id="{6B9C8A75-6E1C-DB0B-77F1-D450CBF3A60E}"/>
                      </a:ext>
                    </a:extLst>
                  </p:cNvPr>
                  <p:cNvSpPr>
                    <a:spLocks noChangeAspect="1" noChangeArrowheads="1"/>
                  </p:cNvSpPr>
                  <p:nvPr/>
                </p:nvSpPr>
                <p:spPr bwMode="auto">
                  <a:xfrm>
                    <a:off x="3209"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2" name="Rectangle 984">
                    <a:extLst>
                      <a:ext uri="{FF2B5EF4-FFF2-40B4-BE49-F238E27FC236}">
                        <a16:creationId xmlns:a16="http://schemas.microsoft.com/office/drawing/2014/main" id="{C7331E71-8A26-9755-43F1-94D9017F184C}"/>
                      </a:ext>
                    </a:extLst>
                  </p:cNvPr>
                  <p:cNvSpPr>
                    <a:spLocks noChangeAspect="1" noChangeArrowheads="1"/>
                  </p:cNvSpPr>
                  <p:nvPr/>
                </p:nvSpPr>
                <p:spPr bwMode="auto">
                  <a:xfrm>
                    <a:off x="3209"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3" name="Rectangle 985">
                    <a:extLst>
                      <a:ext uri="{FF2B5EF4-FFF2-40B4-BE49-F238E27FC236}">
                        <a16:creationId xmlns:a16="http://schemas.microsoft.com/office/drawing/2014/main" id="{A72AC4ED-3FAC-9E32-99E2-ED8282126C66}"/>
                      </a:ext>
                    </a:extLst>
                  </p:cNvPr>
                  <p:cNvSpPr>
                    <a:spLocks noChangeAspect="1" noChangeArrowheads="1"/>
                  </p:cNvSpPr>
                  <p:nvPr/>
                </p:nvSpPr>
                <p:spPr bwMode="auto">
                  <a:xfrm>
                    <a:off x="3209"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4" name="Rectangle 986">
                    <a:extLst>
                      <a:ext uri="{FF2B5EF4-FFF2-40B4-BE49-F238E27FC236}">
                        <a16:creationId xmlns:a16="http://schemas.microsoft.com/office/drawing/2014/main" id="{94BEA2E1-A3FA-8E13-98D9-95DC0EA7D2E0}"/>
                      </a:ext>
                    </a:extLst>
                  </p:cNvPr>
                  <p:cNvSpPr>
                    <a:spLocks noChangeAspect="1" noChangeArrowheads="1"/>
                  </p:cNvSpPr>
                  <p:nvPr/>
                </p:nvSpPr>
                <p:spPr bwMode="auto">
                  <a:xfrm>
                    <a:off x="3209"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5" name="Rectangle 987">
                    <a:extLst>
                      <a:ext uri="{FF2B5EF4-FFF2-40B4-BE49-F238E27FC236}">
                        <a16:creationId xmlns:a16="http://schemas.microsoft.com/office/drawing/2014/main" id="{C7852631-6C77-25B8-83BA-D6A8D2D3F059}"/>
                      </a:ext>
                    </a:extLst>
                  </p:cNvPr>
                  <p:cNvSpPr>
                    <a:spLocks noChangeAspect="1" noChangeArrowheads="1"/>
                  </p:cNvSpPr>
                  <p:nvPr/>
                </p:nvSpPr>
                <p:spPr bwMode="auto">
                  <a:xfrm>
                    <a:off x="3209"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6" name="Rectangle 988">
                    <a:extLst>
                      <a:ext uri="{FF2B5EF4-FFF2-40B4-BE49-F238E27FC236}">
                        <a16:creationId xmlns:a16="http://schemas.microsoft.com/office/drawing/2014/main" id="{911D3450-A823-85E1-AB3F-A80DAF7D6D68}"/>
                      </a:ext>
                    </a:extLst>
                  </p:cNvPr>
                  <p:cNvSpPr>
                    <a:spLocks noChangeAspect="1" noChangeArrowheads="1"/>
                  </p:cNvSpPr>
                  <p:nvPr/>
                </p:nvSpPr>
                <p:spPr bwMode="auto">
                  <a:xfrm>
                    <a:off x="3209"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7" name="Rectangle 989">
                    <a:extLst>
                      <a:ext uri="{FF2B5EF4-FFF2-40B4-BE49-F238E27FC236}">
                        <a16:creationId xmlns:a16="http://schemas.microsoft.com/office/drawing/2014/main" id="{419D451E-B366-6CAC-B12B-07EA765A1B24}"/>
                      </a:ext>
                    </a:extLst>
                  </p:cNvPr>
                  <p:cNvSpPr>
                    <a:spLocks noChangeAspect="1" noChangeArrowheads="1"/>
                  </p:cNvSpPr>
                  <p:nvPr/>
                </p:nvSpPr>
                <p:spPr bwMode="auto">
                  <a:xfrm>
                    <a:off x="3209"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8" name="Rectangle 990">
                    <a:extLst>
                      <a:ext uri="{FF2B5EF4-FFF2-40B4-BE49-F238E27FC236}">
                        <a16:creationId xmlns:a16="http://schemas.microsoft.com/office/drawing/2014/main" id="{DDEBC479-092A-4281-3925-16D3B2DCDD77}"/>
                      </a:ext>
                    </a:extLst>
                  </p:cNvPr>
                  <p:cNvSpPr>
                    <a:spLocks noChangeAspect="1" noChangeArrowheads="1"/>
                  </p:cNvSpPr>
                  <p:nvPr/>
                </p:nvSpPr>
                <p:spPr bwMode="auto">
                  <a:xfrm>
                    <a:off x="3209"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9" name="Rectangle 991">
                    <a:extLst>
                      <a:ext uri="{FF2B5EF4-FFF2-40B4-BE49-F238E27FC236}">
                        <a16:creationId xmlns:a16="http://schemas.microsoft.com/office/drawing/2014/main" id="{7F682B3C-73C1-6D22-A0BD-ABEFC2A11D86}"/>
                      </a:ext>
                    </a:extLst>
                  </p:cNvPr>
                  <p:cNvSpPr>
                    <a:spLocks noChangeAspect="1" noChangeArrowheads="1"/>
                  </p:cNvSpPr>
                  <p:nvPr/>
                </p:nvSpPr>
                <p:spPr bwMode="auto">
                  <a:xfrm>
                    <a:off x="3209"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0" name="Rectangle 992">
                    <a:extLst>
                      <a:ext uri="{FF2B5EF4-FFF2-40B4-BE49-F238E27FC236}">
                        <a16:creationId xmlns:a16="http://schemas.microsoft.com/office/drawing/2014/main" id="{498215E8-28AB-9E13-A05E-1DCBFED6998C}"/>
                      </a:ext>
                    </a:extLst>
                  </p:cNvPr>
                  <p:cNvSpPr>
                    <a:spLocks noChangeAspect="1" noChangeArrowheads="1"/>
                  </p:cNvSpPr>
                  <p:nvPr/>
                </p:nvSpPr>
                <p:spPr bwMode="auto">
                  <a:xfrm>
                    <a:off x="3209"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1" name="Rectangle 993">
                    <a:extLst>
                      <a:ext uri="{FF2B5EF4-FFF2-40B4-BE49-F238E27FC236}">
                        <a16:creationId xmlns:a16="http://schemas.microsoft.com/office/drawing/2014/main" id="{73E4F3DA-4071-21A1-F84D-A932A657FA61}"/>
                      </a:ext>
                    </a:extLst>
                  </p:cNvPr>
                  <p:cNvSpPr>
                    <a:spLocks noChangeAspect="1" noChangeArrowheads="1"/>
                  </p:cNvSpPr>
                  <p:nvPr/>
                </p:nvSpPr>
                <p:spPr bwMode="auto">
                  <a:xfrm>
                    <a:off x="3209"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2" name="Rectangle 994">
                    <a:extLst>
                      <a:ext uri="{FF2B5EF4-FFF2-40B4-BE49-F238E27FC236}">
                        <a16:creationId xmlns:a16="http://schemas.microsoft.com/office/drawing/2014/main" id="{97A60324-E14E-137E-62BA-AD1A4B6C293D}"/>
                      </a:ext>
                    </a:extLst>
                  </p:cNvPr>
                  <p:cNvSpPr>
                    <a:spLocks noChangeAspect="1" noChangeArrowheads="1"/>
                  </p:cNvSpPr>
                  <p:nvPr/>
                </p:nvSpPr>
                <p:spPr bwMode="auto">
                  <a:xfrm>
                    <a:off x="3209"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3" name="Rectangle 995">
                    <a:extLst>
                      <a:ext uri="{FF2B5EF4-FFF2-40B4-BE49-F238E27FC236}">
                        <a16:creationId xmlns:a16="http://schemas.microsoft.com/office/drawing/2014/main" id="{DE5EFD73-3E12-B05D-A0D1-F4A79615179B}"/>
                      </a:ext>
                    </a:extLst>
                  </p:cNvPr>
                  <p:cNvSpPr>
                    <a:spLocks noChangeAspect="1" noChangeArrowheads="1"/>
                  </p:cNvSpPr>
                  <p:nvPr/>
                </p:nvSpPr>
                <p:spPr bwMode="auto">
                  <a:xfrm>
                    <a:off x="3209"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4" name="Rectangle 996">
                    <a:extLst>
                      <a:ext uri="{FF2B5EF4-FFF2-40B4-BE49-F238E27FC236}">
                        <a16:creationId xmlns:a16="http://schemas.microsoft.com/office/drawing/2014/main" id="{DC51AC86-6570-1DF5-113C-A539EF325993}"/>
                      </a:ext>
                    </a:extLst>
                  </p:cNvPr>
                  <p:cNvSpPr>
                    <a:spLocks noChangeAspect="1" noChangeArrowheads="1"/>
                  </p:cNvSpPr>
                  <p:nvPr/>
                </p:nvSpPr>
                <p:spPr bwMode="auto">
                  <a:xfrm>
                    <a:off x="3209"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5" name="Rectangle 997">
                    <a:extLst>
                      <a:ext uri="{FF2B5EF4-FFF2-40B4-BE49-F238E27FC236}">
                        <a16:creationId xmlns:a16="http://schemas.microsoft.com/office/drawing/2014/main" id="{CA230EC7-E402-3684-9553-EFFFC9AC3042}"/>
                      </a:ext>
                    </a:extLst>
                  </p:cNvPr>
                  <p:cNvSpPr>
                    <a:spLocks noChangeAspect="1" noChangeArrowheads="1"/>
                  </p:cNvSpPr>
                  <p:nvPr/>
                </p:nvSpPr>
                <p:spPr bwMode="auto">
                  <a:xfrm>
                    <a:off x="3209"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6" name="Rectangle 998">
                    <a:extLst>
                      <a:ext uri="{FF2B5EF4-FFF2-40B4-BE49-F238E27FC236}">
                        <a16:creationId xmlns:a16="http://schemas.microsoft.com/office/drawing/2014/main" id="{6AF5DA8A-2EF4-0A40-7AF7-7616DAD5E6A1}"/>
                      </a:ext>
                    </a:extLst>
                  </p:cNvPr>
                  <p:cNvSpPr>
                    <a:spLocks noChangeAspect="1" noChangeArrowheads="1"/>
                  </p:cNvSpPr>
                  <p:nvPr/>
                </p:nvSpPr>
                <p:spPr bwMode="auto">
                  <a:xfrm>
                    <a:off x="3209"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7" name="Rectangle 999">
                    <a:extLst>
                      <a:ext uri="{FF2B5EF4-FFF2-40B4-BE49-F238E27FC236}">
                        <a16:creationId xmlns:a16="http://schemas.microsoft.com/office/drawing/2014/main" id="{149A63F4-58A6-9060-18CD-3AD4CA966971}"/>
                      </a:ext>
                    </a:extLst>
                  </p:cNvPr>
                  <p:cNvSpPr>
                    <a:spLocks noChangeAspect="1" noChangeArrowheads="1"/>
                  </p:cNvSpPr>
                  <p:nvPr/>
                </p:nvSpPr>
                <p:spPr bwMode="auto">
                  <a:xfrm>
                    <a:off x="3209"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8" name="Rectangle 1000">
                    <a:extLst>
                      <a:ext uri="{FF2B5EF4-FFF2-40B4-BE49-F238E27FC236}">
                        <a16:creationId xmlns:a16="http://schemas.microsoft.com/office/drawing/2014/main" id="{BC9990CF-F71C-8287-937D-77B08703B4AF}"/>
                      </a:ext>
                    </a:extLst>
                  </p:cNvPr>
                  <p:cNvSpPr>
                    <a:spLocks noChangeAspect="1" noChangeArrowheads="1"/>
                  </p:cNvSpPr>
                  <p:nvPr/>
                </p:nvSpPr>
                <p:spPr bwMode="auto">
                  <a:xfrm>
                    <a:off x="3209"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9" name="Rectangle 1001">
                    <a:extLst>
                      <a:ext uri="{FF2B5EF4-FFF2-40B4-BE49-F238E27FC236}">
                        <a16:creationId xmlns:a16="http://schemas.microsoft.com/office/drawing/2014/main" id="{02D8E7F9-5549-A7A2-2EB9-8FBC5625D6E8}"/>
                      </a:ext>
                    </a:extLst>
                  </p:cNvPr>
                  <p:cNvSpPr>
                    <a:spLocks noChangeAspect="1" noChangeArrowheads="1"/>
                  </p:cNvSpPr>
                  <p:nvPr/>
                </p:nvSpPr>
                <p:spPr bwMode="auto">
                  <a:xfrm>
                    <a:off x="3209"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0" name="Rectangle 1002">
                    <a:extLst>
                      <a:ext uri="{FF2B5EF4-FFF2-40B4-BE49-F238E27FC236}">
                        <a16:creationId xmlns:a16="http://schemas.microsoft.com/office/drawing/2014/main" id="{B88F5C5F-7FBD-40CB-1F21-C7BD517ECD3E}"/>
                      </a:ext>
                    </a:extLst>
                  </p:cNvPr>
                  <p:cNvSpPr>
                    <a:spLocks noChangeAspect="1" noChangeArrowheads="1"/>
                  </p:cNvSpPr>
                  <p:nvPr/>
                </p:nvSpPr>
                <p:spPr bwMode="auto">
                  <a:xfrm>
                    <a:off x="3209"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1" name="Rectangle 1003">
                    <a:extLst>
                      <a:ext uri="{FF2B5EF4-FFF2-40B4-BE49-F238E27FC236}">
                        <a16:creationId xmlns:a16="http://schemas.microsoft.com/office/drawing/2014/main" id="{E3C532D1-1B80-93CD-EDC5-7FFC0A0522C9}"/>
                      </a:ext>
                    </a:extLst>
                  </p:cNvPr>
                  <p:cNvSpPr>
                    <a:spLocks noChangeAspect="1" noChangeArrowheads="1"/>
                  </p:cNvSpPr>
                  <p:nvPr/>
                </p:nvSpPr>
                <p:spPr bwMode="auto">
                  <a:xfrm>
                    <a:off x="3209"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2" name="Rectangle 1004">
                    <a:extLst>
                      <a:ext uri="{FF2B5EF4-FFF2-40B4-BE49-F238E27FC236}">
                        <a16:creationId xmlns:a16="http://schemas.microsoft.com/office/drawing/2014/main" id="{801A2166-227F-6921-0DDB-FF9ABCA4B3D9}"/>
                      </a:ext>
                    </a:extLst>
                  </p:cNvPr>
                  <p:cNvSpPr>
                    <a:spLocks noChangeAspect="1" noChangeArrowheads="1"/>
                  </p:cNvSpPr>
                  <p:nvPr/>
                </p:nvSpPr>
                <p:spPr bwMode="auto">
                  <a:xfrm>
                    <a:off x="3209"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3" name="Rectangle 1005">
                    <a:extLst>
                      <a:ext uri="{FF2B5EF4-FFF2-40B4-BE49-F238E27FC236}">
                        <a16:creationId xmlns:a16="http://schemas.microsoft.com/office/drawing/2014/main" id="{1164AB6D-B139-9C65-7FC1-F234316AD116}"/>
                      </a:ext>
                    </a:extLst>
                  </p:cNvPr>
                  <p:cNvSpPr>
                    <a:spLocks noChangeAspect="1" noChangeArrowheads="1"/>
                  </p:cNvSpPr>
                  <p:nvPr/>
                </p:nvSpPr>
                <p:spPr bwMode="auto">
                  <a:xfrm>
                    <a:off x="3209"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4" name="Rectangle 1006">
                    <a:extLst>
                      <a:ext uri="{FF2B5EF4-FFF2-40B4-BE49-F238E27FC236}">
                        <a16:creationId xmlns:a16="http://schemas.microsoft.com/office/drawing/2014/main" id="{CCA84FF4-7C20-5806-2DBA-35A1F5156F82}"/>
                      </a:ext>
                    </a:extLst>
                  </p:cNvPr>
                  <p:cNvSpPr>
                    <a:spLocks noChangeAspect="1" noChangeArrowheads="1"/>
                  </p:cNvSpPr>
                  <p:nvPr/>
                </p:nvSpPr>
                <p:spPr bwMode="auto">
                  <a:xfrm>
                    <a:off x="3209"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5" name="Rectangle 1007">
                    <a:extLst>
                      <a:ext uri="{FF2B5EF4-FFF2-40B4-BE49-F238E27FC236}">
                        <a16:creationId xmlns:a16="http://schemas.microsoft.com/office/drawing/2014/main" id="{19EB386F-F489-2D6D-C7BD-E9F5CCAD8CEB}"/>
                      </a:ext>
                    </a:extLst>
                  </p:cNvPr>
                  <p:cNvSpPr>
                    <a:spLocks noChangeAspect="1" noChangeArrowheads="1"/>
                  </p:cNvSpPr>
                  <p:nvPr/>
                </p:nvSpPr>
                <p:spPr bwMode="auto">
                  <a:xfrm>
                    <a:off x="3209"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6" name="Rectangle 1008">
                    <a:extLst>
                      <a:ext uri="{FF2B5EF4-FFF2-40B4-BE49-F238E27FC236}">
                        <a16:creationId xmlns:a16="http://schemas.microsoft.com/office/drawing/2014/main" id="{7DA173C6-3CA1-5401-7B31-6DB9703054BA}"/>
                      </a:ext>
                    </a:extLst>
                  </p:cNvPr>
                  <p:cNvSpPr>
                    <a:spLocks noChangeAspect="1" noChangeArrowheads="1"/>
                  </p:cNvSpPr>
                  <p:nvPr/>
                </p:nvSpPr>
                <p:spPr bwMode="auto">
                  <a:xfrm>
                    <a:off x="3209"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7" name="Rectangle 1009">
                    <a:extLst>
                      <a:ext uri="{FF2B5EF4-FFF2-40B4-BE49-F238E27FC236}">
                        <a16:creationId xmlns:a16="http://schemas.microsoft.com/office/drawing/2014/main" id="{B6D5D542-2A7F-3C5F-8ACB-F3E0419B4290}"/>
                      </a:ext>
                    </a:extLst>
                  </p:cNvPr>
                  <p:cNvSpPr>
                    <a:spLocks noChangeAspect="1" noChangeArrowheads="1"/>
                  </p:cNvSpPr>
                  <p:nvPr/>
                </p:nvSpPr>
                <p:spPr bwMode="auto">
                  <a:xfrm>
                    <a:off x="3209"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8" name="Rectangle 1010">
                    <a:extLst>
                      <a:ext uri="{FF2B5EF4-FFF2-40B4-BE49-F238E27FC236}">
                        <a16:creationId xmlns:a16="http://schemas.microsoft.com/office/drawing/2014/main" id="{6DAB2A8F-2E45-EC7A-08EA-616564BE5494}"/>
                      </a:ext>
                    </a:extLst>
                  </p:cNvPr>
                  <p:cNvSpPr>
                    <a:spLocks noChangeAspect="1" noChangeArrowheads="1"/>
                  </p:cNvSpPr>
                  <p:nvPr/>
                </p:nvSpPr>
                <p:spPr bwMode="auto">
                  <a:xfrm>
                    <a:off x="3209"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9" name="Rectangle 1011">
                    <a:extLst>
                      <a:ext uri="{FF2B5EF4-FFF2-40B4-BE49-F238E27FC236}">
                        <a16:creationId xmlns:a16="http://schemas.microsoft.com/office/drawing/2014/main" id="{9C025CCE-27DA-18C9-287D-1E3E0DE582EC}"/>
                      </a:ext>
                    </a:extLst>
                  </p:cNvPr>
                  <p:cNvSpPr>
                    <a:spLocks noChangeAspect="1" noChangeArrowheads="1"/>
                  </p:cNvSpPr>
                  <p:nvPr/>
                </p:nvSpPr>
                <p:spPr bwMode="auto">
                  <a:xfrm>
                    <a:off x="3209"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10" name="Rectangle 1012">
                    <a:extLst>
                      <a:ext uri="{FF2B5EF4-FFF2-40B4-BE49-F238E27FC236}">
                        <a16:creationId xmlns:a16="http://schemas.microsoft.com/office/drawing/2014/main" id="{0611EA54-77C4-3AA2-0E98-7120064EFA2C}"/>
                      </a:ext>
                    </a:extLst>
                  </p:cNvPr>
                  <p:cNvSpPr>
                    <a:spLocks noChangeAspect="1" noChangeArrowheads="1"/>
                  </p:cNvSpPr>
                  <p:nvPr/>
                </p:nvSpPr>
                <p:spPr bwMode="auto">
                  <a:xfrm>
                    <a:off x="3209"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11" name="Rectangle 1013">
                    <a:extLst>
                      <a:ext uri="{FF2B5EF4-FFF2-40B4-BE49-F238E27FC236}">
                        <a16:creationId xmlns:a16="http://schemas.microsoft.com/office/drawing/2014/main" id="{500567E9-F608-36AC-9DC5-A8DD375B4ED3}"/>
                      </a:ext>
                    </a:extLst>
                  </p:cNvPr>
                  <p:cNvSpPr>
                    <a:spLocks noChangeAspect="1" noChangeArrowheads="1"/>
                  </p:cNvSpPr>
                  <p:nvPr/>
                </p:nvSpPr>
                <p:spPr bwMode="auto">
                  <a:xfrm>
                    <a:off x="3209"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12" name="Rectangle 1014">
                    <a:extLst>
                      <a:ext uri="{FF2B5EF4-FFF2-40B4-BE49-F238E27FC236}">
                        <a16:creationId xmlns:a16="http://schemas.microsoft.com/office/drawing/2014/main" id="{21DE032A-ECF1-5D61-3CFF-7E2F71882C34}"/>
                      </a:ext>
                    </a:extLst>
                  </p:cNvPr>
                  <p:cNvSpPr>
                    <a:spLocks noChangeAspect="1" noChangeArrowheads="1"/>
                  </p:cNvSpPr>
                  <p:nvPr/>
                </p:nvSpPr>
                <p:spPr bwMode="auto">
                  <a:xfrm>
                    <a:off x="3209"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13" name="Rectangle 1015">
                    <a:extLst>
                      <a:ext uri="{FF2B5EF4-FFF2-40B4-BE49-F238E27FC236}">
                        <a16:creationId xmlns:a16="http://schemas.microsoft.com/office/drawing/2014/main" id="{AF0DC6C2-A843-CF79-B7B3-8DA858E7900E}"/>
                      </a:ext>
                    </a:extLst>
                  </p:cNvPr>
                  <p:cNvSpPr>
                    <a:spLocks noChangeAspect="1" noChangeArrowheads="1"/>
                  </p:cNvSpPr>
                  <p:nvPr/>
                </p:nvSpPr>
                <p:spPr bwMode="auto">
                  <a:xfrm>
                    <a:off x="3209"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14" name="Freeform 1016">
                    <a:extLst>
                      <a:ext uri="{FF2B5EF4-FFF2-40B4-BE49-F238E27FC236}">
                        <a16:creationId xmlns:a16="http://schemas.microsoft.com/office/drawing/2014/main" id="{6BD88A40-14FD-74A2-666F-1FD5B4AC139D}"/>
                      </a:ext>
                    </a:extLst>
                  </p:cNvPr>
                  <p:cNvSpPr>
                    <a:spLocks noChangeAspect="1"/>
                  </p:cNvSpPr>
                  <p:nvPr/>
                </p:nvSpPr>
                <p:spPr bwMode="auto">
                  <a:xfrm>
                    <a:off x="3209"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1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7"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1"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2114" name="Group 1017">
                  <a:extLst>
                    <a:ext uri="{FF2B5EF4-FFF2-40B4-BE49-F238E27FC236}">
                      <a16:creationId xmlns:a16="http://schemas.microsoft.com/office/drawing/2014/main" id="{988E7BDC-070C-4E98-D5E8-AFBBA58C170D}"/>
                    </a:ext>
                  </a:extLst>
                </p:cNvPr>
                <p:cNvGrpSpPr>
                  <a:grpSpLocks noChangeAspect="1"/>
                </p:cNvGrpSpPr>
                <p:nvPr/>
              </p:nvGrpSpPr>
              <p:grpSpPr bwMode="auto">
                <a:xfrm>
                  <a:off x="3209" y="1673"/>
                  <a:ext cx="624" cy="397"/>
                  <a:chOff x="3209" y="1673"/>
                  <a:chExt cx="624" cy="397"/>
                </a:xfrm>
              </p:grpSpPr>
              <p:sp>
                <p:nvSpPr>
                  <p:cNvPr id="2115" name="Freeform 1018">
                    <a:extLst>
                      <a:ext uri="{FF2B5EF4-FFF2-40B4-BE49-F238E27FC236}">
                        <a16:creationId xmlns:a16="http://schemas.microsoft.com/office/drawing/2014/main" id="{EB160ACF-A5EA-4BB2-C53E-BC7D39003D0D}"/>
                      </a:ext>
                    </a:extLst>
                  </p:cNvPr>
                  <p:cNvSpPr>
                    <a:spLocks noChangeAspect="1"/>
                  </p:cNvSpPr>
                  <p:nvPr/>
                </p:nvSpPr>
                <p:spPr bwMode="auto">
                  <a:xfrm>
                    <a:off x="3209"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1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7"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1"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16" name="Rectangle 1019">
                    <a:extLst>
                      <a:ext uri="{FF2B5EF4-FFF2-40B4-BE49-F238E27FC236}">
                        <a16:creationId xmlns:a16="http://schemas.microsoft.com/office/drawing/2014/main" id="{648FB151-8A32-772D-0837-31B82F30A60E}"/>
                      </a:ext>
                    </a:extLst>
                  </p:cNvPr>
                  <p:cNvSpPr>
                    <a:spLocks noChangeAspect="1" noChangeArrowheads="1"/>
                  </p:cNvSpPr>
                  <p:nvPr/>
                </p:nvSpPr>
                <p:spPr bwMode="auto">
                  <a:xfrm>
                    <a:off x="3209"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17" name="Rectangle 1020">
                    <a:extLst>
                      <a:ext uri="{FF2B5EF4-FFF2-40B4-BE49-F238E27FC236}">
                        <a16:creationId xmlns:a16="http://schemas.microsoft.com/office/drawing/2014/main" id="{CD00E7B1-F1B4-865F-2B96-DD41F51A2B98}"/>
                      </a:ext>
                    </a:extLst>
                  </p:cNvPr>
                  <p:cNvSpPr>
                    <a:spLocks noChangeAspect="1" noChangeArrowheads="1"/>
                  </p:cNvSpPr>
                  <p:nvPr/>
                </p:nvSpPr>
                <p:spPr bwMode="auto">
                  <a:xfrm>
                    <a:off x="3209"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18" name="Rectangle 1021">
                    <a:extLst>
                      <a:ext uri="{FF2B5EF4-FFF2-40B4-BE49-F238E27FC236}">
                        <a16:creationId xmlns:a16="http://schemas.microsoft.com/office/drawing/2014/main" id="{49AA6BE4-0BCF-8321-A0B9-79938EACE6DC}"/>
                      </a:ext>
                    </a:extLst>
                  </p:cNvPr>
                  <p:cNvSpPr>
                    <a:spLocks noChangeAspect="1" noChangeArrowheads="1"/>
                  </p:cNvSpPr>
                  <p:nvPr/>
                </p:nvSpPr>
                <p:spPr bwMode="auto">
                  <a:xfrm>
                    <a:off x="3209"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19" name="Rectangle 1022">
                    <a:extLst>
                      <a:ext uri="{FF2B5EF4-FFF2-40B4-BE49-F238E27FC236}">
                        <a16:creationId xmlns:a16="http://schemas.microsoft.com/office/drawing/2014/main" id="{A90B1F02-628D-D3CD-5A41-CF8E29E23F1B}"/>
                      </a:ext>
                    </a:extLst>
                  </p:cNvPr>
                  <p:cNvSpPr>
                    <a:spLocks noChangeAspect="1" noChangeArrowheads="1"/>
                  </p:cNvSpPr>
                  <p:nvPr/>
                </p:nvSpPr>
                <p:spPr bwMode="auto">
                  <a:xfrm>
                    <a:off x="3209"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0" name="Rectangle 1023">
                    <a:extLst>
                      <a:ext uri="{FF2B5EF4-FFF2-40B4-BE49-F238E27FC236}">
                        <a16:creationId xmlns:a16="http://schemas.microsoft.com/office/drawing/2014/main" id="{3840AD6F-4552-9261-24F6-46EA35F3130C}"/>
                      </a:ext>
                    </a:extLst>
                  </p:cNvPr>
                  <p:cNvSpPr>
                    <a:spLocks noChangeAspect="1" noChangeArrowheads="1"/>
                  </p:cNvSpPr>
                  <p:nvPr/>
                </p:nvSpPr>
                <p:spPr bwMode="auto">
                  <a:xfrm>
                    <a:off x="3209"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1" name="Rectangle 1024">
                    <a:extLst>
                      <a:ext uri="{FF2B5EF4-FFF2-40B4-BE49-F238E27FC236}">
                        <a16:creationId xmlns:a16="http://schemas.microsoft.com/office/drawing/2014/main" id="{70E74CCD-E41C-69A6-C77B-2610D7DB9948}"/>
                      </a:ext>
                    </a:extLst>
                  </p:cNvPr>
                  <p:cNvSpPr>
                    <a:spLocks noChangeAspect="1" noChangeArrowheads="1"/>
                  </p:cNvSpPr>
                  <p:nvPr/>
                </p:nvSpPr>
                <p:spPr bwMode="auto">
                  <a:xfrm>
                    <a:off x="3209"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2" name="Rectangle 1025">
                    <a:extLst>
                      <a:ext uri="{FF2B5EF4-FFF2-40B4-BE49-F238E27FC236}">
                        <a16:creationId xmlns:a16="http://schemas.microsoft.com/office/drawing/2014/main" id="{654A58A3-FDF1-9939-7F11-A829B75075D9}"/>
                      </a:ext>
                    </a:extLst>
                  </p:cNvPr>
                  <p:cNvSpPr>
                    <a:spLocks noChangeAspect="1" noChangeArrowheads="1"/>
                  </p:cNvSpPr>
                  <p:nvPr/>
                </p:nvSpPr>
                <p:spPr bwMode="auto">
                  <a:xfrm>
                    <a:off x="3209"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3" name="Rectangle 1026">
                    <a:extLst>
                      <a:ext uri="{FF2B5EF4-FFF2-40B4-BE49-F238E27FC236}">
                        <a16:creationId xmlns:a16="http://schemas.microsoft.com/office/drawing/2014/main" id="{13459048-84C1-8466-0932-1081B650300C}"/>
                      </a:ext>
                    </a:extLst>
                  </p:cNvPr>
                  <p:cNvSpPr>
                    <a:spLocks noChangeAspect="1" noChangeArrowheads="1"/>
                  </p:cNvSpPr>
                  <p:nvPr/>
                </p:nvSpPr>
                <p:spPr bwMode="auto">
                  <a:xfrm>
                    <a:off x="3209"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4" name="Rectangle 1027">
                    <a:extLst>
                      <a:ext uri="{FF2B5EF4-FFF2-40B4-BE49-F238E27FC236}">
                        <a16:creationId xmlns:a16="http://schemas.microsoft.com/office/drawing/2014/main" id="{333346AA-95A4-2DF3-E8BC-849C506FB91E}"/>
                      </a:ext>
                    </a:extLst>
                  </p:cNvPr>
                  <p:cNvSpPr>
                    <a:spLocks noChangeAspect="1" noChangeArrowheads="1"/>
                  </p:cNvSpPr>
                  <p:nvPr/>
                </p:nvSpPr>
                <p:spPr bwMode="auto">
                  <a:xfrm>
                    <a:off x="3209"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5" name="Rectangle 1028">
                    <a:extLst>
                      <a:ext uri="{FF2B5EF4-FFF2-40B4-BE49-F238E27FC236}">
                        <a16:creationId xmlns:a16="http://schemas.microsoft.com/office/drawing/2014/main" id="{23B51BD2-1240-0244-3E78-83ECCE4379C9}"/>
                      </a:ext>
                    </a:extLst>
                  </p:cNvPr>
                  <p:cNvSpPr>
                    <a:spLocks noChangeAspect="1" noChangeArrowheads="1"/>
                  </p:cNvSpPr>
                  <p:nvPr/>
                </p:nvSpPr>
                <p:spPr bwMode="auto">
                  <a:xfrm>
                    <a:off x="3209"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6" name="Rectangle 1029">
                    <a:extLst>
                      <a:ext uri="{FF2B5EF4-FFF2-40B4-BE49-F238E27FC236}">
                        <a16:creationId xmlns:a16="http://schemas.microsoft.com/office/drawing/2014/main" id="{551E8B3B-641C-F16D-F150-FBC63E2F6FE4}"/>
                      </a:ext>
                    </a:extLst>
                  </p:cNvPr>
                  <p:cNvSpPr>
                    <a:spLocks noChangeAspect="1" noChangeArrowheads="1"/>
                  </p:cNvSpPr>
                  <p:nvPr/>
                </p:nvSpPr>
                <p:spPr bwMode="auto">
                  <a:xfrm>
                    <a:off x="3209"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7" name="Rectangle 1030">
                    <a:extLst>
                      <a:ext uri="{FF2B5EF4-FFF2-40B4-BE49-F238E27FC236}">
                        <a16:creationId xmlns:a16="http://schemas.microsoft.com/office/drawing/2014/main" id="{A548934A-95EF-C0CB-83A2-E41429DB743B}"/>
                      </a:ext>
                    </a:extLst>
                  </p:cNvPr>
                  <p:cNvSpPr>
                    <a:spLocks noChangeAspect="1" noChangeArrowheads="1"/>
                  </p:cNvSpPr>
                  <p:nvPr/>
                </p:nvSpPr>
                <p:spPr bwMode="auto">
                  <a:xfrm>
                    <a:off x="3209"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8" name="Rectangle 1031">
                    <a:extLst>
                      <a:ext uri="{FF2B5EF4-FFF2-40B4-BE49-F238E27FC236}">
                        <a16:creationId xmlns:a16="http://schemas.microsoft.com/office/drawing/2014/main" id="{2AF3BCD2-DA99-61C0-CDB4-E11914A1CFDF}"/>
                      </a:ext>
                    </a:extLst>
                  </p:cNvPr>
                  <p:cNvSpPr>
                    <a:spLocks noChangeAspect="1" noChangeArrowheads="1"/>
                  </p:cNvSpPr>
                  <p:nvPr/>
                </p:nvSpPr>
                <p:spPr bwMode="auto">
                  <a:xfrm>
                    <a:off x="3209"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9" name="Rectangle 1032">
                    <a:extLst>
                      <a:ext uri="{FF2B5EF4-FFF2-40B4-BE49-F238E27FC236}">
                        <a16:creationId xmlns:a16="http://schemas.microsoft.com/office/drawing/2014/main" id="{BB04B934-02CC-DEB3-EC39-A77D1DA1489B}"/>
                      </a:ext>
                    </a:extLst>
                  </p:cNvPr>
                  <p:cNvSpPr>
                    <a:spLocks noChangeAspect="1" noChangeArrowheads="1"/>
                  </p:cNvSpPr>
                  <p:nvPr/>
                </p:nvSpPr>
                <p:spPr bwMode="auto">
                  <a:xfrm>
                    <a:off x="3209"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0" name="Rectangle 1033">
                    <a:extLst>
                      <a:ext uri="{FF2B5EF4-FFF2-40B4-BE49-F238E27FC236}">
                        <a16:creationId xmlns:a16="http://schemas.microsoft.com/office/drawing/2014/main" id="{5B6C696B-5324-AEA8-0EA0-B1EA46E31810}"/>
                      </a:ext>
                    </a:extLst>
                  </p:cNvPr>
                  <p:cNvSpPr>
                    <a:spLocks noChangeAspect="1" noChangeArrowheads="1"/>
                  </p:cNvSpPr>
                  <p:nvPr/>
                </p:nvSpPr>
                <p:spPr bwMode="auto">
                  <a:xfrm>
                    <a:off x="3209"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1" name="Rectangle 1034">
                    <a:extLst>
                      <a:ext uri="{FF2B5EF4-FFF2-40B4-BE49-F238E27FC236}">
                        <a16:creationId xmlns:a16="http://schemas.microsoft.com/office/drawing/2014/main" id="{33252256-F19A-663F-7788-68FE6DB824E6}"/>
                      </a:ext>
                    </a:extLst>
                  </p:cNvPr>
                  <p:cNvSpPr>
                    <a:spLocks noChangeAspect="1" noChangeArrowheads="1"/>
                  </p:cNvSpPr>
                  <p:nvPr/>
                </p:nvSpPr>
                <p:spPr bwMode="auto">
                  <a:xfrm>
                    <a:off x="3209"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2" name="Rectangle 1035">
                    <a:extLst>
                      <a:ext uri="{FF2B5EF4-FFF2-40B4-BE49-F238E27FC236}">
                        <a16:creationId xmlns:a16="http://schemas.microsoft.com/office/drawing/2014/main" id="{D4F5058E-4688-AEB7-6BCD-E961937B9B4E}"/>
                      </a:ext>
                    </a:extLst>
                  </p:cNvPr>
                  <p:cNvSpPr>
                    <a:spLocks noChangeAspect="1" noChangeArrowheads="1"/>
                  </p:cNvSpPr>
                  <p:nvPr/>
                </p:nvSpPr>
                <p:spPr bwMode="auto">
                  <a:xfrm>
                    <a:off x="3209"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3" name="Rectangle 1036">
                    <a:extLst>
                      <a:ext uri="{FF2B5EF4-FFF2-40B4-BE49-F238E27FC236}">
                        <a16:creationId xmlns:a16="http://schemas.microsoft.com/office/drawing/2014/main" id="{3D1C3573-5C48-2A87-B6B1-7A98E3BC7A11}"/>
                      </a:ext>
                    </a:extLst>
                  </p:cNvPr>
                  <p:cNvSpPr>
                    <a:spLocks noChangeAspect="1" noChangeArrowheads="1"/>
                  </p:cNvSpPr>
                  <p:nvPr/>
                </p:nvSpPr>
                <p:spPr bwMode="auto">
                  <a:xfrm>
                    <a:off x="3209"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4" name="Rectangle 1037">
                    <a:extLst>
                      <a:ext uri="{FF2B5EF4-FFF2-40B4-BE49-F238E27FC236}">
                        <a16:creationId xmlns:a16="http://schemas.microsoft.com/office/drawing/2014/main" id="{6B300DFC-B808-CBE9-E161-21C9AF05F518}"/>
                      </a:ext>
                    </a:extLst>
                  </p:cNvPr>
                  <p:cNvSpPr>
                    <a:spLocks noChangeAspect="1" noChangeArrowheads="1"/>
                  </p:cNvSpPr>
                  <p:nvPr/>
                </p:nvSpPr>
                <p:spPr bwMode="auto">
                  <a:xfrm>
                    <a:off x="3209"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5" name="Rectangle 1038">
                    <a:extLst>
                      <a:ext uri="{FF2B5EF4-FFF2-40B4-BE49-F238E27FC236}">
                        <a16:creationId xmlns:a16="http://schemas.microsoft.com/office/drawing/2014/main" id="{F197F3AE-907C-48E5-4A70-5EDD1AD8BE49}"/>
                      </a:ext>
                    </a:extLst>
                  </p:cNvPr>
                  <p:cNvSpPr>
                    <a:spLocks noChangeAspect="1" noChangeArrowheads="1"/>
                  </p:cNvSpPr>
                  <p:nvPr/>
                </p:nvSpPr>
                <p:spPr bwMode="auto">
                  <a:xfrm>
                    <a:off x="3209"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6" name="Rectangle 1039">
                    <a:extLst>
                      <a:ext uri="{FF2B5EF4-FFF2-40B4-BE49-F238E27FC236}">
                        <a16:creationId xmlns:a16="http://schemas.microsoft.com/office/drawing/2014/main" id="{D07DECE6-6CE3-65BE-6F37-C41C1FAE83F7}"/>
                      </a:ext>
                    </a:extLst>
                  </p:cNvPr>
                  <p:cNvSpPr>
                    <a:spLocks noChangeAspect="1" noChangeArrowheads="1"/>
                  </p:cNvSpPr>
                  <p:nvPr/>
                </p:nvSpPr>
                <p:spPr bwMode="auto">
                  <a:xfrm>
                    <a:off x="3209"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7" name="Rectangle 1040">
                    <a:extLst>
                      <a:ext uri="{FF2B5EF4-FFF2-40B4-BE49-F238E27FC236}">
                        <a16:creationId xmlns:a16="http://schemas.microsoft.com/office/drawing/2014/main" id="{CDB5DA15-DCD2-0925-1486-EAF5F7B59AF0}"/>
                      </a:ext>
                    </a:extLst>
                  </p:cNvPr>
                  <p:cNvSpPr>
                    <a:spLocks noChangeAspect="1" noChangeArrowheads="1"/>
                  </p:cNvSpPr>
                  <p:nvPr/>
                </p:nvSpPr>
                <p:spPr bwMode="auto">
                  <a:xfrm>
                    <a:off x="3209"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8" name="Rectangle 1041">
                    <a:extLst>
                      <a:ext uri="{FF2B5EF4-FFF2-40B4-BE49-F238E27FC236}">
                        <a16:creationId xmlns:a16="http://schemas.microsoft.com/office/drawing/2014/main" id="{9A2BFDB6-E565-A823-70A0-0CAB1F8E3E79}"/>
                      </a:ext>
                    </a:extLst>
                  </p:cNvPr>
                  <p:cNvSpPr>
                    <a:spLocks noChangeAspect="1" noChangeArrowheads="1"/>
                  </p:cNvSpPr>
                  <p:nvPr/>
                </p:nvSpPr>
                <p:spPr bwMode="auto">
                  <a:xfrm>
                    <a:off x="3209"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9" name="Rectangle 1042">
                    <a:extLst>
                      <a:ext uri="{FF2B5EF4-FFF2-40B4-BE49-F238E27FC236}">
                        <a16:creationId xmlns:a16="http://schemas.microsoft.com/office/drawing/2014/main" id="{72151CCC-A0FF-ED83-D9EB-7654281883EA}"/>
                      </a:ext>
                    </a:extLst>
                  </p:cNvPr>
                  <p:cNvSpPr>
                    <a:spLocks noChangeAspect="1" noChangeArrowheads="1"/>
                  </p:cNvSpPr>
                  <p:nvPr/>
                </p:nvSpPr>
                <p:spPr bwMode="auto">
                  <a:xfrm>
                    <a:off x="3209"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0" name="Rectangle 1043">
                    <a:extLst>
                      <a:ext uri="{FF2B5EF4-FFF2-40B4-BE49-F238E27FC236}">
                        <a16:creationId xmlns:a16="http://schemas.microsoft.com/office/drawing/2014/main" id="{EA85C7BE-A251-B953-BDD2-09A783E3240A}"/>
                      </a:ext>
                    </a:extLst>
                  </p:cNvPr>
                  <p:cNvSpPr>
                    <a:spLocks noChangeAspect="1" noChangeArrowheads="1"/>
                  </p:cNvSpPr>
                  <p:nvPr/>
                </p:nvSpPr>
                <p:spPr bwMode="auto">
                  <a:xfrm>
                    <a:off x="3209"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1" name="Rectangle 1044">
                    <a:extLst>
                      <a:ext uri="{FF2B5EF4-FFF2-40B4-BE49-F238E27FC236}">
                        <a16:creationId xmlns:a16="http://schemas.microsoft.com/office/drawing/2014/main" id="{0B11272F-8EF8-07AC-1BDE-940A72D5F169}"/>
                      </a:ext>
                    </a:extLst>
                  </p:cNvPr>
                  <p:cNvSpPr>
                    <a:spLocks noChangeAspect="1" noChangeArrowheads="1"/>
                  </p:cNvSpPr>
                  <p:nvPr/>
                </p:nvSpPr>
                <p:spPr bwMode="auto">
                  <a:xfrm>
                    <a:off x="3209"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2" name="Rectangle 1045">
                    <a:extLst>
                      <a:ext uri="{FF2B5EF4-FFF2-40B4-BE49-F238E27FC236}">
                        <a16:creationId xmlns:a16="http://schemas.microsoft.com/office/drawing/2014/main" id="{CF2436AC-8180-C6E8-A7EB-0E2C454E4A1C}"/>
                      </a:ext>
                    </a:extLst>
                  </p:cNvPr>
                  <p:cNvSpPr>
                    <a:spLocks noChangeAspect="1" noChangeArrowheads="1"/>
                  </p:cNvSpPr>
                  <p:nvPr/>
                </p:nvSpPr>
                <p:spPr bwMode="auto">
                  <a:xfrm>
                    <a:off x="3209"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3" name="Rectangle 1046">
                    <a:extLst>
                      <a:ext uri="{FF2B5EF4-FFF2-40B4-BE49-F238E27FC236}">
                        <a16:creationId xmlns:a16="http://schemas.microsoft.com/office/drawing/2014/main" id="{0DF8A40C-7586-32FD-EAE7-A4879021CC6E}"/>
                      </a:ext>
                    </a:extLst>
                  </p:cNvPr>
                  <p:cNvSpPr>
                    <a:spLocks noChangeAspect="1" noChangeArrowheads="1"/>
                  </p:cNvSpPr>
                  <p:nvPr/>
                </p:nvSpPr>
                <p:spPr bwMode="auto">
                  <a:xfrm>
                    <a:off x="3209"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4" name="Rectangle 1047">
                    <a:extLst>
                      <a:ext uri="{FF2B5EF4-FFF2-40B4-BE49-F238E27FC236}">
                        <a16:creationId xmlns:a16="http://schemas.microsoft.com/office/drawing/2014/main" id="{42DA0714-4E33-92D7-96F3-733638CAFE4A}"/>
                      </a:ext>
                    </a:extLst>
                  </p:cNvPr>
                  <p:cNvSpPr>
                    <a:spLocks noChangeAspect="1" noChangeArrowheads="1"/>
                  </p:cNvSpPr>
                  <p:nvPr/>
                </p:nvSpPr>
                <p:spPr bwMode="auto">
                  <a:xfrm>
                    <a:off x="3209"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5" name="Rectangle 1048">
                    <a:extLst>
                      <a:ext uri="{FF2B5EF4-FFF2-40B4-BE49-F238E27FC236}">
                        <a16:creationId xmlns:a16="http://schemas.microsoft.com/office/drawing/2014/main" id="{1EE597E9-FD54-E8B0-CAA9-6107E9088244}"/>
                      </a:ext>
                    </a:extLst>
                  </p:cNvPr>
                  <p:cNvSpPr>
                    <a:spLocks noChangeAspect="1" noChangeArrowheads="1"/>
                  </p:cNvSpPr>
                  <p:nvPr/>
                </p:nvSpPr>
                <p:spPr bwMode="auto">
                  <a:xfrm>
                    <a:off x="3209"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6" name="Rectangle 1049">
                    <a:extLst>
                      <a:ext uri="{FF2B5EF4-FFF2-40B4-BE49-F238E27FC236}">
                        <a16:creationId xmlns:a16="http://schemas.microsoft.com/office/drawing/2014/main" id="{F574B18F-83B8-36E3-A5FC-92DD0DEC90F7}"/>
                      </a:ext>
                    </a:extLst>
                  </p:cNvPr>
                  <p:cNvSpPr>
                    <a:spLocks noChangeAspect="1" noChangeArrowheads="1"/>
                  </p:cNvSpPr>
                  <p:nvPr/>
                </p:nvSpPr>
                <p:spPr bwMode="auto">
                  <a:xfrm>
                    <a:off x="3209"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7" name="Rectangle 1050">
                    <a:extLst>
                      <a:ext uri="{FF2B5EF4-FFF2-40B4-BE49-F238E27FC236}">
                        <a16:creationId xmlns:a16="http://schemas.microsoft.com/office/drawing/2014/main" id="{D19E9BF1-6921-FFF1-6770-F975940131BA}"/>
                      </a:ext>
                    </a:extLst>
                  </p:cNvPr>
                  <p:cNvSpPr>
                    <a:spLocks noChangeAspect="1" noChangeArrowheads="1"/>
                  </p:cNvSpPr>
                  <p:nvPr/>
                </p:nvSpPr>
                <p:spPr bwMode="auto">
                  <a:xfrm>
                    <a:off x="3209"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8" name="Rectangle 1051">
                    <a:extLst>
                      <a:ext uri="{FF2B5EF4-FFF2-40B4-BE49-F238E27FC236}">
                        <a16:creationId xmlns:a16="http://schemas.microsoft.com/office/drawing/2014/main" id="{84705D41-AEEB-4B3D-7886-803AA27AB8BD}"/>
                      </a:ext>
                    </a:extLst>
                  </p:cNvPr>
                  <p:cNvSpPr>
                    <a:spLocks noChangeAspect="1" noChangeArrowheads="1"/>
                  </p:cNvSpPr>
                  <p:nvPr/>
                </p:nvSpPr>
                <p:spPr bwMode="auto">
                  <a:xfrm>
                    <a:off x="3209"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9" name="Rectangle 1052">
                    <a:extLst>
                      <a:ext uri="{FF2B5EF4-FFF2-40B4-BE49-F238E27FC236}">
                        <a16:creationId xmlns:a16="http://schemas.microsoft.com/office/drawing/2014/main" id="{6BBBBB23-E10E-1D71-BABC-FECAB4AB05AF}"/>
                      </a:ext>
                    </a:extLst>
                  </p:cNvPr>
                  <p:cNvSpPr>
                    <a:spLocks noChangeAspect="1" noChangeArrowheads="1"/>
                  </p:cNvSpPr>
                  <p:nvPr/>
                </p:nvSpPr>
                <p:spPr bwMode="auto">
                  <a:xfrm>
                    <a:off x="3209"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0" name="Rectangle 1053">
                    <a:extLst>
                      <a:ext uri="{FF2B5EF4-FFF2-40B4-BE49-F238E27FC236}">
                        <a16:creationId xmlns:a16="http://schemas.microsoft.com/office/drawing/2014/main" id="{6EF8321F-B82E-E832-5D02-E1B5A34717E6}"/>
                      </a:ext>
                    </a:extLst>
                  </p:cNvPr>
                  <p:cNvSpPr>
                    <a:spLocks noChangeAspect="1" noChangeArrowheads="1"/>
                  </p:cNvSpPr>
                  <p:nvPr/>
                </p:nvSpPr>
                <p:spPr bwMode="auto">
                  <a:xfrm>
                    <a:off x="3209"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1" name="Rectangle 1054">
                    <a:extLst>
                      <a:ext uri="{FF2B5EF4-FFF2-40B4-BE49-F238E27FC236}">
                        <a16:creationId xmlns:a16="http://schemas.microsoft.com/office/drawing/2014/main" id="{0F2DA368-319E-6161-B177-370C9C423F98}"/>
                      </a:ext>
                    </a:extLst>
                  </p:cNvPr>
                  <p:cNvSpPr>
                    <a:spLocks noChangeAspect="1" noChangeArrowheads="1"/>
                  </p:cNvSpPr>
                  <p:nvPr/>
                </p:nvSpPr>
                <p:spPr bwMode="auto">
                  <a:xfrm>
                    <a:off x="3209"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2" name="Rectangle 1055">
                    <a:extLst>
                      <a:ext uri="{FF2B5EF4-FFF2-40B4-BE49-F238E27FC236}">
                        <a16:creationId xmlns:a16="http://schemas.microsoft.com/office/drawing/2014/main" id="{0E64F7A1-77C5-CF05-4B0E-874CFA5E9037}"/>
                      </a:ext>
                    </a:extLst>
                  </p:cNvPr>
                  <p:cNvSpPr>
                    <a:spLocks noChangeAspect="1" noChangeArrowheads="1"/>
                  </p:cNvSpPr>
                  <p:nvPr/>
                </p:nvSpPr>
                <p:spPr bwMode="auto">
                  <a:xfrm>
                    <a:off x="3209"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3" name="Rectangle 1056">
                    <a:extLst>
                      <a:ext uri="{FF2B5EF4-FFF2-40B4-BE49-F238E27FC236}">
                        <a16:creationId xmlns:a16="http://schemas.microsoft.com/office/drawing/2014/main" id="{E164C90F-E2ED-FEF9-495E-BCF859C8C85C}"/>
                      </a:ext>
                    </a:extLst>
                  </p:cNvPr>
                  <p:cNvSpPr>
                    <a:spLocks noChangeAspect="1" noChangeArrowheads="1"/>
                  </p:cNvSpPr>
                  <p:nvPr/>
                </p:nvSpPr>
                <p:spPr bwMode="auto">
                  <a:xfrm>
                    <a:off x="3209"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4" name="Rectangle 1057">
                    <a:extLst>
                      <a:ext uri="{FF2B5EF4-FFF2-40B4-BE49-F238E27FC236}">
                        <a16:creationId xmlns:a16="http://schemas.microsoft.com/office/drawing/2014/main" id="{31593B80-03AF-0C52-2A55-4E147E8F06F1}"/>
                      </a:ext>
                    </a:extLst>
                  </p:cNvPr>
                  <p:cNvSpPr>
                    <a:spLocks noChangeAspect="1" noChangeArrowheads="1"/>
                  </p:cNvSpPr>
                  <p:nvPr/>
                </p:nvSpPr>
                <p:spPr bwMode="auto">
                  <a:xfrm>
                    <a:off x="3209"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5" name="Rectangle 1058">
                    <a:extLst>
                      <a:ext uri="{FF2B5EF4-FFF2-40B4-BE49-F238E27FC236}">
                        <a16:creationId xmlns:a16="http://schemas.microsoft.com/office/drawing/2014/main" id="{F8A17544-8771-E171-AA8D-45F475B9E07B}"/>
                      </a:ext>
                    </a:extLst>
                  </p:cNvPr>
                  <p:cNvSpPr>
                    <a:spLocks noChangeAspect="1" noChangeArrowheads="1"/>
                  </p:cNvSpPr>
                  <p:nvPr/>
                </p:nvSpPr>
                <p:spPr bwMode="auto">
                  <a:xfrm>
                    <a:off x="3209"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6" name="Rectangle 1059">
                    <a:extLst>
                      <a:ext uri="{FF2B5EF4-FFF2-40B4-BE49-F238E27FC236}">
                        <a16:creationId xmlns:a16="http://schemas.microsoft.com/office/drawing/2014/main" id="{BA64BAAD-8914-A630-D740-AD7F2A6977EC}"/>
                      </a:ext>
                    </a:extLst>
                  </p:cNvPr>
                  <p:cNvSpPr>
                    <a:spLocks noChangeAspect="1" noChangeArrowheads="1"/>
                  </p:cNvSpPr>
                  <p:nvPr/>
                </p:nvSpPr>
                <p:spPr bwMode="auto">
                  <a:xfrm>
                    <a:off x="3209"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7" name="Rectangle 1060">
                    <a:extLst>
                      <a:ext uri="{FF2B5EF4-FFF2-40B4-BE49-F238E27FC236}">
                        <a16:creationId xmlns:a16="http://schemas.microsoft.com/office/drawing/2014/main" id="{A25DA376-E55D-8BB3-F543-AE835E2C3A1F}"/>
                      </a:ext>
                    </a:extLst>
                  </p:cNvPr>
                  <p:cNvSpPr>
                    <a:spLocks noChangeAspect="1" noChangeArrowheads="1"/>
                  </p:cNvSpPr>
                  <p:nvPr/>
                </p:nvSpPr>
                <p:spPr bwMode="auto">
                  <a:xfrm>
                    <a:off x="3209"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8" name="Rectangle 1061">
                    <a:extLst>
                      <a:ext uri="{FF2B5EF4-FFF2-40B4-BE49-F238E27FC236}">
                        <a16:creationId xmlns:a16="http://schemas.microsoft.com/office/drawing/2014/main" id="{CE5925A9-65A0-4F4B-218A-F14B85270F1D}"/>
                      </a:ext>
                    </a:extLst>
                  </p:cNvPr>
                  <p:cNvSpPr>
                    <a:spLocks noChangeAspect="1" noChangeArrowheads="1"/>
                  </p:cNvSpPr>
                  <p:nvPr/>
                </p:nvSpPr>
                <p:spPr bwMode="auto">
                  <a:xfrm>
                    <a:off x="3209"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9" name="Rectangle 1062">
                    <a:extLst>
                      <a:ext uri="{FF2B5EF4-FFF2-40B4-BE49-F238E27FC236}">
                        <a16:creationId xmlns:a16="http://schemas.microsoft.com/office/drawing/2014/main" id="{EBD9DCE3-E7C7-4CEF-DAFA-6C06451E5319}"/>
                      </a:ext>
                    </a:extLst>
                  </p:cNvPr>
                  <p:cNvSpPr>
                    <a:spLocks noChangeAspect="1" noChangeArrowheads="1"/>
                  </p:cNvSpPr>
                  <p:nvPr/>
                </p:nvSpPr>
                <p:spPr bwMode="auto">
                  <a:xfrm>
                    <a:off x="3209"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0" name="Rectangle 1063">
                    <a:extLst>
                      <a:ext uri="{FF2B5EF4-FFF2-40B4-BE49-F238E27FC236}">
                        <a16:creationId xmlns:a16="http://schemas.microsoft.com/office/drawing/2014/main" id="{C8FD1D6D-38E4-1459-F439-D91F9196FB3F}"/>
                      </a:ext>
                    </a:extLst>
                  </p:cNvPr>
                  <p:cNvSpPr>
                    <a:spLocks noChangeAspect="1" noChangeArrowheads="1"/>
                  </p:cNvSpPr>
                  <p:nvPr/>
                </p:nvSpPr>
                <p:spPr bwMode="auto">
                  <a:xfrm>
                    <a:off x="3209"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1" name="Rectangle 1064">
                    <a:extLst>
                      <a:ext uri="{FF2B5EF4-FFF2-40B4-BE49-F238E27FC236}">
                        <a16:creationId xmlns:a16="http://schemas.microsoft.com/office/drawing/2014/main" id="{A0C75D5E-880F-F0D0-E536-712B41F8429E}"/>
                      </a:ext>
                    </a:extLst>
                  </p:cNvPr>
                  <p:cNvSpPr>
                    <a:spLocks noChangeAspect="1" noChangeArrowheads="1"/>
                  </p:cNvSpPr>
                  <p:nvPr/>
                </p:nvSpPr>
                <p:spPr bwMode="auto">
                  <a:xfrm>
                    <a:off x="3209"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2" name="Rectangle 1065">
                    <a:extLst>
                      <a:ext uri="{FF2B5EF4-FFF2-40B4-BE49-F238E27FC236}">
                        <a16:creationId xmlns:a16="http://schemas.microsoft.com/office/drawing/2014/main" id="{8C59570B-134F-C767-D02B-8A68D418C8F1}"/>
                      </a:ext>
                    </a:extLst>
                  </p:cNvPr>
                  <p:cNvSpPr>
                    <a:spLocks noChangeAspect="1" noChangeArrowheads="1"/>
                  </p:cNvSpPr>
                  <p:nvPr/>
                </p:nvSpPr>
                <p:spPr bwMode="auto">
                  <a:xfrm>
                    <a:off x="3209"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3" name="Rectangle 1066">
                    <a:extLst>
                      <a:ext uri="{FF2B5EF4-FFF2-40B4-BE49-F238E27FC236}">
                        <a16:creationId xmlns:a16="http://schemas.microsoft.com/office/drawing/2014/main" id="{068A1306-6EE1-FC14-541A-7C9FA1EA2A4F}"/>
                      </a:ext>
                    </a:extLst>
                  </p:cNvPr>
                  <p:cNvSpPr>
                    <a:spLocks noChangeAspect="1" noChangeArrowheads="1"/>
                  </p:cNvSpPr>
                  <p:nvPr/>
                </p:nvSpPr>
                <p:spPr bwMode="auto">
                  <a:xfrm>
                    <a:off x="3209"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4" name="Rectangle 1067">
                    <a:extLst>
                      <a:ext uri="{FF2B5EF4-FFF2-40B4-BE49-F238E27FC236}">
                        <a16:creationId xmlns:a16="http://schemas.microsoft.com/office/drawing/2014/main" id="{5FA3E1B3-AB86-953A-B496-15436DEB2ADA}"/>
                      </a:ext>
                    </a:extLst>
                  </p:cNvPr>
                  <p:cNvSpPr>
                    <a:spLocks noChangeAspect="1" noChangeArrowheads="1"/>
                  </p:cNvSpPr>
                  <p:nvPr/>
                </p:nvSpPr>
                <p:spPr bwMode="auto">
                  <a:xfrm>
                    <a:off x="3209"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5" name="Rectangle 1068">
                    <a:extLst>
                      <a:ext uri="{FF2B5EF4-FFF2-40B4-BE49-F238E27FC236}">
                        <a16:creationId xmlns:a16="http://schemas.microsoft.com/office/drawing/2014/main" id="{67941C4C-DEF6-9E6F-B7B8-30B43AB78A13}"/>
                      </a:ext>
                    </a:extLst>
                  </p:cNvPr>
                  <p:cNvSpPr>
                    <a:spLocks noChangeAspect="1" noChangeArrowheads="1"/>
                  </p:cNvSpPr>
                  <p:nvPr/>
                </p:nvSpPr>
                <p:spPr bwMode="auto">
                  <a:xfrm>
                    <a:off x="3209"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6" name="Rectangle 1069">
                    <a:extLst>
                      <a:ext uri="{FF2B5EF4-FFF2-40B4-BE49-F238E27FC236}">
                        <a16:creationId xmlns:a16="http://schemas.microsoft.com/office/drawing/2014/main" id="{49AD7E41-6F83-0510-2331-C718B4D9ABE4}"/>
                      </a:ext>
                    </a:extLst>
                  </p:cNvPr>
                  <p:cNvSpPr>
                    <a:spLocks noChangeAspect="1" noChangeArrowheads="1"/>
                  </p:cNvSpPr>
                  <p:nvPr/>
                </p:nvSpPr>
                <p:spPr bwMode="auto">
                  <a:xfrm>
                    <a:off x="3209"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7" name="Rectangle 1070">
                    <a:extLst>
                      <a:ext uri="{FF2B5EF4-FFF2-40B4-BE49-F238E27FC236}">
                        <a16:creationId xmlns:a16="http://schemas.microsoft.com/office/drawing/2014/main" id="{F24B503F-864B-9E4B-DE29-BE67B8D333EA}"/>
                      </a:ext>
                    </a:extLst>
                  </p:cNvPr>
                  <p:cNvSpPr>
                    <a:spLocks noChangeAspect="1" noChangeArrowheads="1"/>
                  </p:cNvSpPr>
                  <p:nvPr/>
                </p:nvSpPr>
                <p:spPr bwMode="auto">
                  <a:xfrm>
                    <a:off x="3209"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8" name="Rectangle 1071">
                    <a:extLst>
                      <a:ext uri="{FF2B5EF4-FFF2-40B4-BE49-F238E27FC236}">
                        <a16:creationId xmlns:a16="http://schemas.microsoft.com/office/drawing/2014/main" id="{245C969C-1BC5-0C2F-1308-218840C03E22}"/>
                      </a:ext>
                    </a:extLst>
                  </p:cNvPr>
                  <p:cNvSpPr>
                    <a:spLocks noChangeAspect="1" noChangeArrowheads="1"/>
                  </p:cNvSpPr>
                  <p:nvPr/>
                </p:nvSpPr>
                <p:spPr bwMode="auto">
                  <a:xfrm>
                    <a:off x="3209"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9" name="Rectangle 1072">
                    <a:extLst>
                      <a:ext uri="{FF2B5EF4-FFF2-40B4-BE49-F238E27FC236}">
                        <a16:creationId xmlns:a16="http://schemas.microsoft.com/office/drawing/2014/main" id="{4E40F171-885E-1146-E883-D71CD8D77A44}"/>
                      </a:ext>
                    </a:extLst>
                  </p:cNvPr>
                  <p:cNvSpPr>
                    <a:spLocks noChangeAspect="1" noChangeArrowheads="1"/>
                  </p:cNvSpPr>
                  <p:nvPr/>
                </p:nvSpPr>
                <p:spPr bwMode="auto">
                  <a:xfrm>
                    <a:off x="3209"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0" name="Rectangle 1073">
                    <a:extLst>
                      <a:ext uri="{FF2B5EF4-FFF2-40B4-BE49-F238E27FC236}">
                        <a16:creationId xmlns:a16="http://schemas.microsoft.com/office/drawing/2014/main" id="{00A31486-91AB-B481-4DBE-3949D424AEC8}"/>
                      </a:ext>
                    </a:extLst>
                  </p:cNvPr>
                  <p:cNvSpPr>
                    <a:spLocks noChangeAspect="1" noChangeArrowheads="1"/>
                  </p:cNvSpPr>
                  <p:nvPr/>
                </p:nvSpPr>
                <p:spPr bwMode="auto">
                  <a:xfrm>
                    <a:off x="3209"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1" name="Rectangle 1074">
                    <a:extLst>
                      <a:ext uri="{FF2B5EF4-FFF2-40B4-BE49-F238E27FC236}">
                        <a16:creationId xmlns:a16="http://schemas.microsoft.com/office/drawing/2014/main" id="{A412C0E4-DC5E-0C92-C0A7-1519C131D8F8}"/>
                      </a:ext>
                    </a:extLst>
                  </p:cNvPr>
                  <p:cNvSpPr>
                    <a:spLocks noChangeAspect="1" noChangeArrowheads="1"/>
                  </p:cNvSpPr>
                  <p:nvPr/>
                </p:nvSpPr>
                <p:spPr bwMode="auto">
                  <a:xfrm>
                    <a:off x="3209"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2" name="Rectangle 1075">
                    <a:extLst>
                      <a:ext uri="{FF2B5EF4-FFF2-40B4-BE49-F238E27FC236}">
                        <a16:creationId xmlns:a16="http://schemas.microsoft.com/office/drawing/2014/main" id="{8F0B3259-08F9-F951-3FB6-9830DCBD5D48}"/>
                      </a:ext>
                    </a:extLst>
                  </p:cNvPr>
                  <p:cNvSpPr>
                    <a:spLocks noChangeAspect="1" noChangeArrowheads="1"/>
                  </p:cNvSpPr>
                  <p:nvPr/>
                </p:nvSpPr>
                <p:spPr bwMode="auto">
                  <a:xfrm>
                    <a:off x="3209"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3" name="Rectangle 1076">
                    <a:extLst>
                      <a:ext uri="{FF2B5EF4-FFF2-40B4-BE49-F238E27FC236}">
                        <a16:creationId xmlns:a16="http://schemas.microsoft.com/office/drawing/2014/main" id="{13C71DDC-EFA9-F789-B6DD-E1F587554CA9}"/>
                      </a:ext>
                    </a:extLst>
                  </p:cNvPr>
                  <p:cNvSpPr>
                    <a:spLocks noChangeAspect="1" noChangeArrowheads="1"/>
                  </p:cNvSpPr>
                  <p:nvPr/>
                </p:nvSpPr>
                <p:spPr bwMode="auto">
                  <a:xfrm>
                    <a:off x="3209"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4" name="Rectangle 1077">
                    <a:extLst>
                      <a:ext uri="{FF2B5EF4-FFF2-40B4-BE49-F238E27FC236}">
                        <a16:creationId xmlns:a16="http://schemas.microsoft.com/office/drawing/2014/main" id="{9EA43642-8645-B111-AC3C-440831D44615}"/>
                      </a:ext>
                    </a:extLst>
                  </p:cNvPr>
                  <p:cNvSpPr>
                    <a:spLocks noChangeAspect="1" noChangeArrowheads="1"/>
                  </p:cNvSpPr>
                  <p:nvPr/>
                </p:nvSpPr>
                <p:spPr bwMode="auto">
                  <a:xfrm>
                    <a:off x="3209"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5" name="Rectangle 1078">
                    <a:extLst>
                      <a:ext uri="{FF2B5EF4-FFF2-40B4-BE49-F238E27FC236}">
                        <a16:creationId xmlns:a16="http://schemas.microsoft.com/office/drawing/2014/main" id="{986F0AB6-539B-FCF3-80FF-99FA24A6174B}"/>
                      </a:ext>
                    </a:extLst>
                  </p:cNvPr>
                  <p:cNvSpPr>
                    <a:spLocks noChangeAspect="1" noChangeArrowheads="1"/>
                  </p:cNvSpPr>
                  <p:nvPr/>
                </p:nvSpPr>
                <p:spPr bwMode="auto">
                  <a:xfrm>
                    <a:off x="3209"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6" name="Rectangle 1079">
                    <a:extLst>
                      <a:ext uri="{FF2B5EF4-FFF2-40B4-BE49-F238E27FC236}">
                        <a16:creationId xmlns:a16="http://schemas.microsoft.com/office/drawing/2014/main" id="{369A10CA-06B2-3024-1B3D-77E89EDBA7F3}"/>
                      </a:ext>
                    </a:extLst>
                  </p:cNvPr>
                  <p:cNvSpPr>
                    <a:spLocks noChangeAspect="1" noChangeArrowheads="1"/>
                  </p:cNvSpPr>
                  <p:nvPr/>
                </p:nvSpPr>
                <p:spPr bwMode="auto">
                  <a:xfrm>
                    <a:off x="3209"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7" name="Rectangle 1080">
                    <a:extLst>
                      <a:ext uri="{FF2B5EF4-FFF2-40B4-BE49-F238E27FC236}">
                        <a16:creationId xmlns:a16="http://schemas.microsoft.com/office/drawing/2014/main" id="{1AEF5C9E-EDFB-91C8-50A7-7CCDC5B86BC3}"/>
                      </a:ext>
                    </a:extLst>
                  </p:cNvPr>
                  <p:cNvSpPr>
                    <a:spLocks noChangeAspect="1" noChangeArrowheads="1"/>
                  </p:cNvSpPr>
                  <p:nvPr/>
                </p:nvSpPr>
                <p:spPr bwMode="auto">
                  <a:xfrm>
                    <a:off x="3209"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8" name="Rectangle 1081">
                    <a:extLst>
                      <a:ext uri="{FF2B5EF4-FFF2-40B4-BE49-F238E27FC236}">
                        <a16:creationId xmlns:a16="http://schemas.microsoft.com/office/drawing/2014/main" id="{3929E9A6-E523-CD6D-79BE-843AC91853DA}"/>
                      </a:ext>
                    </a:extLst>
                  </p:cNvPr>
                  <p:cNvSpPr>
                    <a:spLocks noChangeAspect="1" noChangeArrowheads="1"/>
                  </p:cNvSpPr>
                  <p:nvPr/>
                </p:nvSpPr>
                <p:spPr bwMode="auto">
                  <a:xfrm>
                    <a:off x="3209"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9" name="Rectangle 1082">
                    <a:extLst>
                      <a:ext uri="{FF2B5EF4-FFF2-40B4-BE49-F238E27FC236}">
                        <a16:creationId xmlns:a16="http://schemas.microsoft.com/office/drawing/2014/main" id="{F3A14CD9-2D52-0712-78DA-F6371E877C9B}"/>
                      </a:ext>
                    </a:extLst>
                  </p:cNvPr>
                  <p:cNvSpPr>
                    <a:spLocks noChangeAspect="1" noChangeArrowheads="1"/>
                  </p:cNvSpPr>
                  <p:nvPr/>
                </p:nvSpPr>
                <p:spPr bwMode="auto">
                  <a:xfrm>
                    <a:off x="3209"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0" name="Rectangle 1083">
                    <a:extLst>
                      <a:ext uri="{FF2B5EF4-FFF2-40B4-BE49-F238E27FC236}">
                        <a16:creationId xmlns:a16="http://schemas.microsoft.com/office/drawing/2014/main" id="{F844EEC0-18F7-BFE3-44A4-897CF92DEE7F}"/>
                      </a:ext>
                    </a:extLst>
                  </p:cNvPr>
                  <p:cNvSpPr>
                    <a:spLocks noChangeAspect="1" noChangeArrowheads="1"/>
                  </p:cNvSpPr>
                  <p:nvPr/>
                </p:nvSpPr>
                <p:spPr bwMode="auto">
                  <a:xfrm>
                    <a:off x="3209"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1" name="Rectangle 1084">
                    <a:extLst>
                      <a:ext uri="{FF2B5EF4-FFF2-40B4-BE49-F238E27FC236}">
                        <a16:creationId xmlns:a16="http://schemas.microsoft.com/office/drawing/2014/main" id="{33AF4028-B76D-0430-9CCC-1385EA1A22B1}"/>
                      </a:ext>
                    </a:extLst>
                  </p:cNvPr>
                  <p:cNvSpPr>
                    <a:spLocks noChangeAspect="1" noChangeArrowheads="1"/>
                  </p:cNvSpPr>
                  <p:nvPr/>
                </p:nvSpPr>
                <p:spPr bwMode="auto">
                  <a:xfrm>
                    <a:off x="3209"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2" name="Rectangle 1085">
                    <a:extLst>
                      <a:ext uri="{FF2B5EF4-FFF2-40B4-BE49-F238E27FC236}">
                        <a16:creationId xmlns:a16="http://schemas.microsoft.com/office/drawing/2014/main" id="{0DB562DE-6544-C3A2-7B25-55E477027E9A}"/>
                      </a:ext>
                    </a:extLst>
                  </p:cNvPr>
                  <p:cNvSpPr>
                    <a:spLocks noChangeAspect="1" noChangeArrowheads="1"/>
                  </p:cNvSpPr>
                  <p:nvPr/>
                </p:nvSpPr>
                <p:spPr bwMode="auto">
                  <a:xfrm>
                    <a:off x="3209"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3" name="Rectangle 1086">
                    <a:extLst>
                      <a:ext uri="{FF2B5EF4-FFF2-40B4-BE49-F238E27FC236}">
                        <a16:creationId xmlns:a16="http://schemas.microsoft.com/office/drawing/2014/main" id="{6C6DC117-8B72-F325-3565-6A799369BAD7}"/>
                      </a:ext>
                    </a:extLst>
                  </p:cNvPr>
                  <p:cNvSpPr>
                    <a:spLocks noChangeAspect="1" noChangeArrowheads="1"/>
                  </p:cNvSpPr>
                  <p:nvPr/>
                </p:nvSpPr>
                <p:spPr bwMode="auto">
                  <a:xfrm>
                    <a:off x="3209"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4" name="Rectangle 1087">
                    <a:extLst>
                      <a:ext uri="{FF2B5EF4-FFF2-40B4-BE49-F238E27FC236}">
                        <a16:creationId xmlns:a16="http://schemas.microsoft.com/office/drawing/2014/main" id="{67B3716B-7F09-91AE-0192-E60855F0D798}"/>
                      </a:ext>
                    </a:extLst>
                  </p:cNvPr>
                  <p:cNvSpPr>
                    <a:spLocks noChangeAspect="1" noChangeArrowheads="1"/>
                  </p:cNvSpPr>
                  <p:nvPr/>
                </p:nvSpPr>
                <p:spPr bwMode="auto">
                  <a:xfrm>
                    <a:off x="3209"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5" name="Rectangle 1088">
                    <a:extLst>
                      <a:ext uri="{FF2B5EF4-FFF2-40B4-BE49-F238E27FC236}">
                        <a16:creationId xmlns:a16="http://schemas.microsoft.com/office/drawing/2014/main" id="{1D8C857B-9142-E908-F607-AD6AE06C2D05}"/>
                      </a:ext>
                    </a:extLst>
                  </p:cNvPr>
                  <p:cNvSpPr>
                    <a:spLocks noChangeAspect="1" noChangeArrowheads="1"/>
                  </p:cNvSpPr>
                  <p:nvPr/>
                </p:nvSpPr>
                <p:spPr bwMode="auto">
                  <a:xfrm>
                    <a:off x="3209"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6" name="Rectangle 1089">
                    <a:extLst>
                      <a:ext uri="{FF2B5EF4-FFF2-40B4-BE49-F238E27FC236}">
                        <a16:creationId xmlns:a16="http://schemas.microsoft.com/office/drawing/2014/main" id="{8CC1A97D-D75C-FC6D-9D7A-6CEABDB72E11}"/>
                      </a:ext>
                    </a:extLst>
                  </p:cNvPr>
                  <p:cNvSpPr>
                    <a:spLocks noChangeAspect="1" noChangeArrowheads="1"/>
                  </p:cNvSpPr>
                  <p:nvPr/>
                </p:nvSpPr>
                <p:spPr bwMode="auto">
                  <a:xfrm>
                    <a:off x="3209"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7" name="Rectangle 1090">
                    <a:extLst>
                      <a:ext uri="{FF2B5EF4-FFF2-40B4-BE49-F238E27FC236}">
                        <a16:creationId xmlns:a16="http://schemas.microsoft.com/office/drawing/2014/main" id="{DF388425-EAD0-2316-F7B3-112D33DA4377}"/>
                      </a:ext>
                    </a:extLst>
                  </p:cNvPr>
                  <p:cNvSpPr>
                    <a:spLocks noChangeAspect="1" noChangeArrowheads="1"/>
                  </p:cNvSpPr>
                  <p:nvPr/>
                </p:nvSpPr>
                <p:spPr bwMode="auto">
                  <a:xfrm>
                    <a:off x="3209"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8" name="Rectangle 1091">
                    <a:extLst>
                      <a:ext uri="{FF2B5EF4-FFF2-40B4-BE49-F238E27FC236}">
                        <a16:creationId xmlns:a16="http://schemas.microsoft.com/office/drawing/2014/main" id="{986F027A-01A1-D038-5F7B-ED906DC9C1AD}"/>
                      </a:ext>
                    </a:extLst>
                  </p:cNvPr>
                  <p:cNvSpPr>
                    <a:spLocks noChangeAspect="1" noChangeArrowheads="1"/>
                  </p:cNvSpPr>
                  <p:nvPr/>
                </p:nvSpPr>
                <p:spPr bwMode="auto">
                  <a:xfrm>
                    <a:off x="3209"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9" name="Rectangle 1092">
                    <a:extLst>
                      <a:ext uri="{FF2B5EF4-FFF2-40B4-BE49-F238E27FC236}">
                        <a16:creationId xmlns:a16="http://schemas.microsoft.com/office/drawing/2014/main" id="{9515AE50-526E-6486-4A74-C4AA3297D19B}"/>
                      </a:ext>
                    </a:extLst>
                  </p:cNvPr>
                  <p:cNvSpPr>
                    <a:spLocks noChangeAspect="1" noChangeArrowheads="1"/>
                  </p:cNvSpPr>
                  <p:nvPr/>
                </p:nvSpPr>
                <p:spPr bwMode="auto">
                  <a:xfrm>
                    <a:off x="3209"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0" name="Rectangle 1093">
                    <a:extLst>
                      <a:ext uri="{FF2B5EF4-FFF2-40B4-BE49-F238E27FC236}">
                        <a16:creationId xmlns:a16="http://schemas.microsoft.com/office/drawing/2014/main" id="{BB9F184E-8BA2-1FC7-AACA-074367AB65C2}"/>
                      </a:ext>
                    </a:extLst>
                  </p:cNvPr>
                  <p:cNvSpPr>
                    <a:spLocks noChangeAspect="1" noChangeArrowheads="1"/>
                  </p:cNvSpPr>
                  <p:nvPr/>
                </p:nvSpPr>
                <p:spPr bwMode="auto">
                  <a:xfrm>
                    <a:off x="3209"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1" name="Rectangle 1094">
                    <a:extLst>
                      <a:ext uri="{FF2B5EF4-FFF2-40B4-BE49-F238E27FC236}">
                        <a16:creationId xmlns:a16="http://schemas.microsoft.com/office/drawing/2014/main" id="{4D3731FA-514E-498F-84E8-7DCE78F6B3A8}"/>
                      </a:ext>
                    </a:extLst>
                  </p:cNvPr>
                  <p:cNvSpPr>
                    <a:spLocks noChangeAspect="1" noChangeArrowheads="1"/>
                  </p:cNvSpPr>
                  <p:nvPr/>
                </p:nvSpPr>
                <p:spPr bwMode="auto">
                  <a:xfrm>
                    <a:off x="3209"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2" name="Rectangle 1095">
                    <a:extLst>
                      <a:ext uri="{FF2B5EF4-FFF2-40B4-BE49-F238E27FC236}">
                        <a16:creationId xmlns:a16="http://schemas.microsoft.com/office/drawing/2014/main" id="{E20C54E2-43A0-31CD-EC7E-ACE11DB0BDDE}"/>
                      </a:ext>
                    </a:extLst>
                  </p:cNvPr>
                  <p:cNvSpPr>
                    <a:spLocks noChangeAspect="1" noChangeArrowheads="1"/>
                  </p:cNvSpPr>
                  <p:nvPr/>
                </p:nvSpPr>
                <p:spPr bwMode="auto">
                  <a:xfrm>
                    <a:off x="3209"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3" name="Rectangle 1096">
                    <a:extLst>
                      <a:ext uri="{FF2B5EF4-FFF2-40B4-BE49-F238E27FC236}">
                        <a16:creationId xmlns:a16="http://schemas.microsoft.com/office/drawing/2014/main" id="{9FEAD72E-C03C-1006-96E1-CD8BDB78B1A7}"/>
                      </a:ext>
                    </a:extLst>
                  </p:cNvPr>
                  <p:cNvSpPr>
                    <a:spLocks noChangeAspect="1" noChangeArrowheads="1"/>
                  </p:cNvSpPr>
                  <p:nvPr/>
                </p:nvSpPr>
                <p:spPr bwMode="auto">
                  <a:xfrm>
                    <a:off x="3209"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4" name="Rectangle 1097">
                    <a:extLst>
                      <a:ext uri="{FF2B5EF4-FFF2-40B4-BE49-F238E27FC236}">
                        <a16:creationId xmlns:a16="http://schemas.microsoft.com/office/drawing/2014/main" id="{8D790C14-9108-D0B2-6105-E7FC53117E68}"/>
                      </a:ext>
                    </a:extLst>
                  </p:cNvPr>
                  <p:cNvSpPr>
                    <a:spLocks noChangeAspect="1" noChangeArrowheads="1"/>
                  </p:cNvSpPr>
                  <p:nvPr/>
                </p:nvSpPr>
                <p:spPr bwMode="auto">
                  <a:xfrm>
                    <a:off x="3209"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5" name="Rectangle 1098">
                    <a:extLst>
                      <a:ext uri="{FF2B5EF4-FFF2-40B4-BE49-F238E27FC236}">
                        <a16:creationId xmlns:a16="http://schemas.microsoft.com/office/drawing/2014/main" id="{5B4EACC8-76A2-252B-1A00-A2996E84092C}"/>
                      </a:ext>
                    </a:extLst>
                  </p:cNvPr>
                  <p:cNvSpPr>
                    <a:spLocks noChangeAspect="1" noChangeArrowheads="1"/>
                  </p:cNvSpPr>
                  <p:nvPr/>
                </p:nvSpPr>
                <p:spPr bwMode="auto">
                  <a:xfrm>
                    <a:off x="3209"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6" name="Rectangle 1099">
                    <a:extLst>
                      <a:ext uri="{FF2B5EF4-FFF2-40B4-BE49-F238E27FC236}">
                        <a16:creationId xmlns:a16="http://schemas.microsoft.com/office/drawing/2014/main" id="{FE52F007-80D1-F0C8-DEBC-E723DA373F1E}"/>
                      </a:ext>
                    </a:extLst>
                  </p:cNvPr>
                  <p:cNvSpPr>
                    <a:spLocks noChangeAspect="1" noChangeArrowheads="1"/>
                  </p:cNvSpPr>
                  <p:nvPr/>
                </p:nvSpPr>
                <p:spPr bwMode="auto">
                  <a:xfrm>
                    <a:off x="3209"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7" name="Rectangle 1100">
                    <a:extLst>
                      <a:ext uri="{FF2B5EF4-FFF2-40B4-BE49-F238E27FC236}">
                        <a16:creationId xmlns:a16="http://schemas.microsoft.com/office/drawing/2014/main" id="{D8516C08-63E7-C3FB-EDC4-727B4BAF1621}"/>
                      </a:ext>
                    </a:extLst>
                  </p:cNvPr>
                  <p:cNvSpPr>
                    <a:spLocks noChangeAspect="1" noChangeArrowheads="1"/>
                  </p:cNvSpPr>
                  <p:nvPr/>
                </p:nvSpPr>
                <p:spPr bwMode="auto">
                  <a:xfrm>
                    <a:off x="3209"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8" name="Rectangle 1101">
                    <a:extLst>
                      <a:ext uri="{FF2B5EF4-FFF2-40B4-BE49-F238E27FC236}">
                        <a16:creationId xmlns:a16="http://schemas.microsoft.com/office/drawing/2014/main" id="{EEDDE3B2-55B1-9501-878A-EC208249CF1D}"/>
                      </a:ext>
                    </a:extLst>
                  </p:cNvPr>
                  <p:cNvSpPr>
                    <a:spLocks noChangeAspect="1" noChangeArrowheads="1"/>
                  </p:cNvSpPr>
                  <p:nvPr/>
                </p:nvSpPr>
                <p:spPr bwMode="auto">
                  <a:xfrm>
                    <a:off x="3209"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9" name="Rectangle 1102">
                    <a:extLst>
                      <a:ext uri="{FF2B5EF4-FFF2-40B4-BE49-F238E27FC236}">
                        <a16:creationId xmlns:a16="http://schemas.microsoft.com/office/drawing/2014/main" id="{52C22D2B-5DCB-0DAC-E412-5EC3B70DE93D}"/>
                      </a:ext>
                    </a:extLst>
                  </p:cNvPr>
                  <p:cNvSpPr>
                    <a:spLocks noChangeAspect="1" noChangeArrowheads="1"/>
                  </p:cNvSpPr>
                  <p:nvPr/>
                </p:nvSpPr>
                <p:spPr bwMode="auto">
                  <a:xfrm>
                    <a:off x="3209"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0" name="Rectangle 1103">
                    <a:extLst>
                      <a:ext uri="{FF2B5EF4-FFF2-40B4-BE49-F238E27FC236}">
                        <a16:creationId xmlns:a16="http://schemas.microsoft.com/office/drawing/2014/main" id="{6E18DB2E-EE1E-4D2D-6BD5-4D1DA291ECCA}"/>
                      </a:ext>
                    </a:extLst>
                  </p:cNvPr>
                  <p:cNvSpPr>
                    <a:spLocks noChangeAspect="1" noChangeArrowheads="1"/>
                  </p:cNvSpPr>
                  <p:nvPr/>
                </p:nvSpPr>
                <p:spPr bwMode="auto">
                  <a:xfrm>
                    <a:off x="3209"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1" name="Rectangle 1104">
                    <a:extLst>
                      <a:ext uri="{FF2B5EF4-FFF2-40B4-BE49-F238E27FC236}">
                        <a16:creationId xmlns:a16="http://schemas.microsoft.com/office/drawing/2014/main" id="{EFB6011A-1EBF-55A2-6126-446C5ED6199B}"/>
                      </a:ext>
                    </a:extLst>
                  </p:cNvPr>
                  <p:cNvSpPr>
                    <a:spLocks noChangeAspect="1" noChangeArrowheads="1"/>
                  </p:cNvSpPr>
                  <p:nvPr/>
                </p:nvSpPr>
                <p:spPr bwMode="auto">
                  <a:xfrm>
                    <a:off x="3209"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2" name="Rectangle 1105">
                    <a:extLst>
                      <a:ext uri="{FF2B5EF4-FFF2-40B4-BE49-F238E27FC236}">
                        <a16:creationId xmlns:a16="http://schemas.microsoft.com/office/drawing/2014/main" id="{C9684D01-E1E6-BA21-08D7-2EE6EDC9C559}"/>
                      </a:ext>
                    </a:extLst>
                  </p:cNvPr>
                  <p:cNvSpPr>
                    <a:spLocks noChangeAspect="1" noChangeArrowheads="1"/>
                  </p:cNvSpPr>
                  <p:nvPr/>
                </p:nvSpPr>
                <p:spPr bwMode="auto">
                  <a:xfrm>
                    <a:off x="3209"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3" name="Rectangle 1106">
                    <a:extLst>
                      <a:ext uri="{FF2B5EF4-FFF2-40B4-BE49-F238E27FC236}">
                        <a16:creationId xmlns:a16="http://schemas.microsoft.com/office/drawing/2014/main" id="{681BC813-788E-915B-871F-DE13123C7C50}"/>
                      </a:ext>
                    </a:extLst>
                  </p:cNvPr>
                  <p:cNvSpPr>
                    <a:spLocks noChangeAspect="1" noChangeArrowheads="1"/>
                  </p:cNvSpPr>
                  <p:nvPr/>
                </p:nvSpPr>
                <p:spPr bwMode="auto">
                  <a:xfrm>
                    <a:off x="3209"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4" name="Rectangle 1107">
                    <a:extLst>
                      <a:ext uri="{FF2B5EF4-FFF2-40B4-BE49-F238E27FC236}">
                        <a16:creationId xmlns:a16="http://schemas.microsoft.com/office/drawing/2014/main" id="{DB4C1FA0-5BBB-AF4F-0E79-C71414385E6A}"/>
                      </a:ext>
                    </a:extLst>
                  </p:cNvPr>
                  <p:cNvSpPr>
                    <a:spLocks noChangeAspect="1" noChangeArrowheads="1"/>
                  </p:cNvSpPr>
                  <p:nvPr/>
                </p:nvSpPr>
                <p:spPr bwMode="auto">
                  <a:xfrm>
                    <a:off x="3209"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5" name="Rectangle 1108">
                    <a:extLst>
                      <a:ext uri="{FF2B5EF4-FFF2-40B4-BE49-F238E27FC236}">
                        <a16:creationId xmlns:a16="http://schemas.microsoft.com/office/drawing/2014/main" id="{1393E37B-CF81-809C-95F4-02B1A035707E}"/>
                      </a:ext>
                    </a:extLst>
                  </p:cNvPr>
                  <p:cNvSpPr>
                    <a:spLocks noChangeAspect="1" noChangeArrowheads="1"/>
                  </p:cNvSpPr>
                  <p:nvPr/>
                </p:nvSpPr>
                <p:spPr bwMode="auto">
                  <a:xfrm>
                    <a:off x="3209"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6" name="Rectangle 1109">
                    <a:extLst>
                      <a:ext uri="{FF2B5EF4-FFF2-40B4-BE49-F238E27FC236}">
                        <a16:creationId xmlns:a16="http://schemas.microsoft.com/office/drawing/2014/main" id="{9D3A9A4D-D357-882F-15A0-D767D2C41027}"/>
                      </a:ext>
                    </a:extLst>
                  </p:cNvPr>
                  <p:cNvSpPr>
                    <a:spLocks noChangeAspect="1" noChangeArrowheads="1"/>
                  </p:cNvSpPr>
                  <p:nvPr/>
                </p:nvSpPr>
                <p:spPr bwMode="auto">
                  <a:xfrm>
                    <a:off x="3209"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7" name="Rectangle 1110">
                    <a:extLst>
                      <a:ext uri="{FF2B5EF4-FFF2-40B4-BE49-F238E27FC236}">
                        <a16:creationId xmlns:a16="http://schemas.microsoft.com/office/drawing/2014/main" id="{442D96B0-D8CF-056D-7606-31C2C375F5A4}"/>
                      </a:ext>
                    </a:extLst>
                  </p:cNvPr>
                  <p:cNvSpPr>
                    <a:spLocks noChangeAspect="1" noChangeArrowheads="1"/>
                  </p:cNvSpPr>
                  <p:nvPr/>
                </p:nvSpPr>
                <p:spPr bwMode="auto">
                  <a:xfrm>
                    <a:off x="3209"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8" name="Rectangle 1111">
                    <a:extLst>
                      <a:ext uri="{FF2B5EF4-FFF2-40B4-BE49-F238E27FC236}">
                        <a16:creationId xmlns:a16="http://schemas.microsoft.com/office/drawing/2014/main" id="{CE05846F-9958-7577-7B05-81A139CEA8BA}"/>
                      </a:ext>
                    </a:extLst>
                  </p:cNvPr>
                  <p:cNvSpPr>
                    <a:spLocks noChangeAspect="1" noChangeArrowheads="1"/>
                  </p:cNvSpPr>
                  <p:nvPr/>
                </p:nvSpPr>
                <p:spPr bwMode="auto">
                  <a:xfrm>
                    <a:off x="3209"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9" name="Rectangle 1112">
                    <a:extLst>
                      <a:ext uri="{FF2B5EF4-FFF2-40B4-BE49-F238E27FC236}">
                        <a16:creationId xmlns:a16="http://schemas.microsoft.com/office/drawing/2014/main" id="{52B65BE1-5335-A08E-B994-74CB6C9D6BB2}"/>
                      </a:ext>
                    </a:extLst>
                  </p:cNvPr>
                  <p:cNvSpPr>
                    <a:spLocks noChangeAspect="1" noChangeArrowheads="1"/>
                  </p:cNvSpPr>
                  <p:nvPr/>
                </p:nvSpPr>
                <p:spPr bwMode="auto">
                  <a:xfrm>
                    <a:off x="3209"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0" name="Rectangle 1113">
                    <a:extLst>
                      <a:ext uri="{FF2B5EF4-FFF2-40B4-BE49-F238E27FC236}">
                        <a16:creationId xmlns:a16="http://schemas.microsoft.com/office/drawing/2014/main" id="{B2B393B4-D285-8169-654F-DBE7E2B87D94}"/>
                      </a:ext>
                    </a:extLst>
                  </p:cNvPr>
                  <p:cNvSpPr>
                    <a:spLocks noChangeAspect="1" noChangeArrowheads="1"/>
                  </p:cNvSpPr>
                  <p:nvPr/>
                </p:nvSpPr>
                <p:spPr bwMode="auto">
                  <a:xfrm>
                    <a:off x="3209"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1" name="Rectangle 1114">
                    <a:extLst>
                      <a:ext uri="{FF2B5EF4-FFF2-40B4-BE49-F238E27FC236}">
                        <a16:creationId xmlns:a16="http://schemas.microsoft.com/office/drawing/2014/main" id="{3AA88422-E0EC-2B06-82E6-CE371D484558}"/>
                      </a:ext>
                    </a:extLst>
                  </p:cNvPr>
                  <p:cNvSpPr>
                    <a:spLocks noChangeAspect="1" noChangeArrowheads="1"/>
                  </p:cNvSpPr>
                  <p:nvPr/>
                </p:nvSpPr>
                <p:spPr bwMode="auto">
                  <a:xfrm>
                    <a:off x="3209"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2" name="Rectangle 1115">
                    <a:extLst>
                      <a:ext uri="{FF2B5EF4-FFF2-40B4-BE49-F238E27FC236}">
                        <a16:creationId xmlns:a16="http://schemas.microsoft.com/office/drawing/2014/main" id="{D40C741D-EE07-65F1-98E4-7245FCECD378}"/>
                      </a:ext>
                    </a:extLst>
                  </p:cNvPr>
                  <p:cNvSpPr>
                    <a:spLocks noChangeAspect="1" noChangeArrowheads="1"/>
                  </p:cNvSpPr>
                  <p:nvPr/>
                </p:nvSpPr>
                <p:spPr bwMode="auto">
                  <a:xfrm>
                    <a:off x="3209"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3" name="Rectangle 1116">
                    <a:extLst>
                      <a:ext uri="{FF2B5EF4-FFF2-40B4-BE49-F238E27FC236}">
                        <a16:creationId xmlns:a16="http://schemas.microsoft.com/office/drawing/2014/main" id="{04688A53-86CB-7B68-B50C-63E3676C3107}"/>
                      </a:ext>
                    </a:extLst>
                  </p:cNvPr>
                  <p:cNvSpPr>
                    <a:spLocks noChangeAspect="1" noChangeArrowheads="1"/>
                  </p:cNvSpPr>
                  <p:nvPr/>
                </p:nvSpPr>
                <p:spPr bwMode="auto">
                  <a:xfrm>
                    <a:off x="3209"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4" name="Rectangle 1117">
                    <a:extLst>
                      <a:ext uri="{FF2B5EF4-FFF2-40B4-BE49-F238E27FC236}">
                        <a16:creationId xmlns:a16="http://schemas.microsoft.com/office/drawing/2014/main" id="{4DD3ED0D-8ABA-F5B1-0CFA-CF97A508F2B0}"/>
                      </a:ext>
                    </a:extLst>
                  </p:cNvPr>
                  <p:cNvSpPr>
                    <a:spLocks noChangeAspect="1" noChangeArrowheads="1"/>
                  </p:cNvSpPr>
                  <p:nvPr/>
                </p:nvSpPr>
                <p:spPr bwMode="auto">
                  <a:xfrm>
                    <a:off x="3209"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5" name="Rectangle 1118">
                    <a:extLst>
                      <a:ext uri="{FF2B5EF4-FFF2-40B4-BE49-F238E27FC236}">
                        <a16:creationId xmlns:a16="http://schemas.microsoft.com/office/drawing/2014/main" id="{74FA432B-7FC1-6346-6352-1CF796713D6F}"/>
                      </a:ext>
                    </a:extLst>
                  </p:cNvPr>
                  <p:cNvSpPr>
                    <a:spLocks noChangeAspect="1" noChangeArrowheads="1"/>
                  </p:cNvSpPr>
                  <p:nvPr/>
                </p:nvSpPr>
                <p:spPr bwMode="auto">
                  <a:xfrm>
                    <a:off x="3209"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6" name="Rectangle 1119">
                    <a:extLst>
                      <a:ext uri="{FF2B5EF4-FFF2-40B4-BE49-F238E27FC236}">
                        <a16:creationId xmlns:a16="http://schemas.microsoft.com/office/drawing/2014/main" id="{546C9E2D-00D5-2176-406C-573262B1958C}"/>
                      </a:ext>
                    </a:extLst>
                  </p:cNvPr>
                  <p:cNvSpPr>
                    <a:spLocks noChangeAspect="1" noChangeArrowheads="1"/>
                  </p:cNvSpPr>
                  <p:nvPr/>
                </p:nvSpPr>
                <p:spPr bwMode="auto">
                  <a:xfrm>
                    <a:off x="3209"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7" name="Rectangle 1120">
                    <a:extLst>
                      <a:ext uri="{FF2B5EF4-FFF2-40B4-BE49-F238E27FC236}">
                        <a16:creationId xmlns:a16="http://schemas.microsoft.com/office/drawing/2014/main" id="{8C76B454-E221-5F50-3307-B1EA08A7D97B}"/>
                      </a:ext>
                    </a:extLst>
                  </p:cNvPr>
                  <p:cNvSpPr>
                    <a:spLocks noChangeAspect="1" noChangeArrowheads="1"/>
                  </p:cNvSpPr>
                  <p:nvPr/>
                </p:nvSpPr>
                <p:spPr bwMode="auto">
                  <a:xfrm>
                    <a:off x="3209"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8" name="Rectangle 1121">
                    <a:extLst>
                      <a:ext uri="{FF2B5EF4-FFF2-40B4-BE49-F238E27FC236}">
                        <a16:creationId xmlns:a16="http://schemas.microsoft.com/office/drawing/2014/main" id="{8FB36AD3-DF2C-A7F4-0805-38FF44DCEE52}"/>
                      </a:ext>
                    </a:extLst>
                  </p:cNvPr>
                  <p:cNvSpPr>
                    <a:spLocks noChangeAspect="1" noChangeArrowheads="1"/>
                  </p:cNvSpPr>
                  <p:nvPr/>
                </p:nvSpPr>
                <p:spPr bwMode="auto">
                  <a:xfrm>
                    <a:off x="3209"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9" name="Rectangle 1122">
                    <a:extLst>
                      <a:ext uri="{FF2B5EF4-FFF2-40B4-BE49-F238E27FC236}">
                        <a16:creationId xmlns:a16="http://schemas.microsoft.com/office/drawing/2014/main" id="{B58FBA15-ECE0-E1BE-123E-CF6355D6A8E6}"/>
                      </a:ext>
                    </a:extLst>
                  </p:cNvPr>
                  <p:cNvSpPr>
                    <a:spLocks noChangeAspect="1" noChangeArrowheads="1"/>
                  </p:cNvSpPr>
                  <p:nvPr/>
                </p:nvSpPr>
                <p:spPr bwMode="auto">
                  <a:xfrm>
                    <a:off x="3209"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0" name="Rectangle 1123">
                    <a:extLst>
                      <a:ext uri="{FF2B5EF4-FFF2-40B4-BE49-F238E27FC236}">
                        <a16:creationId xmlns:a16="http://schemas.microsoft.com/office/drawing/2014/main" id="{EA8C3238-06DE-87F9-4AEE-0EF9B160C017}"/>
                      </a:ext>
                    </a:extLst>
                  </p:cNvPr>
                  <p:cNvSpPr>
                    <a:spLocks noChangeAspect="1" noChangeArrowheads="1"/>
                  </p:cNvSpPr>
                  <p:nvPr/>
                </p:nvSpPr>
                <p:spPr bwMode="auto">
                  <a:xfrm>
                    <a:off x="3209"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1" name="Rectangle 1124">
                    <a:extLst>
                      <a:ext uri="{FF2B5EF4-FFF2-40B4-BE49-F238E27FC236}">
                        <a16:creationId xmlns:a16="http://schemas.microsoft.com/office/drawing/2014/main" id="{5241DF4C-23B0-A030-BEE5-95A15A442772}"/>
                      </a:ext>
                    </a:extLst>
                  </p:cNvPr>
                  <p:cNvSpPr>
                    <a:spLocks noChangeAspect="1" noChangeArrowheads="1"/>
                  </p:cNvSpPr>
                  <p:nvPr/>
                </p:nvSpPr>
                <p:spPr bwMode="auto">
                  <a:xfrm>
                    <a:off x="3209"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2" name="Rectangle 1125">
                    <a:extLst>
                      <a:ext uri="{FF2B5EF4-FFF2-40B4-BE49-F238E27FC236}">
                        <a16:creationId xmlns:a16="http://schemas.microsoft.com/office/drawing/2014/main" id="{9065D930-E5B9-0A4D-646A-3010508DD4F0}"/>
                      </a:ext>
                    </a:extLst>
                  </p:cNvPr>
                  <p:cNvSpPr>
                    <a:spLocks noChangeAspect="1" noChangeArrowheads="1"/>
                  </p:cNvSpPr>
                  <p:nvPr/>
                </p:nvSpPr>
                <p:spPr bwMode="auto">
                  <a:xfrm>
                    <a:off x="3209"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3" name="Rectangle 1126">
                    <a:extLst>
                      <a:ext uri="{FF2B5EF4-FFF2-40B4-BE49-F238E27FC236}">
                        <a16:creationId xmlns:a16="http://schemas.microsoft.com/office/drawing/2014/main" id="{F9865ABB-DD5C-12EC-9D14-A308ABDF85F3}"/>
                      </a:ext>
                    </a:extLst>
                  </p:cNvPr>
                  <p:cNvSpPr>
                    <a:spLocks noChangeAspect="1" noChangeArrowheads="1"/>
                  </p:cNvSpPr>
                  <p:nvPr/>
                </p:nvSpPr>
                <p:spPr bwMode="auto">
                  <a:xfrm>
                    <a:off x="3209"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4" name="Rectangle 1127">
                    <a:extLst>
                      <a:ext uri="{FF2B5EF4-FFF2-40B4-BE49-F238E27FC236}">
                        <a16:creationId xmlns:a16="http://schemas.microsoft.com/office/drawing/2014/main" id="{89B39E36-7E40-0778-A57D-4F9413C36AD6}"/>
                      </a:ext>
                    </a:extLst>
                  </p:cNvPr>
                  <p:cNvSpPr>
                    <a:spLocks noChangeAspect="1" noChangeArrowheads="1"/>
                  </p:cNvSpPr>
                  <p:nvPr/>
                </p:nvSpPr>
                <p:spPr bwMode="auto">
                  <a:xfrm>
                    <a:off x="3209"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5" name="Rectangle 1128">
                    <a:extLst>
                      <a:ext uri="{FF2B5EF4-FFF2-40B4-BE49-F238E27FC236}">
                        <a16:creationId xmlns:a16="http://schemas.microsoft.com/office/drawing/2014/main" id="{915F51CE-64F5-7330-2131-91DB5062F957}"/>
                      </a:ext>
                    </a:extLst>
                  </p:cNvPr>
                  <p:cNvSpPr>
                    <a:spLocks noChangeAspect="1" noChangeArrowheads="1"/>
                  </p:cNvSpPr>
                  <p:nvPr/>
                </p:nvSpPr>
                <p:spPr bwMode="auto">
                  <a:xfrm>
                    <a:off x="3209"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6" name="Rectangle 1129">
                    <a:extLst>
                      <a:ext uri="{FF2B5EF4-FFF2-40B4-BE49-F238E27FC236}">
                        <a16:creationId xmlns:a16="http://schemas.microsoft.com/office/drawing/2014/main" id="{879A9835-485D-C30C-AB5B-505CE570E046}"/>
                      </a:ext>
                    </a:extLst>
                  </p:cNvPr>
                  <p:cNvSpPr>
                    <a:spLocks noChangeAspect="1" noChangeArrowheads="1"/>
                  </p:cNvSpPr>
                  <p:nvPr/>
                </p:nvSpPr>
                <p:spPr bwMode="auto">
                  <a:xfrm>
                    <a:off x="3209"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7" name="Rectangle 1130">
                    <a:extLst>
                      <a:ext uri="{FF2B5EF4-FFF2-40B4-BE49-F238E27FC236}">
                        <a16:creationId xmlns:a16="http://schemas.microsoft.com/office/drawing/2014/main" id="{8212E456-90B4-CFBE-40D6-821429DDB678}"/>
                      </a:ext>
                    </a:extLst>
                  </p:cNvPr>
                  <p:cNvSpPr>
                    <a:spLocks noChangeAspect="1" noChangeArrowheads="1"/>
                  </p:cNvSpPr>
                  <p:nvPr/>
                </p:nvSpPr>
                <p:spPr bwMode="auto">
                  <a:xfrm>
                    <a:off x="3209"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8" name="Rectangle 1131">
                    <a:extLst>
                      <a:ext uri="{FF2B5EF4-FFF2-40B4-BE49-F238E27FC236}">
                        <a16:creationId xmlns:a16="http://schemas.microsoft.com/office/drawing/2014/main" id="{4B571B88-F867-5D84-253E-240EA8EC1E73}"/>
                      </a:ext>
                    </a:extLst>
                  </p:cNvPr>
                  <p:cNvSpPr>
                    <a:spLocks noChangeAspect="1" noChangeArrowheads="1"/>
                  </p:cNvSpPr>
                  <p:nvPr/>
                </p:nvSpPr>
                <p:spPr bwMode="auto">
                  <a:xfrm>
                    <a:off x="3209"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9" name="Rectangle 1132">
                    <a:extLst>
                      <a:ext uri="{FF2B5EF4-FFF2-40B4-BE49-F238E27FC236}">
                        <a16:creationId xmlns:a16="http://schemas.microsoft.com/office/drawing/2014/main" id="{723930F3-4D9F-DDF8-7939-933ED267951D}"/>
                      </a:ext>
                    </a:extLst>
                  </p:cNvPr>
                  <p:cNvSpPr>
                    <a:spLocks noChangeAspect="1" noChangeArrowheads="1"/>
                  </p:cNvSpPr>
                  <p:nvPr/>
                </p:nvSpPr>
                <p:spPr bwMode="auto">
                  <a:xfrm>
                    <a:off x="3209"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0" name="Rectangle 1133">
                    <a:extLst>
                      <a:ext uri="{FF2B5EF4-FFF2-40B4-BE49-F238E27FC236}">
                        <a16:creationId xmlns:a16="http://schemas.microsoft.com/office/drawing/2014/main" id="{E1397444-422F-A76B-687B-6587D81887CC}"/>
                      </a:ext>
                    </a:extLst>
                  </p:cNvPr>
                  <p:cNvSpPr>
                    <a:spLocks noChangeAspect="1" noChangeArrowheads="1"/>
                  </p:cNvSpPr>
                  <p:nvPr/>
                </p:nvSpPr>
                <p:spPr bwMode="auto">
                  <a:xfrm>
                    <a:off x="3209"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1" name="Rectangle 1134">
                    <a:extLst>
                      <a:ext uri="{FF2B5EF4-FFF2-40B4-BE49-F238E27FC236}">
                        <a16:creationId xmlns:a16="http://schemas.microsoft.com/office/drawing/2014/main" id="{E77B9878-A30D-B6B0-7B0A-94ACE67DEA30}"/>
                      </a:ext>
                    </a:extLst>
                  </p:cNvPr>
                  <p:cNvSpPr>
                    <a:spLocks noChangeAspect="1" noChangeArrowheads="1"/>
                  </p:cNvSpPr>
                  <p:nvPr/>
                </p:nvSpPr>
                <p:spPr bwMode="auto">
                  <a:xfrm>
                    <a:off x="3209"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2" name="Rectangle 1135">
                    <a:extLst>
                      <a:ext uri="{FF2B5EF4-FFF2-40B4-BE49-F238E27FC236}">
                        <a16:creationId xmlns:a16="http://schemas.microsoft.com/office/drawing/2014/main" id="{BD2E413B-CF29-057C-8D44-385E462C0F25}"/>
                      </a:ext>
                    </a:extLst>
                  </p:cNvPr>
                  <p:cNvSpPr>
                    <a:spLocks noChangeAspect="1" noChangeArrowheads="1"/>
                  </p:cNvSpPr>
                  <p:nvPr/>
                </p:nvSpPr>
                <p:spPr bwMode="auto">
                  <a:xfrm>
                    <a:off x="3209"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3" name="Rectangle 1136">
                    <a:extLst>
                      <a:ext uri="{FF2B5EF4-FFF2-40B4-BE49-F238E27FC236}">
                        <a16:creationId xmlns:a16="http://schemas.microsoft.com/office/drawing/2014/main" id="{74D43783-804F-EDD9-21D1-22DDB09A9728}"/>
                      </a:ext>
                    </a:extLst>
                  </p:cNvPr>
                  <p:cNvSpPr>
                    <a:spLocks noChangeAspect="1" noChangeArrowheads="1"/>
                  </p:cNvSpPr>
                  <p:nvPr/>
                </p:nvSpPr>
                <p:spPr bwMode="auto">
                  <a:xfrm>
                    <a:off x="3209"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4" name="Rectangle 1137">
                    <a:extLst>
                      <a:ext uri="{FF2B5EF4-FFF2-40B4-BE49-F238E27FC236}">
                        <a16:creationId xmlns:a16="http://schemas.microsoft.com/office/drawing/2014/main" id="{AADECDB8-C536-766F-109E-455407095705}"/>
                      </a:ext>
                    </a:extLst>
                  </p:cNvPr>
                  <p:cNvSpPr>
                    <a:spLocks noChangeAspect="1" noChangeArrowheads="1"/>
                  </p:cNvSpPr>
                  <p:nvPr/>
                </p:nvSpPr>
                <p:spPr bwMode="auto">
                  <a:xfrm>
                    <a:off x="3209"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5" name="Rectangle 1138">
                    <a:extLst>
                      <a:ext uri="{FF2B5EF4-FFF2-40B4-BE49-F238E27FC236}">
                        <a16:creationId xmlns:a16="http://schemas.microsoft.com/office/drawing/2014/main" id="{3AE54DC4-4F0A-EB5B-BE72-43898998C5CC}"/>
                      </a:ext>
                    </a:extLst>
                  </p:cNvPr>
                  <p:cNvSpPr>
                    <a:spLocks noChangeAspect="1" noChangeArrowheads="1"/>
                  </p:cNvSpPr>
                  <p:nvPr/>
                </p:nvSpPr>
                <p:spPr bwMode="auto">
                  <a:xfrm>
                    <a:off x="3209"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6" name="Rectangle 1139">
                    <a:extLst>
                      <a:ext uri="{FF2B5EF4-FFF2-40B4-BE49-F238E27FC236}">
                        <a16:creationId xmlns:a16="http://schemas.microsoft.com/office/drawing/2014/main" id="{936DE9EF-2E4F-FFFD-1B7B-408A1B969169}"/>
                      </a:ext>
                    </a:extLst>
                  </p:cNvPr>
                  <p:cNvSpPr>
                    <a:spLocks noChangeAspect="1" noChangeArrowheads="1"/>
                  </p:cNvSpPr>
                  <p:nvPr/>
                </p:nvSpPr>
                <p:spPr bwMode="auto">
                  <a:xfrm>
                    <a:off x="3209"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7" name="Rectangle 1140">
                    <a:extLst>
                      <a:ext uri="{FF2B5EF4-FFF2-40B4-BE49-F238E27FC236}">
                        <a16:creationId xmlns:a16="http://schemas.microsoft.com/office/drawing/2014/main" id="{BDA83E17-9ACE-5B4E-2808-5F7001D7C4A9}"/>
                      </a:ext>
                    </a:extLst>
                  </p:cNvPr>
                  <p:cNvSpPr>
                    <a:spLocks noChangeAspect="1" noChangeArrowheads="1"/>
                  </p:cNvSpPr>
                  <p:nvPr/>
                </p:nvSpPr>
                <p:spPr bwMode="auto">
                  <a:xfrm>
                    <a:off x="3209"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8" name="Rectangle 1141">
                    <a:extLst>
                      <a:ext uri="{FF2B5EF4-FFF2-40B4-BE49-F238E27FC236}">
                        <a16:creationId xmlns:a16="http://schemas.microsoft.com/office/drawing/2014/main" id="{022272D2-0365-52D4-5E1B-22AD1E94CD94}"/>
                      </a:ext>
                    </a:extLst>
                  </p:cNvPr>
                  <p:cNvSpPr>
                    <a:spLocks noChangeAspect="1" noChangeArrowheads="1"/>
                  </p:cNvSpPr>
                  <p:nvPr/>
                </p:nvSpPr>
                <p:spPr bwMode="auto">
                  <a:xfrm>
                    <a:off x="3209"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9" name="Rectangle 1142">
                    <a:extLst>
                      <a:ext uri="{FF2B5EF4-FFF2-40B4-BE49-F238E27FC236}">
                        <a16:creationId xmlns:a16="http://schemas.microsoft.com/office/drawing/2014/main" id="{9EEB0AE1-C2A0-6B30-0639-E44144E9E543}"/>
                      </a:ext>
                    </a:extLst>
                  </p:cNvPr>
                  <p:cNvSpPr>
                    <a:spLocks noChangeAspect="1" noChangeArrowheads="1"/>
                  </p:cNvSpPr>
                  <p:nvPr/>
                </p:nvSpPr>
                <p:spPr bwMode="auto">
                  <a:xfrm>
                    <a:off x="3209"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0" name="Rectangle 1143">
                    <a:extLst>
                      <a:ext uri="{FF2B5EF4-FFF2-40B4-BE49-F238E27FC236}">
                        <a16:creationId xmlns:a16="http://schemas.microsoft.com/office/drawing/2014/main" id="{248A8F45-6831-67EA-A602-EBEDB940EEBD}"/>
                      </a:ext>
                    </a:extLst>
                  </p:cNvPr>
                  <p:cNvSpPr>
                    <a:spLocks noChangeAspect="1" noChangeArrowheads="1"/>
                  </p:cNvSpPr>
                  <p:nvPr/>
                </p:nvSpPr>
                <p:spPr bwMode="auto">
                  <a:xfrm>
                    <a:off x="3209"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1" name="Rectangle 1144">
                    <a:extLst>
                      <a:ext uri="{FF2B5EF4-FFF2-40B4-BE49-F238E27FC236}">
                        <a16:creationId xmlns:a16="http://schemas.microsoft.com/office/drawing/2014/main" id="{13061269-F754-FEB9-0DD8-80EA5ED90255}"/>
                      </a:ext>
                    </a:extLst>
                  </p:cNvPr>
                  <p:cNvSpPr>
                    <a:spLocks noChangeAspect="1" noChangeArrowheads="1"/>
                  </p:cNvSpPr>
                  <p:nvPr/>
                </p:nvSpPr>
                <p:spPr bwMode="auto">
                  <a:xfrm>
                    <a:off x="3209"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2" name="Rectangle 1145">
                    <a:extLst>
                      <a:ext uri="{FF2B5EF4-FFF2-40B4-BE49-F238E27FC236}">
                        <a16:creationId xmlns:a16="http://schemas.microsoft.com/office/drawing/2014/main" id="{3D9DC45B-1CD1-2F13-D68E-D25952BD12F2}"/>
                      </a:ext>
                    </a:extLst>
                  </p:cNvPr>
                  <p:cNvSpPr>
                    <a:spLocks noChangeAspect="1" noChangeArrowheads="1"/>
                  </p:cNvSpPr>
                  <p:nvPr/>
                </p:nvSpPr>
                <p:spPr bwMode="auto">
                  <a:xfrm>
                    <a:off x="3209"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3" name="Rectangle 1146">
                    <a:extLst>
                      <a:ext uri="{FF2B5EF4-FFF2-40B4-BE49-F238E27FC236}">
                        <a16:creationId xmlns:a16="http://schemas.microsoft.com/office/drawing/2014/main" id="{5FC1E5B1-80CF-B33E-1C33-AA46954BBEAA}"/>
                      </a:ext>
                    </a:extLst>
                  </p:cNvPr>
                  <p:cNvSpPr>
                    <a:spLocks noChangeAspect="1" noChangeArrowheads="1"/>
                  </p:cNvSpPr>
                  <p:nvPr/>
                </p:nvSpPr>
                <p:spPr bwMode="auto">
                  <a:xfrm>
                    <a:off x="3209"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4" name="Rectangle 1147">
                    <a:extLst>
                      <a:ext uri="{FF2B5EF4-FFF2-40B4-BE49-F238E27FC236}">
                        <a16:creationId xmlns:a16="http://schemas.microsoft.com/office/drawing/2014/main" id="{4D5768E6-7245-BD86-2B4E-76A725972A26}"/>
                      </a:ext>
                    </a:extLst>
                  </p:cNvPr>
                  <p:cNvSpPr>
                    <a:spLocks noChangeAspect="1" noChangeArrowheads="1"/>
                  </p:cNvSpPr>
                  <p:nvPr/>
                </p:nvSpPr>
                <p:spPr bwMode="auto">
                  <a:xfrm>
                    <a:off x="3209"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5" name="Rectangle 1148">
                    <a:extLst>
                      <a:ext uri="{FF2B5EF4-FFF2-40B4-BE49-F238E27FC236}">
                        <a16:creationId xmlns:a16="http://schemas.microsoft.com/office/drawing/2014/main" id="{287F435A-517D-70FA-B2E8-27D41520D49D}"/>
                      </a:ext>
                    </a:extLst>
                  </p:cNvPr>
                  <p:cNvSpPr>
                    <a:spLocks noChangeAspect="1" noChangeArrowheads="1"/>
                  </p:cNvSpPr>
                  <p:nvPr/>
                </p:nvSpPr>
                <p:spPr bwMode="auto">
                  <a:xfrm>
                    <a:off x="3209"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6" name="Rectangle 1149">
                    <a:extLst>
                      <a:ext uri="{FF2B5EF4-FFF2-40B4-BE49-F238E27FC236}">
                        <a16:creationId xmlns:a16="http://schemas.microsoft.com/office/drawing/2014/main" id="{09E385DB-882A-C139-6A4B-715AC41DDC48}"/>
                      </a:ext>
                    </a:extLst>
                  </p:cNvPr>
                  <p:cNvSpPr>
                    <a:spLocks noChangeAspect="1" noChangeArrowheads="1"/>
                  </p:cNvSpPr>
                  <p:nvPr/>
                </p:nvSpPr>
                <p:spPr bwMode="auto">
                  <a:xfrm>
                    <a:off x="3209"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7" name="Rectangle 1150">
                    <a:extLst>
                      <a:ext uri="{FF2B5EF4-FFF2-40B4-BE49-F238E27FC236}">
                        <a16:creationId xmlns:a16="http://schemas.microsoft.com/office/drawing/2014/main" id="{77AFBA3C-AF2D-F7DB-2D56-204FB9A177E1}"/>
                      </a:ext>
                    </a:extLst>
                  </p:cNvPr>
                  <p:cNvSpPr>
                    <a:spLocks noChangeAspect="1" noChangeArrowheads="1"/>
                  </p:cNvSpPr>
                  <p:nvPr/>
                </p:nvSpPr>
                <p:spPr bwMode="auto">
                  <a:xfrm>
                    <a:off x="3209"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8" name="Rectangle 1151">
                    <a:extLst>
                      <a:ext uri="{FF2B5EF4-FFF2-40B4-BE49-F238E27FC236}">
                        <a16:creationId xmlns:a16="http://schemas.microsoft.com/office/drawing/2014/main" id="{F57B1D7C-5272-CFEF-4001-F5B306778A9D}"/>
                      </a:ext>
                    </a:extLst>
                  </p:cNvPr>
                  <p:cNvSpPr>
                    <a:spLocks noChangeAspect="1" noChangeArrowheads="1"/>
                  </p:cNvSpPr>
                  <p:nvPr/>
                </p:nvSpPr>
                <p:spPr bwMode="auto">
                  <a:xfrm>
                    <a:off x="3209"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9" name="Rectangle 1152">
                    <a:extLst>
                      <a:ext uri="{FF2B5EF4-FFF2-40B4-BE49-F238E27FC236}">
                        <a16:creationId xmlns:a16="http://schemas.microsoft.com/office/drawing/2014/main" id="{D989E131-84AF-729A-99B8-E0676827BCCF}"/>
                      </a:ext>
                    </a:extLst>
                  </p:cNvPr>
                  <p:cNvSpPr>
                    <a:spLocks noChangeAspect="1" noChangeArrowheads="1"/>
                  </p:cNvSpPr>
                  <p:nvPr/>
                </p:nvSpPr>
                <p:spPr bwMode="auto">
                  <a:xfrm>
                    <a:off x="3209"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0" name="Rectangle 1153">
                    <a:extLst>
                      <a:ext uri="{FF2B5EF4-FFF2-40B4-BE49-F238E27FC236}">
                        <a16:creationId xmlns:a16="http://schemas.microsoft.com/office/drawing/2014/main" id="{F5C55733-1AC5-1B03-CB7E-3A6BE4027FD1}"/>
                      </a:ext>
                    </a:extLst>
                  </p:cNvPr>
                  <p:cNvSpPr>
                    <a:spLocks noChangeAspect="1" noChangeArrowheads="1"/>
                  </p:cNvSpPr>
                  <p:nvPr/>
                </p:nvSpPr>
                <p:spPr bwMode="auto">
                  <a:xfrm>
                    <a:off x="3209"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1" name="Rectangle 1154">
                    <a:extLst>
                      <a:ext uri="{FF2B5EF4-FFF2-40B4-BE49-F238E27FC236}">
                        <a16:creationId xmlns:a16="http://schemas.microsoft.com/office/drawing/2014/main" id="{4BC75135-68FF-A299-26A4-390F2577262F}"/>
                      </a:ext>
                    </a:extLst>
                  </p:cNvPr>
                  <p:cNvSpPr>
                    <a:spLocks noChangeAspect="1" noChangeArrowheads="1"/>
                  </p:cNvSpPr>
                  <p:nvPr/>
                </p:nvSpPr>
                <p:spPr bwMode="auto">
                  <a:xfrm>
                    <a:off x="3209"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2" name="Rectangle 1155">
                    <a:extLst>
                      <a:ext uri="{FF2B5EF4-FFF2-40B4-BE49-F238E27FC236}">
                        <a16:creationId xmlns:a16="http://schemas.microsoft.com/office/drawing/2014/main" id="{9A2F7287-845F-C406-081C-DBA077D1F2A1}"/>
                      </a:ext>
                    </a:extLst>
                  </p:cNvPr>
                  <p:cNvSpPr>
                    <a:spLocks noChangeAspect="1" noChangeArrowheads="1"/>
                  </p:cNvSpPr>
                  <p:nvPr/>
                </p:nvSpPr>
                <p:spPr bwMode="auto">
                  <a:xfrm>
                    <a:off x="3209"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3" name="Rectangle 1156">
                    <a:extLst>
                      <a:ext uri="{FF2B5EF4-FFF2-40B4-BE49-F238E27FC236}">
                        <a16:creationId xmlns:a16="http://schemas.microsoft.com/office/drawing/2014/main" id="{D73E4D1E-3F43-C287-4162-A028EFD634E0}"/>
                      </a:ext>
                    </a:extLst>
                  </p:cNvPr>
                  <p:cNvSpPr>
                    <a:spLocks noChangeAspect="1" noChangeArrowheads="1"/>
                  </p:cNvSpPr>
                  <p:nvPr/>
                </p:nvSpPr>
                <p:spPr bwMode="auto">
                  <a:xfrm>
                    <a:off x="3209"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4" name="Rectangle 1157">
                    <a:extLst>
                      <a:ext uri="{FF2B5EF4-FFF2-40B4-BE49-F238E27FC236}">
                        <a16:creationId xmlns:a16="http://schemas.microsoft.com/office/drawing/2014/main" id="{863C60FD-4E11-426F-CB33-37AC336E1978}"/>
                      </a:ext>
                    </a:extLst>
                  </p:cNvPr>
                  <p:cNvSpPr>
                    <a:spLocks noChangeAspect="1" noChangeArrowheads="1"/>
                  </p:cNvSpPr>
                  <p:nvPr/>
                </p:nvSpPr>
                <p:spPr bwMode="auto">
                  <a:xfrm>
                    <a:off x="3209"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5" name="Rectangle 1158">
                    <a:extLst>
                      <a:ext uri="{FF2B5EF4-FFF2-40B4-BE49-F238E27FC236}">
                        <a16:creationId xmlns:a16="http://schemas.microsoft.com/office/drawing/2014/main" id="{38524A29-4663-E251-44FA-B2F72F18914A}"/>
                      </a:ext>
                    </a:extLst>
                  </p:cNvPr>
                  <p:cNvSpPr>
                    <a:spLocks noChangeAspect="1" noChangeArrowheads="1"/>
                  </p:cNvSpPr>
                  <p:nvPr/>
                </p:nvSpPr>
                <p:spPr bwMode="auto">
                  <a:xfrm>
                    <a:off x="3209"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6" name="Rectangle 1159">
                    <a:extLst>
                      <a:ext uri="{FF2B5EF4-FFF2-40B4-BE49-F238E27FC236}">
                        <a16:creationId xmlns:a16="http://schemas.microsoft.com/office/drawing/2014/main" id="{2FAB5D28-8107-2A41-322A-AFDD19E33A7A}"/>
                      </a:ext>
                    </a:extLst>
                  </p:cNvPr>
                  <p:cNvSpPr>
                    <a:spLocks noChangeAspect="1" noChangeArrowheads="1"/>
                  </p:cNvSpPr>
                  <p:nvPr/>
                </p:nvSpPr>
                <p:spPr bwMode="auto">
                  <a:xfrm>
                    <a:off x="3209"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7" name="Rectangle 1160">
                    <a:extLst>
                      <a:ext uri="{FF2B5EF4-FFF2-40B4-BE49-F238E27FC236}">
                        <a16:creationId xmlns:a16="http://schemas.microsoft.com/office/drawing/2014/main" id="{414D912D-05D7-936F-BAEB-F95965A711E0}"/>
                      </a:ext>
                    </a:extLst>
                  </p:cNvPr>
                  <p:cNvSpPr>
                    <a:spLocks noChangeAspect="1" noChangeArrowheads="1"/>
                  </p:cNvSpPr>
                  <p:nvPr/>
                </p:nvSpPr>
                <p:spPr bwMode="auto">
                  <a:xfrm>
                    <a:off x="3209"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8" name="Rectangle 1161">
                    <a:extLst>
                      <a:ext uri="{FF2B5EF4-FFF2-40B4-BE49-F238E27FC236}">
                        <a16:creationId xmlns:a16="http://schemas.microsoft.com/office/drawing/2014/main" id="{F3F15E30-F7F8-276E-E397-DADECA329E6A}"/>
                      </a:ext>
                    </a:extLst>
                  </p:cNvPr>
                  <p:cNvSpPr>
                    <a:spLocks noChangeAspect="1" noChangeArrowheads="1"/>
                  </p:cNvSpPr>
                  <p:nvPr/>
                </p:nvSpPr>
                <p:spPr bwMode="auto">
                  <a:xfrm>
                    <a:off x="3209"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9" name="Rectangle 1162">
                    <a:extLst>
                      <a:ext uri="{FF2B5EF4-FFF2-40B4-BE49-F238E27FC236}">
                        <a16:creationId xmlns:a16="http://schemas.microsoft.com/office/drawing/2014/main" id="{1537DF19-C432-1B6B-A1C6-6B501774F776}"/>
                      </a:ext>
                    </a:extLst>
                  </p:cNvPr>
                  <p:cNvSpPr>
                    <a:spLocks noChangeAspect="1" noChangeArrowheads="1"/>
                  </p:cNvSpPr>
                  <p:nvPr/>
                </p:nvSpPr>
                <p:spPr bwMode="auto">
                  <a:xfrm>
                    <a:off x="3209"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0" name="Rectangle 1163">
                    <a:extLst>
                      <a:ext uri="{FF2B5EF4-FFF2-40B4-BE49-F238E27FC236}">
                        <a16:creationId xmlns:a16="http://schemas.microsoft.com/office/drawing/2014/main" id="{12FF82E9-9007-97E7-D553-C801BDC79936}"/>
                      </a:ext>
                    </a:extLst>
                  </p:cNvPr>
                  <p:cNvSpPr>
                    <a:spLocks noChangeAspect="1" noChangeArrowheads="1"/>
                  </p:cNvSpPr>
                  <p:nvPr/>
                </p:nvSpPr>
                <p:spPr bwMode="auto">
                  <a:xfrm>
                    <a:off x="3209"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1" name="Rectangle 1164">
                    <a:extLst>
                      <a:ext uri="{FF2B5EF4-FFF2-40B4-BE49-F238E27FC236}">
                        <a16:creationId xmlns:a16="http://schemas.microsoft.com/office/drawing/2014/main" id="{99AB98AA-F47B-D457-DF94-FF9B0845FB29}"/>
                      </a:ext>
                    </a:extLst>
                  </p:cNvPr>
                  <p:cNvSpPr>
                    <a:spLocks noChangeAspect="1" noChangeArrowheads="1"/>
                  </p:cNvSpPr>
                  <p:nvPr/>
                </p:nvSpPr>
                <p:spPr bwMode="auto">
                  <a:xfrm>
                    <a:off x="3209"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2" name="Rectangle 1165">
                    <a:extLst>
                      <a:ext uri="{FF2B5EF4-FFF2-40B4-BE49-F238E27FC236}">
                        <a16:creationId xmlns:a16="http://schemas.microsoft.com/office/drawing/2014/main" id="{0777D2CF-D34E-2E33-B263-70F2B7F33A04}"/>
                      </a:ext>
                    </a:extLst>
                  </p:cNvPr>
                  <p:cNvSpPr>
                    <a:spLocks noChangeAspect="1" noChangeArrowheads="1"/>
                  </p:cNvSpPr>
                  <p:nvPr/>
                </p:nvSpPr>
                <p:spPr bwMode="auto">
                  <a:xfrm>
                    <a:off x="3209"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3" name="Rectangle 1166">
                    <a:extLst>
                      <a:ext uri="{FF2B5EF4-FFF2-40B4-BE49-F238E27FC236}">
                        <a16:creationId xmlns:a16="http://schemas.microsoft.com/office/drawing/2014/main" id="{92C8BC05-908E-E094-0EB3-06A1A7B77305}"/>
                      </a:ext>
                    </a:extLst>
                  </p:cNvPr>
                  <p:cNvSpPr>
                    <a:spLocks noChangeAspect="1" noChangeArrowheads="1"/>
                  </p:cNvSpPr>
                  <p:nvPr/>
                </p:nvSpPr>
                <p:spPr bwMode="auto">
                  <a:xfrm>
                    <a:off x="3209"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4" name="Rectangle 1167">
                    <a:extLst>
                      <a:ext uri="{FF2B5EF4-FFF2-40B4-BE49-F238E27FC236}">
                        <a16:creationId xmlns:a16="http://schemas.microsoft.com/office/drawing/2014/main" id="{86305BE8-0EB7-DA9B-69D5-0FFB331EE18B}"/>
                      </a:ext>
                    </a:extLst>
                  </p:cNvPr>
                  <p:cNvSpPr>
                    <a:spLocks noChangeAspect="1" noChangeArrowheads="1"/>
                  </p:cNvSpPr>
                  <p:nvPr/>
                </p:nvSpPr>
                <p:spPr bwMode="auto">
                  <a:xfrm>
                    <a:off x="3209"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5" name="Rectangle 1168">
                    <a:extLst>
                      <a:ext uri="{FF2B5EF4-FFF2-40B4-BE49-F238E27FC236}">
                        <a16:creationId xmlns:a16="http://schemas.microsoft.com/office/drawing/2014/main" id="{D4D799CF-11DE-11A3-A450-3C08BD111AB6}"/>
                      </a:ext>
                    </a:extLst>
                  </p:cNvPr>
                  <p:cNvSpPr>
                    <a:spLocks noChangeAspect="1" noChangeArrowheads="1"/>
                  </p:cNvSpPr>
                  <p:nvPr/>
                </p:nvSpPr>
                <p:spPr bwMode="auto">
                  <a:xfrm>
                    <a:off x="3209"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6" name="Rectangle 1169">
                    <a:extLst>
                      <a:ext uri="{FF2B5EF4-FFF2-40B4-BE49-F238E27FC236}">
                        <a16:creationId xmlns:a16="http://schemas.microsoft.com/office/drawing/2014/main" id="{565451D7-EBD0-0092-4243-DCF5ABE27613}"/>
                      </a:ext>
                    </a:extLst>
                  </p:cNvPr>
                  <p:cNvSpPr>
                    <a:spLocks noChangeAspect="1" noChangeArrowheads="1"/>
                  </p:cNvSpPr>
                  <p:nvPr/>
                </p:nvSpPr>
                <p:spPr bwMode="auto">
                  <a:xfrm>
                    <a:off x="3209"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7" name="Rectangle 1170">
                    <a:extLst>
                      <a:ext uri="{FF2B5EF4-FFF2-40B4-BE49-F238E27FC236}">
                        <a16:creationId xmlns:a16="http://schemas.microsoft.com/office/drawing/2014/main" id="{681FEC8E-311A-DD0B-5922-2F2052DF49A5}"/>
                      </a:ext>
                    </a:extLst>
                  </p:cNvPr>
                  <p:cNvSpPr>
                    <a:spLocks noChangeAspect="1" noChangeArrowheads="1"/>
                  </p:cNvSpPr>
                  <p:nvPr/>
                </p:nvSpPr>
                <p:spPr bwMode="auto">
                  <a:xfrm>
                    <a:off x="3209"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8" name="Rectangle 1171">
                    <a:extLst>
                      <a:ext uri="{FF2B5EF4-FFF2-40B4-BE49-F238E27FC236}">
                        <a16:creationId xmlns:a16="http://schemas.microsoft.com/office/drawing/2014/main" id="{16AB8EAD-7685-6152-EC11-71377704924A}"/>
                      </a:ext>
                    </a:extLst>
                  </p:cNvPr>
                  <p:cNvSpPr>
                    <a:spLocks noChangeAspect="1" noChangeArrowheads="1"/>
                  </p:cNvSpPr>
                  <p:nvPr/>
                </p:nvSpPr>
                <p:spPr bwMode="auto">
                  <a:xfrm>
                    <a:off x="3209"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9" name="Rectangle 1172">
                    <a:extLst>
                      <a:ext uri="{FF2B5EF4-FFF2-40B4-BE49-F238E27FC236}">
                        <a16:creationId xmlns:a16="http://schemas.microsoft.com/office/drawing/2014/main" id="{CC6FE936-DF6A-88B8-FE6D-AA0B8CA4B02A}"/>
                      </a:ext>
                    </a:extLst>
                  </p:cNvPr>
                  <p:cNvSpPr>
                    <a:spLocks noChangeAspect="1" noChangeArrowheads="1"/>
                  </p:cNvSpPr>
                  <p:nvPr/>
                </p:nvSpPr>
                <p:spPr bwMode="auto">
                  <a:xfrm>
                    <a:off x="3209"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0" name="Rectangle 1173">
                    <a:extLst>
                      <a:ext uri="{FF2B5EF4-FFF2-40B4-BE49-F238E27FC236}">
                        <a16:creationId xmlns:a16="http://schemas.microsoft.com/office/drawing/2014/main" id="{A1833299-F7FD-33F0-3E58-1C7E80BCBFC8}"/>
                      </a:ext>
                    </a:extLst>
                  </p:cNvPr>
                  <p:cNvSpPr>
                    <a:spLocks noChangeAspect="1" noChangeArrowheads="1"/>
                  </p:cNvSpPr>
                  <p:nvPr/>
                </p:nvSpPr>
                <p:spPr bwMode="auto">
                  <a:xfrm>
                    <a:off x="3209"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1" name="Rectangle 1174">
                    <a:extLst>
                      <a:ext uri="{FF2B5EF4-FFF2-40B4-BE49-F238E27FC236}">
                        <a16:creationId xmlns:a16="http://schemas.microsoft.com/office/drawing/2014/main" id="{17D252F0-A6AC-6BAD-BF69-EDD25A7AFC0F}"/>
                      </a:ext>
                    </a:extLst>
                  </p:cNvPr>
                  <p:cNvSpPr>
                    <a:spLocks noChangeAspect="1" noChangeArrowheads="1"/>
                  </p:cNvSpPr>
                  <p:nvPr/>
                </p:nvSpPr>
                <p:spPr bwMode="auto">
                  <a:xfrm>
                    <a:off x="3209"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2" name="Rectangle 1175">
                    <a:extLst>
                      <a:ext uri="{FF2B5EF4-FFF2-40B4-BE49-F238E27FC236}">
                        <a16:creationId xmlns:a16="http://schemas.microsoft.com/office/drawing/2014/main" id="{F7E30F75-6B9C-BC6F-6C55-81876EA7A470}"/>
                      </a:ext>
                    </a:extLst>
                  </p:cNvPr>
                  <p:cNvSpPr>
                    <a:spLocks noChangeAspect="1" noChangeArrowheads="1"/>
                  </p:cNvSpPr>
                  <p:nvPr/>
                </p:nvSpPr>
                <p:spPr bwMode="auto">
                  <a:xfrm>
                    <a:off x="3209"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3" name="Rectangle 1176">
                    <a:extLst>
                      <a:ext uri="{FF2B5EF4-FFF2-40B4-BE49-F238E27FC236}">
                        <a16:creationId xmlns:a16="http://schemas.microsoft.com/office/drawing/2014/main" id="{78043E52-EBFE-7AF6-DC84-DA5BEEBE711E}"/>
                      </a:ext>
                    </a:extLst>
                  </p:cNvPr>
                  <p:cNvSpPr>
                    <a:spLocks noChangeAspect="1" noChangeArrowheads="1"/>
                  </p:cNvSpPr>
                  <p:nvPr/>
                </p:nvSpPr>
                <p:spPr bwMode="auto">
                  <a:xfrm>
                    <a:off x="3209"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4" name="Rectangle 1177">
                    <a:extLst>
                      <a:ext uri="{FF2B5EF4-FFF2-40B4-BE49-F238E27FC236}">
                        <a16:creationId xmlns:a16="http://schemas.microsoft.com/office/drawing/2014/main" id="{DAD2F7AA-DAD4-870E-AFC8-478FFE4208E0}"/>
                      </a:ext>
                    </a:extLst>
                  </p:cNvPr>
                  <p:cNvSpPr>
                    <a:spLocks noChangeAspect="1" noChangeArrowheads="1"/>
                  </p:cNvSpPr>
                  <p:nvPr/>
                </p:nvSpPr>
                <p:spPr bwMode="auto">
                  <a:xfrm>
                    <a:off x="3209"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5" name="Rectangle 1178">
                    <a:extLst>
                      <a:ext uri="{FF2B5EF4-FFF2-40B4-BE49-F238E27FC236}">
                        <a16:creationId xmlns:a16="http://schemas.microsoft.com/office/drawing/2014/main" id="{90AA4C2D-4486-E695-D1E6-1AA5721EC2DA}"/>
                      </a:ext>
                    </a:extLst>
                  </p:cNvPr>
                  <p:cNvSpPr>
                    <a:spLocks noChangeAspect="1" noChangeArrowheads="1"/>
                  </p:cNvSpPr>
                  <p:nvPr/>
                </p:nvSpPr>
                <p:spPr bwMode="auto">
                  <a:xfrm>
                    <a:off x="3209"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6" name="Rectangle 1179">
                    <a:extLst>
                      <a:ext uri="{FF2B5EF4-FFF2-40B4-BE49-F238E27FC236}">
                        <a16:creationId xmlns:a16="http://schemas.microsoft.com/office/drawing/2014/main" id="{17406652-1053-34EF-5228-8072C946D71E}"/>
                      </a:ext>
                    </a:extLst>
                  </p:cNvPr>
                  <p:cNvSpPr>
                    <a:spLocks noChangeAspect="1" noChangeArrowheads="1"/>
                  </p:cNvSpPr>
                  <p:nvPr/>
                </p:nvSpPr>
                <p:spPr bwMode="auto">
                  <a:xfrm>
                    <a:off x="3209"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7" name="Rectangle 1180">
                    <a:extLst>
                      <a:ext uri="{FF2B5EF4-FFF2-40B4-BE49-F238E27FC236}">
                        <a16:creationId xmlns:a16="http://schemas.microsoft.com/office/drawing/2014/main" id="{FCDCABFA-8EC0-37F8-5411-3BEAA8C23127}"/>
                      </a:ext>
                    </a:extLst>
                  </p:cNvPr>
                  <p:cNvSpPr>
                    <a:spLocks noChangeAspect="1" noChangeArrowheads="1"/>
                  </p:cNvSpPr>
                  <p:nvPr/>
                </p:nvSpPr>
                <p:spPr bwMode="auto">
                  <a:xfrm>
                    <a:off x="3209"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8" name="Rectangle 1181">
                    <a:extLst>
                      <a:ext uri="{FF2B5EF4-FFF2-40B4-BE49-F238E27FC236}">
                        <a16:creationId xmlns:a16="http://schemas.microsoft.com/office/drawing/2014/main" id="{0E1D717B-9C86-25CF-35F3-D0739AD9ABB8}"/>
                      </a:ext>
                    </a:extLst>
                  </p:cNvPr>
                  <p:cNvSpPr>
                    <a:spLocks noChangeAspect="1" noChangeArrowheads="1"/>
                  </p:cNvSpPr>
                  <p:nvPr/>
                </p:nvSpPr>
                <p:spPr bwMode="auto">
                  <a:xfrm>
                    <a:off x="3209"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9" name="Rectangle 1182">
                    <a:extLst>
                      <a:ext uri="{FF2B5EF4-FFF2-40B4-BE49-F238E27FC236}">
                        <a16:creationId xmlns:a16="http://schemas.microsoft.com/office/drawing/2014/main" id="{3864B70C-9473-FC63-C082-FD1141E1C8C6}"/>
                      </a:ext>
                    </a:extLst>
                  </p:cNvPr>
                  <p:cNvSpPr>
                    <a:spLocks noChangeAspect="1" noChangeArrowheads="1"/>
                  </p:cNvSpPr>
                  <p:nvPr/>
                </p:nvSpPr>
                <p:spPr bwMode="auto">
                  <a:xfrm>
                    <a:off x="3209"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0" name="Rectangle 1183">
                    <a:extLst>
                      <a:ext uri="{FF2B5EF4-FFF2-40B4-BE49-F238E27FC236}">
                        <a16:creationId xmlns:a16="http://schemas.microsoft.com/office/drawing/2014/main" id="{55965701-968D-BA72-B0FF-02D9DC8193BB}"/>
                      </a:ext>
                    </a:extLst>
                  </p:cNvPr>
                  <p:cNvSpPr>
                    <a:spLocks noChangeAspect="1" noChangeArrowheads="1"/>
                  </p:cNvSpPr>
                  <p:nvPr/>
                </p:nvSpPr>
                <p:spPr bwMode="auto">
                  <a:xfrm>
                    <a:off x="3209"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1" name="Rectangle 1184">
                    <a:extLst>
                      <a:ext uri="{FF2B5EF4-FFF2-40B4-BE49-F238E27FC236}">
                        <a16:creationId xmlns:a16="http://schemas.microsoft.com/office/drawing/2014/main" id="{78059401-CD47-9AD3-33F3-46EBE878DFC4}"/>
                      </a:ext>
                    </a:extLst>
                  </p:cNvPr>
                  <p:cNvSpPr>
                    <a:spLocks noChangeAspect="1" noChangeArrowheads="1"/>
                  </p:cNvSpPr>
                  <p:nvPr/>
                </p:nvSpPr>
                <p:spPr bwMode="auto">
                  <a:xfrm>
                    <a:off x="3209"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2" name="Rectangle 1185">
                    <a:extLst>
                      <a:ext uri="{FF2B5EF4-FFF2-40B4-BE49-F238E27FC236}">
                        <a16:creationId xmlns:a16="http://schemas.microsoft.com/office/drawing/2014/main" id="{C66A9F63-EB7C-AE3F-35AF-D37737EA77CF}"/>
                      </a:ext>
                    </a:extLst>
                  </p:cNvPr>
                  <p:cNvSpPr>
                    <a:spLocks noChangeAspect="1" noChangeArrowheads="1"/>
                  </p:cNvSpPr>
                  <p:nvPr/>
                </p:nvSpPr>
                <p:spPr bwMode="auto">
                  <a:xfrm>
                    <a:off x="3209"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3" name="Rectangle 1186">
                    <a:extLst>
                      <a:ext uri="{FF2B5EF4-FFF2-40B4-BE49-F238E27FC236}">
                        <a16:creationId xmlns:a16="http://schemas.microsoft.com/office/drawing/2014/main" id="{BEB24D64-73CA-4DDF-42EC-1BB2EB7D8AA8}"/>
                      </a:ext>
                    </a:extLst>
                  </p:cNvPr>
                  <p:cNvSpPr>
                    <a:spLocks noChangeAspect="1" noChangeArrowheads="1"/>
                  </p:cNvSpPr>
                  <p:nvPr/>
                </p:nvSpPr>
                <p:spPr bwMode="auto">
                  <a:xfrm>
                    <a:off x="3209"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4" name="Rectangle 1187">
                    <a:extLst>
                      <a:ext uri="{FF2B5EF4-FFF2-40B4-BE49-F238E27FC236}">
                        <a16:creationId xmlns:a16="http://schemas.microsoft.com/office/drawing/2014/main" id="{395FA2A9-E07F-A2C1-5A17-1647640445E8}"/>
                      </a:ext>
                    </a:extLst>
                  </p:cNvPr>
                  <p:cNvSpPr>
                    <a:spLocks noChangeAspect="1" noChangeArrowheads="1"/>
                  </p:cNvSpPr>
                  <p:nvPr/>
                </p:nvSpPr>
                <p:spPr bwMode="auto">
                  <a:xfrm>
                    <a:off x="3209"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5" name="Rectangle 1188">
                    <a:extLst>
                      <a:ext uri="{FF2B5EF4-FFF2-40B4-BE49-F238E27FC236}">
                        <a16:creationId xmlns:a16="http://schemas.microsoft.com/office/drawing/2014/main" id="{F91092B4-5463-D92D-8320-6EF222C56610}"/>
                      </a:ext>
                    </a:extLst>
                  </p:cNvPr>
                  <p:cNvSpPr>
                    <a:spLocks noChangeAspect="1" noChangeArrowheads="1"/>
                  </p:cNvSpPr>
                  <p:nvPr/>
                </p:nvSpPr>
                <p:spPr bwMode="auto">
                  <a:xfrm>
                    <a:off x="3209"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6" name="Rectangle 1189">
                    <a:extLst>
                      <a:ext uri="{FF2B5EF4-FFF2-40B4-BE49-F238E27FC236}">
                        <a16:creationId xmlns:a16="http://schemas.microsoft.com/office/drawing/2014/main" id="{1C0C1E17-9FB3-077C-B476-BA060A2430B7}"/>
                      </a:ext>
                    </a:extLst>
                  </p:cNvPr>
                  <p:cNvSpPr>
                    <a:spLocks noChangeAspect="1" noChangeArrowheads="1"/>
                  </p:cNvSpPr>
                  <p:nvPr/>
                </p:nvSpPr>
                <p:spPr bwMode="auto">
                  <a:xfrm>
                    <a:off x="3209"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7" name="Rectangle 1190">
                    <a:extLst>
                      <a:ext uri="{FF2B5EF4-FFF2-40B4-BE49-F238E27FC236}">
                        <a16:creationId xmlns:a16="http://schemas.microsoft.com/office/drawing/2014/main" id="{458AD8F4-4D8F-094F-47B6-DCF7BDB98E02}"/>
                      </a:ext>
                    </a:extLst>
                  </p:cNvPr>
                  <p:cNvSpPr>
                    <a:spLocks noChangeAspect="1" noChangeArrowheads="1"/>
                  </p:cNvSpPr>
                  <p:nvPr/>
                </p:nvSpPr>
                <p:spPr bwMode="auto">
                  <a:xfrm>
                    <a:off x="3209"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8" name="Rectangle 1191">
                    <a:extLst>
                      <a:ext uri="{FF2B5EF4-FFF2-40B4-BE49-F238E27FC236}">
                        <a16:creationId xmlns:a16="http://schemas.microsoft.com/office/drawing/2014/main" id="{8B73AB1A-3F37-E909-4043-B3266CB68D8A}"/>
                      </a:ext>
                    </a:extLst>
                  </p:cNvPr>
                  <p:cNvSpPr>
                    <a:spLocks noChangeAspect="1" noChangeArrowheads="1"/>
                  </p:cNvSpPr>
                  <p:nvPr/>
                </p:nvSpPr>
                <p:spPr bwMode="auto">
                  <a:xfrm>
                    <a:off x="3209"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9" name="Rectangle 1192">
                    <a:extLst>
                      <a:ext uri="{FF2B5EF4-FFF2-40B4-BE49-F238E27FC236}">
                        <a16:creationId xmlns:a16="http://schemas.microsoft.com/office/drawing/2014/main" id="{E65A4AEC-0B52-778F-328E-2B3B42F25CCD}"/>
                      </a:ext>
                    </a:extLst>
                  </p:cNvPr>
                  <p:cNvSpPr>
                    <a:spLocks noChangeAspect="1" noChangeArrowheads="1"/>
                  </p:cNvSpPr>
                  <p:nvPr/>
                </p:nvSpPr>
                <p:spPr bwMode="auto">
                  <a:xfrm>
                    <a:off x="3209"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0" name="Rectangle 1193">
                    <a:extLst>
                      <a:ext uri="{FF2B5EF4-FFF2-40B4-BE49-F238E27FC236}">
                        <a16:creationId xmlns:a16="http://schemas.microsoft.com/office/drawing/2014/main" id="{B0B5AFAB-932E-D446-5E18-E00B1D922C24}"/>
                      </a:ext>
                    </a:extLst>
                  </p:cNvPr>
                  <p:cNvSpPr>
                    <a:spLocks noChangeAspect="1" noChangeArrowheads="1"/>
                  </p:cNvSpPr>
                  <p:nvPr/>
                </p:nvSpPr>
                <p:spPr bwMode="auto">
                  <a:xfrm>
                    <a:off x="3209"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1" name="Rectangle 1194">
                    <a:extLst>
                      <a:ext uri="{FF2B5EF4-FFF2-40B4-BE49-F238E27FC236}">
                        <a16:creationId xmlns:a16="http://schemas.microsoft.com/office/drawing/2014/main" id="{FF583BB7-6475-6E5C-1719-E0E7C23FD31B}"/>
                      </a:ext>
                    </a:extLst>
                  </p:cNvPr>
                  <p:cNvSpPr>
                    <a:spLocks noChangeAspect="1" noChangeArrowheads="1"/>
                  </p:cNvSpPr>
                  <p:nvPr/>
                </p:nvSpPr>
                <p:spPr bwMode="auto">
                  <a:xfrm>
                    <a:off x="3209"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2" name="Rectangle 1195">
                    <a:extLst>
                      <a:ext uri="{FF2B5EF4-FFF2-40B4-BE49-F238E27FC236}">
                        <a16:creationId xmlns:a16="http://schemas.microsoft.com/office/drawing/2014/main" id="{3B353F81-9C0A-F717-D617-DC022C222DFC}"/>
                      </a:ext>
                    </a:extLst>
                  </p:cNvPr>
                  <p:cNvSpPr>
                    <a:spLocks noChangeAspect="1" noChangeArrowheads="1"/>
                  </p:cNvSpPr>
                  <p:nvPr/>
                </p:nvSpPr>
                <p:spPr bwMode="auto">
                  <a:xfrm>
                    <a:off x="3209"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3" name="Rectangle 1196">
                    <a:extLst>
                      <a:ext uri="{FF2B5EF4-FFF2-40B4-BE49-F238E27FC236}">
                        <a16:creationId xmlns:a16="http://schemas.microsoft.com/office/drawing/2014/main" id="{F112F723-0868-CC3A-08DE-7491121B3E73}"/>
                      </a:ext>
                    </a:extLst>
                  </p:cNvPr>
                  <p:cNvSpPr>
                    <a:spLocks noChangeAspect="1" noChangeArrowheads="1"/>
                  </p:cNvSpPr>
                  <p:nvPr/>
                </p:nvSpPr>
                <p:spPr bwMode="auto">
                  <a:xfrm>
                    <a:off x="3209"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4" name="Rectangle 1197">
                    <a:extLst>
                      <a:ext uri="{FF2B5EF4-FFF2-40B4-BE49-F238E27FC236}">
                        <a16:creationId xmlns:a16="http://schemas.microsoft.com/office/drawing/2014/main" id="{10676D61-F129-B485-421D-10B1390CC156}"/>
                      </a:ext>
                    </a:extLst>
                  </p:cNvPr>
                  <p:cNvSpPr>
                    <a:spLocks noChangeAspect="1" noChangeArrowheads="1"/>
                  </p:cNvSpPr>
                  <p:nvPr/>
                </p:nvSpPr>
                <p:spPr bwMode="auto">
                  <a:xfrm>
                    <a:off x="3209"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5" name="Rectangle 1198">
                    <a:extLst>
                      <a:ext uri="{FF2B5EF4-FFF2-40B4-BE49-F238E27FC236}">
                        <a16:creationId xmlns:a16="http://schemas.microsoft.com/office/drawing/2014/main" id="{20449E2D-3530-B512-AA9C-C4B2F5C7124E}"/>
                      </a:ext>
                    </a:extLst>
                  </p:cNvPr>
                  <p:cNvSpPr>
                    <a:spLocks noChangeAspect="1" noChangeArrowheads="1"/>
                  </p:cNvSpPr>
                  <p:nvPr/>
                </p:nvSpPr>
                <p:spPr bwMode="auto">
                  <a:xfrm>
                    <a:off x="3209"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6" name="Rectangle 1199">
                    <a:extLst>
                      <a:ext uri="{FF2B5EF4-FFF2-40B4-BE49-F238E27FC236}">
                        <a16:creationId xmlns:a16="http://schemas.microsoft.com/office/drawing/2014/main" id="{3D997A6F-DA1A-7DC6-84A7-CF7B417C67D6}"/>
                      </a:ext>
                    </a:extLst>
                  </p:cNvPr>
                  <p:cNvSpPr>
                    <a:spLocks noChangeAspect="1" noChangeArrowheads="1"/>
                  </p:cNvSpPr>
                  <p:nvPr/>
                </p:nvSpPr>
                <p:spPr bwMode="auto">
                  <a:xfrm>
                    <a:off x="3209"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7" name="Rectangle 1200">
                    <a:extLst>
                      <a:ext uri="{FF2B5EF4-FFF2-40B4-BE49-F238E27FC236}">
                        <a16:creationId xmlns:a16="http://schemas.microsoft.com/office/drawing/2014/main" id="{4B7A1597-4031-E8EB-8C8A-BB1BD96895C2}"/>
                      </a:ext>
                    </a:extLst>
                  </p:cNvPr>
                  <p:cNvSpPr>
                    <a:spLocks noChangeAspect="1" noChangeArrowheads="1"/>
                  </p:cNvSpPr>
                  <p:nvPr/>
                </p:nvSpPr>
                <p:spPr bwMode="auto">
                  <a:xfrm>
                    <a:off x="3209"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8" name="Rectangle 1201">
                    <a:extLst>
                      <a:ext uri="{FF2B5EF4-FFF2-40B4-BE49-F238E27FC236}">
                        <a16:creationId xmlns:a16="http://schemas.microsoft.com/office/drawing/2014/main" id="{CEBCCF8C-9FE6-81E5-710A-99A37E141A1D}"/>
                      </a:ext>
                    </a:extLst>
                  </p:cNvPr>
                  <p:cNvSpPr>
                    <a:spLocks noChangeAspect="1" noChangeArrowheads="1"/>
                  </p:cNvSpPr>
                  <p:nvPr/>
                </p:nvSpPr>
                <p:spPr bwMode="auto">
                  <a:xfrm>
                    <a:off x="3209"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9" name="Rectangle 1202">
                    <a:extLst>
                      <a:ext uri="{FF2B5EF4-FFF2-40B4-BE49-F238E27FC236}">
                        <a16:creationId xmlns:a16="http://schemas.microsoft.com/office/drawing/2014/main" id="{42E25A3A-9256-3CE3-7FFC-16EF77E9EBA6}"/>
                      </a:ext>
                    </a:extLst>
                  </p:cNvPr>
                  <p:cNvSpPr>
                    <a:spLocks noChangeAspect="1" noChangeArrowheads="1"/>
                  </p:cNvSpPr>
                  <p:nvPr/>
                </p:nvSpPr>
                <p:spPr bwMode="auto">
                  <a:xfrm>
                    <a:off x="3209"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0" name="Rectangle 1203">
                    <a:extLst>
                      <a:ext uri="{FF2B5EF4-FFF2-40B4-BE49-F238E27FC236}">
                        <a16:creationId xmlns:a16="http://schemas.microsoft.com/office/drawing/2014/main" id="{C0528460-9B28-85E6-0875-69AD8FDFC39B}"/>
                      </a:ext>
                    </a:extLst>
                  </p:cNvPr>
                  <p:cNvSpPr>
                    <a:spLocks noChangeAspect="1" noChangeArrowheads="1"/>
                  </p:cNvSpPr>
                  <p:nvPr/>
                </p:nvSpPr>
                <p:spPr bwMode="auto">
                  <a:xfrm>
                    <a:off x="3209"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1" name="Rectangle 1204">
                    <a:extLst>
                      <a:ext uri="{FF2B5EF4-FFF2-40B4-BE49-F238E27FC236}">
                        <a16:creationId xmlns:a16="http://schemas.microsoft.com/office/drawing/2014/main" id="{0E733482-E2F2-F331-F38D-C102ACEF1FE9}"/>
                      </a:ext>
                    </a:extLst>
                  </p:cNvPr>
                  <p:cNvSpPr>
                    <a:spLocks noChangeAspect="1" noChangeArrowheads="1"/>
                  </p:cNvSpPr>
                  <p:nvPr/>
                </p:nvSpPr>
                <p:spPr bwMode="auto">
                  <a:xfrm>
                    <a:off x="3209"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2" name="Rectangle 1205">
                    <a:extLst>
                      <a:ext uri="{FF2B5EF4-FFF2-40B4-BE49-F238E27FC236}">
                        <a16:creationId xmlns:a16="http://schemas.microsoft.com/office/drawing/2014/main" id="{D5B92D47-D1CB-B235-9AB1-D7184EBDBC46}"/>
                      </a:ext>
                    </a:extLst>
                  </p:cNvPr>
                  <p:cNvSpPr>
                    <a:spLocks noChangeAspect="1" noChangeArrowheads="1"/>
                  </p:cNvSpPr>
                  <p:nvPr/>
                </p:nvSpPr>
                <p:spPr bwMode="auto">
                  <a:xfrm>
                    <a:off x="3209"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3" name="Rectangle 1206">
                    <a:extLst>
                      <a:ext uri="{FF2B5EF4-FFF2-40B4-BE49-F238E27FC236}">
                        <a16:creationId xmlns:a16="http://schemas.microsoft.com/office/drawing/2014/main" id="{FD2FA303-4B8A-FEF9-599D-95A2E97A6375}"/>
                      </a:ext>
                    </a:extLst>
                  </p:cNvPr>
                  <p:cNvSpPr>
                    <a:spLocks noChangeAspect="1" noChangeArrowheads="1"/>
                  </p:cNvSpPr>
                  <p:nvPr/>
                </p:nvSpPr>
                <p:spPr bwMode="auto">
                  <a:xfrm>
                    <a:off x="3209"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4" name="Rectangle 1207">
                    <a:extLst>
                      <a:ext uri="{FF2B5EF4-FFF2-40B4-BE49-F238E27FC236}">
                        <a16:creationId xmlns:a16="http://schemas.microsoft.com/office/drawing/2014/main" id="{C8DC1325-E8FA-FBA3-29C0-33956879074A}"/>
                      </a:ext>
                    </a:extLst>
                  </p:cNvPr>
                  <p:cNvSpPr>
                    <a:spLocks noChangeAspect="1" noChangeArrowheads="1"/>
                  </p:cNvSpPr>
                  <p:nvPr/>
                </p:nvSpPr>
                <p:spPr bwMode="auto">
                  <a:xfrm>
                    <a:off x="3209"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5" name="Rectangle 1208">
                    <a:extLst>
                      <a:ext uri="{FF2B5EF4-FFF2-40B4-BE49-F238E27FC236}">
                        <a16:creationId xmlns:a16="http://schemas.microsoft.com/office/drawing/2014/main" id="{A52B82EA-4888-E645-998D-70CA781363B4}"/>
                      </a:ext>
                    </a:extLst>
                  </p:cNvPr>
                  <p:cNvSpPr>
                    <a:spLocks noChangeAspect="1" noChangeArrowheads="1"/>
                  </p:cNvSpPr>
                  <p:nvPr/>
                </p:nvSpPr>
                <p:spPr bwMode="auto">
                  <a:xfrm>
                    <a:off x="3209"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6" name="Rectangle 1209">
                    <a:extLst>
                      <a:ext uri="{FF2B5EF4-FFF2-40B4-BE49-F238E27FC236}">
                        <a16:creationId xmlns:a16="http://schemas.microsoft.com/office/drawing/2014/main" id="{214F1063-4181-EC9B-0F70-4F870FD43471}"/>
                      </a:ext>
                    </a:extLst>
                  </p:cNvPr>
                  <p:cNvSpPr>
                    <a:spLocks noChangeAspect="1" noChangeArrowheads="1"/>
                  </p:cNvSpPr>
                  <p:nvPr/>
                </p:nvSpPr>
                <p:spPr bwMode="auto">
                  <a:xfrm>
                    <a:off x="3209"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7" name="Rectangle 1210">
                    <a:extLst>
                      <a:ext uri="{FF2B5EF4-FFF2-40B4-BE49-F238E27FC236}">
                        <a16:creationId xmlns:a16="http://schemas.microsoft.com/office/drawing/2014/main" id="{224E41F3-6B4E-5276-02F8-5C7C72996A4C}"/>
                      </a:ext>
                    </a:extLst>
                  </p:cNvPr>
                  <p:cNvSpPr>
                    <a:spLocks noChangeAspect="1" noChangeArrowheads="1"/>
                  </p:cNvSpPr>
                  <p:nvPr/>
                </p:nvSpPr>
                <p:spPr bwMode="auto">
                  <a:xfrm>
                    <a:off x="3209"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8" name="Rectangle 1211">
                    <a:extLst>
                      <a:ext uri="{FF2B5EF4-FFF2-40B4-BE49-F238E27FC236}">
                        <a16:creationId xmlns:a16="http://schemas.microsoft.com/office/drawing/2014/main" id="{E06072E2-F544-4C87-4FC1-31DB992967D5}"/>
                      </a:ext>
                    </a:extLst>
                  </p:cNvPr>
                  <p:cNvSpPr>
                    <a:spLocks noChangeAspect="1" noChangeArrowheads="1"/>
                  </p:cNvSpPr>
                  <p:nvPr/>
                </p:nvSpPr>
                <p:spPr bwMode="auto">
                  <a:xfrm>
                    <a:off x="3209"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9" name="Rectangle 1212">
                    <a:extLst>
                      <a:ext uri="{FF2B5EF4-FFF2-40B4-BE49-F238E27FC236}">
                        <a16:creationId xmlns:a16="http://schemas.microsoft.com/office/drawing/2014/main" id="{7ECE8AEB-51F5-9145-4BA1-817FB7381F88}"/>
                      </a:ext>
                    </a:extLst>
                  </p:cNvPr>
                  <p:cNvSpPr>
                    <a:spLocks noChangeAspect="1" noChangeArrowheads="1"/>
                  </p:cNvSpPr>
                  <p:nvPr/>
                </p:nvSpPr>
                <p:spPr bwMode="auto">
                  <a:xfrm>
                    <a:off x="3209"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0" name="Rectangle 1213">
                    <a:extLst>
                      <a:ext uri="{FF2B5EF4-FFF2-40B4-BE49-F238E27FC236}">
                        <a16:creationId xmlns:a16="http://schemas.microsoft.com/office/drawing/2014/main" id="{CA377DAA-A321-038F-16C9-73DC998AD981}"/>
                      </a:ext>
                    </a:extLst>
                  </p:cNvPr>
                  <p:cNvSpPr>
                    <a:spLocks noChangeAspect="1" noChangeArrowheads="1"/>
                  </p:cNvSpPr>
                  <p:nvPr/>
                </p:nvSpPr>
                <p:spPr bwMode="auto">
                  <a:xfrm>
                    <a:off x="3209"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1" name="Rectangle 1214">
                    <a:extLst>
                      <a:ext uri="{FF2B5EF4-FFF2-40B4-BE49-F238E27FC236}">
                        <a16:creationId xmlns:a16="http://schemas.microsoft.com/office/drawing/2014/main" id="{45E35966-3986-5521-3364-4B55A03B8248}"/>
                      </a:ext>
                    </a:extLst>
                  </p:cNvPr>
                  <p:cNvSpPr>
                    <a:spLocks noChangeAspect="1" noChangeArrowheads="1"/>
                  </p:cNvSpPr>
                  <p:nvPr/>
                </p:nvSpPr>
                <p:spPr bwMode="auto">
                  <a:xfrm>
                    <a:off x="3209"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2" name="Rectangle 1215">
                    <a:extLst>
                      <a:ext uri="{FF2B5EF4-FFF2-40B4-BE49-F238E27FC236}">
                        <a16:creationId xmlns:a16="http://schemas.microsoft.com/office/drawing/2014/main" id="{C6481B17-E597-2F63-24B2-46DCACC03EDC}"/>
                      </a:ext>
                    </a:extLst>
                  </p:cNvPr>
                  <p:cNvSpPr>
                    <a:spLocks noChangeAspect="1" noChangeArrowheads="1"/>
                  </p:cNvSpPr>
                  <p:nvPr/>
                </p:nvSpPr>
                <p:spPr bwMode="auto">
                  <a:xfrm>
                    <a:off x="3209"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3" name="Rectangle 1216">
                    <a:extLst>
                      <a:ext uri="{FF2B5EF4-FFF2-40B4-BE49-F238E27FC236}">
                        <a16:creationId xmlns:a16="http://schemas.microsoft.com/office/drawing/2014/main" id="{6A530746-0FE0-8FE7-6278-77A5446447C3}"/>
                      </a:ext>
                    </a:extLst>
                  </p:cNvPr>
                  <p:cNvSpPr>
                    <a:spLocks noChangeAspect="1" noChangeArrowheads="1"/>
                  </p:cNvSpPr>
                  <p:nvPr/>
                </p:nvSpPr>
                <p:spPr bwMode="auto">
                  <a:xfrm>
                    <a:off x="3209"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4" name="Rectangle 1217">
                    <a:extLst>
                      <a:ext uri="{FF2B5EF4-FFF2-40B4-BE49-F238E27FC236}">
                        <a16:creationId xmlns:a16="http://schemas.microsoft.com/office/drawing/2014/main" id="{15D43BD5-CE74-E086-ACD1-42AAC67F6B06}"/>
                      </a:ext>
                    </a:extLst>
                  </p:cNvPr>
                  <p:cNvSpPr>
                    <a:spLocks noChangeAspect="1" noChangeArrowheads="1"/>
                  </p:cNvSpPr>
                  <p:nvPr/>
                </p:nvSpPr>
                <p:spPr bwMode="auto">
                  <a:xfrm>
                    <a:off x="3209"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2112" name="Freeform 1218">
                <a:extLst>
                  <a:ext uri="{FF2B5EF4-FFF2-40B4-BE49-F238E27FC236}">
                    <a16:creationId xmlns:a16="http://schemas.microsoft.com/office/drawing/2014/main" id="{9229292F-5BF6-B56B-DCFD-5B2878D63A88}"/>
                  </a:ext>
                </a:extLst>
              </p:cNvPr>
              <p:cNvSpPr>
                <a:spLocks noChangeAspect="1"/>
              </p:cNvSpPr>
              <p:nvPr/>
            </p:nvSpPr>
            <p:spPr bwMode="auto">
              <a:xfrm>
                <a:off x="3209"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1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7"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1"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6" name="Group 1219">
              <a:extLst>
                <a:ext uri="{FF2B5EF4-FFF2-40B4-BE49-F238E27FC236}">
                  <a16:creationId xmlns:a16="http://schemas.microsoft.com/office/drawing/2014/main" id="{C6E00E09-DDF6-2AB5-4985-8F23BAC255F1}"/>
                </a:ext>
              </a:extLst>
            </p:cNvPr>
            <p:cNvGrpSpPr>
              <a:grpSpLocks noChangeAspect="1"/>
            </p:cNvGrpSpPr>
            <p:nvPr/>
          </p:nvGrpSpPr>
          <p:grpSpPr bwMode="auto">
            <a:xfrm>
              <a:off x="1968" y="2708"/>
              <a:ext cx="624" cy="397"/>
              <a:chOff x="1655" y="1673"/>
              <a:chExt cx="624" cy="397"/>
            </a:xfrm>
          </p:grpSpPr>
          <p:grpSp>
            <p:nvGrpSpPr>
              <p:cNvPr id="1707" name="Group 1220">
                <a:extLst>
                  <a:ext uri="{FF2B5EF4-FFF2-40B4-BE49-F238E27FC236}">
                    <a16:creationId xmlns:a16="http://schemas.microsoft.com/office/drawing/2014/main" id="{F3AE5AF1-8E91-6B3A-4FE1-272002575965}"/>
                  </a:ext>
                </a:extLst>
              </p:cNvPr>
              <p:cNvGrpSpPr>
                <a:grpSpLocks noChangeAspect="1"/>
              </p:cNvGrpSpPr>
              <p:nvPr/>
            </p:nvGrpSpPr>
            <p:grpSpPr bwMode="auto">
              <a:xfrm>
                <a:off x="1655" y="1673"/>
                <a:ext cx="624" cy="397"/>
                <a:chOff x="1655" y="1673"/>
                <a:chExt cx="624" cy="397"/>
              </a:xfrm>
            </p:grpSpPr>
            <p:grpSp>
              <p:nvGrpSpPr>
                <p:cNvPr id="1709" name="Group 1221">
                  <a:extLst>
                    <a:ext uri="{FF2B5EF4-FFF2-40B4-BE49-F238E27FC236}">
                      <a16:creationId xmlns:a16="http://schemas.microsoft.com/office/drawing/2014/main" id="{7FBDE3B1-3B2A-5228-9FD5-E6A13DAAD830}"/>
                    </a:ext>
                  </a:extLst>
                </p:cNvPr>
                <p:cNvGrpSpPr>
                  <a:grpSpLocks noChangeAspect="1"/>
                </p:cNvGrpSpPr>
                <p:nvPr/>
              </p:nvGrpSpPr>
              <p:grpSpPr bwMode="auto">
                <a:xfrm>
                  <a:off x="1655" y="1673"/>
                  <a:ext cx="624" cy="397"/>
                  <a:chOff x="1655" y="1673"/>
                  <a:chExt cx="624" cy="397"/>
                </a:xfrm>
              </p:grpSpPr>
              <p:sp>
                <p:nvSpPr>
                  <p:cNvPr id="1911" name="Rectangle 1222">
                    <a:extLst>
                      <a:ext uri="{FF2B5EF4-FFF2-40B4-BE49-F238E27FC236}">
                        <a16:creationId xmlns:a16="http://schemas.microsoft.com/office/drawing/2014/main" id="{356050FE-D55B-FC91-4F1E-377BED8ACF9F}"/>
                      </a:ext>
                    </a:extLst>
                  </p:cNvPr>
                  <p:cNvSpPr>
                    <a:spLocks noChangeAspect="1" noChangeArrowheads="1"/>
                  </p:cNvSpPr>
                  <p:nvPr/>
                </p:nvSpPr>
                <p:spPr bwMode="auto">
                  <a:xfrm>
                    <a:off x="1655"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2" name="Rectangle 1223">
                    <a:extLst>
                      <a:ext uri="{FF2B5EF4-FFF2-40B4-BE49-F238E27FC236}">
                        <a16:creationId xmlns:a16="http://schemas.microsoft.com/office/drawing/2014/main" id="{ADA58C61-9203-05D5-8DF1-CB1EA057592E}"/>
                      </a:ext>
                    </a:extLst>
                  </p:cNvPr>
                  <p:cNvSpPr>
                    <a:spLocks noChangeAspect="1" noChangeArrowheads="1"/>
                  </p:cNvSpPr>
                  <p:nvPr/>
                </p:nvSpPr>
                <p:spPr bwMode="auto">
                  <a:xfrm>
                    <a:off x="1655"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3" name="Rectangle 1224">
                    <a:extLst>
                      <a:ext uri="{FF2B5EF4-FFF2-40B4-BE49-F238E27FC236}">
                        <a16:creationId xmlns:a16="http://schemas.microsoft.com/office/drawing/2014/main" id="{BBBA81BE-260E-E96F-77DB-5783DA4A0BEE}"/>
                      </a:ext>
                    </a:extLst>
                  </p:cNvPr>
                  <p:cNvSpPr>
                    <a:spLocks noChangeAspect="1" noChangeArrowheads="1"/>
                  </p:cNvSpPr>
                  <p:nvPr/>
                </p:nvSpPr>
                <p:spPr bwMode="auto">
                  <a:xfrm>
                    <a:off x="1655"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4" name="Rectangle 1225">
                    <a:extLst>
                      <a:ext uri="{FF2B5EF4-FFF2-40B4-BE49-F238E27FC236}">
                        <a16:creationId xmlns:a16="http://schemas.microsoft.com/office/drawing/2014/main" id="{EC530078-80D8-E168-DD23-85AB9567C9A9}"/>
                      </a:ext>
                    </a:extLst>
                  </p:cNvPr>
                  <p:cNvSpPr>
                    <a:spLocks noChangeAspect="1" noChangeArrowheads="1"/>
                  </p:cNvSpPr>
                  <p:nvPr/>
                </p:nvSpPr>
                <p:spPr bwMode="auto">
                  <a:xfrm>
                    <a:off x="1655"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5" name="Rectangle 1226">
                    <a:extLst>
                      <a:ext uri="{FF2B5EF4-FFF2-40B4-BE49-F238E27FC236}">
                        <a16:creationId xmlns:a16="http://schemas.microsoft.com/office/drawing/2014/main" id="{2091E10B-60F1-FEA3-9B10-83E2AC8A9545}"/>
                      </a:ext>
                    </a:extLst>
                  </p:cNvPr>
                  <p:cNvSpPr>
                    <a:spLocks noChangeAspect="1" noChangeArrowheads="1"/>
                  </p:cNvSpPr>
                  <p:nvPr/>
                </p:nvSpPr>
                <p:spPr bwMode="auto">
                  <a:xfrm>
                    <a:off x="1655"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6" name="Rectangle 1227">
                    <a:extLst>
                      <a:ext uri="{FF2B5EF4-FFF2-40B4-BE49-F238E27FC236}">
                        <a16:creationId xmlns:a16="http://schemas.microsoft.com/office/drawing/2014/main" id="{663B92FB-AD2E-5EA8-CCA8-ED9EDFE66DB9}"/>
                      </a:ext>
                    </a:extLst>
                  </p:cNvPr>
                  <p:cNvSpPr>
                    <a:spLocks noChangeAspect="1" noChangeArrowheads="1"/>
                  </p:cNvSpPr>
                  <p:nvPr/>
                </p:nvSpPr>
                <p:spPr bwMode="auto">
                  <a:xfrm>
                    <a:off x="1655"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7" name="Rectangle 1228">
                    <a:extLst>
                      <a:ext uri="{FF2B5EF4-FFF2-40B4-BE49-F238E27FC236}">
                        <a16:creationId xmlns:a16="http://schemas.microsoft.com/office/drawing/2014/main" id="{CEE3DB83-AEB8-B4BA-2E20-AC341AFA6DB0}"/>
                      </a:ext>
                    </a:extLst>
                  </p:cNvPr>
                  <p:cNvSpPr>
                    <a:spLocks noChangeAspect="1" noChangeArrowheads="1"/>
                  </p:cNvSpPr>
                  <p:nvPr/>
                </p:nvSpPr>
                <p:spPr bwMode="auto">
                  <a:xfrm>
                    <a:off x="1655"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8" name="Rectangle 1229">
                    <a:extLst>
                      <a:ext uri="{FF2B5EF4-FFF2-40B4-BE49-F238E27FC236}">
                        <a16:creationId xmlns:a16="http://schemas.microsoft.com/office/drawing/2014/main" id="{75045591-23DA-5CB1-872A-6711B937A500}"/>
                      </a:ext>
                    </a:extLst>
                  </p:cNvPr>
                  <p:cNvSpPr>
                    <a:spLocks noChangeAspect="1" noChangeArrowheads="1"/>
                  </p:cNvSpPr>
                  <p:nvPr/>
                </p:nvSpPr>
                <p:spPr bwMode="auto">
                  <a:xfrm>
                    <a:off x="1655"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9" name="Rectangle 1230">
                    <a:extLst>
                      <a:ext uri="{FF2B5EF4-FFF2-40B4-BE49-F238E27FC236}">
                        <a16:creationId xmlns:a16="http://schemas.microsoft.com/office/drawing/2014/main" id="{F90B1861-C669-14A1-0777-4D83E1E97871}"/>
                      </a:ext>
                    </a:extLst>
                  </p:cNvPr>
                  <p:cNvSpPr>
                    <a:spLocks noChangeAspect="1" noChangeArrowheads="1"/>
                  </p:cNvSpPr>
                  <p:nvPr/>
                </p:nvSpPr>
                <p:spPr bwMode="auto">
                  <a:xfrm>
                    <a:off x="1655"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0" name="Rectangle 1231">
                    <a:extLst>
                      <a:ext uri="{FF2B5EF4-FFF2-40B4-BE49-F238E27FC236}">
                        <a16:creationId xmlns:a16="http://schemas.microsoft.com/office/drawing/2014/main" id="{62CAD905-6174-5AC9-651A-10940D523569}"/>
                      </a:ext>
                    </a:extLst>
                  </p:cNvPr>
                  <p:cNvSpPr>
                    <a:spLocks noChangeAspect="1" noChangeArrowheads="1"/>
                  </p:cNvSpPr>
                  <p:nvPr/>
                </p:nvSpPr>
                <p:spPr bwMode="auto">
                  <a:xfrm>
                    <a:off x="1655"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1" name="Rectangle 1232">
                    <a:extLst>
                      <a:ext uri="{FF2B5EF4-FFF2-40B4-BE49-F238E27FC236}">
                        <a16:creationId xmlns:a16="http://schemas.microsoft.com/office/drawing/2014/main" id="{C335AF48-B746-AF7E-4924-DE691EAE8534}"/>
                      </a:ext>
                    </a:extLst>
                  </p:cNvPr>
                  <p:cNvSpPr>
                    <a:spLocks noChangeAspect="1" noChangeArrowheads="1"/>
                  </p:cNvSpPr>
                  <p:nvPr/>
                </p:nvSpPr>
                <p:spPr bwMode="auto">
                  <a:xfrm>
                    <a:off x="1655"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2" name="Rectangle 1233">
                    <a:extLst>
                      <a:ext uri="{FF2B5EF4-FFF2-40B4-BE49-F238E27FC236}">
                        <a16:creationId xmlns:a16="http://schemas.microsoft.com/office/drawing/2014/main" id="{9E2575D0-AE12-F6D5-150C-A5C7DD9A7FD5}"/>
                      </a:ext>
                    </a:extLst>
                  </p:cNvPr>
                  <p:cNvSpPr>
                    <a:spLocks noChangeAspect="1" noChangeArrowheads="1"/>
                  </p:cNvSpPr>
                  <p:nvPr/>
                </p:nvSpPr>
                <p:spPr bwMode="auto">
                  <a:xfrm>
                    <a:off x="1655"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3" name="Rectangle 1234">
                    <a:extLst>
                      <a:ext uri="{FF2B5EF4-FFF2-40B4-BE49-F238E27FC236}">
                        <a16:creationId xmlns:a16="http://schemas.microsoft.com/office/drawing/2014/main" id="{32AB9552-147C-FC15-A9E5-DE4C2D8AE5A5}"/>
                      </a:ext>
                    </a:extLst>
                  </p:cNvPr>
                  <p:cNvSpPr>
                    <a:spLocks noChangeAspect="1" noChangeArrowheads="1"/>
                  </p:cNvSpPr>
                  <p:nvPr/>
                </p:nvSpPr>
                <p:spPr bwMode="auto">
                  <a:xfrm>
                    <a:off x="1655"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4" name="Rectangle 1235">
                    <a:extLst>
                      <a:ext uri="{FF2B5EF4-FFF2-40B4-BE49-F238E27FC236}">
                        <a16:creationId xmlns:a16="http://schemas.microsoft.com/office/drawing/2014/main" id="{F5BDCCAC-709C-33DD-45A3-001581F996F2}"/>
                      </a:ext>
                    </a:extLst>
                  </p:cNvPr>
                  <p:cNvSpPr>
                    <a:spLocks noChangeAspect="1" noChangeArrowheads="1"/>
                  </p:cNvSpPr>
                  <p:nvPr/>
                </p:nvSpPr>
                <p:spPr bwMode="auto">
                  <a:xfrm>
                    <a:off x="1655"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5" name="Rectangle 1236">
                    <a:extLst>
                      <a:ext uri="{FF2B5EF4-FFF2-40B4-BE49-F238E27FC236}">
                        <a16:creationId xmlns:a16="http://schemas.microsoft.com/office/drawing/2014/main" id="{40C37DAA-EC94-4FC4-9CAA-217792F304EA}"/>
                      </a:ext>
                    </a:extLst>
                  </p:cNvPr>
                  <p:cNvSpPr>
                    <a:spLocks noChangeAspect="1" noChangeArrowheads="1"/>
                  </p:cNvSpPr>
                  <p:nvPr/>
                </p:nvSpPr>
                <p:spPr bwMode="auto">
                  <a:xfrm>
                    <a:off x="1655"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6" name="Rectangle 1237">
                    <a:extLst>
                      <a:ext uri="{FF2B5EF4-FFF2-40B4-BE49-F238E27FC236}">
                        <a16:creationId xmlns:a16="http://schemas.microsoft.com/office/drawing/2014/main" id="{03DD7500-2872-7452-9127-246213870256}"/>
                      </a:ext>
                    </a:extLst>
                  </p:cNvPr>
                  <p:cNvSpPr>
                    <a:spLocks noChangeAspect="1" noChangeArrowheads="1"/>
                  </p:cNvSpPr>
                  <p:nvPr/>
                </p:nvSpPr>
                <p:spPr bwMode="auto">
                  <a:xfrm>
                    <a:off x="1655"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7" name="Rectangle 1238">
                    <a:extLst>
                      <a:ext uri="{FF2B5EF4-FFF2-40B4-BE49-F238E27FC236}">
                        <a16:creationId xmlns:a16="http://schemas.microsoft.com/office/drawing/2014/main" id="{68EB31E3-2B29-463D-DA01-8CD028CADBF2}"/>
                      </a:ext>
                    </a:extLst>
                  </p:cNvPr>
                  <p:cNvSpPr>
                    <a:spLocks noChangeAspect="1" noChangeArrowheads="1"/>
                  </p:cNvSpPr>
                  <p:nvPr/>
                </p:nvSpPr>
                <p:spPr bwMode="auto">
                  <a:xfrm>
                    <a:off x="1655"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8" name="Rectangle 1239">
                    <a:extLst>
                      <a:ext uri="{FF2B5EF4-FFF2-40B4-BE49-F238E27FC236}">
                        <a16:creationId xmlns:a16="http://schemas.microsoft.com/office/drawing/2014/main" id="{456D1470-1648-FC3D-4712-94EB5CDE5B23}"/>
                      </a:ext>
                    </a:extLst>
                  </p:cNvPr>
                  <p:cNvSpPr>
                    <a:spLocks noChangeAspect="1" noChangeArrowheads="1"/>
                  </p:cNvSpPr>
                  <p:nvPr/>
                </p:nvSpPr>
                <p:spPr bwMode="auto">
                  <a:xfrm>
                    <a:off x="1655"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9" name="Rectangle 1240">
                    <a:extLst>
                      <a:ext uri="{FF2B5EF4-FFF2-40B4-BE49-F238E27FC236}">
                        <a16:creationId xmlns:a16="http://schemas.microsoft.com/office/drawing/2014/main" id="{0FD2FD88-8387-4132-8B65-D2C23133A8FF}"/>
                      </a:ext>
                    </a:extLst>
                  </p:cNvPr>
                  <p:cNvSpPr>
                    <a:spLocks noChangeAspect="1" noChangeArrowheads="1"/>
                  </p:cNvSpPr>
                  <p:nvPr/>
                </p:nvSpPr>
                <p:spPr bwMode="auto">
                  <a:xfrm>
                    <a:off x="1655"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0" name="Rectangle 1241">
                    <a:extLst>
                      <a:ext uri="{FF2B5EF4-FFF2-40B4-BE49-F238E27FC236}">
                        <a16:creationId xmlns:a16="http://schemas.microsoft.com/office/drawing/2014/main" id="{69151B70-974A-FC10-F91D-759F73844497}"/>
                      </a:ext>
                    </a:extLst>
                  </p:cNvPr>
                  <p:cNvSpPr>
                    <a:spLocks noChangeAspect="1" noChangeArrowheads="1"/>
                  </p:cNvSpPr>
                  <p:nvPr/>
                </p:nvSpPr>
                <p:spPr bwMode="auto">
                  <a:xfrm>
                    <a:off x="1655"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1" name="Rectangle 1242">
                    <a:extLst>
                      <a:ext uri="{FF2B5EF4-FFF2-40B4-BE49-F238E27FC236}">
                        <a16:creationId xmlns:a16="http://schemas.microsoft.com/office/drawing/2014/main" id="{74746B6C-F190-69E3-0FC9-43EFBC5F190C}"/>
                      </a:ext>
                    </a:extLst>
                  </p:cNvPr>
                  <p:cNvSpPr>
                    <a:spLocks noChangeAspect="1" noChangeArrowheads="1"/>
                  </p:cNvSpPr>
                  <p:nvPr/>
                </p:nvSpPr>
                <p:spPr bwMode="auto">
                  <a:xfrm>
                    <a:off x="1655"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2" name="Rectangle 1243">
                    <a:extLst>
                      <a:ext uri="{FF2B5EF4-FFF2-40B4-BE49-F238E27FC236}">
                        <a16:creationId xmlns:a16="http://schemas.microsoft.com/office/drawing/2014/main" id="{FC2B84DA-0524-B860-CBFE-ADF3A85A7C2B}"/>
                      </a:ext>
                    </a:extLst>
                  </p:cNvPr>
                  <p:cNvSpPr>
                    <a:spLocks noChangeAspect="1" noChangeArrowheads="1"/>
                  </p:cNvSpPr>
                  <p:nvPr/>
                </p:nvSpPr>
                <p:spPr bwMode="auto">
                  <a:xfrm>
                    <a:off x="1655"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3" name="Rectangle 1244">
                    <a:extLst>
                      <a:ext uri="{FF2B5EF4-FFF2-40B4-BE49-F238E27FC236}">
                        <a16:creationId xmlns:a16="http://schemas.microsoft.com/office/drawing/2014/main" id="{70BE3EC0-6872-B509-97BA-9AD8763BF254}"/>
                      </a:ext>
                    </a:extLst>
                  </p:cNvPr>
                  <p:cNvSpPr>
                    <a:spLocks noChangeAspect="1" noChangeArrowheads="1"/>
                  </p:cNvSpPr>
                  <p:nvPr/>
                </p:nvSpPr>
                <p:spPr bwMode="auto">
                  <a:xfrm>
                    <a:off x="1655"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4" name="Rectangle 1245">
                    <a:extLst>
                      <a:ext uri="{FF2B5EF4-FFF2-40B4-BE49-F238E27FC236}">
                        <a16:creationId xmlns:a16="http://schemas.microsoft.com/office/drawing/2014/main" id="{9E95CC42-06DA-DDF0-A285-8AD60F967DB2}"/>
                      </a:ext>
                    </a:extLst>
                  </p:cNvPr>
                  <p:cNvSpPr>
                    <a:spLocks noChangeAspect="1" noChangeArrowheads="1"/>
                  </p:cNvSpPr>
                  <p:nvPr/>
                </p:nvSpPr>
                <p:spPr bwMode="auto">
                  <a:xfrm>
                    <a:off x="1655"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5" name="Rectangle 1246">
                    <a:extLst>
                      <a:ext uri="{FF2B5EF4-FFF2-40B4-BE49-F238E27FC236}">
                        <a16:creationId xmlns:a16="http://schemas.microsoft.com/office/drawing/2014/main" id="{4C7E7E0B-684A-A9CA-5C42-1E084508E478}"/>
                      </a:ext>
                    </a:extLst>
                  </p:cNvPr>
                  <p:cNvSpPr>
                    <a:spLocks noChangeAspect="1" noChangeArrowheads="1"/>
                  </p:cNvSpPr>
                  <p:nvPr/>
                </p:nvSpPr>
                <p:spPr bwMode="auto">
                  <a:xfrm>
                    <a:off x="1655"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6" name="Rectangle 1247">
                    <a:extLst>
                      <a:ext uri="{FF2B5EF4-FFF2-40B4-BE49-F238E27FC236}">
                        <a16:creationId xmlns:a16="http://schemas.microsoft.com/office/drawing/2014/main" id="{39FAFF1F-66F1-75A3-366B-B7D9FEDA2157}"/>
                      </a:ext>
                    </a:extLst>
                  </p:cNvPr>
                  <p:cNvSpPr>
                    <a:spLocks noChangeAspect="1" noChangeArrowheads="1"/>
                  </p:cNvSpPr>
                  <p:nvPr/>
                </p:nvSpPr>
                <p:spPr bwMode="auto">
                  <a:xfrm>
                    <a:off x="1655"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7" name="Rectangle 1248">
                    <a:extLst>
                      <a:ext uri="{FF2B5EF4-FFF2-40B4-BE49-F238E27FC236}">
                        <a16:creationId xmlns:a16="http://schemas.microsoft.com/office/drawing/2014/main" id="{D1C6EA81-1F2B-378A-C827-E7280A2AC16E}"/>
                      </a:ext>
                    </a:extLst>
                  </p:cNvPr>
                  <p:cNvSpPr>
                    <a:spLocks noChangeAspect="1" noChangeArrowheads="1"/>
                  </p:cNvSpPr>
                  <p:nvPr/>
                </p:nvSpPr>
                <p:spPr bwMode="auto">
                  <a:xfrm>
                    <a:off x="1655"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8" name="Rectangle 1249">
                    <a:extLst>
                      <a:ext uri="{FF2B5EF4-FFF2-40B4-BE49-F238E27FC236}">
                        <a16:creationId xmlns:a16="http://schemas.microsoft.com/office/drawing/2014/main" id="{04243D2D-A484-F314-1C52-6802FE4F5CC7}"/>
                      </a:ext>
                    </a:extLst>
                  </p:cNvPr>
                  <p:cNvSpPr>
                    <a:spLocks noChangeAspect="1" noChangeArrowheads="1"/>
                  </p:cNvSpPr>
                  <p:nvPr/>
                </p:nvSpPr>
                <p:spPr bwMode="auto">
                  <a:xfrm>
                    <a:off x="1655"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9" name="Rectangle 1250">
                    <a:extLst>
                      <a:ext uri="{FF2B5EF4-FFF2-40B4-BE49-F238E27FC236}">
                        <a16:creationId xmlns:a16="http://schemas.microsoft.com/office/drawing/2014/main" id="{2E02D37C-70BE-E7D7-2522-2814AA5C4377}"/>
                      </a:ext>
                    </a:extLst>
                  </p:cNvPr>
                  <p:cNvSpPr>
                    <a:spLocks noChangeAspect="1" noChangeArrowheads="1"/>
                  </p:cNvSpPr>
                  <p:nvPr/>
                </p:nvSpPr>
                <p:spPr bwMode="auto">
                  <a:xfrm>
                    <a:off x="1655"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0" name="Rectangle 1251">
                    <a:extLst>
                      <a:ext uri="{FF2B5EF4-FFF2-40B4-BE49-F238E27FC236}">
                        <a16:creationId xmlns:a16="http://schemas.microsoft.com/office/drawing/2014/main" id="{7ADA2E97-204E-1F9D-5BD8-8635BD8747F7}"/>
                      </a:ext>
                    </a:extLst>
                  </p:cNvPr>
                  <p:cNvSpPr>
                    <a:spLocks noChangeAspect="1" noChangeArrowheads="1"/>
                  </p:cNvSpPr>
                  <p:nvPr/>
                </p:nvSpPr>
                <p:spPr bwMode="auto">
                  <a:xfrm>
                    <a:off x="1655"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1" name="Rectangle 1252">
                    <a:extLst>
                      <a:ext uri="{FF2B5EF4-FFF2-40B4-BE49-F238E27FC236}">
                        <a16:creationId xmlns:a16="http://schemas.microsoft.com/office/drawing/2014/main" id="{7D4E27E9-E361-9E1F-D638-BC4028CE3C9C}"/>
                      </a:ext>
                    </a:extLst>
                  </p:cNvPr>
                  <p:cNvSpPr>
                    <a:spLocks noChangeAspect="1" noChangeArrowheads="1"/>
                  </p:cNvSpPr>
                  <p:nvPr/>
                </p:nvSpPr>
                <p:spPr bwMode="auto">
                  <a:xfrm>
                    <a:off x="1655"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2" name="Rectangle 1253">
                    <a:extLst>
                      <a:ext uri="{FF2B5EF4-FFF2-40B4-BE49-F238E27FC236}">
                        <a16:creationId xmlns:a16="http://schemas.microsoft.com/office/drawing/2014/main" id="{77DC22C0-8B2D-2635-0ECD-C3D1456EB9C8}"/>
                      </a:ext>
                    </a:extLst>
                  </p:cNvPr>
                  <p:cNvSpPr>
                    <a:spLocks noChangeAspect="1" noChangeArrowheads="1"/>
                  </p:cNvSpPr>
                  <p:nvPr/>
                </p:nvSpPr>
                <p:spPr bwMode="auto">
                  <a:xfrm>
                    <a:off x="1655"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3" name="Rectangle 1254">
                    <a:extLst>
                      <a:ext uri="{FF2B5EF4-FFF2-40B4-BE49-F238E27FC236}">
                        <a16:creationId xmlns:a16="http://schemas.microsoft.com/office/drawing/2014/main" id="{EF08C212-E701-388A-AFBB-F378B10D771A}"/>
                      </a:ext>
                    </a:extLst>
                  </p:cNvPr>
                  <p:cNvSpPr>
                    <a:spLocks noChangeAspect="1" noChangeArrowheads="1"/>
                  </p:cNvSpPr>
                  <p:nvPr/>
                </p:nvSpPr>
                <p:spPr bwMode="auto">
                  <a:xfrm>
                    <a:off x="1655"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4" name="Rectangle 1255">
                    <a:extLst>
                      <a:ext uri="{FF2B5EF4-FFF2-40B4-BE49-F238E27FC236}">
                        <a16:creationId xmlns:a16="http://schemas.microsoft.com/office/drawing/2014/main" id="{CCAC82C6-893B-E831-7C50-FC06BB34C201}"/>
                      </a:ext>
                    </a:extLst>
                  </p:cNvPr>
                  <p:cNvSpPr>
                    <a:spLocks noChangeAspect="1" noChangeArrowheads="1"/>
                  </p:cNvSpPr>
                  <p:nvPr/>
                </p:nvSpPr>
                <p:spPr bwMode="auto">
                  <a:xfrm>
                    <a:off x="1655"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5" name="Rectangle 1256">
                    <a:extLst>
                      <a:ext uri="{FF2B5EF4-FFF2-40B4-BE49-F238E27FC236}">
                        <a16:creationId xmlns:a16="http://schemas.microsoft.com/office/drawing/2014/main" id="{7A0F178E-BBFB-6D7B-B316-F6BDD2C30D3A}"/>
                      </a:ext>
                    </a:extLst>
                  </p:cNvPr>
                  <p:cNvSpPr>
                    <a:spLocks noChangeAspect="1" noChangeArrowheads="1"/>
                  </p:cNvSpPr>
                  <p:nvPr/>
                </p:nvSpPr>
                <p:spPr bwMode="auto">
                  <a:xfrm>
                    <a:off x="1655"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6" name="Rectangle 1257">
                    <a:extLst>
                      <a:ext uri="{FF2B5EF4-FFF2-40B4-BE49-F238E27FC236}">
                        <a16:creationId xmlns:a16="http://schemas.microsoft.com/office/drawing/2014/main" id="{88C5F602-1657-486D-9CC6-CF3AE72C0AA8}"/>
                      </a:ext>
                    </a:extLst>
                  </p:cNvPr>
                  <p:cNvSpPr>
                    <a:spLocks noChangeAspect="1" noChangeArrowheads="1"/>
                  </p:cNvSpPr>
                  <p:nvPr/>
                </p:nvSpPr>
                <p:spPr bwMode="auto">
                  <a:xfrm>
                    <a:off x="1655"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7" name="Rectangle 1258">
                    <a:extLst>
                      <a:ext uri="{FF2B5EF4-FFF2-40B4-BE49-F238E27FC236}">
                        <a16:creationId xmlns:a16="http://schemas.microsoft.com/office/drawing/2014/main" id="{C33C4864-94EE-5C5B-6E73-072E96FD94A6}"/>
                      </a:ext>
                    </a:extLst>
                  </p:cNvPr>
                  <p:cNvSpPr>
                    <a:spLocks noChangeAspect="1" noChangeArrowheads="1"/>
                  </p:cNvSpPr>
                  <p:nvPr/>
                </p:nvSpPr>
                <p:spPr bwMode="auto">
                  <a:xfrm>
                    <a:off x="1655"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8" name="Rectangle 1259">
                    <a:extLst>
                      <a:ext uri="{FF2B5EF4-FFF2-40B4-BE49-F238E27FC236}">
                        <a16:creationId xmlns:a16="http://schemas.microsoft.com/office/drawing/2014/main" id="{DC6F07C0-DAC3-1BFB-755D-0DBC086E8FD5}"/>
                      </a:ext>
                    </a:extLst>
                  </p:cNvPr>
                  <p:cNvSpPr>
                    <a:spLocks noChangeAspect="1" noChangeArrowheads="1"/>
                  </p:cNvSpPr>
                  <p:nvPr/>
                </p:nvSpPr>
                <p:spPr bwMode="auto">
                  <a:xfrm>
                    <a:off x="1655"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9" name="Rectangle 1260">
                    <a:extLst>
                      <a:ext uri="{FF2B5EF4-FFF2-40B4-BE49-F238E27FC236}">
                        <a16:creationId xmlns:a16="http://schemas.microsoft.com/office/drawing/2014/main" id="{95F3CE1F-F3FC-4074-06C8-9DA4C85E4281}"/>
                      </a:ext>
                    </a:extLst>
                  </p:cNvPr>
                  <p:cNvSpPr>
                    <a:spLocks noChangeAspect="1" noChangeArrowheads="1"/>
                  </p:cNvSpPr>
                  <p:nvPr/>
                </p:nvSpPr>
                <p:spPr bwMode="auto">
                  <a:xfrm>
                    <a:off x="1655"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0" name="Rectangle 1261">
                    <a:extLst>
                      <a:ext uri="{FF2B5EF4-FFF2-40B4-BE49-F238E27FC236}">
                        <a16:creationId xmlns:a16="http://schemas.microsoft.com/office/drawing/2014/main" id="{B01FC752-0016-C03E-768A-185BF2F92CFA}"/>
                      </a:ext>
                    </a:extLst>
                  </p:cNvPr>
                  <p:cNvSpPr>
                    <a:spLocks noChangeAspect="1" noChangeArrowheads="1"/>
                  </p:cNvSpPr>
                  <p:nvPr/>
                </p:nvSpPr>
                <p:spPr bwMode="auto">
                  <a:xfrm>
                    <a:off x="1655"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1" name="Rectangle 1262">
                    <a:extLst>
                      <a:ext uri="{FF2B5EF4-FFF2-40B4-BE49-F238E27FC236}">
                        <a16:creationId xmlns:a16="http://schemas.microsoft.com/office/drawing/2014/main" id="{ADE4A867-1ED0-AC53-5D87-9184CDC21E0A}"/>
                      </a:ext>
                    </a:extLst>
                  </p:cNvPr>
                  <p:cNvSpPr>
                    <a:spLocks noChangeAspect="1" noChangeArrowheads="1"/>
                  </p:cNvSpPr>
                  <p:nvPr/>
                </p:nvSpPr>
                <p:spPr bwMode="auto">
                  <a:xfrm>
                    <a:off x="1655"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2" name="Rectangle 1263">
                    <a:extLst>
                      <a:ext uri="{FF2B5EF4-FFF2-40B4-BE49-F238E27FC236}">
                        <a16:creationId xmlns:a16="http://schemas.microsoft.com/office/drawing/2014/main" id="{A6FC3CDB-48FC-C089-6370-8B5AD0E1B543}"/>
                      </a:ext>
                    </a:extLst>
                  </p:cNvPr>
                  <p:cNvSpPr>
                    <a:spLocks noChangeAspect="1" noChangeArrowheads="1"/>
                  </p:cNvSpPr>
                  <p:nvPr/>
                </p:nvSpPr>
                <p:spPr bwMode="auto">
                  <a:xfrm>
                    <a:off x="1655"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3" name="Rectangle 1264">
                    <a:extLst>
                      <a:ext uri="{FF2B5EF4-FFF2-40B4-BE49-F238E27FC236}">
                        <a16:creationId xmlns:a16="http://schemas.microsoft.com/office/drawing/2014/main" id="{000BD077-8562-EC56-F0E1-61BD6C3E8E6A}"/>
                      </a:ext>
                    </a:extLst>
                  </p:cNvPr>
                  <p:cNvSpPr>
                    <a:spLocks noChangeAspect="1" noChangeArrowheads="1"/>
                  </p:cNvSpPr>
                  <p:nvPr/>
                </p:nvSpPr>
                <p:spPr bwMode="auto">
                  <a:xfrm>
                    <a:off x="1655"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4" name="Rectangle 1265">
                    <a:extLst>
                      <a:ext uri="{FF2B5EF4-FFF2-40B4-BE49-F238E27FC236}">
                        <a16:creationId xmlns:a16="http://schemas.microsoft.com/office/drawing/2014/main" id="{69314085-ABDE-EF94-435F-2C6F3AE44E06}"/>
                      </a:ext>
                    </a:extLst>
                  </p:cNvPr>
                  <p:cNvSpPr>
                    <a:spLocks noChangeAspect="1" noChangeArrowheads="1"/>
                  </p:cNvSpPr>
                  <p:nvPr/>
                </p:nvSpPr>
                <p:spPr bwMode="auto">
                  <a:xfrm>
                    <a:off x="1655"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5" name="Rectangle 1266">
                    <a:extLst>
                      <a:ext uri="{FF2B5EF4-FFF2-40B4-BE49-F238E27FC236}">
                        <a16:creationId xmlns:a16="http://schemas.microsoft.com/office/drawing/2014/main" id="{D1595343-9732-F21C-A1EB-DCD5D3E3A11A}"/>
                      </a:ext>
                    </a:extLst>
                  </p:cNvPr>
                  <p:cNvSpPr>
                    <a:spLocks noChangeAspect="1" noChangeArrowheads="1"/>
                  </p:cNvSpPr>
                  <p:nvPr/>
                </p:nvSpPr>
                <p:spPr bwMode="auto">
                  <a:xfrm>
                    <a:off x="1655"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6" name="Rectangle 1267">
                    <a:extLst>
                      <a:ext uri="{FF2B5EF4-FFF2-40B4-BE49-F238E27FC236}">
                        <a16:creationId xmlns:a16="http://schemas.microsoft.com/office/drawing/2014/main" id="{32F57062-1BF2-5F64-1219-A4B07563153C}"/>
                      </a:ext>
                    </a:extLst>
                  </p:cNvPr>
                  <p:cNvSpPr>
                    <a:spLocks noChangeAspect="1" noChangeArrowheads="1"/>
                  </p:cNvSpPr>
                  <p:nvPr/>
                </p:nvSpPr>
                <p:spPr bwMode="auto">
                  <a:xfrm>
                    <a:off x="1655"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7" name="Rectangle 1268">
                    <a:extLst>
                      <a:ext uri="{FF2B5EF4-FFF2-40B4-BE49-F238E27FC236}">
                        <a16:creationId xmlns:a16="http://schemas.microsoft.com/office/drawing/2014/main" id="{B21359A2-016C-FC74-6AD1-E1EA6FC8576A}"/>
                      </a:ext>
                    </a:extLst>
                  </p:cNvPr>
                  <p:cNvSpPr>
                    <a:spLocks noChangeAspect="1" noChangeArrowheads="1"/>
                  </p:cNvSpPr>
                  <p:nvPr/>
                </p:nvSpPr>
                <p:spPr bwMode="auto">
                  <a:xfrm>
                    <a:off x="1655"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8" name="Rectangle 1269">
                    <a:extLst>
                      <a:ext uri="{FF2B5EF4-FFF2-40B4-BE49-F238E27FC236}">
                        <a16:creationId xmlns:a16="http://schemas.microsoft.com/office/drawing/2014/main" id="{BDA3DB20-D6D8-F61F-5D0A-C36629C6A0E0}"/>
                      </a:ext>
                    </a:extLst>
                  </p:cNvPr>
                  <p:cNvSpPr>
                    <a:spLocks noChangeAspect="1" noChangeArrowheads="1"/>
                  </p:cNvSpPr>
                  <p:nvPr/>
                </p:nvSpPr>
                <p:spPr bwMode="auto">
                  <a:xfrm>
                    <a:off x="1655"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9" name="Rectangle 1270">
                    <a:extLst>
                      <a:ext uri="{FF2B5EF4-FFF2-40B4-BE49-F238E27FC236}">
                        <a16:creationId xmlns:a16="http://schemas.microsoft.com/office/drawing/2014/main" id="{A4B0A854-0FAF-927F-9D6A-9EF7BB0DA76C}"/>
                      </a:ext>
                    </a:extLst>
                  </p:cNvPr>
                  <p:cNvSpPr>
                    <a:spLocks noChangeAspect="1" noChangeArrowheads="1"/>
                  </p:cNvSpPr>
                  <p:nvPr/>
                </p:nvSpPr>
                <p:spPr bwMode="auto">
                  <a:xfrm>
                    <a:off x="1655"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0" name="Rectangle 1271">
                    <a:extLst>
                      <a:ext uri="{FF2B5EF4-FFF2-40B4-BE49-F238E27FC236}">
                        <a16:creationId xmlns:a16="http://schemas.microsoft.com/office/drawing/2014/main" id="{6EB51780-81C9-A9E5-79F3-0FDD257D9EDE}"/>
                      </a:ext>
                    </a:extLst>
                  </p:cNvPr>
                  <p:cNvSpPr>
                    <a:spLocks noChangeAspect="1" noChangeArrowheads="1"/>
                  </p:cNvSpPr>
                  <p:nvPr/>
                </p:nvSpPr>
                <p:spPr bwMode="auto">
                  <a:xfrm>
                    <a:off x="1655"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1" name="Rectangle 1272">
                    <a:extLst>
                      <a:ext uri="{FF2B5EF4-FFF2-40B4-BE49-F238E27FC236}">
                        <a16:creationId xmlns:a16="http://schemas.microsoft.com/office/drawing/2014/main" id="{90985DF0-2343-74DB-1CF9-6CC37232B86B}"/>
                      </a:ext>
                    </a:extLst>
                  </p:cNvPr>
                  <p:cNvSpPr>
                    <a:spLocks noChangeAspect="1" noChangeArrowheads="1"/>
                  </p:cNvSpPr>
                  <p:nvPr/>
                </p:nvSpPr>
                <p:spPr bwMode="auto">
                  <a:xfrm>
                    <a:off x="1655"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2" name="Rectangle 1273">
                    <a:extLst>
                      <a:ext uri="{FF2B5EF4-FFF2-40B4-BE49-F238E27FC236}">
                        <a16:creationId xmlns:a16="http://schemas.microsoft.com/office/drawing/2014/main" id="{025B1A10-2166-53B9-F225-E101A167B5BD}"/>
                      </a:ext>
                    </a:extLst>
                  </p:cNvPr>
                  <p:cNvSpPr>
                    <a:spLocks noChangeAspect="1" noChangeArrowheads="1"/>
                  </p:cNvSpPr>
                  <p:nvPr/>
                </p:nvSpPr>
                <p:spPr bwMode="auto">
                  <a:xfrm>
                    <a:off x="1655"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3" name="Rectangle 1274">
                    <a:extLst>
                      <a:ext uri="{FF2B5EF4-FFF2-40B4-BE49-F238E27FC236}">
                        <a16:creationId xmlns:a16="http://schemas.microsoft.com/office/drawing/2014/main" id="{BEB2967C-AD7B-728C-CC26-D0FA1F3C6B96}"/>
                      </a:ext>
                    </a:extLst>
                  </p:cNvPr>
                  <p:cNvSpPr>
                    <a:spLocks noChangeAspect="1" noChangeArrowheads="1"/>
                  </p:cNvSpPr>
                  <p:nvPr/>
                </p:nvSpPr>
                <p:spPr bwMode="auto">
                  <a:xfrm>
                    <a:off x="1655"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4" name="Rectangle 1275">
                    <a:extLst>
                      <a:ext uri="{FF2B5EF4-FFF2-40B4-BE49-F238E27FC236}">
                        <a16:creationId xmlns:a16="http://schemas.microsoft.com/office/drawing/2014/main" id="{DB15DBA5-BD51-A592-39AB-C13C5F9FD31E}"/>
                      </a:ext>
                    </a:extLst>
                  </p:cNvPr>
                  <p:cNvSpPr>
                    <a:spLocks noChangeAspect="1" noChangeArrowheads="1"/>
                  </p:cNvSpPr>
                  <p:nvPr/>
                </p:nvSpPr>
                <p:spPr bwMode="auto">
                  <a:xfrm>
                    <a:off x="1655"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5" name="Rectangle 1276">
                    <a:extLst>
                      <a:ext uri="{FF2B5EF4-FFF2-40B4-BE49-F238E27FC236}">
                        <a16:creationId xmlns:a16="http://schemas.microsoft.com/office/drawing/2014/main" id="{6EA59EC5-2029-6F98-2CFD-14ABB21892A6}"/>
                      </a:ext>
                    </a:extLst>
                  </p:cNvPr>
                  <p:cNvSpPr>
                    <a:spLocks noChangeAspect="1" noChangeArrowheads="1"/>
                  </p:cNvSpPr>
                  <p:nvPr/>
                </p:nvSpPr>
                <p:spPr bwMode="auto">
                  <a:xfrm>
                    <a:off x="1655"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6" name="Rectangle 1277">
                    <a:extLst>
                      <a:ext uri="{FF2B5EF4-FFF2-40B4-BE49-F238E27FC236}">
                        <a16:creationId xmlns:a16="http://schemas.microsoft.com/office/drawing/2014/main" id="{B5B90A2E-5CD9-25E8-8F0C-69F665A6EB57}"/>
                      </a:ext>
                    </a:extLst>
                  </p:cNvPr>
                  <p:cNvSpPr>
                    <a:spLocks noChangeAspect="1" noChangeArrowheads="1"/>
                  </p:cNvSpPr>
                  <p:nvPr/>
                </p:nvSpPr>
                <p:spPr bwMode="auto">
                  <a:xfrm>
                    <a:off x="1655"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7" name="Rectangle 1278">
                    <a:extLst>
                      <a:ext uri="{FF2B5EF4-FFF2-40B4-BE49-F238E27FC236}">
                        <a16:creationId xmlns:a16="http://schemas.microsoft.com/office/drawing/2014/main" id="{CA136F88-21BA-B44D-4A3D-C968D2A73ADA}"/>
                      </a:ext>
                    </a:extLst>
                  </p:cNvPr>
                  <p:cNvSpPr>
                    <a:spLocks noChangeAspect="1" noChangeArrowheads="1"/>
                  </p:cNvSpPr>
                  <p:nvPr/>
                </p:nvSpPr>
                <p:spPr bwMode="auto">
                  <a:xfrm>
                    <a:off x="1655"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8" name="Rectangle 1279">
                    <a:extLst>
                      <a:ext uri="{FF2B5EF4-FFF2-40B4-BE49-F238E27FC236}">
                        <a16:creationId xmlns:a16="http://schemas.microsoft.com/office/drawing/2014/main" id="{12F5DDE2-CB6A-6CE8-68F3-BDBF330EED9D}"/>
                      </a:ext>
                    </a:extLst>
                  </p:cNvPr>
                  <p:cNvSpPr>
                    <a:spLocks noChangeAspect="1" noChangeArrowheads="1"/>
                  </p:cNvSpPr>
                  <p:nvPr/>
                </p:nvSpPr>
                <p:spPr bwMode="auto">
                  <a:xfrm>
                    <a:off x="1655"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9" name="Rectangle 1280">
                    <a:extLst>
                      <a:ext uri="{FF2B5EF4-FFF2-40B4-BE49-F238E27FC236}">
                        <a16:creationId xmlns:a16="http://schemas.microsoft.com/office/drawing/2014/main" id="{06B63329-6B1C-AFDE-F904-F9E6EC53365D}"/>
                      </a:ext>
                    </a:extLst>
                  </p:cNvPr>
                  <p:cNvSpPr>
                    <a:spLocks noChangeAspect="1" noChangeArrowheads="1"/>
                  </p:cNvSpPr>
                  <p:nvPr/>
                </p:nvSpPr>
                <p:spPr bwMode="auto">
                  <a:xfrm>
                    <a:off x="1655"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0" name="Rectangle 1281">
                    <a:extLst>
                      <a:ext uri="{FF2B5EF4-FFF2-40B4-BE49-F238E27FC236}">
                        <a16:creationId xmlns:a16="http://schemas.microsoft.com/office/drawing/2014/main" id="{E7634965-C408-71C4-5B9D-ABBEBC017253}"/>
                      </a:ext>
                    </a:extLst>
                  </p:cNvPr>
                  <p:cNvSpPr>
                    <a:spLocks noChangeAspect="1" noChangeArrowheads="1"/>
                  </p:cNvSpPr>
                  <p:nvPr/>
                </p:nvSpPr>
                <p:spPr bwMode="auto">
                  <a:xfrm>
                    <a:off x="1655"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1" name="Rectangle 1282">
                    <a:extLst>
                      <a:ext uri="{FF2B5EF4-FFF2-40B4-BE49-F238E27FC236}">
                        <a16:creationId xmlns:a16="http://schemas.microsoft.com/office/drawing/2014/main" id="{43E86B02-A11D-DBD0-DCDE-F40D46F963FA}"/>
                      </a:ext>
                    </a:extLst>
                  </p:cNvPr>
                  <p:cNvSpPr>
                    <a:spLocks noChangeAspect="1" noChangeArrowheads="1"/>
                  </p:cNvSpPr>
                  <p:nvPr/>
                </p:nvSpPr>
                <p:spPr bwMode="auto">
                  <a:xfrm>
                    <a:off x="1655"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2" name="Rectangle 1283">
                    <a:extLst>
                      <a:ext uri="{FF2B5EF4-FFF2-40B4-BE49-F238E27FC236}">
                        <a16:creationId xmlns:a16="http://schemas.microsoft.com/office/drawing/2014/main" id="{E3441275-6B0B-BA16-D8C2-E1F4B9AC3CC0}"/>
                      </a:ext>
                    </a:extLst>
                  </p:cNvPr>
                  <p:cNvSpPr>
                    <a:spLocks noChangeAspect="1" noChangeArrowheads="1"/>
                  </p:cNvSpPr>
                  <p:nvPr/>
                </p:nvSpPr>
                <p:spPr bwMode="auto">
                  <a:xfrm>
                    <a:off x="1655"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3" name="Rectangle 1284">
                    <a:extLst>
                      <a:ext uri="{FF2B5EF4-FFF2-40B4-BE49-F238E27FC236}">
                        <a16:creationId xmlns:a16="http://schemas.microsoft.com/office/drawing/2014/main" id="{F99ECCB9-EFF5-CDA5-7C1F-46B8B3333F9C}"/>
                      </a:ext>
                    </a:extLst>
                  </p:cNvPr>
                  <p:cNvSpPr>
                    <a:spLocks noChangeAspect="1" noChangeArrowheads="1"/>
                  </p:cNvSpPr>
                  <p:nvPr/>
                </p:nvSpPr>
                <p:spPr bwMode="auto">
                  <a:xfrm>
                    <a:off x="1655"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4" name="Rectangle 1285">
                    <a:extLst>
                      <a:ext uri="{FF2B5EF4-FFF2-40B4-BE49-F238E27FC236}">
                        <a16:creationId xmlns:a16="http://schemas.microsoft.com/office/drawing/2014/main" id="{E11267DD-E80A-88BD-4D6B-88A9E66C8EE2}"/>
                      </a:ext>
                    </a:extLst>
                  </p:cNvPr>
                  <p:cNvSpPr>
                    <a:spLocks noChangeAspect="1" noChangeArrowheads="1"/>
                  </p:cNvSpPr>
                  <p:nvPr/>
                </p:nvSpPr>
                <p:spPr bwMode="auto">
                  <a:xfrm>
                    <a:off x="1655"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5" name="Rectangle 1286">
                    <a:extLst>
                      <a:ext uri="{FF2B5EF4-FFF2-40B4-BE49-F238E27FC236}">
                        <a16:creationId xmlns:a16="http://schemas.microsoft.com/office/drawing/2014/main" id="{78C5F58B-2381-0E10-F33F-8BFCFC243387}"/>
                      </a:ext>
                    </a:extLst>
                  </p:cNvPr>
                  <p:cNvSpPr>
                    <a:spLocks noChangeAspect="1" noChangeArrowheads="1"/>
                  </p:cNvSpPr>
                  <p:nvPr/>
                </p:nvSpPr>
                <p:spPr bwMode="auto">
                  <a:xfrm>
                    <a:off x="1655"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6" name="Rectangle 1287">
                    <a:extLst>
                      <a:ext uri="{FF2B5EF4-FFF2-40B4-BE49-F238E27FC236}">
                        <a16:creationId xmlns:a16="http://schemas.microsoft.com/office/drawing/2014/main" id="{3EC74862-D5E0-8B61-8F8F-DCF03F661607}"/>
                      </a:ext>
                    </a:extLst>
                  </p:cNvPr>
                  <p:cNvSpPr>
                    <a:spLocks noChangeAspect="1" noChangeArrowheads="1"/>
                  </p:cNvSpPr>
                  <p:nvPr/>
                </p:nvSpPr>
                <p:spPr bwMode="auto">
                  <a:xfrm>
                    <a:off x="1655"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7" name="Rectangle 1288">
                    <a:extLst>
                      <a:ext uri="{FF2B5EF4-FFF2-40B4-BE49-F238E27FC236}">
                        <a16:creationId xmlns:a16="http://schemas.microsoft.com/office/drawing/2014/main" id="{96E9A327-90AA-EBC8-4056-59B5865F3C6C}"/>
                      </a:ext>
                    </a:extLst>
                  </p:cNvPr>
                  <p:cNvSpPr>
                    <a:spLocks noChangeAspect="1" noChangeArrowheads="1"/>
                  </p:cNvSpPr>
                  <p:nvPr/>
                </p:nvSpPr>
                <p:spPr bwMode="auto">
                  <a:xfrm>
                    <a:off x="1655"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8" name="Rectangle 1289">
                    <a:extLst>
                      <a:ext uri="{FF2B5EF4-FFF2-40B4-BE49-F238E27FC236}">
                        <a16:creationId xmlns:a16="http://schemas.microsoft.com/office/drawing/2014/main" id="{7CDBF998-5D59-BA94-3B5E-DD9E962E4F24}"/>
                      </a:ext>
                    </a:extLst>
                  </p:cNvPr>
                  <p:cNvSpPr>
                    <a:spLocks noChangeAspect="1" noChangeArrowheads="1"/>
                  </p:cNvSpPr>
                  <p:nvPr/>
                </p:nvSpPr>
                <p:spPr bwMode="auto">
                  <a:xfrm>
                    <a:off x="1655"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9" name="Rectangle 1290">
                    <a:extLst>
                      <a:ext uri="{FF2B5EF4-FFF2-40B4-BE49-F238E27FC236}">
                        <a16:creationId xmlns:a16="http://schemas.microsoft.com/office/drawing/2014/main" id="{F45B5ADB-D058-7773-1E85-14CC7FDB8E05}"/>
                      </a:ext>
                    </a:extLst>
                  </p:cNvPr>
                  <p:cNvSpPr>
                    <a:spLocks noChangeAspect="1" noChangeArrowheads="1"/>
                  </p:cNvSpPr>
                  <p:nvPr/>
                </p:nvSpPr>
                <p:spPr bwMode="auto">
                  <a:xfrm>
                    <a:off x="1655"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0" name="Rectangle 1291">
                    <a:extLst>
                      <a:ext uri="{FF2B5EF4-FFF2-40B4-BE49-F238E27FC236}">
                        <a16:creationId xmlns:a16="http://schemas.microsoft.com/office/drawing/2014/main" id="{1201DD4E-89FE-1DDD-3A82-F5311E3715A2}"/>
                      </a:ext>
                    </a:extLst>
                  </p:cNvPr>
                  <p:cNvSpPr>
                    <a:spLocks noChangeAspect="1" noChangeArrowheads="1"/>
                  </p:cNvSpPr>
                  <p:nvPr/>
                </p:nvSpPr>
                <p:spPr bwMode="auto">
                  <a:xfrm>
                    <a:off x="1655"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1" name="Rectangle 1292">
                    <a:extLst>
                      <a:ext uri="{FF2B5EF4-FFF2-40B4-BE49-F238E27FC236}">
                        <a16:creationId xmlns:a16="http://schemas.microsoft.com/office/drawing/2014/main" id="{72E11BA4-C089-5FDA-C296-8A77DD622655}"/>
                      </a:ext>
                    </a:extLst>
                  </p:cNvPr>
                  <p:cNvSpPr>
                    <a:spLocks noChangeAspect="1" noChangeArrowheads="1"/>
                  </p:cNvSpPr>
                  <p:nvPr/>
                </p:nvSpPr>
                <p:spPr bwMode="auto">
                  <a:xfrm>
                    <a:off x="1655"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2" name="Rectangle 1293">
                    <a:extLst>
                      <a:ext uri="{FF2B5EF4-FFF2-40B4-BE49-F238E27FC236}">
                        <a16:creationId xmlns:a16="http://schemas.microsoft.com/office/drawing/2014/main" id="{DD63DBB4-3808-EB1E-EDA4-23A31BCCEE70}"/>
                      </a:ext>
                    </a:extLst>
                  </p:cNvPr>
                  <p:cNvSpPr>
                    <a:spLocks noChangeAspect="1" noChangeArrowheads="1"/>
                  </p:cNvSpPr>
                  <p:nvPr/>
                </p:nvSpPr>
                <p:spPr bwMode="auto">
                  <a:xfrm>
                    <a:off x="1655"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3" name="Rectangle 1294">
                    <a:extLst>
                      <a:ext uri="{FF2B5EF4-FFF2-40B4-BE49-F238E27FC236}">
                        <a16:creationId xmlns:a16="http://schemas.microsoft.com/office/drawing/2014/main" id="{C23EDD7A-5848-AE88-06A0-D483C098570F}"/>
                      </a:ext>
                    </a:extLst>
                  </p:cNvPr>
                  <p:cNvSpPr>
                    <a:spLocks noChangeAspect="1" noChangeArrowheads="1"/>
                  </p:cNvSpPr>
                  <p:nvPr/>
                </p:nvSpPr>
                <p:spPr bwMode="auto">
                  <a:xfrm>
                    <a:off x="1655"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4" name="Rectangle 1295">
                    <a:extLst>
                      <a:ext uri="{FF2B5EF4-FFF2-40B4-BE49-F238E27FC236}">
                        <a16:creationId xmlns:a16="http://schemas.microsoft.com/office/drawing/2014/main" id="{8CB80305-62E7-CE81-63B1-5FBCD1A3FEA5}"/>
                      </a:ext>
                    </a:extLst>
                  </p:cNvPr>
                  <p:cNvSpPr>
                    <a:spLocks noChangeAspect="1" noChangeArrowheads="1"/>
                  </p:cNvSpPr>
                  <p:nvPr/>
                </p:nvSpPr>
                <p:spPr bwMode="auto">
                  <a:xfrm>
                    <a:off x="1655"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5" name="Rectangle 1296">
                    <a:extLst>
                      <a:ext uri="{FF2B5EF4-FFF2-40B4-BE49-F238E27FC236}">
                        <a16:creationId xmlns:a16="http://schemas.microsoft.com/office/drawing/2014/main" id="{1230AA64-9306-FBC8-2F5D-638D67BE1EF0}"/>
                      </a:ext>
                    </a:extLst>
                  </p:cNvPr>
                  <p:cNvSpPr>
                    <a:spLocks noChangeAspect="1" noChangeArrowheads="1"/>
                  </p:cNvSpPr>
                  <p:nvPr/>
                </p:nvSpPr>
                <p:spPr bwMode="auto">
                  <a:xfrm>
                    <a:off x="1655"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6" name="Rectangle 1297">
                    <a:extLst>
                      <a:ext uri="{FF2B5EF4-FFF2-40B4-BE49-F238E27FC236}">
                        <a16:creationId xmlns:a16="http://schemas.microsoft.com/office/drawing/2014/main" id="{6688BB9D-A9C8-D80A-55BA-53AE545B2EB5}"/>
                      </a:ext>
                    </a:extLst>
                  </p:cNvPr>
                  <p:cNvSpPr>
                    <a:spLocks noChangeAspect="1" noChangeArrowheads="1"/>
                  </p:cNvSpPr>
                  <p:nvPr/>
                </p:nvSpPr>
                <p:spPr bwMode="auto">
                  <a:xfrm>
                    <a:off x="1655"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7" name="Rectangle 1298">
                    <a:extLst>
                      <a:ext uri="{FF2B5EF4-FFF2-40B4-BE49-F238E27FC236}">
                        <a16:creationId xmlns:a16="http://schemas.microsoft.com/office/drawing/2014/main" id="{46113D5F-F379-44C1-4936-18490DAC492A}"/>
                      </a:ext>
                    </a:extLst>
                  </p:cNvPr>
                  <p:cNvSpPr>
                    <a:spLocks noChangeAspect="1" noChangeArrowheads="1"/>
                  </p:cNvSpPr>
                  <p:nvPr/>
                </p:nvSpPr>
                <p:spPr bwMode="auto">
                  <a:xfrm>
                    <a:off x="1655"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8" name="Rectangle 1299">
                    <a:extLst>
                      <a:ext uri="{FF2B5EF4-FFF2-40B4-BE49-F238E27FC236}">
                        <a16:creationId xmlns:a16="http://schemas.microsoft.com/office/drawing/2014/main" id="{14392490-2D89-107E-C842-6E784D81F614}"/>
                      </a:ext>
                    </a:extLst>
                  </p:cNvPr>
                  <p:cNvSpPr>
                    <a:spLocks noChangeAspect="1" noChangeArrowheads="1"/>
                  </p:cNvSpPr>
                  <p:nvPr/>
                </p:nvSpPr>
                <p:spPr bwMode="auto">
                  <a:xfrm>
                    <a:off x="1655"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9" name="Rectangle 1300">
                    <a:extLst>
                      <a:ext uri="{FF2B5EF4-FFF2-40B4-BE49-F238E27FC236}">
                        <a16:creationId xmlns:a16="http://schemas.microsoft.com/office/drawing/2014/main" id="{3D9B89E9-C4D8-3F83-9408-A642D0460123}"/>
                      </a:ext>
                    </a:extLst>
                  </p:cNvPr>
                  <p:cNvSpPr>
                    <a:spLocks noChangeAspect="1" noChangeArrowheads="1"/>
                  </p:cNvSpPr>
                  <p:nvPr/>
                </p:nvSpPr>
                <p:spPr bwMode="auto">
                  <a:xfrm>
                    <a:off x="1655"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0" name="Rectangle 1301">
                    <a:extLst>
                      <a:ext uri="{FF2B5EF4-FFF2-40B4-BE49-F238E27FC236}">
                        <a16:creationId xmlns:a16="http://schemas.microsoft.com/office/drawing/2014/main" id="{598FB1D7-BC3E-06F7-6C63-CA81B1AA6CE7}"/>
                      </a:ext>
                    </a:extLst>
                  </p:cNvPr>
                  <p:cNvSpPr>
                    <a:spLocks noChangeAspect="1" noChangeArrowheads="1"/>
                  </p:cNvSpPr>
                  <p:nvPr/>
                </p:nvSpPr>
                <p:spPr bwMode="auto">
                  <a:xfrm>
                    <a:off x="1655"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1" name="Rectangle 1302">
                    <a:extLst>
                      <a:ext uri="{FF2B5EF4-FFF2-40B4-BE49-F238E27FC236}">
                        <a16:creationId xmlns:a16="http://schemas.microsoft.com/office/drawing/2014/main" id="{179305DF-0728-4066-DFEB-7990BD8B9277}"/>
                      </a:ext>
                    </a:extLst>
                  </p:cNvPr>
                  <p:cNvSpPr>
                    <a:spLocks noChangeAspect="1" noChangeArrowheads="1"/>
                  </p:cNvSpPr>
                  <p:nvPr/>
                </p:nvSpPr>
                <p:spPr bwMode="auto">
                  <a:xfrm>
                    <a:off x="1655"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2" name="Rectangle 1303">
                    <a:extLst>
                      <a:ext uri="{FF2B5EF4-FFF2-40B4-BE49-F238E27FC236}">
                        <a16:creationId xmlns:a16="http://schemas.microsoft.com/office/drawing/2014/main" id="{BA2D3998-A957-D636-96B9-87B3DE825E08}"/>
                      </a:ext>
                    </a:extLst>
                  </p:cNvPr>
                  <p:cNvSpPr>
                    <a:spLocks noChangeAspect="1" noChangeArrowheads="1"/>
                  </p:cNvSpPr>
                  <p:nvPr/>
                </p:nvSpPr>
                <p:spPr bwMode="auto">
                  <a:xfrm>
                    <a:off x="1655"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3" name="Rectangle 1304">
                    <a:extLst>
                      <a:ext uri="{FF2B5EF4-FFF2-40B4-BE49-F238E27FC236}">
                        <a16:creationId xmlns:a16="http://schemas.microsoft.com/office/drawing/2014/main" id="{8EB6917A-9F30-F6DF-C30D-EA8B2C83BD44}"/>
                      </a:ext>
                    </a:extLst>
                  </p:cNvPr>
                  <p:cNvSpPr>
                    <a:spLocks noChangeAspect="1" noChangeArrowheads="1"/>
                  </p:cNvSpPr>
                  <p:nvPr/>
                </p:nvSpPr>
                <p:spPr bwMode="auto">
                  <a:xfrm>
                    <a:off x="1655"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4" name="Rectangle 1305">
                    <a:extLst>
                      <a:ext uri="{FF2B5EF4-FFF2-40B4-BE49-F238E27FC236}">
                        <a16:creationId xmlns:a16="http://schemas.microsoft.com/office/drawing/2014/main" id="{5B672496-3A23-84C7-5D44-039213FAA829}"/>
                      </a:ext>
                    </a:extLst>
                  </p:cNvPr>
                  <p:cNvSpPr>
                    <a:spLocks noChangeAspect="1" noChangeArrowheads="1"/>
                  </p:cNvSpPr>
                  <p:nvPr/>
                </p:nvSpPr>
                <p:spPr bwMode="auto">
                  <a:xfrm>
                    <a:off x="1655"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5" name="Rectangle 1306">
                    <a:extLst>
                      <a:ext uri="{FF2B5EF4-FFF2-40B4-BE49-F238E27FC236}">
                        <a16:creationId xmlns:a16="http://schemas.microsoft.com/office/drawing/2014/main" id="{A79125E4-8B4F-578E-740D-D751DC7732F6}"/>
                      </a:ext>
                    </a:extLst>
                  </p:cNvPr>
                  <p:cNvSpPr>
                    <a:spLocks noChangeAspect="1" noChangeArrowheads="1"/>
                  </p:cNvSpPr>
                  <p:nvPr/>
                </p:nvSpPr>
                <p:spPr bwMode="auto">
                  <a:xfrm>
                    <a:off x="1655"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6" name="Rectangle 1307">
                    <a:extLst>
                      <a:ext uri="{FF2B5EF4-FFF2-40B4-BE49-F238E27FC236}">
                        <a16:creationId xmlns:a16="http://schemas.microsoft.com/office/drawing/2014/main" id="{4BF6EF94-0A3C-00FD-0DAE-C61B4A098388}"/>
                      </a:ext>
                    </a:extLst>
                  </p:cNvPr>
                  <p:cNvSpPr>
                    <a:spLocks noChangeAspect="1" noChangeArrowheads="1"/>
                  </p:cNvSpPr>
                  <p:nvPr/>
                </p:nvSpPr>
                <p:spPr bwMode="auto">
                  <a:xfrm>
                    <a:off x="1655"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7" name="Rectangle 1308">
                    <a:extLst>
                      <a:ext uri="{FF2B5EF4-FFF2-40B4-BE49-F238E27FC236}">
                        <a16:creationId xmlns:a16="http://schemas.microsoft.com/office/drawing/2014/main" id="{0C36A891-9D38-D47C-3DA6-C300DEF39276}"/>
                      </a:ext>
                    </a:extLst>
                  </p:cNvPr>
                  <p:cNvSpPr>
                    <a:spLocks noChangeAspect="1" noChangeArrowheads="1"/>
                  </p:cNvSpPr>
                  <p:nvPr/>
                </p:nvSpPr>
                <p:spPr bwMode="auto">
                  <a:xfrm>
                    <a:off x="1655"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8" name="Rectangle 1309">
                    <a:extLst>
                      <a:ext uri="{FF2B5EF4-FFF2-40B4-BE49-F238E27FC236}">
                        <a16:creationId xmlns:a16="http://schemas.microsoft.com/office/drawing/2014/main" id="{8340B435-37DD-581B-D0EF-974167516F15}"/>
                      </a:ext>
                    </a:extLst>
                  </p:cNvPr>
                  <p:cNvSpPr>
                    <a:spLocks noChangeAspect="1" noChangeArrowheads="1"/>
                  </p:cNvSpPr>
                  <p:nvPr/>
                </p:nvSpPr>
                <p:spPr bwMode="auto">
                  <a:xfrm>
                    <a:off x="1655"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9" name="Rectangle 1310">
                    <a:extLst>
                      <a:ext uri="{FF2B5EF4-FFF2-40B4-BE49-F238E27FC236}">
                        <a16:creationId xmlns:a16="http://schemas.microsoft.com/office/drawing/2014/main" id="{9A6CCE6E-3586-BB7E-24C9-A0E0D82EC07B}"/>
                      </a:ext>
                    </a:extLst>
                  </p:cNvPr>
                  <p:cNvSpPr>
                    <a:spLocks noChangeAspect="1" noChangeArrowheads="1"/>
                  </p:cNvSpPr>
                  <p:nvPr/>
                </p:nvSpPr>
                <p:spPr bwMode="auto">
                  <a:xfrm>
                    <a:off x="1655"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0" name="Rectangle 1311">
                    <a:extLst>
                      <a:ext uri="{FF2B5EF4-FFF2-40B4-BE49-F238E27FC236}">
                        <a16:creationId xmlns:a16="http://schemas.microsoft.com/office/drawing/2014/main" id="{2B44DB0D-BCCD-3134-9EE2-4452CA4B0C6F}"/>
                      </a:ext>
                    </a:extLst>
                  </p:cNvPr>
                  <p:cNvSpPr>
                    <a:spLocks noChangeAspect="1" noChangeArrowheads="1"/>
                  </p:cNvSpPr>
                  <p:nvPr/>
                </p:nvSpPr>
                <p:spPr bwMode="auto">
                  <a:xfrm>
                    <a:off x="1655"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1" name="Rectangle 1312">
                    <a:extLst>
                      <a:ext uri="{FF2B5EF4-FFF2-40B4-BE49-F238E27FC236}">
                        <a16:creationId xmlns:a16="http://schemas.microsoft.com/office/drawing/2014/main" id="{ED1A795A-81C9-DE4A-8957-EF78AF4803CE}"/>
                      </a:ext>
                    </a:extLst>
                  </p:cNvPr>
                  <p:cNvSpPr>
                    <a:spLocks noChangeAspect="1" noChangeArrowheads="1"/>
                  </p:cNvSpPr>
                  <p:nvPr/>
                </p:nvSpPr>
                <p:spPr bwMode="auto">
                  <a:xfrm>
                    <a:off x="1655"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2" name="Rectangle 1313">
                    <a:extLst>
                      <a:ext uri="{FF2B5EF4-FFF2-40B4-BE49-F238E27FC236}">
                        <a16:creationId xmlns:a16="http://schemas.microsoft.com/office/drawing/2014/main" id="{A4FF8D90-E0F8-E539-DA1E-C86BDB04CA75}"/>
                      </a:ext>
                    </a:extLst>
                  </p:cNvPr>
                  <p:cNvSpPr>
                    <a:spLocks noChangeAspect="1" noChangeArrowheads="1"/>
                  </p:cNvSpPr>
                  <p:nvPr/>
                </p:nvSpPr>
                <p:spPr bwMode="auto">
                  <a:xfrm>
                    <a:off x="1655"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3" name="Rectangle 1314">
                    <a:extLst>
                      <a:ext uri="{FF2B5EF4-FFF2-40B4-BE49-F238E27FC236}">
                        <a16:creationId xmlns:a16="http://schemas.microsoft.com/office/drawing/2014/main" id="{46E7F107-0605-9CAD-0FFE-4C75261C31EE}"/>
                      </a:ext>
                    </a:extLst>
                  </p:cNvPr>
                  <p:cNvSpPr>
                    <a:spLocks noChangeAspect="1" noChangeArrowheads="1"/>
                  </p:cNvSpPr>
                  <p:nvPr/>
                </p:nvSpPr>
                <p:spPr bwMode="auto">
                  <a:xfrm>
                    <a:off x="1655"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4" name="Rectangle 1315">
                    <a:extLst>
                      <a:ext uri="{FF2B5EF4-FFF2-40B4-BE49-F238E27FC236}">
                        <a16:creationId xmlns:a16="http://schemas.microsoft.com/office/drawing/2014/main" id="{1DD74010-D58A-7353-323B-E113B194EFC2}"/>
                      </a:ext>
                    </a:extLst>
                  </p:cNvPr>
                  <p:cNvSpPr>
                    <a:spLocks noChangeAspect="1" noChangeArrowheads="1"/>
                  </p:cNvSpPr>
                  <p:nvPr/>
                </p:nvSpPr>
                <p:spPr bwMode="auto">
                  <a:xfrm>
                    <a:off x="1655"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5" name="Rectangle 1316">
                    <a:extLst>
                      <a:ext uri="{FF2B5EF4-FFF2-40B4-BE49-F238E27FC236}">
                        <a16:creationId xmlns:a16="http://schemas.microsoft.com/office/drawing/2014/main" id="{33D34CB7-67AD-E1F6-5503-622BC3009723}"/>
                      </a:ext>
                    </a:extLst>
                  </p:cNvPr>
                  <p:cNvSpPr>
                    <a:spLocks noChangeAspect="1" noChangeArrowheads="1"/>
                  </p:cNvSpPr>
                  <p:nvPr/>
                </p:nvSpPr>
                <p:spPr bwMode="auto">
                  <a:xfrm>
                    <a:off x="1655"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6" name="Rectangle 1317">
                    <a:extLst>
                      <a:ext uri="{FF2B5EF4-FFF2-40B4-BE49-F238E27FC236}">
                        <a16:creationId xmlns:a16="http://schemas.microsoft.com/office/drawing/2014/main" id="{57CB7A99-17AE-AB01-3413-2C8835511707}"/>
                      </a:ext>
                    </a:extLst>
                  </p:cNvPr>
                  <p:cNvSpPr>
                    <a:spLocks noChangeAspect="1" noChangeArrowheads="1"/>
                  </p:cNvSpPr>
                  <p:nvPr/>
                </p:nvSpPr>
                <p:spPr bwMode="auto">
                  <a:xfrm>
                    <a:off x="1655"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7" name="Rectangle 1318">
                    <a:extLst>
                      <a:ext uri="{FF2B5EF4-FFF2-40B4-BE49-F238E27FC236}">
                        <a16:creationId xmlns:a16="http://schemas.microsoft.com/office/drawing/2014/main" id="{96CA3230-256E-921F-9939-E2594AB181CA}"/>
                      </a:ext>
                    </a:extLst>
                  </p:cNvPr>
                  <p:cNvSpPr>
                    <a:spLocks noChangeAspect="1" noChangeArrowheads="1"/>
                  </p:cNvSpPr>
                  <p:nvPr/>
                </p:nvSpPr>
                <p:spPr bwMode="auto">
                  <a:xfrm>
                    <a:off x="1655"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8" name="Rectangle 1319">
                    <a:extLst>
                      <a:ext uri="{FF2B5EF4-FFF2-40B4-BE49-F238E27FC236}">
                        <a16:creationId xmlns:a16="http://schemas.microsoft.com/office/drawing/2014/main" id="{D11FC417-6642-E72A-9335-62D6778F5727}"/>
                      </a:ext>
                    </a:extLst>
                  </p:cNvPr>
                  <p:cNvSpPr>
                    <a:spLocks noChangeAspect="1" noChangeArrowheads="1"/>
                  </p:cNvSpPr>
                  <p:nvPr/>
                </p:nvSpPr>
                <p:spPr bwMode="auto">
                  <a:xfrm>
                    <a:off x="1655"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9" name="Rectangle 1320">
                    <a:extLst>
                      <a:ext uri="{FF2B5EF4-FFF2-40B4-BE49-F238E27FC236}">
                        <a16:creationId xmlns:a16="http://schemas.microsoft.com/office/drawing/2014/main" id="{6426BFCE-43F0-AD25-DDDC-D6C5B6B3CD73}"/>
                      </a:ext>
                    </a:extLst>
                  </p:cNvPr>
                  <p:cNvSpPr>
                    <a:spLocks noChangeAspect="1" noChangeArrowheads="1"/>
                  </p:cNvSpPr>
                  <p:nvPr/>
                </p:nvSpPr>
                <p:spPr bwMode="auto">
                  <a:xfrm>
                    <a:off x="1655"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0" name="Rectangle 1321">
                    <a:extLst>
                      <a:ext uri="{FF2B5EF4-FFF2-40B4-BE49-F238E27FC236}">
                        <a16:creationId xmlns:a16="http://schemas.microsoft.com/office/drawing/2014/main" id="{FE6B966C-4075-14E9-2765-59F48B0C3762}"/>
                      </a:ext>
                    </a:extLst>
                  </p:cNvPr>
                  <p:cNvSpPr>
                    <a:spLocks noChangeAspect="1" noChangeArrowheads="1"/>
                  </p:cNvSpPr>
                  <p:nvPr/>
                </p:nvSpPr>
                <p:spPr bwMode="auto">
                  <a:xfrm>
                    <a:off x="1655"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1" name="Rectangle 1322">
                    <a:extLst>
                      <a:ext uri="{FF2B5EF4-FFF2-40B4-BE49-F238E27FC236}">
                        <a16:creationId xmlns:a16="http://schemas.microsoft.com/office/drawing/2014/main" id="{BA9A7761-2D69-F670-33FD-CC1DD8EBE39E}"/>
                      </a:ext>
                    </a:extLst>
                  </p:cNvPr>
                  <p:cNvSpPr>
                    <a:spLocks noChangeAspect="1" noChangeArrowheads="1"/>
                  </p:cNvSpPr>
                  <p:nvPr/>
                </p:nvSpPr>
                <p:spPr bwMode="auto">
                  <a:xfrm>
                    <a:off x="1655"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2" name="Rectangle 1323">
                    <a:extLst>
                      <a:ext uri="{FF2B5EF4-FFF2-40B4-BE49-F238E27FC236}">
                        <a16:creationId xmlns:a16="http://schemas.microsoft.com/office/drawing/2014/main" id="{DFC19703-1688-C220-6D32-F30741054D34}"/>
                      </a:ext>
                    </a:extLst>
                  </p:cNvPr>
                  <p:cNvSpPr>
                    <a:spLocks noChangeAspect="1" noChangeArrowheads="1"/>
                  </p:cNvSpPr>
                  <p:nvPr/>
                </p:nvSpPr>
                <p:spPr bwMode="auto">
                  <a:xfrm>
                    <a:off x="1655"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3" name="Rectangle 1324">
                    <a:extLst>
                      <a:ext uri="{FF2B5EF4-FFF2-40B4-BE49-F238E27FC236}">
                        <a16:creationId xmlns:a16="http://schemas.microsoft.com/office/drawing/2014/main" id="{38DD7E18-DBDC-0D2A-AA8D-A5B738FE61CC}"/>
                      </a:ext>
                    </a:extLst>
                  </p:cNvPr>
                  <p:cNvSpPr>
                    <a:spLocks noChangeAspect="1" noChangeArrowheads="1"/>
                  </p:cNvSpPr>
                  <p:nvPr/>
                </p:nvSpPr>
                <p:spPr bwMode="auto">
                  <a:xfrm>
                    <a:off x="1655"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4" name="Rectangle 1325">
                    <a:extLst>
                      <a:ext uri="{FF2B5EF4-FFF2-40B4-BE49-F238E27FC236}">
                        <a16:creationId xmlns:a16="http://schemas.microsoft.com/office/drawing/2014/main" id="{99536EBA-155B-4C25-DED4-D4F6A2C8783F}"/>
                      </a:ext>
                    </a:extLst>
                  </p:cNvPr>
                  <p:cNvSpPr>
                    <a:spLocks noChangeAspect="1" noChangeArrowheads="1"/>
                  </p:cNvSpPr>
                  <p:nvPr/>
                </p:nvSpPr>
                <p:spPr bwMode="auto">
                  <a:xfrm>
                    <a:off x="1655"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5" name="Rectangle 1326">
                    <a:extLst>
                      <a:ext uri="{FF2B5EF4-FFF2-40B4-BE49-F238E27FC236}">
                        <a16:creationId xmlns:a16="http://schemas.microsoft.com/office/drawing/2014/main" id="{A4D26A5B-D170-9858-EE75-0ADCCDB45D09}"/>
                      </a:ext>
                    </a:extLst>
                  </p:cNvPr>
                  <p:cNvSpPr>
                    <a:spLocks noChangeAspect="1" noChangeArrowheads="1"/>
                  </p:cNvSpPr>
                  <p:nvPr/>
                </p:nvSpPr>
                <p:spPr bwMode="auto">
                  <a:xfrm>
                    <a:off x="1655"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6" name="Rectangle 1327">
                    <a:extLst>
                      <a:ext uri="{FF2B5EF4-FFF2-40B4-BE49-F238E27FC236}">
                        <a16:creationId xmlns:a16="http://schemas.microsoft.com/office/drawing/2014/main" id="{B6890AF1-62E4-8B48-1AA3-25C4BE31439A}"/>
                      </a:ext>
                    </a:extLst>
                  </p:cNvPr>
                  <p:cNvSpPr>
                    <a:spLocks noChangeAspect="1" noChangeArrowheads="1"/>
                  </p:cNvSpPr>
                  <p:nvPr/>
                </p:nvSpPr>
                <p:spPr bwMode="auto">
                  <a:xfrm>
                    <a:off x="1655"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7" name="Rectangle 1328">
                    <a:extLst>
                      <a:ext uri="{FF2B5EF4-FFF2-40B4-BE49-F238E27FC236}">
                        <a16:creationId xmlns:a16="http://schemas.microsoft.com/office/drawing/2014/main" id="{74668D48-D596-A37D-482B-7B676A2CE0C6}"/>
                      </a:ext>
                    </a:extLst>
                  </p:cNvPr>
                  <p:cNvSpPr>
                    <a:spLocks noChangeAspect="1" noChangeArrowheads="1"/>
                  </p:cNvSpPr>
                  <p:nvPr/>
                </p:nvSpPr>
                <p:spPr bwMode="auto">
                  <a:xfrm>
                    <a:off x="1655"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8" name="Rectangle 1329">
                    <a:extLst>
                      <a:ext uri="{FF2B5EF4-FFF2-40B4-BE49-F238E27FC236}">
                        <a16:creationId xmlns:a16="http://schemas.microsoft.com/office/drawing/2014/main" id="{E978B829-02B5-B32E-90CB-8787AEEC58CE}"/>
                      </a:ext>
                    </a:extLst>
                  </p:cNvPr>
                  <p:cNvSpPr>
                    <a:spLocks noChangeAspect="1" noChangeArrowheads="1"/>
                  </p:cNvSpPr>
                  <p:nvPr/>
                </p:nvSpPr>
                <p:spPr bwMode="auto">
                  <a:xfrm>
                    <a:off x="1655"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9" name="Rectangle 1330">
                    <a:extLst>
                      <a:ext uri="{FF2B5EF4-FFF2-40B4-BE49-F238E27FC236}">
                        <a16:creationId xmlns:a16="http://schemas.microsoft.com/office/drawing/2014/main" id="{DC687287-837E-DA13-663A-E4A1B69E28AC}"/>
                      </a:ext>
                    </a:extLst>
                  </p:cNvPr>
                  <p:cNvSpPr>
                    <a:spLocks noChangeAspect="1" noChangeArrowheads="1"/>
                  </p:cNvSpPr>
                  <p:nvPr/>
                </p:nvSpPr>
                <p:spPr bwMode="auto">
                  <a:xfrm>
                    <a:off x="1655"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0" name="Rectangle 1331">
                    <a:extLst>
                      <a:ext uri="{FF2B5EF4-FFF2-40B4-BE49-F238E27FC236}">
                        <a16:creationId xmlns:a16="http://schemas.microsoft.com/office/drawing/2014/main" id="{4BE88321-2EB0-9D88-FA31-35AFABD4FCBF}"/>
                      </a:ext>
                    </a:extLst>
                  </p:cNvPr>
                  <p:cNvSpPr>
                    <a:spLocks noChangeAspect="1" noChangeArrowheads="1"/>
                  </p:cNvSpPr>
                  <p:nvPr/>
                </p:nvSpPr>
                <p:spPr bwMode="auto">
                  <a:xfrm>
                    <a:off x="1655"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1" name="Rectangle 1332">
                    <a:extLst>
                      <a:ext uri="{FF2B5EF4-FFF2-40B4-BE49-F238E27FC236}">
                        <a16:creationId xmlns:a16="http://schemas.microsoft.com/office/drawing/2014/main" id="{99E18361-9129-21E5-F4D1-77F3CF1D5FA9}"/>
                      </a:ext>
                    </a:extLst>
                  </p:cNvPr>
                  <p:cNvSpPr>
                    <a:spLocks noChangeAspect="1" noChangeArrowheads="1"/>
                  </p:cNvSpPr>
                  <p:nvPr/>
                </p:nvSpPr>
                <p:spPr bwMode="auto">
                  <a:xfrm>
                    <a:off x="1655"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2" name="Rectangle 1333">
                    <a:extLst>
                      <a:ext uri="{FF2B5EF4-FFF2-40B4-BE49-F238E27FC236}">
                        <a16:creationId xmlns:a16="http://schemas.microsoft.com/office/drawing/2014/main" id="{98DD9959-465A-FE22-62F8-ED71206CC408}"/>
                      </a:ext>
                    </a:extLst>
                  </p:cNvPr>
                  <p:cNvSpPr>
                    <a:spLocks noChangeAspect="1" noChangeArrowheads="1"/>
                  </p:cNvSpPr>
                  <p:nvPr/>
                </p:nvSpPr>
                <p:spPr bwMode="auto">
                  <a:xfrm>
                    <a:off x="1655"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3" name="Rectangle 1334">
                    <a:extLst>
                      <a:ext uri="{FF2B5EF4-FFF2-40B4-BE49-F238E27FC236}">
                        <a16:creationId xmlns:a16="http://schemas.microsoft.com/office/drawing/2014/main" id="{112B7797-ECA5-35FC-C870-033F9058759C}"/>
                      </a:ext>
                    </a:extLst>
                  </p:cNvPr>
                  <p:cNvSpPr>
                    <a:spLocks noChangeAspect="1" noChangeArrowheads="1"/>
                  </p:cNvSpPr>
                  <p:nvPr/>
                </p:nvSpPr>
                <p:spPr bwMode="auto">
                  <a:xfrm>
                    <a:off x="1655"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4" name="Rectangle 1335">
                    <a:extLst>
                      <a:ext uri="{FF2B5EF4-FFF2-40B4-BE49-F238E27FC236}">
                        <a16:creationId xmlns:a16="http://schemas.microsoft.com/office/drawing/2014/main" id="{0DC5E4D4-2100-D990-5468-1D20EF744974}"/>
                      </a:ext>
                    </a:extLst>
                  </p:cNvPr>
                  <p:cNvSpPr>
                    <a:spLocks noChangeAspect="1" noChangeArrowheads="1"/>
                  </p:cNvSpPr>
                  <p:nvPr/>
                </p:nvSpPr>
                <p:spPr bwMode="auto">
                  <a:xfrm>
                    <a:off x="1655"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5" name="Rectangle 1336">
                    <a:extLst>
                      <a:ext uri="{FF2B5EF4-FFF2-40B4-BE49-F238E27FC236}">
                        <a16:creationId xmlns:a16="http://schemas.microsoft.com/office/drawing/2014/main" id="{27F74995-6F74-BEB9-7D98-3F436BD06348}"/>
                      </a:ext>
                    </a:extLst>
                  </p:cNvPr>
                  <p:cNvSpPr>
                    <a:spLocks noChangeAspect="1" noChangeArrowheads="1"/>
                  </p:cNvSpPr>
                  <p:nvPr/>
                </p:nvSpPr>
                <p:spPr bwMode="auto">
                  <a:xfrm>
                    <a:off x="1655"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6" name="Rectangle 1337">
                    <a:extLst>
                      <a:ext uri="{FF2B5EF4-FFF2-40B4-BE49-F238E27FC236}">
                        <a16:creationId xmlns:a16="http://schemas.microsoft.com/office/drawing/2014/main" id="{C9E60327-04FB-73FA-DAD0-57A63FEBE50A}"/>
                      </a:ext>
                    </a:extLst>
                  </p:cNvPr>
                  <p:cNvSpPr>
                    <a:spLocks noChangeAspect="1" noChangeArrowheads="1"/>
                  </p:cNvSpPr>
                  <p:nvPr/>
                </p:nvSpPr>
                <p:spPr bwMode="auto">
                  <a:xfrm>
                    <a:off x="1655"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7" name="Rectangle 1338">
                    <a:extLst>
                      <a:ext uri="{FF2B5EF4-FFF2-40B4-BE49-F238E27FC236}">
                        <a16:creationId xmlns:a16="http://schemas.microsoft.com/office/drawing/2014/main" id="{299AA381-CBE8-949D-64FD-90D4B632CDAF}"/>
                      </a:ext>
                    </a:extLst>
                  </p:cNvPr>
                  <p:cNvSpPr>
                    <a:spLocks noChangeAspect="1" noChangeArrowheads="1"/>
                  </p:cNvSpPr>
                  <p:nvPr/>
                </p:nvSpPr>
                <p:spPr bwMode="auto">
                  <a:xfrm>
                    <a:off x="1655"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8" name="Rectangle 1339">
                    <a:extLst>
                      <a:ext uri="{FF2B5EF4-FFF2-40B4-BE49-F238E27FC236}">
                        <a16:creationId xmlns:a16="http://schemas.microsoft.com/office/drawing/2014/main" id="{75218126-7672-E22F-404C-C74634A17605}"/>
                      </a:ext>
                    </a:extLst>
                  </p:cNvPr>
                  <p:cNvSpPr>
                    <a:spLocks noChangeAspect="1" noChangeArrowheads="1"/>
                  </p:cNvSpPr>
                  <p:nvPr/>
                </p:nvSpPr>
                <p:spPr bwMode="auto">
                  <a:xfrm>
                    <a:off x="1655"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9" name="Rectangle 1340">
                    <a:extLst>
                      <a:ext uri="{FF2B5EF4-FFF2-40B4-BE49-F238E27FC236}">
                        <a16:creationId xmlns:a16="http://schemas.microsoft.com/office/drawing/2014/main" id="{DC3493D7-F711-3A9F-2620-ED20C085FED5}"/>
                      </a:ext>
                    </a:extLst>
                  </p:cNvPr>
                  <p:cNvSpPr>
                    <a:spLocks noChangeAspect="1" noChangeArrowheads="1"/>
                  </p:cNvSpPr>
                  <p:nvPr/>
                </p:nvSpPr>
                <p:spPr bwMode="auto">
                  <a:xfrm>
                    <a:off x="1655"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0" name="Rectangle 1341">
                    <a:extLst>
                      <a:ext uri="{FF2B5EF4-FFF2-40B4-BE49-F238E27FC236}">
                        <a16:creationId xmlns:a16="http://schemas.microsoft.com/office/drawing/2014/main" id="{51C93AA5-9F8E-0B45-B205-6FA3828F0AF3}"/>
                      </a:ext>
                    </a:extLst>
                  </p:cNvPr>
                  <p:cNvSpPr>
                    <a:spLocks noChangeAspect="1" noChangeArrowheads="1"/>
                  </p:cNvSpPr>
                  <p:nvPr/>
                </p:nvSpPr>
                <p:spPr bwMode="auto">
                  <a:xfrm>
                    <a:off x="1655"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1" name="Rectangle 1342">
                    <a:extLst>
                      <a:ext uri="{FF2B5EF4-FFF2-40B4-BE49-F238E27FC236}">
                        <a16:creationId xmlns:a16="http://schemas.microsoft.com/office/drawing/2014/main" id="{3B693033-03A8-C594-E9B4-5CE87F6998B1}"/>
                      </a:ext>
                    </a:extLst>
                  </p:cNvPr>
                  <p:cNvSpPr>
                    <a:spLocks noChangeAspect="1" noChangeArrowheads="1"/>
                  </p:cNvSpPr>
                  <p:nvPr/>
                </p:nvSpPr>
                <p:spPr bwMode="auto">
                  <a:xfrm>
                    <a:off x="1655"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2" name="Rectangle 1343">
                    <a:extLst>
                      <a:ext uri="{FF2B5EF4-FFF2-40B4-BE49-F238E27FC236}">
                        <a16:creationId xmlns:a16="http://schemas.microsoft.com/office/drawing/2014/main" id="{8A89F40F-1400-0087-ECE4-80904850E50C}"/>
                      </a:ext>
                    </a:extLst>
                  </p:cNvPr>
                  <p:cNvSpPr>
                    <a:spLocks noChangeAspect="1" noChangeArrowheads="1"/>
                  </p:cNvSpPr>
                  <p:nvPr/>
                </p:nvSpPr>
                <p:spPr bwMode="auto">
                  <a:xfrm>
                    <a:off x="1655"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3" name="Rectangle 1344">
                    <a:extLst>
                      <a:ext uri="{FF2B5EF4-FFF2-40B4-BE49-F238E27FC236}">
                        <a16:creationId xmlns:a16="http://schemas.microsoft.com/office/drawing/2014/main" id="{E5FF1EFB-14B2-7980-B05A-56B269548414}"/>
                      </a:ext>
                    </a:extLst>
                  </p:cNvPr>
                  <p:cNvSpPr>
                    <a:spLocks noChangeAspect="1" noChangeArrowheads="1"/>
                  </p:cNvSpPr>
                  <p:nvPr/>
                </p:nvSpPr>
                <p:spPr bwMode="auto">
                  <a:xfrm>
                    <a:off x="1655"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4" name="Rectangle 1345">
                    <a:extLst>
                      <a:ext uri="{FF2B5EF4-FFF2-40B4-BE49-F238E27FC236}">
                        <a16:creationId xmlns:a16="http://schemas.microsoft.com/office/drawing/2014/main" id="{827639CE-BC19-EFCF-F7A0-BA0F431ECA41}"/>
                      </a:ext>
                    </a:extLst>
                  </p:cNvPr>
                  <p:cNvSpPr>
                    <a:spLocks noChangeAspect="1" noChangeArrowheads="1"/>
                  </p:cNvSpPr>
                  <p:nvPr/>
                </p:nvSpPr>
                <p:spPr bwMode="auto">
                  <a:xfrm>
                    <a:off x="1655"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5" name="Rectangle 1346">
                    <a:extLst>
                      <a:ext uri="{FF2B5EF4-FFF2-40B4-BE49-F238E27FC236}">
                        <a16:creationId xmlns:a16="http://schemas.microsoft.com/office/drawing/2014/main" id="{DDF9A022-0033-A61E-AAB5-EF336D8BC96D}"/>
                      </a:ext>
                    </a:extLst>
                  </p:cNvPr>
                  <p:cNvSpPr>
                    <a:spLocks noChangeAspect="1" noChangeArrowheads="1"/>
                  </p:cNvSpPr>
                  <p:nvPr/>
                </p:nvSpPr>
                <p:spPr bwMode="auto">
                  <a:xfrm>
                    <a:off x="1655"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6" name="Rectangle 1347">
                    <a:extLst>
                      <a:ext uri="{FF2B5EF4-FFF2-40B4-BE49-F238E27FC236}">
                        <a16:creationId xmlns:a16="http://schemas.microsoft.com/office/drawing/2014/main" id="{B5CDF51D-803E-1598-1203-2CA9D5A862C7}"/>
                      </a:ext>
                    </a:extLst>
                  </p:cNvPr>
                  <p:cNvSpPr>
                    <a:spLocks noChangeAspect="1" noChangeArrowheads="1"/>
                  </p:cNvSpPr>
                  <p:nvPr/>
                </p:nvSpPr>
                <p:spPr bwMode="auto">
                  <a:xfrm>
                    <a:off x="1655"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7" name="Rectangle 1348">
                    <a:extLst>
                      <a:ext uri="{FF2B5EF4-FFF2-40B4-BE49-F238E27FC236}">
                        <a16:creationId xmlns:a16="http://schemas.microsoft.com/office/drawing/2014/main" id="{6E9F594C-ABF4-D71D-0DA2-C60D5B7B7A10}"/>
                      </a:ext>
                    </a:extLst>
                  </p:cNvPr>
                  <p:cNvSpPr>
                    <a:spLocks noChangeAspect="1" noChangeArrowheads="1"/>
                  </p:cNvSpPr>
                  <p:nvPr/>
                </p:nvSpPr>
                <p:spPr bwMode="auto">
                  <a:xfrm>
                    <a:off x="1655"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8" name="Rectangle 1349">
                    <a:extLst>
                      <a:ext uri="{FF2B5EF4-FFF2-40B4-BE49-F238E27FC236}">
                        <a16:creationId xmlns:a16="http://schemas.microsoft.com/office/drawing/2014/main" id="{56471D5E-964C-611C-4296-96741B8CED92}"/>
                      </a:ext>
                    </a:extLst>
                  </p:cNvPr>
                  <p:cNvSpPr>
                    <a:spLocks noChangeAspect="1" noChangeArrowheads="1"/>
                  </p:cNvSpPr>
                  <p:nvPr/>
                </p:nvSpPr>
                <p:spPr bwMode="auto">
                  <a:xfrm>
                    <a:off x="1655"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9" name="Rectangle 1350">
                    <a:extLst>
                      <a:ext uri="{FF2B5EF4-FFF2-40B4-BE49-F238E27FC236}">
                        <a16:creationId xmlns:a16="http://schemas.microsoft.com/office/drawing/2014/main" id="{4332BF52-DECA-BB7E-B674-C021FA00D4AA}"/>
                      </a:ext>
                    </a:extLst>
                  </p:cNvPr>
                  <p:cNvSpPr>
                    <a:spLocks noChangeAspect="1" noChangeArrowheads="1"/>
                  </p:cNvSpPr>
                  <p:nvPr/>
                </p:nvSpPr>
                <p:spPr bwMode="auto">
                  <a:xfrm>
                    <a:off x="1655"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0" name="Rectangle 1351">
                    <a:extLst>
                      <a:ext uri="{FF2B5EF4-FFF2-40B4-BE49-F238E27FC236}">
                        <a16:creationId xmlns:a16="http://schemas.microsoft.com/office/drawing/2014/main" id="{AC734A2B-D1C5-A797-E06B-2B230C9A19DA}"/>
                      </a:ext>
                    </a:extLst>
                  </p:cNvPr>
                  <p:cNvSpPr>
                    <a:spLocks noChangeAspect="1" noChangeArrowheads="1"/>
                  </p:cNvSpPr>
                  <p:nvPr/>
                </p:nvSpPr>
                <p:spPr bwMode="auto">
                  <a:xfrm>
                    <a:off x="1655"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1" name="Rectangle 1352">
                    <a:extLst>
                      <a:ext uri="{FF2B5EF4-FFF2-40B4-BE49-F238E27FC236}">
                        <a16:creationId xmlns:a16="http://schemas.microsoft.com/office/drawing/2014/main" id="{338962D4-5E51-AA6E-CAF8-A3312A3AAF4D}"/>
                      </a:ext>
                    </a:extLst>
                  </p:cNvPr>
                  <p:cNvSpPr>
                    <a:spLocks noChangeAspect="1" noChangeArrowheads="1"/>
                  </p:cNvSpPr>
                  <p:nvPr/>
                </p:nvSpPr>
                <p:spPr bwMode="auto">
                  <a:xfrm>
                    <a:off x="1655"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2" name="Rectangle 1353">
                    <a:extLst>
                      <a:ext uri="{FF2B5EF4-FFF2-40B4-BE49-F238E27FC236}">
                        <a16:creationId xmlns:a16="http://schemas.microsoft.com/office/drawing/2014/main" id="{AD80A3D9-B716-D07B-B4B0-CB7D3EC347C1}"/>
                      </a:ext>
                    </a:extLst>
                  </p:cNvPr>
                  <p:cNvSpPr>
                    <a:spLocks noChangeAspect="1" noChangeArrowheads="1"/>
                  </p:cNvSpPr>
                  <p:nvPr/>
                </p:nvSpPr>
                <p:spPr bwMode="auto">
                  <a:xfrm>
                    <a:off x="1655"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3" name="Rectangle 1354">
                    <a:extLst>
                      <a:ext uri="{FF2B5EF4-FFF2-40B4-BE49-F238E27FC236}">
                        <a16:creationId xmlns:a16="http://schemas.microsoft.com/office/drawing/2014/main" id="{7C634D91-9DFE-CF9C-566E-98563F3AFD80}"/>
                      </a:ext>
                    </a:extLst>
                  </p:cNvPr>
                  <p:cNvSpPr>
                    <a:spLocks noChangeAspect="1" noChangeArrowheads="1"/>
                  </p:cNvSpPr>
                  <p:nvPr/>
                </p:nvSpPr>
                <p:spPr bwMode="auto">
                  <a:xfrm>
                    <a:off x="1655"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4" name="Rectangle 1355">
                    <a:extLst>
                      <a:ext uri="{FF2B5EF4-FFF2-40B4-BE49-F238E27FC236}">
                        <a16:creationId xmlns:a16="http://schemas.microsoft.com/office/drawing/2014/main" id="{E2B88F3F-C6BC-AD40-9758-AFEEEBF3CB5C}"/>
                      </a:ext>
                    </a:extLst>
                  </p:cNvPr>
                  <p:cNvSpPr>
                    <a:spLocks noChangeAspect="1" noChangeArrowheads="1"/>
                  </p:cNvSpPr>
                  <p:nvPr/>
                </p:nvSpPr>
                <p:spPr bwMode="auto">
                  <a:xfrm>
                    <a:off x="1655"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5" name="Rectangle 1356">
                    <a:extLst>
                      <a:ext uri="{FF2B5EF4-FFF2-40B4-BE49-F238E27FC236}">
                        <a16:creationId xmlns:a16="http://schemas.microsoft.com/office/drawing/2014/main" id="{A3849B52-4FF4-72BA-8A2E-3D048DBF03F6}"/>
                      </a:ext>
                    </a:extLst>
                  </p:cNvPr>
                  <p:cNvSpPr>
                    <a:spLocks noChangeAspect="1" noChangeArrowheads="1"/>
                  </p:cNvSpPr>
                  <p:nvPr/>
                </p:nvSpPr>
                <p:spPr bwMode="auto">
                  <a:xfrm>
                    <a:off x="1655"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6" name="Rectangle 1357">
                    <a:extLst>
                      <a:ext uri="{FF2B5EF4-FFF2-40B4-BE49-F238E27FC236}">
                        <a16:creationId xmlns:a16="http://schemas.microsoft.com/office/drawing/2014/main" id="{9C476EF1-47F1-DBFE-DF46-49EE988DB6C1}"/>
                      </a:ext>
                    </a:extLst>
                  </p:cNvPr>
                  <p:cNvSpPr>
                    <a:spLocks noChangeAspect="1" noChangeArrowheads="1"/>
                  </p:cNvSpPr>
                  <p:nvPr/>
                </p:nvSpPr>
                <p:spPr bwMode="auto">
                  <a:xfrm>
                    <a:off x="1655"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7" name="Rectangle 1358">
                    <a:extLst>
                      <a:ext uri="{FF2B5EF4-FFF2-40B4-BE49-F238E27FC236}">
                        <a16:creationId xmlns:a16="http://schemas.microsoft.com/office/drawing/2014/main" id="{2DA0991F-3FE2-9656-102C-B5F345F2E207}"/>
                      </a:ext>
                    </a:extLst>
                  </p:cNvPr>
                  <p:cNvSpPr>
                    <a:spLocks noChangeAspect="1" noChangeArrowheads="1"/>
                  </p:cNvSpPr>
                  <p:nvPr/>
                </p:nvSpPr>
                <p:spPr bwMode="auto">
                  <a:xfrm>
                    <a:off x="1655"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8" name="Rectangle 1359">
                    <a:extLst>
                      <a:ext uri="{FF2B5EF4-FFF2-40B4-BE49-F238E27FC236}">
                        <a16:creationId xmlns:a16="http://schemas.microsoft.com/office/drawing/2014/main" id="{361A31B8-3D4D-9D98-F9AC-5CF86E3ABBBC}"/>
                      </a:ext>
                    </a:extLst>
                  </p:cNvPr>
                  <p:cNvSpPr>
                    <a:spLocks noChangeAspect="1" noChangeArrowheads="1"/>
                  </p:cNvSpPr>
                  <p:nvPr/>
                </p:nvSpPr>
                <p:spPr bwMode="auto">
                  <a:xfrm>
                    <a:off x="1655"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9" name="Rectangle 1360">
                    <a:extLst>
                      <a:ext uri="{FF2B5EF4-FFF2-40B4-BE49-F238E27FC236}">
                        <a16:creationId xmlns:a16="http://schemas.microsoft.com/office/drawing/2014/main" id="{7ED81983-8112-F548-772C-0F8D72CF66EC}"/>
                      </a:ext>
                    </a:extLst>
                  </p:cNvPr>
                  <p:cNvSpPr>
                    <a:spLocks noChangeAspect="1" noChangeArrowheads="1"/>
                  </p:cNvSpPr>
                  <p:nvPr/>
                </p:nvSpPr>
                <p:spPr bwMode="auto">
                  <a:xfrm>
                    <a:off x="1655"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0" name="Rectangle 1361">
                    <a:extLst>
                      <a:ext uri="{FF2B5EF4-FFF2-40B4-BE49-F238E27FC236}">
                        <a16:creationId xmlns:a16="http://schemas.microsoft.com/office/drawing/2014/main" id="{E66F0AEE-B825-676F-195E-BCDB916ACF53}"/>
                      </a:ext>
                    </a:extLst>
                  </p:cNvPr>
                  <p:cNvSpPr>
                    <a:spLocks noChangeAspect="1" noChangeArrowheads="1"/>
                  </p:cNvSpPr>
                  <p:nvPr/>
                </p:nvSpPr>
                <p:spPr bwMode="auto">
                  <a:xfrm>
                    <a:off x="1655"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1" name="Rectangle 1362">
                    <a:extLst>
                      <a:ext uri="{FF2B5EF4-FFF2-40B4-BE49-F238E27FC236}">
                        <a16:creationId xmlns:a16="http://schemas.microsoft.com/office/drawing/2014/main" id="{FB6906D2-5BBB-0D84-96AE-52C308856C82}"/>
                      </a:ext>
                    </a:extLst>
                  </p:cNvPr>
                  <p:cNvSpPr>
                    <a:spLocks noChangeAspect="1" noChangeArrowheads="1"/>
                  </p:cNvSpPr>
                  <p:nvPr/>
                </p:nvSpPr>
                <p:spPr bwMode="auto">
                  <a:xfrm>
                    <a:off x="1655"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2" name="Rectangle 1363">
                    <a:extLst>
                      <a:ext uri="{FF2B5EF4-FFF2-40B4-BE49-F238E27FC236}">
                        <a16:creationId xmlns:a16="http://schemas.microsoft.com/office/drawing/2014/main" id="{6A7BFA9B-53A7-FDCF-103C-175B2DCABDDC}"/>
                      </a:ext>
                    </a:extLst>
                  </p:cNvPr>
                  <p:cNvSpPr>
                    <a:spLocks noChangeAspect="1" noChangeArrowheads="1"/>
                  </p:cNvSpPr>
                  <p:nvPr/>
                </p:nvSpPr>
                <p:spPr bwMode="auto">
                  <a:xfrm>
                    <a:off x="1655"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3" name="Rectangle 1364">
                    <a:extLst>
                      <a:ext uri="{FF2B5EF4-FFF2-40B4-BE49-F238E27FC236}">
                        <a16:creationId xmlns:a16="http://schemas.microsoft.com/office/drawing/2014/main" id="{40C3A903-EB5A-126C-04C9-BF95656A051E}"/>
                      </a:ext>
                    </a:extLst>
                  </p:cNvPr>
                  <p:cNvSpPr>
                    <a:spLocks noChangeAspect="1" noChangeArrowheads="1"/>
                  </p:cNvSpPr>
                  <p:nvPr/>
                </p:nvSpPr>
                <p:spPr bwMode="auto">
                  <a:xfrm>
                    <a:off x="1655"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4" name="Rectangle 1365">
                    <a:extLst>
                      <a:ext uri="{FF2B5EF4-FFF2-40B4-BE49-F238E27FC236}">
                        <a16:creationId xmlns:a16="http://schemas.microsoft.com/office/drawing/2014/main" id="{437D6B8E-3883-3695-181C-69EF1767EC02}"/>
                      </a:ext>
                    </a:extLst>
                  </p:cNvPr>
                  <p:cNvSpPr>
                    <a:spLocks noChangeAspect="1" noChangeArrowheads="1"/>
                  </p:cNvSpPr>
                  <p:nvPr/>
                </p:nvSpPr>
                <p:spPr bwMode="auto">
                  <a:xfrm>
                    <a:off x="1655"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5" name="Rectangle 1366">
                    <a:extLst>
                      <a:ext uri="{FF2B5EF4-FFF2-40B4-BE49-F238E27FC236}">
                        <a16:creationId xmlns:a16="http://schemas.microsoft.com/office/drawing/2014/main" id="{26F02FE2-69AC-EB33-073F-823A97D6373D}"/>
                      </a:ext>
                    </a:extLst>
                  </p:cNvPr>
                  <p:cNvSpPr>
                    <a:spLocks noChangeAspect="1" noChangeArrowheads="1"/>
                  </p:cNvSpPr>
                  <p:nvPr/>
                </p:nvSpPr>
                <p:spPr bwMode="auto">
                  <a:xfrm>
                    <a:off x="1655"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6" name="Rectangle 1367">
                    <a:extLst>
                      <a:ext uri="{FF2B5EF4-FFF2-40B4-BE49-F238E27FC236}">
                        <a16:creationId xmlns:a16="http://schemas.microsoft.com/office/drawing/2014/main" id="{719D7EFB-44B7-67E6-F587-F9A38A7A18F9}"/>
                      </a:ext>
                    </a:extLst>
                  </p:cNvPr>
                  <p:cNvSpPr>
                    <a:spLocks noChangeAspect="1" noChangeArrowheads="1"/>
                  </p:cNvSpPr>
                  <p:nvPr/>
                </p:nvSpPr>
                <p:spPr bwMode="auto">
                  <a:xfrm>
                    <a:off x="1655"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7" name="Rectangle 1368">
                    <a:extLst>
                      <a:ext uri="{FF2B5EF4-FFF2-40B4-BE49-F238E27FC236}">
                        <a16:creationId xmlns:a16="http://schemas.microsoft.com/office/drawing/2014/main" id="{5E5916A1-5F9F-2D42-B6ED-0570F52B20B0}"/>
                      </a:ext>
                    </a:extLst>
                  </p:cNvPr>
                  <p:cNvSpPr>
                    <a:spLocks noChangeAspect="1" noChangeArrowheads="1"/>
                  </p:cNvSpPr>
                  <p:nvPr/>
                </p:nvSpPr>
                <p:spPr bwMode="auto">
                  <a:xfrm>
                    <a:off x="1655"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8" name="Rectangle 1369">
                    <a:extLst>
                      <a:ext uri="{FF2B5EF4-FFF2-40B4-BE49-F238E27FC236}">
                        <a16:creationId xmlns:a16="http://schemas.microsoft.com/office/drawing/2014/main" id="{2B8A0AD3-8824-D201-75DC-FDA5ED1AD63E}"/>
                      </a:ext>
                    </a:extLst>
                  </p:cNvPr>
                  <p:cNvSpPr>
                    <a:spLocks noChangeAspect="1" noChangeArrowheads="1"/>
                  </p:cNvSpPr>
                  <p:nvPr/>
                </p:nvSpPr>
                <p:spPr bwMode="auto">
                  <a:xfrm>
                    <a:off x="1655"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9" name="Rectangle 1370">
                    <a:extLst>
                      <a:ext uri="{FF2B5EF4-FFF2-40B4-BE49-F238E27FC236}">
                        <a16:creationId xmlns:a16="http://schemas.microsoft.com/office/drawing/2014/main" id="{60121684-F482-5FF2-A05C-C6B6D4FE900D}"/>
                      </a:ext>
                    </a:extLst>
                  </p:cNvPr>
                  <p:cNvSpPr>
                    <a:spLocks noChangeAspect="1" noChangeArrowheads="1"/>
                  </p:cNvSpPr>
                  <p:nvPr/>
                </p:nvSpPr>
                <p:spPr bwMode="auto">
                  <a:xfrm>
                    <a:off x="1655"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0" name="Rectangle 1371">
                    <a:extLst>
                      <a:ext uri="{FF2B5EF4-FFF2-40B4-BE49-F238E27FC236}">
                        <a16:creationId xmlns:a16="http://schemas.microsoft.com/office/drawing/2014/main" id="{F0C79184-F43A-F1B0-1FDA-ABE45D5E9AA3}"/>
                      </a:ext>
                    </a:extLst>
                  </p:cNvPr>
                  <p:cNvSpPr>
                    <a:spLocks noChangeAspect="1" noChangeArrowheads="1"/>
                  </p:cNvSpPr>
                  <p:nvPr/>
                </p:nvSpPr>
                <p:spPr bwMode="auto">
                  <a:xfrm>
                    <a:off x="1655"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1" name="Rectangle 1372">
                    <a:extLst>
                      <a:ext uri="{FF2B5EF4-FFF2-40B4-BE49-F238E27FC236}">
                        <a16:creationId xmlns:a16="http://schemas.microsoft.com/office/drawing/2014/main" id="{60B082B2-08F1-05E5-A170-2E51A1FE2E68}"/>
                      </a:ext>
                    </a:extLst>
                  </p:cNvPr>
                  <p:cNvSpPr>
                    <a:spLocks noChangeAspect="1" noChangeArrowheads="1"/>
                  </p:cNvSpPr>
                  <p:nvPr/>
                </p:nvSpPr>
                <p:spPr bwMode="auto">
                  <a:xfrm>
                    <a:off x="1655"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2" name="Rectangle 1373">
                    <a:extLst>
                      <a:ext uri="{FF2B5EF4-FFF2-40B4-BE49-F238E27FC236}">
                        <a16:creationId xmlns:a16="http://schemas.microsoft.com/office/drawing/2014/main" id="{73F8FCDD-D8F6-7FF0-20A3-BC8581B45EC8}"/>
                      </a:ext>
                    </a:extLst>
                  </p:cNvPr>
                  <p:cNvSpPr>
                    <a:spLocks noChangeAspect="1" noChangeArrowheads="1"/>
                  </p:cNvSpPr>
                  <p:nvPr/>
                </p:nvSpPr>
                <p:spPr bwMode="auto">
                  <a:xfrm>
                    <a:off x="1655"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3" name="Rectangle 1374">
                    <a:extLst>
                      <a:ext uri="{FF2B5EF4-FFF2-40B4-BE49-F238E27FC236}">
                        <a16:creationId xmlns:a16="http://schemas.microsoft.com/office/drawing/2014/main" id="{1E0E913A-64CE-8C6F-22A5-DB0A04E7E0A2}"/>
                      </a:ext>
                    </a:extLst>
                  </p:cNvPr>
                  <p:cNvSpPr>
                    <a:spLocks noChangeAspect="1" noChangeArrowheads="1"/>
                  </p:cNvSpPr>
                  <p:nvPr/>
                </p:nvSpPr>
                <p:spPr bwMode="auto">
                  <a:xfrm>
                    <a:off x="1655"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4" name="Rectangle 1375">
                    <a:extLst>
                      <a:ext uri="{FF2B5EF4-FFF2-40B4-BE49-F238E27FC236}">
                        <a16:creationId xmlns:a16="http://schemas.microsoft.com/office/drawing/2014/main" id="{08976898-3BE6-BEF7-2B38-A69FB867CE08}"/>
                      </a:ext>
                    </a:extLst>
                  </p:cNvPr>
                  <p:cNvSpPr>
                    <a:spLocks noChangeAspect="1" noChangeArrowheads="1"/>
                  </p:cNvSpPr>
                  <p:nvPr/>
                </p:nvSpPr>
                <p:spPr bwMode="auto">
                  <a:xfrm>
                    <a:off x="1655"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5" name="Rectangle 1376">
                    <a:extLst>
                      <a:ext uri="{FF2B5EF4-FFF2-40B4-BE49-F238E27FC236}">
                        <a16:creationId xmlns:a16="http://schemas.microsoft.com/office/drawing/2014/main" id="{08DE4FA3-9241-378E-9FB3-5B227DEA5A68}"/>
                      </a:ext>
                    </a:extLst>
                  </p:cNvPr>
                  <p:cNvSpPr>
                    <a:spLocks noChangeAspect="1" noChangeArrowheads="1"/>
                  </p:cNvSpPr>
                  <p:nvPr/>
                </p:nvSpPr>
                <p:spPr bwMode="auto">
                  <a:xfrm>
                    <a:off x="1655"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6" name="Rectangle 1377">
                    <a:extLst>
                      <a:ext uri="{FF2B5EF4-FFF2-40B4-BE49-F238E27FC236}">
                        <a16:creationId xmlns:a16="http://schemas.microsoft.com/office/drawing/2014/main" id="{32EC461E-EB9C-A706-7316-0A90B746BB06}"/>
                      </a:ext>
                    </a:extLst>
                  </p:cNvPr>
                  <p:cNvSpPr>
                    <a:spLocks noChangeAspect="1" noChangeArrowheads="1"/>
                  </p:cNvSpPr>
                  <p:nvPr/>
                </p:nvSpPr>
                <p:spPr bwMode="auto">
                  <a:xfrm>
                    <a:off x="1655"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7" name="Rectangle 1378">
                    <a:extLst>
                      <a:ext uri="{FF2B5EF4-FFF2-40B4-BE49-F238E27FC236}">
                        <a16:creationId xmlns:a16="http://schemas.microsoft.com/office/drawing/2014/main" id="{CF424E88-4EB4-7380-44F8-A09F2B6B7850}"/>
                      </a:ext>
                    </a:extLst>
                  </p:cNvPr>
                  <p:cNvSpPr>
                    <a:spLocks noChangeAspect="1" noChangeArrowheads="1"/>
                  </p:cNvSpPr>
                  <p:nvPr/>
                </p:nvSpPr>
                <p:spPr bwMode="auto">
                  <a:xfrm>
                    <a:off x="1655"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8" name="Rectangle 1379">
                    <a:extLst>
                      <a:ext uri="{FF2B5EF4-FFF2-40B4-BE49-F238E27FC236}">
                        <a16:creationId xmlns:a16="http://schemas.microsoft.com/office/drawing/2014/main" id="{FA3B599E-3856-A306-ADF1-6D2133D1405A}"/>
                      </a:ext>
                    </a:extLst>
                  </p:cNvPr>
                  <p:cNvSpPr>
                    <a:spLocks noChangeAspect="1" noChangeArrowheads="1"/>
                  </p:cNvSpPr>
                  <p:nvPr/>
                </p:nvSpPr>
                <p:spPr bwMode="auto">
                  <a:xfrm>
                    <a:off x="1655"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9" name="Rectangle 1380">
                    <a:extLst>
                      <a:ext uri="{FF2B5EF4-FFF2-40B4-BE49-F238E27FC236}">
                        <a16:creationId xmlns:a16="http://schemas.microsoft.com/office/drawing/2014/main" id="{3F398B1B-7995-2BE0-4578-A96E291A498A}"/>
                      </a:ext>
                    </a:extLst>
                  </p:cNvPr>
                  <p:cNvSpPr>
                    <a:spLocks noChangeAspect="1" noChangeArrowheads="1"/>
                  </p:cNvSpPr>
                  <p:nvPr/>
                </p:nvSpPr>
                <p:spPr bwMode="auto">
                  <a:xfrm>
                    <a:off x="1655"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0" name="Rectangle 1381">
                    <a:extLst>
                      <a:ext uri="{FF2B5EF4-FFF2-40B4-BE49-F238E27FC236}">
                        <a16:creationId xmlns:a16="http://schemas.microsoft.com/office/drawing/2014/main" id="{3C0AF943-2C72-9AE0-7250-8804242F7686}"/>
                      </a:ext>
                    </a:extLst>
                  </p:cNvPr>
                  <p:cNvSpPr>
                    <a:spLocks noChangeAspect="1" noChangeArrowheads="1"/>
                  </p:cNvSpPr>
                  <p:nvPr/>
                </p:nvSpPr>
                <p:spPr bwMode="auto">
                  <a:xfrm>
                    <a:off x="1655"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1" name="Rectangle 1382">
                    <a:extLst>
                      <a:ext uri="{FF2B5EF4-FFF2-40B4-BE49-F238E27FC236}">
                        <a16:creationId xmlns:a16="http://schemas.microsoft.com/office/drawing/2014/main" id="{552A48A3-0A26-C64E-C96E-99278FCD306B}"/>
                      </a:ext>
                    </a:extLst>
                  </p:cNvPr>
                  <p:cNvSpPr>
                    <a:spLocks noChangeAspect="1" noChangeArrowheads="1"/>
                  </p:cNvSpPr>
                  <p:nvPr/>
                </p:nvSpPr>
                <p:spPr bwMode="auto">
                  <a:xfrm>
                    <a:off x="1655"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2" name="Rectangle 1383">
                    <a:extLst>
                      <a:ext uri="{FF2B5EF4-FFF2-40B4-BE49-F238E27FC236}">
                        <a16:creationId xmlns:a16="http://schemas.microsoft.com/office/drawing/2014/main" id="{A55C3C4B-4546-A34A-4D4B-0213BAC7E6F6}"/>
                      </a:ext>
                    </a:extLst>
                  </p:cNvPr>
                  <p:cNvSpPr>
                    <a:spLocks noChangeAspect="1" noChangeArrowheads="1"/>
                  </p:cNvSpPr>
                  <p:nvPr/>
                </p:nvSpPr>
                <p:spPr bwMode="auto">
                  <a:xfrm>
                    <a:off x="1655"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3" name="Rectangle 1384">
                    <a:extLst>
                      <a:ext uri="{FF2B5EF4-FFF2-40B4-BE49-F238E27FC236}">
                        <a16:creationId xmlns:a16="http://schemas.microsoft.com/office/drawing/2014/main" id="{A6BF942A-D623-C1CB-6652-18FFD64E02DA}"/>
                      </a:ext>
                    </a:extLst>
                  </p:cNvPr>
                  <p:cNvSpPr>
                    <a:spLocks noChangeAspect="1" noChangeArrowheads="1"/>
                  </p:cNvSpPr>
                  <p:nvPr/>
                </p:nvSpPr>
                <p:spPr bwMode="auto">
                  <a:xfrm>
                    <a:off x="1655"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4" name="Rectangle 1385">
                    <a:extLst>
                      <a:ext uri="{FF2B5EF4-FFF2-40B4-BE49-F238E27FC236}">
                        <a16:creationId xmlns:a16="http://schemas.microsoft.com/office/drawing/2014/main" id="{4FEC245E-4582-1BD6-0B4A-CEE8406317CD}"/>
                      </a:ext>
                    </a:extLst>
                  </p:cNvPr>
                  <p:cNvSpPr>
                    <a:spLocks noChangeAspect="1" noChangeArrowheads="1"/>
                  </p:cNvSpPr>
                  <p:nvPr/>
                </p:nvSpPr>
                <p:spPr bwMode="auto">
                  <a:xfrm>
                    <a:off x="1655"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5" name="Rectangle 1386">
                    <a:extLst>
                      <a:ext uri="{FF2B5EF4-FFF2-40B4-BE49-F238E27FC236}">
                        <a16:creationId xmlns:a16="http://schemas.microsoft.com/office/drawing/2014/main" id="{9B8D10DB-C1AA-8A7B-1F28-42D8C516CD2B}"/>
                      </a:ext>
                    </a:extLst>
                  </p:cNvPr>
                  <p:cNvSpPr>
                    <a:spLocks noChangeAspect="1" noChangeArrowheads="1"/>
                  </p:cNvSpPr>
                  <p:nvPr/>
                </p:nvSpPr>
                <p:spPr bwMode="auto">
                  <a:xfrm>
                    <a:off x="1655"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6" name="Rectangle 1387">
                    <a:extLst>
                      <a:ext uri="{FF2B5EF4-FFF2-40B4-BE49-F238E27FC236}">
                        <a16:creationId xmlns:a16="http://schemas.microsoft.com/office/drawing/2014/main" id="{D3BD54BF-4507-585F-C214-62C330BB3EF8}"/>
                      </a:ext>
                    </a:extLst>
                  </p:cNvPr>
                  <p:cNvSpPr>
                    <a:spLocks noChangeAspect="1" noChangeArrowheads="1"/>
                  </p:cNvSpPr>
                  <p:nvPr/>
                </p:nvSpPr>
                <p:spPr bwMode="auto">
                  <a:xfrm>
                    <a:off x="1655"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7" name="Rectangle 1388">
                    <a:extLst>
                      <a:ext uri="{FF2B5EF4-FFF2-40B4-BE49-F238E27FC236}">
                        <a16:creationId xmlns:a16="http://schemas.microsoft.com/office/drawing/2014/main" id="{F6B9FDF6-26DB-3094-88F0-551753522435}"/>
                      </a:ext>
                    </a:extLst>
                  </p:cNvPr>
                  <p:cNvSpPr>
                    <a:spLocks noChangeAspect="1" noChangeArrowheads="1"/>
                  </p:cNvSpPr>
                  <p:nvPr/>
                </p:nvSpPr>
                <p:spPr bwMode="auto">
                  <a:xfrm>
                    <a:off x="1655"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8" name="Rectangle 1389">
                    <a:extLst>
                      <a:ext uri="{FF2B5EF4-FFF2-40B4-BE49-F238E27FC236}">
                        <a16:creationId xmlns:a16="http://schemas.microsoft.com/office/drawing/2014/main" id="{77896A82-136B-946F-8D91-F4F6E4DE298C}"/>
                      </a:ext>
                    </a:extLst>
                  </p:cNvPr>
                  <p:cNvSpPr>
                    <a:spLocks noChangeAspect="1" noChangeArrowheads="1"/>
                  </p:cNvSpPr>
                  <p:nvPr/>
                </p:nvSpPr>
                <p:spPr bwMode="auto">
                  <a:xfrm>
                    <a:off x="1655"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9" name="Rectangle 1390">
                    <a:extLst>
                      <a:ext uri="{FF2B5EF4-FFF2-40B4-BE49-F238E27FC236}">
                        <a16:creationId xmlns:a16="http://schemas.microsoft.com/office/drawing/2014/main" id="{4593BEAF-367B-8E72-EE03-CB306BB2D633}"/>
                      </a:ext>
                    </a:extLst>
                  </p:cNvPr>
                  <p:cNvSpPr>
                    <a:spLocks noChangeAspect="1" noChangeArrowheads="1"/>
                  </p:cNvSpPr>
                  <p:nvPr/>
                </p:nvSpPr>
                <p:spPr bwMode="auto">
                  <a:xfrm>
                    <a:off x="1655"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0" name="Rectangle 1391">
                    <a:extLst>
                      <a:ext uri="{FF2B5EF4-FFF2-40B4-BE49-F238E27FC236}">
                        <a16:creationId xmlns:a16="http://schemas.microsoft.com/office/drawing/2014/main" id="{4230795D-A8D9-27AB-E878-62208F6FBA95}"/>
                      </a:ext>
                    </a:extLst>
                  </p:cNvPr>
                  <p:cNvSpPr>
                    <a:spLocks noChangeAspect="1" noChangeArrowheads="1"/>
                  </p:cNvSpPr>
                  <p:nvPr/>
                </p:nvSpPr>
                <p:spPr bwMode="auto">
                  <a:xfrm>
                    <a:off x="1655"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1" name="Rectangle 1392">
                    <a:extLst>
                      <a:ext uri="{FF2B5EF4-FFF2-40B4-BE49-F238E27FC236}">
                        <a16:creationId xmlns:a16="http://schemas.microsoft.com/office/drawing/2014/main" id="{954873D5-C242-C85F-D6CC-67617C5FA1C1}"/>
                      </a:ext>
                    </a:extLst>
                  </p:cNvPr>
                  <p:cNvSpPr>
                    <a:spLocks noChangeAspect="1" noChangeArrowheads="1"/>
                  </p:cNvSpPr>
                  <p:nvPr/>
                </p:nvSpPr>
                <p:spPr bwMode="auto">
                  <a:xfrm>
                    <a:off x="1655"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2" name="Rectangle 1393">
                    <a:extLst>
                      <a:ext uri="{FF2B5EF4-FFF2-40B4-BE49-F238E27FC236}">
                        <a16:creationId xmlns:a16="http://schemas.microsoft.com/office/drawing/2014/main" id="{F4939DAB-872C-2F38-3587-76AA5B14C7D7}"/>
                      </a:ext>
                    </a:extLst>
                  </p:cNvPr>
                  <p:cNvSpPr>
                    <a:spLocks noChangeAspect="1" noChangeArrowheads="1"/>
                  </p:cNvSpPr>
                  <p:nvPr/>
                </p:nvSpPr>
                <p:spPr bwMode="auto">
                  <a:xfrm>
                    <a:off x="1655"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3" name="Rectangle 1394">
                    <a:extLst>
                      <a:ext uri="{FF2B5EF4-FFF2-40B4-BE49-F238E27FC236}">
                        <a16:creationId xmlns:a16="http://schemas.microsoft.com/office/drawing/2014/main" id="{A28CA757-CFBD-C76B-AB9F-FD42EA0D6B0B}"/>
                      </a:ext>
                    </a:extLst>
                  </p:cNvPr>
                  <p:cNvSpPr>
                    <a:spLocks noChangeAspect="1" noChangeArrowheads="1"/>
                  </p:cNvSpPr>
                  <p:nvPr/>
                </p:nvSpPr>
                <p:spPr bwMode="auto">
                  <a:xfrm>
                    <a:off x="1655"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4" name="Rectangle 1395">
                    <a:extLst>
                      <a:ext uri="{FF2B5EF4-FFF2-40B4-BE49-F238E27FC236}">
                        <a16:creationId xmlns:a16="http://schemas.microsoft.com/office/drawing/2014/main" id="{240FF94C-EF78-097D-847D-59EC7721315B}"/>
                      </a:ext>
                    </a:extLst>
                  </p:cNvPr>
                  <p:cNvSpPr>
                    <a:spLocks noChangeAspect="1" noChangeArrowheads="1"/>
                  </p:cNvSpPr>
                  <p:nvPr/>
                </p:nvSpPr>
                <p:spPr bwMode="auto">
                  <a:xfrm>
                    <a:off x="1655"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5" name="Rectangle 1396">
                    <a:extLst>
                      <a:ext uri="{FF2B5EF4-FFF2-40B4-BE49-F238E27FC236}">
                        <a16:creationId xmlns:a16="http://schemas.microsoft.com/office/drawing/2014/main" id="{0218B5CD-4B09-7B6C-4A64-EB4DC5227A48}"/>
                      </a:ext>
                    </a:extLst>
                  </p:cNvPr>
                  <p:cNvSpPr>
                    <a:spLocks noChangeAspect="1" noChangeArrowheads="1"/>
                  </p:cNvSpPr>
                  <p:nvPr/>
                </p:nvSpPr>
                <p:spPr bwMode="auto">
                  <a:xfrm>
                    <a:off x="1655"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6" name="Rectangle 1397">
                    <a:extLst>
                      <a:ext uri="{FF2B5EF4-FFF2-40B4-BE49-F238E27FC236}">
                        <a16:creationId xmlns:a16="http://schemas.microsoft.com/office/drawing/2014/main" id="{8A116742-DB2C-8B39-2D9F-5202A031EA46}"/>
                      </a:ext>
                    </a:extLst>
                  </p:cNvPr>
                  <p:cNvSpPr>
                    <a:spLocks noChangeAspect="1" noChangeArrowheads="1"/>
                  </p:cNvSpPr>
                  <p:nvPr/>
                </p:nvSpPr>
                <p:spPr bwMode="auto">
                  <a:xfrm>
                    <a:off x="1655"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7" name="Rectangle 1398">
                    <a:extLst>
                      <a:ext uri="{FF2B5EF4-FFF2-40B4-BE49-F238E27FC236}">
                        <a16:creationId xmlns:a16="http://schemas.microsoft.com/office/drawing/2014/main" id="{4CDD71F6-27DC-A2A6-54D0-72199C06F687}"/>
                      </a:ext>
                    </a:extLst>
                  </p:cNvPr>
                  <p:cNvSpPr>
                    <a:spLocks noChangeAspect="1" noChangeArrowheads="1"/>
                  </p:cNvSpPr>
                  <p:nvPr/>
                </p:nvSpPr>
                <p:spPr bwMode="auto">
                  <a:xfrm>
                    <a:off x="1655"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8" name="Rectangle 1399">
                    <a:extLst>
                      <a:ext uri="{FF2B5EF4-FFF2-40B4-BE49-F238E27FC236}">
                        <a16:creationId xmlns:a16="http://schemas.microsoft.com/office/drawing/2014/main" id="{F46E8088-25E0-A817-254E-5E1133FD92F5}"/>
                      </a:ext>
                    </a:extLst>
                  </p:cNvPr>
                  <p:cNvSpPr>
                    <a:spLocks noChangeAspect="1" noChangeArrowheads="1"/>
                  </p:cNvSpPr>
                  <p:nvPr/>
                </p:nvSpPr>
                <p:spPr bwMode="auto">
                  <a:xfrm>
                    <a:off x="1655"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9" name="Rectangle 1400">
                    <a:extLst>
                      <a:ext uri="{FF2B5EF4-FFF2-40B4-BE49-F238E27FC236}">
                        <a16:creationId xmlns:a16="http://schemas.microsoft.com/office/drawing/2014/main" id="{30F5842C-CE5C-F038-847A-4C5B9D8CD181}"/>
                      </a:ext>
                    </a:extLst>
                  </p:cNvPr>
                  <p:cNvSpPr>
                    <a:spLocks noChangeAspect="1" noChangeArrowheads="1"/>
                  </p:cNvSpPr>
                  <p:nvPr/>
                </p:nvSpPr>
                <p:spPr bwMode="auto">
                  <a:xfrm>
                    <a:off x="1655"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0" name="Rectangle 1401">
                    <a:extLst>
                      <a:ext uri="{FF2B5EF4-FFF2-40B4-BE49-F238E27FC236}">
                        <a16:creationId xmlns:a16="http://schemas.microsoft.com/office/drawing/2014/main" id="{F10E0032-004E-FA20-5D70-8C3498E8F9E1}"/>
                      </a:ext>
                    </a:extLst>
                  </p:cNvPr>
                  <p:cNvSpPr>
                    <a:spLocks noChangeAspect="1" noChangeArrowheads="1"/>
                  </p:cNvSpPr>
                  <p:nvPr/>
                </p:nvSpPr>
                <p:spPr bwMode="auto">
                  <a:xfrm>
                    <a:off x="1655"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1" name="Rectangle 1402">
                    <a:extLst>
                      <a:ext uri="{FF2B5EF4-FFF2-40B4-BE49-F238E27FC236}">
                        <a16:creationId xmlns:a16="http://schemas.microsoft.com/office/drawing/2014/main" id="{00E463AB-D4A7-2072-7897-E1958057FD71}"/>
                      </a:ext>
                    </a:extLst>
                  </p:cNvPr>
                  <p:cNvSpPr>
                    <a:spLocks noChangeAspect="1" noChangeArrowheads="1"/>
                  </p:cNvSpPr>
                  <p:nvPr/>
                </p:nvSpPr>
                <p:spPr bwMode="auto">
                  <a:xfrm>
                    <a:off x="1655"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2" name="Rectangle 1403">
                    <a:extLst>
                      <a:ext uri="{FF2B5EF4-FFF2-40B4-BE49-F238E27FC236}">
                        <a16:creationId xmlns:a16="http://schemas.microsoft.com/office/drawing/2014/main" id="{C8FEBA27-910C-F575-E18A-C5DEC6782771}"/>
                      </a:ext>
                    </a:extLst>
                  </p:cNvPr>
                  <p:cNvSpPr>
                    <a:spLocks noChangeAspect="1" noChangeArrowheads="1"/>
                  </p:cNvSpPr>
                  <p:nvPr/>
                </p:nvSpPr>
                <p:spPr bwMode="auto">
                  <a:xfrm>
                    <a:off x="1655"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3" name="Rectangle 1404">
                    <a:extLst>
                      <a:ext uri="{FF2B5EF4-FFF2-40B4-BE49-F238E27FC236}">
                        <a16:creationId xmlns:a16="http://schemas.microsoft.com/office/drawing/2014/main" id="{74F84720-7891-636C-BE48-9F4D16B95BA6}"/>
                      </a:ext>
                    </a:extLst>
                  </p:cNvPr>
                  <p:cNvSpPr>
                    <a:spLocks noChangeAspect="1" noChangeArrowheads="1"/>
                  </p:cNvSpPr>
                  <p:nvPr/>
                </p:nvSpPr>
                <p:spPr bwMode="auto">
                  <a:xfrm>
                    <a:off x="1655"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4" name="Rectangle 1405">
                    <a:extLst>
                      <a:ext uri="{FF2B5EF4-FFF2-40B4-BE49-F238E27FC236}">
                        <a16:creationId xmlns:a16="http://schemas.microsoft.com/office/drawing/2014/main" id="{455695CF-C430-6EFF-449D-B88D80DE53CD}"/>
                      </a:ext>
                    </a:extLst>
                  </p:cNvPr>
                  <p:cNvSpPr>
                    <a:spLocks noChangeAspect="1" noChangeArrowheads="1"/>
                  </p:cNvSpPr>
                  <p:nvPr/>
                </p:nvSpPr>
                <p:spPr bwMode="auto">
                  <a:xfrm>
                    <a:off x="1655"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5" name="Rectangle 1406">
                    <a:extLst>
                      <a:ext uri="{FF2B5EF4-FFF2-40B4-BE49-F238E27FC236}">
                        <a16:creationId xmlns:a16="http://schemas.microsoft.com/office/drawing/2014/main" id="{40B921C9-DB9A-8104-335A-A1C2C2A016B1}"/>
                      </a:ext>
                    </a:extLst>
                  </p:cNvPr>
                  <p:cNvSpPr>
                    <a:spLocks noChangeAspect="1" noChangeArrowheads="1"/>
                  </p:cNvSpPr>
                  <p:nvPr/>
                </p:nvSpPr>
                <p:spPr bwMode="auto">
                  <a:xfrm>
                    <a:off x="1655"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6" name="Rectangle 1407">
                    <a:extLst>
                      <a:ext uri="{FF2B5EF4-FFF2-40B4-BE49-F238E27FC236}">
                        <a16:creationId xmlns:a16="http://schemas.microsoft.com/office/drawing/2014/main" id="{B259D997-EC4F-12F0-7E30-CE1E5E06A21D}"/>
                      </a:ext>
                    </a:extLst>
                  </p:cNvPr>
                  <p:cNvSpPr>
                    <a:spLocks noChangeAspect="1" noChangeArrowheads="1"/>
                  </p:cNvSpPr>
                  <p:nvPr/>
                </p:nvSpPr>
                <p:spPr bwMode="auto">
                  <a:xfrm>
                    <a:off x="1655"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7" name="Rectangle 1408">
                    <a:extLst>
                      <a:ext uri="{FF2B5EF4-FFF2-40B4-BE49-F238E27FC236}">
                        <a16:creationId xmlns:a16="http://schemas.microsoft.com/office/drawing/2014/main" id="{65781B76-3914-3B7F-0A77-640E74917A2E}"/>
                      </a:ext>
                    </a:extLst>
                  </p:cNvPr>
                  <p:cNvSpPr>
                    <a:spLocks noChangeAspect="1" noChangeArrowheads="1"/>
                  </p:cNvSpPr>
                  <p:nvPr/>
                </p:nvSpPr>
                <p:spPr bwMode="auto">
                  <a:xfrm>
                    <a:off x="1655"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8" name="Rectangle 1409">
                    <a:extLst>
                      <a:ext uri="{FF2B5EF4-FFF2-40B4-BE49-F238E27FC236}">
                        <a16:creationId xmlns:a16="http://schemas.microsoft.com/office/drawing/2014/main" id="{88D0608B-50D5-7AE8-5DC3-3F0295062F6F}"/>
                      </a:ext>
                    </a:extLst>
                  </p:cNvPr>
                  <p:cNvSpPr>
                    <a:spLocks noChangeAspect="1" noChangeArrowheads="1"/>
                  </p:cNvSpPr>
                  <p:nvPr/>
                </p:nvSpPr>
                <p:spPr bwMode="auto">
                  <a:xfrm>
                    <a:off x="1655"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9" name="Rectangle 1410">
                    <a:extLst>
                      <a:ext uri="{FF2B5EF4-FFF2-40B4-BE49-F238E27FC236}">
                        <a16:creationId xmlns:a16="http://schemas.microsoft.com/office/drawing/2014/main" id="{6479EA25-7B95-34E9-44D7-F0608B2E8143}"/>
                      </a:ext>
                    </a:extLst>
                  </p:cNvPr>
                  <p:cNvSpPr>
                    <a:spLocks noChangeAspect="1" noChangeArrowheads="1"/>
                  </p:cNvSpPr>
                  <p:nvPr/>
                </p:nvSpPr>
                <p:spPr bwMode="auto">
                  <a:xfrm>
                    <a:off x="1655"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0" name="Rectangle 1411">
                    <a:extLst>
                      <a:ext uri="{FF2B5EF4-FFF2-40B4-BE49-F238E27FC236}">
                        <a16:creationId xmlns:a16="http://schemas.microsoft.com/office/drawing/2014/main" id="{78F0F7FF-6F6C-0274-BF29-C46337349653}"/>
                      </a:ext>
                    </a:extLst>
                  </p:cNvPr>
                  <p:cNvSpPr>
                    <a:spLocks noChangeAspect="1" noChangeArrowheads="1"/>
                  </p:cNvSpPr>
                  <p:nvPr/>
                </p:nvSpPr>
                <p:spPr bwMode="auto">
                  <a:xfrm>
                    <a:off x="1655"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1" name="Rectangle 1412">
                    <a:extLst>
                      <a:ext uri="{FF2B5EF4-FFF2-40B4-BE49-F238E27FC236}">
                        <a16:creationId xmlns:a16="http://schemas.microsoft.com/office/drawing/2014/main" id="{3ABF8B65-1F78-6730-E82B-8ED16BF0DC92}"/>
                      </a:ext>
                    </a:extLst>
                  </p:cNvPr>
                  <p:cNvSpPr>
                    <a:spLocks noChangeAspect="1" noChangeArrowheads="1"/>
                  </p:cNvSpPr>
                  <p:nvPr/>
                </p:nvSpPr>
                <p:spPr bwMode="auto">
                  <a:xfrm>
                    <a:off x="1655"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2" name="Rectangle 1413">
                    <a:extLst>
                      <a:ext uri="{FF2B5EF4-FFF2-40B4-BE49-F238E27FC236}">
                        <a16:creationId xmlns:a16="http://schemas.microsoft.com/office/drawing/2014/main" id="{E5242413-F608-F481-912F-5142CDC18C0A}"/>
                      </a:ext>
                    </a:extLst>
                  </p:cNvPr>
                  <p:cNvSpPr>
                    <a:spLocks noChangeAspect="1" noChangeArrowheads="1"/>
                  </p:cNvSpPr>
                  <p:nvPr/>
                </p:nvSpPr>
                <p:spPr bwMode="auto">
                  <a:xfrm>
                    <a:off x="1655"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3" name="Rectangle 1414">
                    <a:extLst>
                      <a:ext uri="{FF2B5EF4-FFF2-40B4-BE49-F238E27FC236}">
                        <a16:creationId xmlns:a16="http://schemas.microsoft.com/office/drawing/2014/main" id="{8701FC07-14A1-FF23-3A05-1DC5BB442423}"/>
                      </a:ext>
                    </a:extLst>
                  </p:cNvPr>
                  <p:cNvSpPr>
                    <a:spLocks noChangeAspect="1" noChangeArrowheads="1"/>
                  </p:cNvSpPr>
                  <p:nvPr/>
                </p:nvSpPr>
                <p:spPr bwMode="auto">
                  <a:xfrm>
                    <a:off x="1655"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4" name="Rectangle 1415">
                    <a:extLst>
                      <a:ext uri="{FF2B5EF4-FFF2-40B4-BE49-F238E27FC236}">
                        <a16:creationId xmlns:a16="http://schemas.microsoft.com/office/drawing/2014/main" id="{B4712972-DDB9-4221-45F8-56F100437664}"/>
                      </a:ext>
                    </a:extLst>
                  </p:cNvPr>
                  <p:cNvSpPr>
                    <a:spLocks noChangeAspect="1" noChangeArrowheads="1"/>
                  </p:cNvSpPr>
                  <p:nvPr/>
                </p:nvSpPr>
                <p:spPr bwMode="auto">
                  <a:xfrm>
                    <a:off x="1655"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5" name="Rectangle 1416">
                    <a:extLst>
                      <a:ext uri="{FF2B5EF4-FFF2-40B4-BE49-F238E27FC236}">
                        <a16:creationId xmlns:a16="http://schemas.microsoft.com/office/drawing/2014/main" id="{672FF869-231F-B03E-8DE5-FEA110DDEADB}"/>
                      </a:ext>
                    </a:extLst>
                  </p:cNvPr>
                  <p:cNvSpPr>
                    <a:spLocks noChangeAspect="1" noChangeArrowheads="1"/>
                  </p:cNvSpPr>
                  <p:nvPr/>
                </p:nvSpPr>
                <p:spPr bwMode="auto">
                  <a:xfrm>
                    <a:off x="1655"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6" name="Rectangle 1417">
                    <a:extLst>
                      <a:ext uri="{FF2B5EF4-FFF2-40B4-BE49-F238E27FC236}">
                        <a16:creationId xmlns:a16="http://schemas.microsoft.com/office/drawing/2014/main" id="{74CBC414-F1B9-82B9-01FF-6E92198B636A}"/>
                      </a:ext>
                    </a:extLst>
                  </p:cNvPr>
                  <p:cNvSpPr>
                    <a:spLocks noChangeAspect="1" noChangeArrowheads="1"/>
                  </p:cNvSpPr>
                  <p:nvPr/>
                </p:nvSpPr>
                <p:spPr bwMode="auto">
                  <a:xfrm>
                    <a:off x="1655"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7" name="Rectangle 1418">
                    <a:extLst>
                      <a:ext uri="{FF2B5EF4-FFF2-40B4-BE49-F238E27FC236}">
                        <a16:creationId xmlns:a16="http://schemas.microsoft.com/office/drawing/2014/main" id="{B94A3AB7-0551-5A4C-71C1-9D100BECECFA}"/>
                      </a:ext>
                    </a:extLst>
                  </p:cNvPr>
                  <p:cNvSpPr>
                    <a:spLocks noChangeAspect="1" noChangeArrowheads="1"/>
                  </p:cNvSpPr>
                  <p:nvPr/>
                </p:nvSpPr>
                <p:spPr bwMode="auto">
                  <a:xfrm>
                    <a:off x="1655"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8" name="Rectangle 1419">
                    <a:extLst>
                      <a:ext uri="{FF2B5EF4-FFF2-40B4-BE49-F238E27FC236}">
                        <a16:creationId xmlns:a16="http://schemas.microsoft.com/office/drawing/2014/main" id="{02506467-FFA4-2EE0-06C4-57A93B5A9931}"/>
                      </a:ext>
                    </a:extLst>
                  </p:cNvPr>
                  <p:cNvSpPr>
                    <a:spLocks noChangeAspect="1" noChangeArrowheads="1"/>
                  </p:cNvSpPr>
                  <p:nvPr/>
                </p:nvSpPr>
                <p:spPr bwMode="auto">
                  <a:xfrm>
                    <a:off x="1655"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9" name="Rectangle 1420">
                    <a:extLst>
                      <a:ext uri="{FF2B5EF4-FFF2-40B4-BE49-F238E27FC236}">
                        <a16:creationId xmlns:a16="http://schemas.microsoft.com/office/drawing/2014/main" id="{19684968-AF4F-5C0C-72F4-A93DC70B17D0}"/>
                      </a:ext>
                    </a:extLst>
                  </p:cNvPr>
                  <p:cNvSpPr>
                    <a:spLocks noChangeAspect="1" noChangeArrowheads="1"/>
                  </p:cNvSpPr>
                  <p:nvPr/>
                </p:nvSpPr>
                <p:spPr bwMode="auto">
                  <a:xfrm>
                    <a:off x="1655"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10" name="Freeform 1421">
                    <a:extLst>
                      <a:ext uri="{FF2B5EF4-FFF2-40B4-BE49-F238E27FC236}">
                        <a16:creationId xmlns:a16="http://schemas.microsoft.com/office/drawing/2014/main" id="{EDA81728-2C05-FD9D-5F2A-0A82954713D0}"/>
                      </a:ext>
                    </a:extLst>
                  </p:cNvPr>
                  <p:cNvSpPr>
                    <a:spLocks noChangeAspect="1"/>
                  </p:cNvSpPr>
                  <p:nvPr/>
                </p:nvSpPr>
                <p:spPr bwMode="auto">
                  <a:xfrm>
                    <a:off x="1655"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1710" name="Group 1422">
                  <a:extLst>
                    <a:ext uri="{FF2B5EF4-FFF2-40B4-BE49-F238E27FC236}">
                      <a16:creationId xmlns:a16="http://schemas.microsoft.com/office/drawing/2014/main" id="{FB4FE3DD-2403-EA5D-7AF0-527AF2DCCC86}"/>
                    </a:ext>
                  </a:extLst>
                </p:cNvPr>
                <p:cNvGrpSpPr>
                  <a:grpSpLocks noChangeAspect="1"/>
                </p:cNvGrpSpPr>
                <p:nvPr/>
              </p:nvGrpSpPr>
              <p:grpSpPr bwMode="auto">
                <a:xfrm>
                  <a:off x="1655" y="1673"/>
                  <a:ext cx="624" cy="397"/>
                  <a:chOff x="1655" y="1673"/>
                  <a:chExt cx="624" cy="397"/>
                </a:xfrm>
              </p:grpSpPr>
              <p:sp>
                <p:nvSpPr>
                  <p:cNvPr id="1711" name="Freeform 1423">
                    <a:extLst>
                      <a:ext uri="{FF2B5EF4-FFF2-40B4-BE49-F238E27FC236}">
                        <a16:creationId xmlns:a16="http://schemas.microsoft.com/office/drawing/2014/main" id="{AF72C4F8-688F-F55D-4C08-EF9B9B850BA9}"/>
                      </a:ext>
                    </a:extLst>
                  </p:cNvPr>
                  <p:cNvSpPr>
                    <a:spLocks noChangeAspect="1"/>
                  </p:cNvSpPr>
                  <p:nvPr/>
                </p:nvSpPr>
                <p:spPr bwMode="auto">
                  <a:xfrm>
                    <a:off x="1655"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12" name="Rectangle 1424">
                    <a:extLst>
                      <a:ext uri="{FF2B5EF4-FFF2-40B4-BE49-F238E27FC236}">
                        <a16:creationId xmlns:a16="http://schemas.microsoft.com/office/drawing/2014/main" id="{F4D934CD-296A-C58A-FC77-1505A0D07ACD}"/>
                      </a:ext>
                    </a:extLst>
                  </p:cNvPr>
                  <p:cNvSpPr>
                    <a:spLocks noChangeAspect="1" noChangeArrowheads="1"/>
                  </p:cNvSpPr>
                  <p:nvPr/>
                </p:nvSpPr>
                <p:spPr bwMode="auto">
                  <a:xfrm>
                    <a:off x="1655"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3" name="Rectangle 1425">
                    <a:extLst>
                      <a:ext uri="{FF2B5EF4-FFF2-40B4-BE49-F238E27FC236}">
                        <a16:creationId xmlns:a16="http://schemas.microsoft.com/office/drawing/2014/main" id="{11EA4120-8094-D557-7B5B-FFA17136B8C7}"/>
                      </a:ext>
                    </a:extLst>
                  </p:cNvPr>
                  <p:cNvSpPr>
                    <a:spLocks noChangeAspect="1" noChangeArrowheads="1"/>
                  </p:cNvSpPr>
                  <p:nvPr/>
                </p:nvSpPr>
                <p:spPr bwMode="auto">
                  <a:xfrm>
                    <a:off x="1655"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4" name="Rectangle 1426">
                    <a:extLst>
                      <a:ext uri="{FF2B5EF4-FFF2-40B4-BE49-F238E27FC236}">
                        <a16:creationId xmlns:a16="http://schemas.microsoft.com/office/drawing/2014/main" id="{10BC99DA-6F83-3666-16FE-B6C553DE171A}"/>
                      </a:ext>
                    </a:extLst>
                  </p:cNvPr>
                  <p:cNvSpPr>
                    <a:spLocks noChangeAspect="1" noChangeArrowheads="1"/>
                  </p:cNvSpPr>
                  <p:nvPr/>
                </p:nvSpPr>
                <p:spPr bwMode="auto">
                  <a:xfrm>
                    <a:off x="1655"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5" name="Rectangle 1427">
                    <a:extLst>
                      <a:ext uri="{FF2B5EF4-FFF2-40B4-BE49-F238E27FC236}">
                        <a16:creationId xmlns:a16="http://schemas.microsoft.com/office/drawing/2014/main" id="{1759C7C7-B5AE-9045-08EA-4A14567AA452}"/>
                      </a:ext>
                    </a:extLst>
                  </p:cNvPr>
                  <p:cNvSpPr>
                    <a:spLocks noChangeAspect="1" noChangeArrowheads="1"/>
                  </p:cNvSpPr>
                  <p:nvPr/>
                </p:nvSpPr>
                <p:spPr bwMode="auto">
                  <a:xfrm>
                    <a:off x="1655"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6" name="Rectangle 1428">
                    <a:extLst>
                      <a:ext uri="{FF2B5EF4-FFF2-40B4-BE49-F238E27FC236}">
                        <a16:creationId xmlns:a16="http://schemas.microsoft.com/office/drawing/2014/main" id="{85393727-A45C-9F14-B138-583FE30DAEBE}"/>
                      </a:ext>
                    </a:extLst>
                  </p:cNvPr>
                  <p:cNvSpPr>
                    <a:spLocks noChangeAspect="1" noChangeArrowheads="1"/>
                  </p:cNvSpPr>
                  <p:nvPr/>
                </p:nvSpPr>
                <p:spPr bwMode="auto">
                  <a:xfrm>
                    <a:off x="1655"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7" name="Rectangle 1429">
                    <a:extLst>
                      <a:ext uri="{FF2B5EF4-FFF2-40B4-BE49-F238E27FC236}">
                        <a16:creationId xmlns:a16="http://schemas.microsoft.com/office/drawing/2014/main" id="{3AFC38BA-9A58-3CEF-4264-7BA3A14850D7}"/>
                      </a:ext>
                    </a:extLst>
                  </p:cNvPr>
                  <p:cNvSpPr>
                    <a:spLocks noChangeAspect="1" noChangeArrowheads="1"/>
                  </p:cNvSpPr>
                  <p:nvPr/>
                </p:nvSpPr>
                <p:spPr bwMode="auto">
                  <a:xfrm>
                    <a:off x="1655"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8" name="Rectangle 1430">
                    <a:extLst>
                      <a:ext uri="{FF2B5EF4-FFF2-40B4-BE49-F238E27FC236}">
                        <a16:creationId xmlns:a16="http://schemas.microsoft.com/office/drawing/2014/main" id="{5B1BE207-B7EC-EFBA-65FF-2C189D460DFF}"/>
                      </a:ext>
                    </a:extLst>
                  </p:cNvPr>
                  <p:cNvSpPr>
                    <a:spLocks noChangeAspect="1" noChangeArrowheads="1"/>
                  </p:cNvSpPr>
                  <p:nvPr/>
                </p:nvSpPr>
                <p:spPr bwMode="auto">
                  <a:xfrm>
                    <a:off x="1655"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9" name="Rectangle 1431">
                    <a:extLst>
                      <a:ext uri="{FF2B5EF4-FFF2-40B4-BE49-F238E27FC236}">
                        <a16:creationId xmlns:a16="http://schemas.microsoft.com/office/drawing/2014/main" id="{BBF12712-770B-0D5E-206D-4B414536F13F}"/>
                      </a:ext>
                    </a:extLst>
                  </p:cNvPr>
                  <p:cNvSpPr>
                    <a:spLocks noChangeAspect="1" noChangeArrowheads="1"/>
                  </p:cNvSpPr>
                  <p:nvPr/>
                </p:nvSpPr>
                <p:spPr bwMode="auto">
                  <a:xfrm>
                    <a:off x="1655"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0" name="Rectangle 1432">
                    <a:extLst>
                      <a:ext uri="{FF2B5EF4-FFF2-40B4-BE49-F238E27FC236}">
                        <a16:creationId xmlns:a16="http://schemas.microsoft.com/office/drawing/2014/main" id="{9C7F8D5E-E941-C315-97FB-7AE4BB9D6780}"/>
                      </a:ext>
                    </a:extLst>
                  </p:cNvPr>
                  <p:cNvSpPr>
                    <a:spLocks noChangeAspect="1" noChangeArrowheads="1"/>
                  </p:cNvSpPr>
                  <p:nvPr/>
                </p:nvSpPr>
                <p:spPr bwMode="auto">
                  <a:xfrm>
                    <a:off x="1655"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1" name="Rectangle 1433">
                    <a:extLst>
                      <a:ext uri="{FF2B5EF4-FFF2-40B4-BE49-F238E27FC236}">
                        <a16:creationId xmlns:a16="http://schemas.microsoft.com/office/drawing/2014/main" id="{148340DD-BE38-FC29-73FA-B0488EE71C8C}"/>
                      </a:ext>
                    </a:extLst>
                  </p:cNvPr>
                  <p:cNvSpPr>
                    <a:spLocks noChangeAspect="1" noChangeArrowheads="1"/>
                  </p:cNvSpPr>
                  <p:nvPr/>
                </p:nvSpPr>
                <p:spPr bwMode="auto">
                  <a:xfrm>
                    <a:off x="1655"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2" name="Rectangle 1434">
                    <a:extLst>
                      <a:ext uri="{FF2B5EF4-FFF2-40B4-BE49-F238E27FC236}">
                        <a16:creationId xmlns:a16="http://schemas.microsoft.com/office/drawing/2014/main" id="{7A4F1018-F3EC-4706-466E-AC6CDE393E2E}"/>
                      </a:ext>
                    </a:extLst>
                  </p:cNvPr>
                  <p:cNvSpPr>
                    <a:spLocks noChangeAspect="1" noChangeArrowheads="1"/>
                  </p:cNvSpPr>
                  <p:nvPr/>
                </p:nvSpPr>
                <p:spPr bwMode="auto">
                  <a:xfrm>
                    <a:off x="1655"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3" name="Rectangle 1435">
                    <a:extLst>
                      <a:ext uri="{FF2B5EF4-FFF2-40B4-BE49-F238E27FC236}">
                        <a16:creationId xmlns:a16="http://schemas.microsoft.com/office/drawing/2014/main" id="{1EB9507A-B788-A104-AE15-EEF53272C08B}"/>
                      </a:ext>
                    </a:extLst>
                  </p:cNvPr>
                  <p:cNvSpPr>
                    <a:spLocks noChangeAspect="1" noChangeArrowheads="1"/>
                  </p:cNvSpPr>
                  <p:nvPr/>
                </p:nvSpPr>
                <p:spPr bwMode="auto">
                  <a:xfrm>
                    <a:off x="1655"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4" name="Rectangle 1436">
                    <a:extLst>
                      <a:ext uri="{FF2B5EF4-FFF2-40B4-BE49-F238E27FC236}">
                        <a16:creationId xmlns:a16="http://schemas.microsoft.com/office/drawing/2014/main" id="{BDC33BA5-30B0-6C3C-1CF7-E6D377CD8640}"/>
                      </a:ext>
                    </a:extLst>
                  </p:cNvPr>
                  <p:cNvSpPr>
                    <a:spLocks noChangeAspect="1" noChangeArrowheads="1"/>
                  </p:cNvSpPr>
                  <p:nvPr/>
                </p:nvSpPr>
                <p:spPr bwMode="auto">
                  <a:xfrm>
                    <a:off x="1655"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5" name="Rectangle 1437">
                    <a:extLst>
                      <a:ext uri="{FF2B5EF4-FFF2-40B4-BE49-F238E27FC236}">
                        <a16:creationId xmlns:a16="http://schemas.microsoft.com/office/drawing/2014/main" id="{A0090BD2-1570-B16C-0D3E-492299B82364}"/>
                      </a:ext>
                    </a:extLst>
                  </p:cNvPr>
                  <p:cNvSpPr>
                    <a:spLocks noChangeAspect="1" noChangeArrowheads="1"/>
                  </p:cNvSpPr>
                  <p:nvPr/>
                </p:nvSpPr>
                <p:spPr bwMode="auto">
                  <a:xfrm>
                    <a:off x="1655"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6" name="Rectangle 1438">
                    <a:extLst>
                      <a:ext uri="{FF2B5EF4-FFF2-40B4-BE49-F238E27FC236}">
                        <a16:creationId xmlns:a16="http://schemas.microsoft.com/office/drawing/2014/main" id="{D04DCA91-0F7A-ADC2-80D0-E5FE45CDE7D4}"/>
                      </a:ext>
                    </a:extLst>
                  </p:cNvPr>
                  <p:cNvSpPr>
                    <a:spLocks noChangeAspect="1" noChangeArrowheads="1"/>
                  </p:cNvSpPr>
                  <p:nvPr/>
                </p:nvSpPr>
                <p:spPr bwMode="auto">
                  <a:xfrm>
                    <a:off x="1655"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7" name="Rectangle 1439">
                    <a:extLst>
                      <a:ext uri="{FF2B5EF4-FFF2-40B4-BE49-F238E27FC236}">
                        <a16:creationId xmlns:a16="http://schemas.microsoft.com/office/drawing/2014/main" id="{94815F18-A780-7704-35F9-C03200CD1E89}"/>
                      </a:ext>
                    </a:extLst>
                  </p:cNvPr>
                  <p:cNvSpPr>
                    <a:spLocks noChangeAspect="1" noChangeArrowheads="1"/>
                  </p:cNvSpPr>
                  <p:nvPr/>
                </p:nvSpPr>
                <p:spPr bwMode="auto">
                  <a:xfrm>
                    <a:off x="1655"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8" name="Rectangle 1440">
                    <a:extLst>
                      <a:ext uri="{FF2B5EF4-FFF2-40B4-BE49-F238E27FC236}">
                        <a16:creationId xmlns:a16="http://schemas.microsoft.com/office/drawing/2014/main" id="{A6F030C2-3D1E-FF48-2096-3E0B85313194}"/>
                      </a:ext>
                    </a:extLst>
                  </p:cNvPr>
                  <p:cNvSpPr>
                    <a:spLocks noChangeAspect="1" noChangeArrowheads="1"/>
                  </p:cNvSpPr>
                  <p:nvPr/>
                </p:nvSpPr>
                <p:spPr bwMode="auto">
                  <a:xfrm>
                    <a:off x="1655"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9" name="Rectangle 1441">
                    <a:extLst>
                      <a:ext uri="{FF2B5EF4-FFF2-40B4-BE49-F238E27FC236}">
                        <a16:creationId xmlns:a16="http://schemas.microsoft.com/office/drawing/2014/main" id="{DFA52CD0-517E-558B-DC2E-67FC835FF3EF}"/>
                      </a:ext>
                    </a:extLst>
                  </p:cNvPr>
                  <p:cNvSpPr>
                    <a:spLocks noChangeAspect="1" noChangeArrowheads="1"/>
                  </p:cNvSpPr>
                  <p:nvPr/>
                </p:nvSpPr>
                <p:spPr bwMode="auto">
                  <a:xfrm>
                    <a:off x="1655"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0" name="Rectangle 1442">
                    <a:extLst>
                      <a:ext uri="{FF2B5EF4-FFF2-40B4-BE49-F238E27FC236}">
                        <a16:creationId xmlns:a16="http://schemas.microsoft.com/office/drawing/2014/main" id="{F6BC59A3-CAAD-6495-C435-7927711BB0BE}"/>
                      </a:ext>
                    </a:extLst>
                  </p:cNvPr>
                  <p:cNvSpPr>
                    <a:spLocks noChangeAspect="1" noChangeArrowheads="1"/>
                  </p:cNvSpPr>
                  <p:nvPr/>
                </p:nvSpPr>
                <p:spPr bwMode="auto">
                  <a:xfrm>
                    <a:off x="1655"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1" name="Rectangle 1443">
                    <a:extLst>
                      <a:ext uri="{FF2B5EF4-FFF2-40B4-BE49-F238E27FC236}">
                        <a16:creationId xmlns:a16="http://schemas.microsoft.com/office/drawing/2014/main" id="{D89D1174-3681-B568-F9E3-196D33C37C67}"/>
                      </a:ext>
                    </a:extLst>
                  </p:cNvPr>
                  <p:cNvSpPr>
                    <a:spLocks noChangeAspect="1" noChangeArrowheads="1"/>
                  </p:cNvSpPr>
                  <p:nvPr/>
                </p:nvSpPr>
                <p:spPr bwMode="auto">
                  <a:xfrm>
                    <a:off x="1655"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2" name="Rectangle 1444">
                    <a:extLst>
                      <a:ext uri="{FF2B5EF4-FFF2-40B4-BE49-F238E27FC236}">
                        <a16:creationId xmlns:a16="http://schemas.microsoft.com/office/drawing/2014/main" id="{995CEB07-9AB5-A204-8CC3-06DCB9B98DEB}"/>
                      </a:ext>
                    </a:extLst>
                  </p:cNvPr>
                  <p:cNvSpPr>
                    <a:spLocks noChangeAspect="1" noChangeArrowheads="1"/>
                  </p:cNvSpPr>
                  <p:nvPr/>
                </p:nvSpPr>
                <p:spPr bwMode="auto">
                  <a:xfrm>
                    <a:off x="1655"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3" name="Rectangle 1445">
                    <a:extLst>
                      <a:ext uri="{FF2B5EF4-FFF2-40B4-BE49-F238E27FC236}">
                        <a16:creationId xmlns:a16="http://schemas.microsoft.com/office/drawing/2014/main" id="{81BC40ED-5A2C-58BC-3195-A31FC7360AAE}"/>
                      </a:ext>
                    </a:extLst>
                  </p:cNvPr>
                  <p:cNvSpPr>
                    <a:spLocks noChangeAspect="1" noChangeArrowheads="1"/>
                  </p:cNvSpPr>
                  <p:nvPr/>
                </p:nvSpPr>
                <p:spPr bwMode="auto">
                  <a:xfrm>
                    <a:off x="1655"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4" name="Rectangle 1446">
                    <a:extLst>
                      <a:ext uri="{FF2B5EF4-FFF2-40B4-BE49-F238E27FC236}">
                        <a16:creationId xmlns:a16="http://schemas.microsoft.com/office/drawing/2014/main" id="{E803E16B-61F1-379F-C609-C0DAC017BE5E}"/>
                      </a:ext>
                    </a:extLst>
                  </p:cNvPr>
                  <p:cNvSpPr>
                    <a:spLocks noChangeAspect="1" noChangeArrowheads="1"/>
                  </p:cNvSpPr>
                  <p:nvPr/>
                </p:nvSpPr>
                <p:spPr bwMode="auto">
                  <a:xfrm>
                    <a:off x="1655"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5" name="Rectangle 1447">
                    <a:extLst>
                      <a:ext uri="{FF2B5EF4-FFF2-40B4-BE49-F238E27FC236}">
                        <a16:creationId xmlns:a16="http://schemas.microsoft.com/office/drawing/2014/main" id="{1BCF8D84-CCAD-C7BB-0FDF-4A2DBAADA259}"/>
                      </a:ext>
                    </a:extLst>
                  </p:cNvPr>
                  <p:cNvSpPr>
                    <a:spLocks noChangeAspect="1" noChangeArrowheads="1"/>
                  </p:cNvSpPr>
                  <p:nvPr/>
                </p:nvSpPr>
                <p:spPr bwMode="auto">
                  <a:xfrm>
                    <a:off x="1655"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6" name="Rectangle 1448">
                    <a:extLst>
                      <a:ext uri="{FF2B5EF4-FFF2-40B4-BE49-F238E27FC236}">
                        <a16:creationId xmlns:a16="http://schemas.microsoft.com/office/drawing/2014/main" id="{958B48E1-E392-CC70-E013-AC9DDFC98ED3}"/>
                      </a:ext>
                    </a:extLst>
                  </p:cNvPr>
                  <p:cNvSpPr>
                    <a:spLocks noChangeAspect="1" noChangeArrowheads="1"/>
                  </p:cNvSpPr>
                  <p:nvPr/>
                </p:nvSpPr>
                <p:spPr bwMode="auto">
                  <a:xfrm>
                    <a:off x="1655"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7" name="Rectangle 1449">
                    <a:extLst>
                      <a:ext uri="{FF2B5EF4-FFF2-40B4-BE49-F238E27FC236}">
                        <a16:creationId xmlns:a16="http://schemas.microsoft.com/office/drawing/2014/main" id="{D393BCE4-8F28-10A6-02F7-DB9FCD697A24}"/>
                      </a:ext>
                    </a:extLst>
                  </p:cNvPr>
                  <p:cNvSpPr>
                    <a:spLocks noChangeAspect="1" noChangeArrowheads="1"/>
                  </p:cNvSpPr>
                  <p:nvPr/>
                </p:nvSpPr>
                <p:spPr bwMode="auto">
                  <a:xfrm>
                    <a:off x="1655"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8" name="Rectangle 1450">
                    <a:extLst>
                      <a:ext uri="{FF2B5EF4-FFF2-40B4-BE49-F238E27FC236}">
                        <a16:creationId xmlns:a16="http://schemas.microsoft.com/office/drawing/2014/main" id="{C246A588-3A2C-2810-95B2-C012BE068A42}"/>
                      </a:ext>
                    </a:extLst>
                  </p:cNvPr>
                  <p:cNvSpPr>
                    <a:spLocks noChangeAspect="1" noChangeArrowheads="1"/>
                  </p:cNvSpPr>
                  <p:nvPr/>
                </p:nvSpPr>
                <p:spPr bwMode="auto">
                  <a:xfrm>
                    <a:off x="1655"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9" name="Rectangle 1451">
                    <a:extLst>
                      <a:ext uri="{FF2B5EF4-FFF2-40B4-BE49-F238E27FC236}">
                        <a16:creationId xmlns:a16="http://schemas.microsoft.com/office/drawing/2014/main" id="{869A2E01-A162-0D41-F644-C37FC797707E}"/>
                      </a:ext>
                    </a:extLst>
                  </p:cNvPr>
                  <p:cNvSpPr>
                    <a:spLocks noChangeAspect="1" noChangeArrowheads="1"/>
                  </p:cNvSpPr>
                  <p:nvPr/>
                </p:nvSpPr>
                <p:spPr bwMode="auto">
                  <a:xfrm>
                    <a:off x="1655"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0" name="Rectangle 1452">
                    <a:extLst>
                      <a:ext uri="{FF2B5EF4-FFF2-40B4-BE49-F238E27FC236}">
                        <a16:creationId xmlns:a16="http://schemas.microsoft.com/office/drawing/2014/main" id="{685B19A9-7820-12C2-FC8C-E70F4BAAF1B4}"/>
                      </a:ext>
                    </a:extLst>
                  </p:cNvPr>
                  <p:cNvSpPr>
                    <a:spLocks noChangeAspect="1" noChangeArrowheads="1"/>
                  </p:cNvSpPr>
                  <p:nvPr/>
                </p:nvSpPr>
                <p:spPr bwMode="auto">
                  <a:xfrm>
                    <a:off x="1655"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1" name="Rectangle 1453">
                    <a:extLst>
                      <a:ext uri="{FF2B5EF4-FFF2-40B4-BE49-F238E27FC236}">
                        <a16:creationId xmlns:a16="http://schemas.microsoft.com/office/drawing/2014/main" id="{EEC3DD27-1C16-DF41-0B23-C9201984BD81}"/>
                      </a:ext>
                    </a:extLst>
                  </p:cNvPr>
                  <p:cNvSpPr>
                    <a:spLocks noChangeAspect="1" noChangeArrowheads="1"/>
                  </p:cNvSpPr>
                  <p:nvPr/>
                </p:nvSpPr>
                <p:spPr bwMode="auto">
                  <a:xfrm>
                    <a:off x="1655"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2" name="Rectangle 1454">
                    <a:extLst>
                      <a:ext uri="{FF2B5EF4-FFF2-40B4-BE49-F238E27FC236}">
                        <a16:creationId xmlns:a16="http://schemas.microsoft.com/office/drawing/2014/main" id="{69E87E18-9D82-9816-26D8-16AEDC7A4BEE}"/>
                      </a:ext>
                    </a:extLst>
                  </p:cNvPr>
                  <p:cNvSpPr>
                    <a:spLocks noChangeAspect="1" noChangeArrowheads="1"/>
                  </p:cNvSpPr>
                  <p:nvPr/>
                </p:nvSpPr>
                <p:spPr bwMode="auto">
                  <a:xfrm>
                    <a:off x="1655"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3" name="Rectangle 1455">
                    <a:extLst>
                      <a:ext uri="{FF2B5EF4-FFF2-40B4-BE49-F238E27FC236}">
                        <a16:creationId xmlns:a16="http://schemas.microsoft.com/office/drawing/2014/main" id="{39DBC34F-7F11-65EB-1B2F-55B8BD432A12}"/>
                      </a:ext>
                    </a:extLst>
                  </p:cNvPr>
                  <p:cNvSpPr>
                    <a:spLocks noChangeAspect="1" noChangeArrowheads="1"/>
                  </p:cNvSpPr>
                  <p:nvPr/>
                </p:nvSpPr>
                <p:spPr bwMode="auto">
                  <a:xfrm>
                    <a:off x="1655"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4" name="Rectangle 1456">
                    <a:extLst>
                      <a:ext uri="{FF2B5EF4-FFF2-40B4-BE49-F238E27FC236}">
                        <a16:creationId xmlns:a16="http://schemas.microsoft.com/office/drawing/2014/main" id="{2002C917-82CE-475B-0884-CE06AE5A247E}"/>
                      </a:ext>
                    </a:extLst>
                  </p:cNvPr>
                  <p:cNvSpPr>
                    <a:spLocks noChangeAspect="1" noChangeArrowheads="1"/>
                  </p:cNvSpPr>
                  <p:nvPr/>
                </p:nvSpPr>
                <p:spPr bwMode="auto">
                  <a:xfrm>
                    <a:off x="1655"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5" name="Rectangle 1457">
                    <a:extLst>
                      <a:ext uri="{FF2B5EF4-FFF2-40B4-BE49-F238E27FC236}">
                        <a16:creationId xmlns:a16="http://schemas.microsoft.com/office/drawing/2014/main" id="{A0350895-1387-FBBF-C559-4F0F5E0E8C14}"/>
                      </a:ext>
                    </a:extLst>
                  </p:cNvPr>
                  <p:cNvSpPr>
                    <a:spLocks noChangeAspect="1" noChangeArrowheads="1"/>
                  </p:cNvSpPr>
                  <p:nvPr/>
                </p:nvSpPr>
                <p:spPr bwMode="auto">
                  <a:xfrm>
                    <a:off x="1655"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6" name="Rectangle 1458">
                    <a:extLst>
                      <a:ext uri="{FF2B5EF4-FFF2-40B4-BE49-F238E27FC236}">
                        <a16:creationId xmlns:a16="http://schemas.microsoft.com/office/drawing/2014/main" id="{6ED272BC-8C01-DCD7-2FD6-53121FD0AEFB}"/>
                      </a:ext>
                    </a:extLst>
                  </p:cNvPr>
                  <p:cNvSpPr>
                    <a:spLocks noChangeAspect="1" noChangeArrowheads="1"/>
                  </p:cNvSpPr>
                  <p:nvPr/>
                </p:nvSpPr>
                <p:spPr bwMode="auto">
                  <a:xfrm>
                    <a:off x="1655"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7" name="Rectangle 1459">
                    <a:extLst>
                      <a:ext uri="{FF2B5EF4-FFF2-40B4-BE49-F238E27FC236}">
                        <a16:creationId xmlns:a16="http://schemas.microsoft.com/office/drawing/2014/main" id="{0BA9AA79-B75E-3C17-C306-9B5057236B9C}"/>
                      </a:ext>
                    </a:extLst>
                  </p:cNvPr>
                  <p:cNvSpPr>
                    <a:spLocks noChangeAspect="1" noChangeArrowheads="1"/>
                  </p:cNvSpPr>
                  <p:nvPr/>
                </p:nvSpPr>
                <p:spPr bwMode="auto">
                  <a:xfrm>
                    <a:off x="1655"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8" name="Rectangle 1460">
                    <a:extLst>
                      <a:ext uri="{FF2B5EF4-FFF2-40B4-BE49-F238E27FC236}">
                        <a16:creationId xmlns:a16="http://schemas.microsoft.com/office/drawing/2014/main" id="{BD153AC7-D608-01B6-E535-3BF3FFB8FC1E}"/>
                      </a:ext>
                    </a:extLst>
                  </p:cNvPr>
                  <p:cNvSpPr>
                    <a:spLocks noChangeAspect="1" noChangeArrowheads="1"/>
                  </p:cNvSpPr>
                  <p:nvPr/>
                </p:nvSpPr>
                <p:spPr bwMode="auto">
                  <a:xfrm>
                    <a:off x="1655"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9" name="Rectangle 1461">
                    <a:extLst>
                      <a:ext uri="{FF2B5EF4-FFF2-40B4-BE49-F238E27FC236}">
                        <a16:creationId xmlns:a16="http://schemas.microsoft.com/office/drawing/2014/main" id="{23AA39FB-6102-85E6-9C1A-FD09FAE37310}"/>
                      </a:ext>
                    </a:extLst>
                  </p:cNvPr>
                  <p:cNvSpPr>
                    <a:spLocks noChangeAspect="1" noChangeArrowheads="1"/>
                  </p:cNvSpPr>
                  <p:nvPr/>
                </p:nvSpPr>
                <p:spPr bwMode="auto">
                  <a:xfrm>
                    <a:off x="1655"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0" name="Rectangle 1462">
                    <a:extLst>
                      <a:ext uri="{FF2B5EF4-FFF2-40B4-BE49-F238E27FC236}">
                        <a16:creationId xmlns:a16="http://schemas.microsoft.com/office/drawing/2014/main" id="{2632449C-54A0-9849-4889-B0712E85740E}"/>
                      </a:ext>
                    </a:extLst>
                  </p:cNvPr>
                  <p:cNvSpPr>
                    <a:spLocks noChangeAspect="1" noChangeArrowheads="1"/>
                  </p:cNvSpPr>
                  <p:nvPr/>
                </p:nvSpPr>
                <p:spPr bwMode="auto">
                  <a:xfrm>
                    <a:off x="1655"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1" name="Rectangle 1463">
                    <a:extLst>
                      <a:ext uri="{FF2B5EF4-FFF2-40B4-BE49-F238E27FC236}">
                        <a16:creationId xmlns:a16="http://schemas.microsoft.com/office/drawing/2014/main" id="{8DE80D61-EE9E-9BFA-28A5-33FFCE947052}"/>
                      </a:ext>
                    </a:extLst>
                  </p:cNvPr>
                  <p:cNvSpPr>
                    <a:spLocks noChangeAspect="1" noChangeArrowheads="1"/>
                  </p:cNvSpPr>
                  <p:nvPr/>
                </p:nvSpPr>
                <p:spPr bwMode="auto">
                  <a:xfrm>
                    <a:off x="1655"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2" name="Rectangle 1464">
                    <a:extLst>
                      <a:ext uri="{FF2B5EF4-FFF2-40B4-BE49-F238E27FC236}">
                        <a16:creationId xmlns:a16="http://schemas.microsoft.com/office/drawing/2014/main" id="{F634E9DB-A220-A1DA-E7AE-D39D560496EB}"/>
                      </a:ext>
                    </a:extLst>
                  </p:cNvPr>
                  <p:cNvSpPr>
                    <a:spLocks noChangeAspect="1" noChangeArrowheads="1"/>
                  </p:cNvSpPr>
                  <p:nvPr/>
                </p:nvSpPr>
                <p:spPr bwMode="auto">
                  <a:xfrm>
                    <a:off x="1655"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3" name="Rectangle 1465">
                    <a:extLst>
                      <a:ext uri="{FF2B5EF4-FFF2-40B4-BE49-F238E27FC236}">
                        <a16:creationId xmlns:a16="http://schemas.microsoft.com/office/drawing/2014/main" id="{1B892EE6-53EC-3C01-3153-0B13AB4A9294}"/>
                      </a:ext>
                    </a:extLst>
                  </p:cNvPr>
                  <p:cNvSpPr>
                    <a:spLocks noChangeAspect="1" noChangeArrowheads="1"/>
                  </p:cNvSpPr>
                  <p:nvPr/>
                </p:nvSpPr>
                <p:spPr bwMode="auto">
                  <a:xfrm>
                    <a:off x="1655"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4" name="Rectangle 1466">
                    <a:extLst>
                      <a:ext uri="{FF2B5EF4-FFF2-40B4-BE49-F238E27FC236}">
                        <a16:creationId xmlns:a16="http://schemas.microsoft.com/office/drawing/2014/main" id="{121CD7F4-B3F1-6B63-A3E2-40C865A1EDBF}"/>
                      </a:ext>
                    </a:extLst>
                  </p:cNvPr>
                  <p:cNvSpPr>
                    <a:spLocks noChangeAspect="1" noChangeArrowheads="1"/>
                  </p:cNvSpPr>
                  <p:nvPr/>
                </p:nvSpPr>
                <p:spPr bwMode="auto">
                  <a:xfrm>
                    <a:off x="1655"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5" name="Rectangle 1467">
                    <a:extLst>
                      <a:ext uri="{FF2B5EF4-FFF2-40B4-BE49-F238E27FC236}">
                        <a16:creationId xmlns:a16="http://schemas.microsoft.com/office/drawing/2014/main" id="{F013BD76-1521-4A36-CB62-0C4E7D6032E0}"/>
                      </a:ext>
                    </a:extLst>
                  </p:cNvPr>
                  <p:cNvSpPr>
                    <a:spLocks noChangeAspect="1" noChangeArrowheads="1"/>
                  </p:cNvSpPr>
                  <p:nvPr/>
                </p:nvSpPr>
                <p:spPr bwMode="auto">
                  <a:xfrm>
                    <a:off x="1655"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6" name="Rectangle 1468">
                    <a:extLst>
                      <a:ext uri="{FF2B5EF4-FFF2-40B4-BE49-F238E27FC236}">
                        <a16:creationId xmlns:a16="http://schemas.microsoft.com/office/drawing/2014/main" id="{EFC797C7-8388-9CD2-2E27-DA93571F0F22}"/>
                      </a:ext>
                    </a:extLst>
                  </p:cNvPr>
                  <p:cNvSpPr>
                    <a:spLocks noChangeAspect="1" noChangeArrowheads="1"/>
                  </p:cNvSpPr>
                  <p:nvPr/>
                </p:nvSpPr>
                <p:spPr bwMode="auto">
                  <a:xfrm>
                    <a:off x="1655"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7" name="Rectangle 1469">
                    <a:extLst>
                      <a:ext uri="{FF2B5EF4-FFF2-40B4-BE49-F238E27FC236}">
                        <a16:creationId xmlns:a16="http://schemas.microsoft.com/office/drawing/2014/main" id="{3A289939-BFC8-79B9-E501-AEA258FED2E3}"/>
                      </a:ext>
                    </a:extLst>
                  </p:cNvPr>
                  <p:cNvSpPr>
                    <a:spLocks noChangeAspect="1" noChangeArrowheads="1"/>
                  </p:cNvSpPr>
                  <p:nvPr/>
                </p:nvSpPr>
                <p:spPr bwMode="auto">
                  <a:xfrm>
                    <a:off x="1655"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8" name="Rectangle 1470">
                    <a:extLst>
                      <a:ext uri="{FF2B5EF4-FFF2-40B4-BE49-F238E27FC236}">
                        <a16:creationId xmlns:a16="http://schemas.microsoft.com/office/drawing/2014/main" id="{75D20898-8A77-69A3-D955-BE3BDE88F1C5}"/>
                      </a:ext>
                    </a:extLst>
                  </p:cNvPr>
                  <p:cNvSpPr>
                    <a:spLocks noChangeAspect="1" noChangeArrowheads="1"/>
                  </p:cNvSpPr>
                  <p:nvPr/>
                </p:nvSpPr>
                <p:spPr bwMode="auto">
                  <a:xfrm>
                    <a:off x="1655"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9" name="Rectangle 1471">
                    <a:extLst>
                      <a:ext uri="{FF2B5EF4-FFF2-40B4-BE49-F238E27FC236}">
                        <a16:creationId xmlns:a16="http://schemas.microsoft.com/office/drawing/2014/main" id="{54406EE5-E840-77EF-00D3-7F239FAD5EF3}"/>
                      </a:ext>
                    </a:extLst>
                  </p:cNvPr>
                  <p:cNvSpPr>
                    <a:spLocks noChangeAspect="1" noChangeArrowheads="1"/>
                  </p:cNvSpPr>
                  <p:nvPr/>
                </p:nvSpPr>
                <p:spPr bwMode="auto">
                  <a:xfrm>
                    <a:off x="1655"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0" name="Rectangle 1472">
                    <a:extLst>
                      <a:ext uri="{FF2B5EF4-FFF2-40B4-BE49-F238E27FC236}">
                        <a16:creationId xmlns:a16="http://schemas.microsoft.com/office/drawing/2014/main" id="{FDFD2F2E-F9F5-E821-E961-7654E36CB729}"/>
                      </a:ext>
                    </a:extLst>
                  </p:cNvPr>
                  <p:cNvSpPr>
                    <a:spLocks noChangeAspect="1" noChangeArrowheads="1"/>
                  </p:cNvSpPr>
                  <p:nvPr/>
                </p:nvSpPr>
                <p:spPr bwMode="auto">
                  <a:xfrm>
                    <a:off x="1655"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1" name="Rectangle 1473">
                    <a:extLst>
                      <a:ext uri="{FF2B5EF4-FFF2-40B4-BE49-F238E27FC236}">
                        <a16:creationId xmlns:a16="http://schemas.microsoft.com/office/drawing/2014/main" id="{60CF0329-7FFC-FC92-F0DC-C745F605E672}"/>
                      </a:ext>
                    </a:extLst>
                  </p:cNvPr>
                  <p:cNvSpPr>
                    <a:spLocks noChangeAspect="1" noChangeArrowheads="1"/>
                  </p:cNvSpPr>
                  <p:nvPr/>
                </p:nvSpPr>
                <p:spPr bwMode="auto">
                  <a:xfrm>
                    <a:off x="1655"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2" name="Rectangle 1474">
                    <a:extLst>
                      <a:ext uri="{FF2B5EF4-FFF2-40B4-BE49-F238E27FC236}">
                        <a16:creationId xmlns:a16="http://schemas.microsoft.com/office/drawing/2014/main" id="{F20BE65E-3927-34C8-6F00-3901A3189F3A}"/>
                      </a:ext>
                    </a:extLst>
                  </p:cNvPr>
                  <p:cNvSpPr>
                    <a:spLocks noChangeAspect="1" noChangeArrowheads="1"/>
                  </p:cNvSpPr>
                  <p:nvPr/>
                </p:nvSpPr>
                <p:spPr bwMode="auto">
                  <a:xfrm>
                    <a:off x="1655"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3" name="Rectangle 1475">
                    <a:extLst>
                      <a:ext uri="{FF2B5EF4-FFF2-40B4-BE49-F238E27FC236}">
                        <a16:creationId xmlns:a16="http://schemas.microsoft.com/office/drawing/2014/main" id="{E01A47CA-0726-208D-E1D5-71BF279733B9}"/>
                      </a:ext>
                    </a:extLst>
                  </p:cNvPr>
                  <p:cNvSpPr>
                    <a:spLocks noChangeAspect="1" noChangeArrowheads="1"/>
                  </p:cNvSpPr>
                  <p:nvPr/>
                </p:nvSpPr>
                <p:spPr bwMode="auto">
                  <a:xfrm>
                    <a:off x="1655"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4" name="Rectangle 1476">
                    <a:extLst>
                      <a:ext uri="{FF2B5EF4-FFF2-40B4-BE49-F238E27FC236}">
                        <a16:creationId xmlns:a16="http://schemas.microsoft.com/office/drawing/2014/main" id="{D7BE097B-CD2F-F784-FA46-808F026F10DD}"/>
                      </a:ext>
                    </a:extLst>
                  </p:cNvPr>
                  <p:cNvSpPr>
                    <a:spLocks noChangeAspect="1" noChangeArrowheads="1"/>
                  </p:cNvSpPr>
                  <p:nvPr/>
                </p:nvSpPr>
                <p:spPr bwMode="auto">
                  <a:xfrm>
                    <a:off x="1655"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5" name="Rectangle 1477">
                    <a:extLst>
                      <a:ext uri="{FF2B5EF4-FFF2-40B4-BE49-F238E27FC236}">
                        <a16:creationId xmlns:a16="http://schemas.microsoft.com/office/drawing/2014/main" id="{3A5A24C0-0504-5946-B6C7-190FBFCD38A8}"/>
                      </a:ext>
                    </a:extLst>
                  </p:cNvPr>
                  <p:cNvSpPr>
                    <a:spLocks noChangeAspect="1" noChangeArrowheads="1"/>
                  </p:cNvSpPr>
                  <p:nvPr/>
                </p:nvSpPr>
                <p:spPr bwMode="auto">
                  <a:xfrm>
                    <a:off x="1655"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6" name="Rectangle 1478">
                    <a:extLst>
                      <a:ext uri="{FF2B5EF4-FFF2-40B4-BE49-F238E27FC236}">
                        <a16:creationId xmlns:a16="http://schemas.microsoft.com/office/drawing/2014/main" id="{53D0733A-4B57-FFC0-5B56-576ADB85E164}"/>
                      </a:ext>
                    </a:extLst>
                  </p:cNvPr>
                  <p:cNvSpPr>
                    <a:spLocks noChangeAspect="1" noChangeArrowheads="1"/>
                  </p:cNvSpPr>
                  <p:nvPr/>
                </p:nvSpPr>
                <p:spPr bwMode="auto">
                  <a:xfrm>
                    <a:off x="1655"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7" name="Rectangle 1479">
                    <a:extLst>
                      <a:ext uri="{FF2B5EF4-FFF2-40B4-BE49-F238E27FC236}">
                        <a16:creationId xmlns:a16="http://schemas.microsoft.com/office/drawing/2014/main" id="{2F8506D7-D999-16F6-AF9E-A19AF64743F6}"/>
                      </a:ext>
                    </a:extLst>
                  </p:cNvPr>
                  <p:cNvSpPr>
                    <a:spLocks noChangeAspect="1" noChangeArrowheads="1"/>
                  </p:cNvSpPr>
                  <p:nvPr/>
                </p:nvSpPr>
                <p:spPr bwMode="auto">
                  <a:xfrm>
                    <a:off x="1655"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8" name="Rectangle 1480">
                    <a:extLst>
                      <a:ext uri="{FF2B5EF4-FFF2-40B4-BE49-F238E27FC236}">
                        <a16:creationId xmlns:a16="http://schemas.microsoft.com/office/drawing/2014/main" id="{5DC407CE-8B0B-5614-8441-0AECC45C01A3}"/>
                      </a:ext>
                    </a:extLst>
                  </p:cNvPr>
                  <p:cNvSpPr>
                    <a:spLocks noChangeAspect="1" noChangeArrowheads="1"/>
                  </p:cNvSpPr>
                  <p:nvPr/>
                </p:nvSpPr>
                <p:spPr bwMode="auto">
                  <a:xfrm>
                    <a:off x="1655"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9" name="Rectangle 1481">
                    <a:extLst>
                      <a:ext uri="{FF2B5EF4-FFF2-40B4-BE49-F238E27FC236}">
                        <a16:creationId xmlns:a16="http://schemas.microsoft.com/office/drawing/2014/main" id="{267E1062-C503-6994-0DA3-852892DDF549}"/>
                      </a:ext>
                    </a:extLst>
                  </p:cNvPr>
                  <p:cNvSpPr>
                    <a:spLocks noChangeAspect="1" noChangeArrowheads="1"/>
                  </p:cNvSpPr>
                  <p:nvPr/>
                </p:nvSpPr>
                <p:spPr bwMode="auto">
                  <a:xfrm>
                    <a:off x="1655"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0" name="Rectangle 1482">
                    <a:extLst>
                      <a:ext uri="{FF2B5EF4-FFF2-40B4-BE49-F238E27FC236}">
                        <a16:creationId xmlns:a16="http://schemas.microsoft.com/office/drawing/2014/main" id="{BA918AC1-582E-7675-3E3E-8DD9250442D8}"/>
                      </a:ext>
                    </a:extLst>
                  </p:cNvPr>
                  <p:cNvSpPr>
                    <a:spLocks noChangeAspect="1" noChangeArrowheads="1"/>
                  </p:cNvSpPr>
                  <p:nvPr/>
                </p:nvSpPr>
                <p:spPr bwMode="auto">
                  <a:xfrm>
                    <a:off x="1655"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1" name="Rectangle 1483">
                    <a:extLst>
                      <a:ext uri="{FF2B5EF4-FFF2-40B4-BE49-F238E27FC236}">
                        <a16:creationId xmlns:a16="http://schemas.microsoft.com/office/drawing/2014/main" id="{8B3C4682-0438-7FD2-BAE8-AC3C299B36AF}"/>
                      </a:ext>
                    </a:extLst>
                  </p:cNvPr>
                  <p:cNvSpPr>
                    <a:spLocks noChangeAspect="1" noChangeArrowheads="1"/>
                  </p:cNvSpPr>
                  <p:nvPr/>
                </p:nvSpPr>
                <p:spPr bwMode="auto">
                  <a:xfrm>
                    <a:off x="1655"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2" name="Rectangle 1484">
                    <a:extLst>
                      <a:ext uri="{FF2B5EF4-FFF2-40B4-BE49-F238E27FC236}">
                        <a16:creationId xmlns:a16="http://schemas.microsoft.com/office/drawing/2014/main" id="{CAF3C7C0-2AA6-41BC-D8E1-D75C1CFBEDD7}"/>
                      </a:ext>
                    </a:extLst>
                  </p:cNvPr>
                  <p:cNvSpPr>
                    <a:spLocks noChangeAspect="1" noChangeArrowheads="1"/>
                  </p:cNvSpPr>
                  <p:nvPr/>
                </p:nvSpPr>
                <p:spPr bwMode="auto">
                  <a:xfrm>
                    <a:off x="1655"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3" name="Rectangle 1485">
                    <a:extLst>
                      <a:ext uri="{FF2B5EF4-FFF2-40B4-BE49-F238E27FC236}">
                        <a16:creationId xmlns:a16="http://schemas.microsoft.com/office/drawing/2014/main" id="{69EC7F24-5D96-8011-5FDD-258E4409F0A1}"/>
                      </a:ext>
                    </a:extLst>
                  </p:cNvPr>
                  <p:cNvSpPr>
                    <a:spLocks noChangeAspect="1" noChangeArrowheads="1"/>
                  </p:cNvSpPr>
                  <p:nvPr/>
                </p:nvSpPr>
                <p:spPr bwMode="auto">
                  <a:xfrm>
                    <a:off x="1655"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4" name="Rectangle 1486">
                    <a:extLst>
                      <a:ext uri="{FF2B5EF4-FFF2-40B4-BE49-F238E27FC236}">
                        <a16:creationId xmlns:a16="http://schemas.microsoft.com/office/drawing/2014/main" id="{3FE8502A-0C93-3CD7-78B4-0D8A144E3C78}"/>
                      </a:ext>
                    </a:extLst>
                  </p:cNvPr>
                  <p:cNvSpPr>
                    <a:spLocks noChangeAspect="1" noChangeArrowheads="1"/>
                  </p:cNvSpPr>
                  <p:nvPr/>
                </p:nvSpPr>
                <p:spPr bwMode="auto">
                  <a:xfrm>
                    <a:off x="1655"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5" name="Rectangle 1487">
                    <a:extLst>
                      <a:ext uri="{FF2B5EF4-FFF2-40B4-BE49-F238E27FC236}">
                        <a16:creationId xmlns:a16="http://schemas.microsoft.com/office/drawing/2014/main" id="{A7595D86-FE26-8CE7-7F05-E4B99C47E795}"/>
                      </a:ext>
                    </a:extLst>
                  </p:cNvPr>
                  <p:cNvSpPr>
                    <a:spLocks noChangeAspect="1" noChangeArrowheads="1"/>
                  </p:cNvSpPr>
                  <p:nvPr/>
                </p:nvSpPr>
                <p:spPr bwMode="auto">
                  <a:xfrm>
                    <a:off x="1655"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6" name="Rectangle 1488">
                    <a:extLst>
                      <a:ext uri="{FF2B5EF4-FFF2-40B4-BE49-F238E27FC236}">
                        <a16:creationId xmlns:a16="http://schemas.microsoft.com/office/drawing/2014/main" id="{53B88514-94D7-D51E-9791-A371EBFDE470}"/>
                      </a:ext>
                    </a:extLst>
                  </p:cNvPr>
                  <p:cNvSpPr>
                    <a:spLocks noChangeAspect="1" noChangeArrowheads="1"/>
                  </p:cNvSpPr>
                  <p:nvPr/>
                </p:nvSpPr>
                <p:spPr bwMode="auto">
                  <a:xfrm>
                    <a:off x="1655"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7" name="Rectangle 1489">
                    <a:extLst>
                      <a:ext uri="{FF2B5EF4-FFF2-40B4-BE49-F238E27FC236}">
                        <a16:creationId xmlns:a16="http://schemas.microsoft.com/office/drawing/2014/main" id="{C88D5890-F9D1-106E-7B41-2D1B6FDA1767}"/>
                      </a:ext>
                    </a:extLst>
                  </p:cNvPr>
                  <p:cNvSpPr>
                    <a:spLocks noChangeAspect="1" noChangeArrowheads="1"/>
                  </p:cNvSpPr>
                  <p:nvPr/>
                </p:nvSpPr>
                <p:spPr bwMode="auto">
                  <a:xfrm>
                    <a:off x="1655"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8" name="Rectangle 1490">
                    <a:extLst>
                      <a:ext uri="{FF2B5EF4-FFF2-40B4-BE49-F238E27FC236}">
                        <a16:creationId xmlns:a16="http://schemas.microsoft.com/office/drawing/2014/main" id="{3FB5FB22-C892-784F-6F96-D5EAF2C78459}"/>
                      </a:ext>
                    </a:extLst>
                  </p:cNvPr>
                  <p:cNvSpPr>
                    <a:spLocks noChangeAspect="1" noChangeArrowheads="1"/>
                  </p:cNvSpPr>
                  <p:nvPr/>
                </p:nvSpPr>
                <p:spPr bwMode="auto">
                  <a:xfrm>
                    <a:off x="1655"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9" name="Rectangle 1491">
                    <a:extLst>
                      <a:ext uri="{FF2B5EF4-FFF2-40B4-BE49-F238E27FC236}">
                        <a16:creationId xmlns:a16="http://schemas.microsoft.com/office/drawing/2014/main" id="{68A805E5-BB32-D79D-7B7D-4C5F0B8C464F}"/>
                      </a:ext>
                    </a:extLst>
                  </p:cNvPr>
                  <p:cNvSpPr>
                    <a:spLocks noChangeAspect="1" noChangeArrowheads="1"/>
                  </p:cNvSpPr>
                  <p:nvPr/>
                </p:nvSpPr>
                <p:spPr bwMode="auto">
                  <a:xfrm>
                    <a:off x="1655"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0" name="Rectangle 1492">
                    <a:extLst>
                      <a:ext uri="{FF2B5EF4-FFF2-40B4-BE49-F238E27FC236}">
                        <a16:creationId xmlns:a16="http://schemas.microsoft.com/office/drawing/2014/main" id="{B585DE20-4792-373C-32AC-F12EE5DD417A}"/>
                      </a:ext>
                    </a:extLst>
                  </p:cNvPr>
                  <p:cNvSpPr>
                    <a:spLocks noChangeAspect="1" noChangeArrowheads="1"/>
                  </p:cNvSpPr>
                  <p:nvPr/>
                </p:nvSpPr>
                <p:spPr bwMode="auto">
                  <a:xfrm>
                    <a:off x="1655"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1" name="Rectangle 1493">
                    <a:extLst>
                      <a:ext uri="{FF2B5EF4-FFF2-40B4-BE49-F238E27FC236}">
                        <a16:creationId xmlns:a16="http://schemas.microsoft.com/office/drawing/2014/main" id="{4C7A5F7B-951C-422A-0A2E-36B09A197C18}"/>
                      </a:ext>
                    </a:extLst>
                  </p:cNvPr>
                  <p:cNvSpPr>
                    <a:spLocks noChangeAspect="1" noChangeArrowheads="1"/>
                  </p:cNvSpPr>
                  <p:nvPr/>
                </p:nvSpPr>
                <p:spPr bwMode="auto">
                  <a:xfrm>
                    <a:off x="1655"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2" name="Rectangle 1494">
                    <a:extLst>
                      <a:ext uri="{FF2B5EF4-FFF2-40B4-BE49-F238E27FC236}">
                        <a16:creationId xmlns:a16="http://schemas.microsoft.com/office/drawing/2014/main" id="{BD0780CB-6890-D1BE-26A8-101A639706A4}"/>
                      </a:ext>
                    </a:extLst>
                  </p:cNvPr>
                  <p:cNvSpPr>
                    <a:spLocks noChangeAspect="1" noChangeArrowheads="1"/>
                  </p:cNvSpPr>
                  <p:nvPr/>
                </p:nvSpPr>
                <p:spPr bwMode="auto">
                  <a:xfrm>
                    <a:off x="1655"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3" name="Rectangle 1495">
                    <a:extLst>
                      <a:ext uri="{FF2B5EF4-FFF2-40B4-BE49-F238E27FC236}">
                        <a16:creationId xmlns:a16="http://schemas.microsoft.com/office/drawing/2014/main" id="{81EC1DD7-1CD2-8944-0C3D-E5D7AA5EEF26}"/>
                      </a:ext>
                    </a:extLst>
                  </p:cNvPr>
                  <p:cNvSpPr>
                    <a:spLocks noChangeAspect="1" noChangeArrowheads="1"/>
                  </p:cNvSpPr>
                  <p:nvPr/>
                </p:nvSpPr>
                <p:spPr bwMode="auto">
                  <a:xfrm>
                    <a:off x="1655"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4" name="Rectangle 1496">
                    <a:extLst>
                      <a:ext uri="{FF2B5EF4-FFF2-40B4-BE49-F238E27FC236}">
                        <a16:creationId xmlns:a16="http://schemas.microsoft.com/office/drawing/2014/main" id="{FB6BC2F2-E55E-255E-B36F-B6258F6D8ADE}"/>
                      </a:ext>
                    </a:extLst>
                  </p:cNvPr>
                  <p:cNvSpPr>
                    <a:spLocks noChangeAspect="1" noChangeArrowheads="1"/>
                  </p:cNvSpPr>
                  <p:nvPr/>
                </p:nvSpPr>
                <p:spPr bwMode="auto">
                  <a:xfrm>
                    <a:off x="1655"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5" name="Rectangle 1497">
                    <a:extLst>
                      <a:ext uri="{FF2B5EF4-FFF2-40B4-BE49-F238E27FC236}">
                        <a16:creationId xmlns:a16="http://schemas.microsoft.com/office/drawing/2014/main" id="{000FCB6B-825A-E55C-53FB-FDA749254DB5}"/>
                      </a:ext>
                    </a:extLst>
                  </p:cNvPr>
                  <p:cNvSpPr>
                    <a:spLocks noChangeAspect="1" noChangeArrowheads="1"/>
                  </p:cNvSpPr>
                  <p:nvPr/>
                </p:nvSpPr>
                <p:spPr bwMode="auto">
                  <a:xfrm>
                    <a:off x="1655"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6" name="Rectangle 1498">
                    <a:extLst>
                      <a:ext uri="{FF2B5EF4-FFF2-40B4-BE49-F238E27FC236}">
                        <a16:creationId xmlns:a16="http://schemas.microsoft.com/office/drawing/2014/main" id="{B22DDD01-335F-6971-41DF-C9CDB91D7A6B}"/>
                      </a:ext>
                    </a:extLst>
                  </p:cNvPr>
                  <p:cNvSpPr>
                    <a:spLocks noChangeAspect="1" noChangeArrowheads="1"/>
                  </p:cNvSpPr>
                  <p:nvPr/>
                </p:nvSpPr>
                <p:spPr bwMode="auto">
                  <a:xfrm>
                    <a:off x="1655"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7" name="Rectangle 1499">
                    <a:extLst>
                      <a:ext uri="{FF2B5EF4-FFF2-40B4-BE49-F238E27FC236}">
                        <a16:creationId xmlns:a16="http://schemas.microsoft.com/office/drawing/2014/main" id="{706F44AA-BCCC-2C22-771D-C75FCC5502D5}"/>
                      </a:ext>
                    </a:extLst>
                  </p:cNvPr>
                  <p:cNvSpPr>
                    <a:spLocks noChangeAspect="1" noChangeArrowheads="1"/>
                  </p:cNvSpPr>
                  <p:nvPr/>
                </p:nvSpPr>
                <p:spPr bwMode="auto">
                  <a:xfrm>
                    <a:off x="1655"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8" name="Rectangle 1500">
                    <a:extLst>
                      <a:ext uri="{FF2B5EF4-FFF2-40B4-BE49-F238E27FC236}">
                        <a16:creationId xmlns:a16="http://schemas.microsoft.com/office/drawing/2014/main" id="{79118805-7E5E-7036-2517-51EE5F3AE003}"/>
                      </a:ext>
                    </a:extLst>
                  </p:cNvPr>
                  <p:cNvSpPr>
                    <a:spLocks noChangeAspect="1" noChangeArrowheads="1"/>
                  </p:cNvSpPr>
                  <p:nvPr/>
                </p:nvSpPr>
                <p:spPr bwMode="auto">
                  <a:xfrm>
                    <a:off x="1655"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9" name="Rectangle 1501">
                    <a:extLst>
                      <a:ext uri="{FF2B5EF4-FFF2-40B4-BE49-F238E27FC236}">
                        <a16:creationId xmlns:a16="http://schemas.microsoft.com/office/drawing/2014/main" id="{2DCD0D3B-1FE7-8EBC-79D5-69903004D79E}"/>
                      </a:ext>
                    </a:extLst>
                  </p:cNvPr>
                  <p:cNvSpPr>
                    <a:spLocks noChangeAspect="1" noChangeArrowheads="1"/>
                  </p:cNvSpPr>
                  <p:nvPr/>
                </p:nvSpPr>
                <p:spPr bwMode="auto">
                  <a:xfrm>
                    <a:off x="1655"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0" name="Rectangle 1502">
                    <a:extLst>
                      <a:ext uri="{FF2B5EF4-FFF2-40B4-BE49-F238E27FC236}">
                        <a16:creationId xmlns:a16="http://schemas.microsoft.com/office/drawing/2014/main" id="{3B89E148-CFA8-4E71-3CBF-00120116E3F5}"/>
                      </a:ext>
                    </a:extLst>
                  </p:cNvPr>
                  <p:cNvSpPr>
                    <a:spLocks noChangeAspect="1" noChangeArrowheads="1"/>
                  </p:cNvSpPr>
                  <p:nvPr/>
                </p:nvSpPr>
                <p:spPr bwMode="auto">
                  <a:xfrm>
                    <a:off x="1655"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1" name="Rectangle 1503">
                    <a:extLst>
                      <a:ext uri="{FF2B5EF4-FFF2-40B4-BE49-F238E27FC236}">
                        <a16:creationId xmlns:a16="http://schemas.microsoft.com/office/drawing/2014/main" id="{A944ADB9-F094-B864-F6FC-599870F9F67A}"/>
                      </a:ext>
                    </a:extLst>
                  </p:cNvPr>
                  <p:cNvSpPr>
                    <a:spLocks noChangeAspect="1" noChangeArrowheads="1"/>
                  </p:cNvSpPr>
                  <p:nvPr/>
                </p:nvSpPr>
                <p:spPr bwMode="auto">
                  <a:xfrm>
                    <a:off x="1655"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2" name="Rectangle 1504">
                    <a:extLst>
                      <a:ext uri="{FF2B5EF4-FFF2-40B4-BE49-F238E27FC236}">
                        <a16:creationId xmlns:a16="http://schemas.microsoft.com/office/drawing/2014/main" id="{9899744D-0CE5-2969-F179-7B4CB54846F0}"/>
                      </a:ext>
                    </a:extLst>
                  </p:cNvPr>
                  <p:cNvSpPr>
                    <a:spLocks noChangeAspect="1" noChangeArrowheads="1"/>
                  </p:cNvSpPr>
                  <p:nvPr/>
                </p:nvSpPr>
                <p:spPr bwMode="auto">
                  <a:xfrm>
                    <a:off x="1655"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3" name="Rectangle 1505">
                    <a:extLst>
                      <a:ext uri="{FF2B5EF4-FFF2-40B4-BE49-F238E27FC236}">
                        <a16:creationId xmlns:a16="http://schemas.microsoft.com/office/drawing/2014/main" id="{4B20112B-EB24-7236-D046-A163E3DF4E51}"/>
                      </a:ext>
                    </a:extLst>
                  </p:cNvPr>
                  <p:cNvSpPr>
                    <a:spLocks noChangeAspect="1" noChangeArrowheads="1"/>
                  </p:cNvSpPr>
                  <p:nvPr/>
                </p:nvSpPr>
                <p:spPr bwMode="auto">
                  <a:xfrm>
                    <a:off x="1655"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4" name="Rectangle 1506">
                    <a:extLst>
                      <a:ext uri="{FF2B5EF4-FFF2-40B4-BE49-F238E27FC236}">
                        <a16:creationId xmlns:a16="http://schemas.microsoft.com/office/drawing/2014/main" id="{4A9F7523-FAAB-95E6-761E-BD547E7FE63F}"/>
                      </a:ext>
                    </a:extLst>
                  </p:cNvPr>
                  <p:cNvSpPr>
                    <a:spLocks noChangeAspect="1" noChangeArrowheads="1"/>
                  </p:cNvSpPr>
                  <p:nvPr/>
                </p:nvSpPr>
                <p:spPr bwMode="auto">
                  <a:xfrm>
                    <a:off x="1655"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5" name="Rectangle 1507">
                    <a:extLst>
                      <a:ext uri="{FF2B5EF4-FFF2-40B4-BE49-F238E27FC236}">
                        <a16:creationId xmlns:a16="http://schemas.microsoft.com/office/drawing/2014/main" id="{9F6740C2-34AD-9B57-DF10-A03DB1DBBB50}"/>
                      </a:ext>
                    </a:extLst>
                  </p:cNvPr>
                  <p:cNvSpPr>
                    <a:spLocks noChangeAspect="1" noChangeArrowheads="1"/>
                  </p:cNvSpPr>
                  <p:nvPr/>
                </p:nvSpPr>
                <p:spPr bwMode="auto">
                  <a:xfrm>
                    <a:off x="1655"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6" name="Rectangle 1508">
                    <a:extLst>
                      <a:ext uri="{FF2B5EF4-FFF2-40B4-BE49-F238E27FC236}">
                        <a16:creationId xmlns:a16="http://schemas.microsoft.com/office/drawing/2014/main" id="{74AC20B9-E98B-DFD2-5E7C-CB0DEEB0C939}"/>
                      </a:ext>
                    </a:extLst>
                  </p:cNvPr>
                  <p:cNvSpPr>
                    <a:spLocks noChangeAspect="1" noChangeArrowheads="1"/>
                  </p:cNvSpPr>
                  <p:nvPr/>
                </p:nvSpPr>
                <p:spPr bwMode="auto">
                  <a:xfrm>
                    <a:off x="1655"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7" name="Rectangle 1509">
                    <a:extLst>
                      <a:ext uri="{FF2B5EF4-FFF2-40B4-BE49-F238E27FC236}">
                        <a16:creationId xmlns:a16="http://schemas.microsoft.com/office/drawing/2014/main" id="{0986457B-F092-B4CD-10EF-48EB88E7FC9D}"/>
                      </a:ext>
                    </a:extLst>
                  </p:cNvPr>
                  <p:cNvSpPr>
                    <a:spLocks noChangeAspect="1" noChangeArrowheads="1"/>
                  </p:cNvSpPr>
                  <p:nvPr/>
                </p:nvSpPr>
                <p:spPr bwMode="auto">
                  <a:xfrm>
                    <a:off x="1655"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8" name="Rectangle 1510">
                    <a:extLst>
                      <a:ext uri="{FF2B5EF4-FFF2-40B4-BE49-F238E27FC236}">
                        <a16:creationId xmlns:a16="http://schemas.microsoft.com/office/drawing/2014/main" id="{4D5B4042-B9F3-C6FE-819E-239DBC042231}"/>
                      </a:ext>
                    </a:extLst>
                  </p:cNvPr>
                  <p:cNvSpPr>
                    <a:spLocks noChangeAspect="1" noChangeArrowheads="1"/>
                  </p:cNvSpPr>
                  <p:nvPr/>
                </p:nvSpPr>
                <p:spPr bwMode="auto">
                  <a:xfrm>
                    <a:off x="1655"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9" name="Rectangle 1511">
                    <a:extLst>
                      <a:ext uri="{FF2B5EF4-FFF2-40B4-BE49-F238E27FC236}">
                        <a16:creationId xmlns:a16="http://schemas.microsoft.com/office/drawing/2014/main" id="{4248C20A-DD6B-F1E6-C625-1AFE1F3A5992}"/>
                      </a:ext>
                    </a:extLst>
                  </p:cNvPr>
                  <p:cNvSpPr>
                    <a:spLocks noChangeAspect="1" noChangeArrowheads="1"/>
                  </p:cNvSpPr>
                  <p:nvPr/>
                </p:nvSpPr>
                <p:spPr bwMode="auto">
                  <a:xfrm>
                    <a:off x="1655"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0" name="Rectangle 1512">
                    <a:extLst>
                      <a:ext uri="{FF2B5EF4-FFF2-40B4-BE49-F238E27FC236}">
                        <a16:creationId xmlns:a16="http://schemas.microsoft.com/office/drawing/2014/main" id="{AF11218D-ACB2-94E2-9154-4D68A1CB88B1}"/>
                      </a:ext>
                    </a:extLst>
                  </p:cNvPr>
                  <p:cNvSpPr>
                    <a:spLocks noChangeAspect="1" noChangeArrowheads="1"/>
                  </p:cNvSpPr>
                  <p:nvPr/>
                </p:nvSpPr>
                <p:spPr bwMode="auto">
                  <a:xfrm>
                    <a:off x="1655"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1" name="Rectangle 1513">
                    <a:extLst>
                      <a:ext uri="{FF2B5EF4-FFF2-40B4-BE49-F238E27FC236}">
                        <a16:creationId xmlns:a16="http://schemas.microsoft.com/office/drawing/2014/main" id="{5BA0DC87-A965-817F-01F6-BE781A57D303}"/>
                      </a:ext>
                    </a:extLst>
                  </p:cNvPr>
                  <p:cNvSpPr>
                    <a:spLocks noChangeAspect="1" noChangeArrowheads="1"/>
                  </p:cNvSpPr>
                  <p:nvPr/>
                </p:nvSpPr>
                <p:spPr bwMode="auto">
                  <a:xfrm>
                    <a:off x="1655"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2" name="Rectangle 1514">
                    <a:extLst>
                      <a:ext uri="{FF2B5EF4-FFF2-40B4-BE49-F238E27FC236}">
                        <a16:creationId xmlns:a16="http://schemas.microsoft.com/office/drawing/2014/main" id="{691F738E-D07C-6A17-80E2-C7134012DCA2}"/>
                      </a:ext>
                    </a:extLst>
                  </p:cNvPr>
                  <p:cNvSpPr>
                    <a:spLocks noChangeAspect="1" noChangeArrowheads="1"/>
                  </p:cNvSpPr>
                  <p:nvPr/>
                </p:nvSpPr>
                <p:spPr bwMode="auto">
                  <a:xfrm>
                    <a:off x="1655"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3" name="Rectangle 1515">
                    <a:extLst>
                      <a:ext uri="{FF2B5EF4-FFF2-40B4-BE49-F238E27FC236}">
                        <a16:creationId xmlns:a16="http://schemas.microsoft.com/office/drawing/2014/main" id="{ABB32E8F-E4FE-682B-3D4E-FE2F1986DFB0}"/>
                      </a:ext>
                    </a:extLst>
                  </p:cNvPr>
                  <p:cNvSpPr>
                    <a:spLocks noChangeAspect="1" noChangeArrowheads="1"/>
                  </p:cNvSpPr>
                  <p:nvPr/>
                </p:nvSpPr>
                <p:spPr bwMode="auto">
                  <a:xfrm>
                    <a:off x="1655"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4" name="Rectangle 1516">
                    <a:extLst>
                      <a:ext uri="{FF2B5EF4-FFF2-40B4-BE49-F238E27FC236}">
                        <a16:creationId xmlns:a16="http://schemas.microsoft.com/office/drawing/2014/main" id="{E1A1520F-7CBB-CB9B-3A70-1ED3DB5A5020}"/>
                      </a:ext>
                    </a:extLst>
                  </p:cNvPr>
                  <p:cNvSpPr>
                    <a:spLocks noChangeAspect="1" noChangeArrowheads="1"/>
                  </p:cNvSpPr>
                  <p:nvPr/>
                </p:nvSpPr>
                <p:spPr bwMode="auto">
                  <a:xfrm>
                    <a:off x="1655"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5" name="Rectangle 1517">
                    <a:extLst>
                      <a:ext uri="{FF2B5EF4-FFF2-40B4-BE49-F238E27FC236}">
                        <a16:creationId xmlns:a16="http://schemas.microsoft.com/office/drawing/2014/main" id="{09C56A86-7731-4584-0F06-72DD23134390}"/>
                      </a:ext>
                    </a:extLst>
                  </p:cNvPr>
                  <p:cNvSpPr>
                    <a:spLocks noChangeAspect="1" noChangeArrowheads="1"/>
                  </p:cNvSpPr>
                  <p:nvPr/>
                </p:nvSpPr>
                <p:spPr bwMode="auto">
                  <a:xfrm>
                    <a:off x="1655"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6" name="Rectangle 1518">
                    <a:extLst>
                      <a:ext uri="{FF2B5EF4-FFF2-40B4-BE49-F238E27FC236}">
                        <a16:creationId xmlns:a16="http://schemas.microsoft.com/office/drawing/2014/main" id="{76916199-B910-099C-3EBB-D88E9ED3DAD3}"/>
                      </a:ext>
                    </a:extLst>
                  </p:cNvPr>
                  <p:cNvSpPr>
                    <a:spLocks noChangeAspect="1" noChangeArrowheads="1"/>
                  </p:cNvSpPr>
                  <p:nvPr/>
                </p:nvSpPr>
                <p:spPr bwMode="auto">
                  <a:xfrm>
                    <a:off x="1655"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7" name="Rectangle 1519">
                    <a:extLst>
                      <a:ext uri="{FF2B5EF4-FFF2-40B4-BE49-F238E27FC236}">
                        <a16:creationId xmlns:a16="http://schemas.microsoft.com/office/drawing/2014/main" id="{06E31F3F-4878-6961-8318-8A9D31A9BA18}"/>
                      </a:ext>
                    </a:extLst>
                  </p:cNvPr>
                  <p:cNvSpPr>
                    <a:spLocks noChangeAspect="1" noChangeArrowheads="1"/>
                  </p:cNvSpPr>
                  <p:nvPr/>
                </p:nvSpPr>
                <p:spPr bwMode="auto">
                  <a:xfrm>
                    <a:off x="1655"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8" name="Rectangle 1520">
                    <a:extLst>
                      <a:ext uri="{FF2B5EF4-FFF2-40B4-BE49-F238E27FC236}">
                        <a16:creationId xmlns:a16="http://schemas.microsoft.com/office/drawing/2014/main" id="{85A6CA94-5245-9D6B-EFBB-26DD18889791}"/>
                      </a:ext>
                    </a:extLst>
                  </p:cNvPr>
                  <p:cNvSpPr>
                    <a:spLocks noChangeAspect="1" noChangeArrowheads="1"/>
                  </p:cNvSpPr>
                  <p:nvPr/>
                </p:nvSpPr>
                <p:spPr bwMode="auto">
                  <a:xfrm>
                    <a:off x="1655"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9" name="Rectangle 1521">
                    <a:extLst>
                      <a:ext uri="{FF2B5EF4-FFF2-40B4-BE49-F238E27FC236}">
                        <a16:creationId xmlns:a16="http://schemas.microsoft.com/office/drawing/2014/main" id="{529C87DF-8954-B727-0035-DC57AED4A13B}"/>
                      </a:ext>
                    </a:extLst>
                  </p:cNvPr>
                  <p:cNvSpPr>
                    <a:spLocks noChangeAspect="1" noChangeArrowheads="1"/>
                  </p:cNvSpPr>
                  <p:nvPr/>
                </p:nvSpPr>
                <p:spPr bwMode="auto">
                  <a:xfrm>
                    <a:off x="1655"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0" name="Rectangle 1522">
                    <a:extLst>
                      <a:ext uri="{FF2B5EF4-FFF2-40B4-BE49-F238E27FC236}">
                        <a16:creationId xmlns:a16="http://schemas.microsoft.com/office/drawing/2014/main" id="{379F2F51-3DE5-EF74-ECB2-85E901EAA5E0}"/>
                      </a:ext>
                    </a:extLst>
                  </p:cNvPr>
                  <p:cNvSpPr>
                    <a:spLocks noChangeAspect="1" noChangeArrowheads="1"/>
                  </p:cNvSpPr>
                  <p:nvPr/>
                </p:nvSpPr>
                <p:spPr bwMode="auto">
                  <a:xfrm>
                    <a:off x="1655"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1" name="Rectangle 1523">
                    <a:extLst>
                      <a:ext uri="{FF2B5EF4-FFF2-40B4-BE49-F238E27FC236}">
                        <a16:creationId xmlns:a16="http://schemas.microsoft.com/office/drawing/2014/main" id="{4D1395FD-E105-F8AE-4584-89A8E57852A6}"/>
                      </a:ext>
                    </a:extLst>
                  </p:cNvPr>
                  <p:cNvSpPr>
                    <a:spLocks noChangeAspect="1" noChangeArrowheads="1"/>
                  </p:cNvSpPr>
                  <p:nvPr/>
                </p:nvSpPr>
                <p:spPr bwMode="auto">
                  <a:xfrm>
                    <a:off x="1655"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2" name="Rectangle 1524">
                    <a:extLst>
                      <a:ext uri="{FF2B5EF4-FFF2-40B4-BE49-F238E27FC236}">
                        <a16:creationId xmlns:a16="http://schemas.microsoft.com/office/drawing/2014/main" id="{A33C5AC0-2BF6-ED82-BC65-742A3397CDF5}"/>
                      </a:ext>
                    </a:extLst>
                  </p:cNvPr>
                  <p:cNvSpPr>
                    <a:spLocks noChangeAspect="1" noChangeArrowheads="1"/>
                  </p:cNvSpPr>
                  <p:nvPr/>
                </p:nvSpPr>
                <p:spPr bwMode="auto">
                  <a:xfrm>
                    <a:off x="1655"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3" name="Rectangle 1525">
                    <a:extLst>
                      <a:ext uri="{FF2B5EF4-FFF2-40B4-BE49-F238E27FC236}">
                        <a16:creationId xmlns:a16="http://schemas.microsoft.com/office/drawing/2014/main" id="{E96E190D-ADF5-8B98-2072-104B89039755}"/>
                      </a:ext>
                    </a:extLst>
                  </p:cNvPr>
                  <p:cNvSpPr>
                    <a:spLocks noChangeAspect="1" noChangeArrowheads="1"/>
                  </p:cNvSpPr>
                  <p:nvPr/>
                </p:nvSpPr>
                <p:spPr bwMode="auto">
                  <a:xfrm>
                    <a:off x="1655"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4" name="Rectangle 1526">
                    <a:extLst>
                      <a:ext uri="{FF2B5EF4-FFF2-40B4-BE49-F238E27FC236}">
                        <a16:creationId xmlns:a16="http://schemas.microsoft.com/office/drawing/2014/main" id="{A6CACE8F-718C-600C-C9B9-45D08D039532}"/>
                      </a:ext>
                    </a:extLst>
                  </p:cNvPr>
                  <p:cNvSpPr>
                    <a:spLocks noChangeAspect="1" noChangeArrowheads="1"/>
                  </p:cNvSpPr>
                  <p:nvPr/>
                </p:nvSpPr>
                <p:spPr bwMode="auto">
                  <a:xfrm>
                    <a:off x="1655"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5" name="Rectangle 1527">
                    <a:extLst>
                      <a:ext uri="{FF2B5EF4-FFF2-40B4-BE49-F238E27FC236}">
                        <a16:creationId xmlns:a16="http://schemas.microsoft.com/office/drawing/2014/main" id="{E52545D4-B2E7-6C65-94A8-3F145C8415FF}"/>
                      </a:ext>
                    </a:extLst>
                  </p:cNvPr>
                  <p:cNvSpPr>
                    <a:spLocks noChangeAspect="1" noChangeArrowheads="1"/>
                  </p:cNvSpPr>
                  <p:nvPr/>
                </p:nvSpPr>
                <p:spPr bwMode="auto">
                  <a:xfrm>
                    <a:off x="1655"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6" name="Rectangle 1528">
                    <a:extLst>
                      <a:ext uri="{FF2B5EF4-FFF2-40B4-BE49-F238E27FC236}">
                        <a16:creationId xmlns:a16="http://schemas.microsoft.com/office/drawing/2014/main" id="{E1D4E1B1-1F41-515B-096D-4F8D60D75F8D}"/>
                      </a:ext>
                    </a:extLst>
                  </p:cNvPr>
                  <p:cNvSpPr>
                    <a:spLocks noChangeAspect="1" noChangeArrowheads="1"/>
                  </p:cNvSpPr>
                  <p:nvPr/>
                </p:nvSpPr>
                <p:spPr bwMode="auto">
                  <a:xfrm>
                    <a:off x="1655"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7" name="Rectangle 1529">
                    <a:extLst>
                      <a:ext uri="{FF2B5EF4-FFF2-40B4-BE49-F238E27FC236}">
                        <a16:creationId xmlns:a16="http://schemas.microsoft.com/office/drawing/2014/main" id="{3B99E5DB-6F44-3042-5EF3-B46E18B7708D}"/>
                      </a:ext>
                    </a:extLst>
                  </p:cNvPr>
                  <p:cNvSpPr>
                    <a:spLocks noChangeAspect="1" noChangeArrowheads="1"/>
                  </p:cNvSpPr>
                  <p:nvPr/>
                </p:nvSpPr>
                <p:spPr bwMode="auto">
                  <a:xfrm>
                    <a:off x="1655"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8" name="Rectangle 1530">
                    <a:extLst>
                      <a:ext uri="{FF2B5EF4-FFF2-40B4-BE49-F238E27FC236}">
                        <a16:creationId xmlns:a16="http://schemas.microsoft.com/office/drawing/2014/main" id="{CC41208F-C547-0F40-458B-2220A1D6FD09}"/>
                      </a:ext>
                    </a:extLst>
                  </p:cNvPr>
                  <p:cNvSpPr>
                    <a:spLocks noChangeAspect="1" noChangeArrowheads="1"/>
                  </p:cNvSpPr>
                  <p:nvPr/>
                </p:nvSpPr>
                <p:spPr bwMode="auto">
                  <a:xfrm>
                    <a:off x="1655"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9" name="Rectangle 1531">
                    <a:extLst>
                      <a:ext uri="{FF2B5EF4-FFF2-40B4-BE49-F238E27FC236}">
                        <a16:creationId xmlns:a16="http://schemas.microsoft.com/office/drawing/2014/main" id="{AF91843D-D6D0-3470-80F7-07BA7C0CACA2}"/>
                      </a:ext>
                    </a:extLst>
                  </p:cNvPr>
                  <p:cNvSpPr>
                    <a:spLocks noChangeAspect="1" noChangeArrowheads="1"/>
                  </p:cNvSpPr>
                  <p:nvPr/>
                </p:nvSpPr>
                <p:spPr bwMode="auto">
                  <a:xfrm>
                    <a:off x="1655"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0" name="Rectangle 1532">
                    <a:extLst>
                      <a:ext uri="{FF2B5EF4-FFF2-40B4-BE49-F238E27FC236}">
                        <a16:creationId xmlns:a16="http://schemas.microsoft.com/office/drawing/2014/main" id="{CE5E47B8-9E90-C748-730C-391A324B8380}"/>
                      </a:ext>
                    </a:extLst>
                  </p:cNvPr>
                  <p:cNvSpPr>
                    <a:spLocks noChangeAspect="1" noChangeArrowheads="1"/>
                  </p:cNvSpPr>
                  <p:nvPr/>
                </p:nvSpPr>
                <p:spPr bwMode="auto">
                  <a:xfrm>
                    <a:off x="1655"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1" name="Rectangle 1533">
                    <a:extLst>
                      <a:ext uri="{FF2B5EF4-FFF2-40B4-BE49-F238E27FC236}">
                        <a16:creationId xmlns:a16="http://schemas.microsoft.com/office/drawing/2014/main" id="{8B7713C3-009D-664C-C389-C70CEADA17E4}"/>
                      </a:ext>
                    </a:extLst>
                  </p:cNvPr>
                  <p:cNvSpPr>
                    <a:spLocks noChangeAspect="1" noChangeArrowheads="1"/>
                  </p:cNvSpPr>
                  <p:nvPr/>
                </p:nvSpPr>
                <p:spPr bwMode="auto">
                  <a:xfrm>
                    <a:off x="1655"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2" name="Rectangle 1534">
                    <a:extLst>
                      <a:ext uri="{FF2B5EF4-FFF2-40B4-BE49-F238E27FC236}">
                        <a16:creationId xmlns:a16="http://schemas.microsoft.com/office/drawing/2014/main" id="{2F0096D9-7A72-4F33-2E24-03BFC1E18887}"/>
                      </a:ext>
                    </a:extLst>
                  </p:cNvPr>
                  <p:cNvSpPr>
                    <a:spLocks noChangeAspect="1" noChangeArrowheads="1"/>
                  </p:cNvSpPr>
                  <p:nvPr/>
                </p:nvSpPr>
                <p:spPr bwMode="auto">
                  <a:xfrm>
                    <a:off x="1655"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3" name="Rectangle 1535">
                    <a:extLst>
                      <a:ext uri="{FF2B5EF4-FFF2-40B4-BE49-F238E27FC236}">
                        <a16:creationId xmlns:a16="http://schemas.microsoft.com/office/drawing/2014/main" id="{528FC0FF-54E9-9E19-05F5-3A86B330374C}"/>
                      </a:ext>
                    </a:extLst>
                  </p:cNvPr>
                  <p:cNvSpPr>
                    <a:spLocks noChangeAspect="1" noChangeArrowheads="1"/>
                  </p:cNvSpPr>
                  <p:nvPr/>
                </p:nvSpPr>
                <p:spPr bwMode="auto">
                  <a:xfrm>
                    <a:off x="1655"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4" name="Rectangle 1536">
                    <a:extLst>
                      <a:ext uri="{FF2B5EF4-FFF2-40B4-BE49-F238E27FC236}">
                        <a16:creationId xmlns:a16="http://schemas.microsoft.com/office/drawing/2014/main" id="{5ECD07CD-B2CD-301F-1CC6-D6F46861E172}"/>
                      </a:ext>
                    </a:extLst>
                  </p:cNvPr>
                  <p:cNvSpPr>
                    <a:spLocks noChangeAspect="1" noChangeArrowheads="1"/>
                  </p:cNvSpPr>
                  <p:nvPr/>
                </p:nvSpPr>
                <p:spPr bwMode="auto">
                  <a:xfrm>
                    <a:off x="1655"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5" name="Rectangle 1537">
                    <a:extLst>
                      <a:ext uri="{FF2B5EF4-FFF2-40B4-BE49-F238E27FC236}">
                        <a16:creationId xmlns:a16="http://schemas.microsoft.com/office/drawing/2014/main" id="{2DAB85B0-CF7E-AA91-617D-B0A0D7B0A860}"/>
                      </a:ext>
                    </a:extLst>
                  </p:cNvPr>
                  <p:cNvSpPr>
                    <a:spLocks noChangeAspect="1" noChangeArrowheads="1"/>
                  </p:cNvSpPr>
                  <p:nvPr/>
                </p:nvSpPr>
                <p:spPr bwMode="auto">
                  <a:xfrm>
                    <a:off x="1655"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6" name="Rectangle 1538">
                    <a:extLst>
                      <a:ext uri="{FF2B5EF4-FFF2-40B4-BE49-F238E27FC236}">
                        <a16:creationId xmlns:a16="http://schemas.microsoft.com/office/drawing/2014/main" id="{B0CB7477-85EF-F57A-1F2D-7A37A5FD29C6}"/>
                      </a:ext>
                    </a:extLst>
                  </p:cNvPr>
                  <p:cNvSpPr>
                    <a:spLocks noChangeAspect="1" noChangeArrowheads="1"/>
                  </p:cNvSpPr>
                  <p:nvPr/>
                </p:nvSpPr>
                <p:spPr bwMode="auto">
                  <a:xfrm>
                    <a:off x="1655"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7" name="Rectangle 1539">
                    <a:extLst>
                      <a:ext uri="{FF2B5EF4-FFF2-40B4-BE49-F238E27FC236}">
                        <a16:creationId xmlns:a16="http://schemas.microsoft.com/office/drawing/2014/main" id="{E1213A3E-E04D-521D-CD72-F275D2EC30F1}"/>
                      </a:ext>
                    </a:extLst>
                  </p:cNvPr>
                  <p:cNvSpPr>
                    <a:spLocks noChangeAspect="1" noChangeArrowheads="1"/>
                  </p:cNvSpPr>
                  <p:nvPr/>
                </p:nvSpPr>
                <p:spPr bwMode="auto">
                  <a:xfrm>
                    <a:off x="1655"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8" name="Rectangle 1540">
                    <a:extLst>
                      <a:ext uri="{FF2B5EF4-FFF2-40B4-BE49-F238E27FC236}">
                        <a16:creationId xmlns:a16="http://schemas.microsoft.com/office/drawing/2014/main" id="{E530F884-58EE-3157-364C-A2A2F3781868}"/>
                      </a:ext>
                    </a:extLst>
                  </p:cNvPr>
                  <p:cNvSpPr>
                    <a:spLocks noChangeAspect="1" noChangeArrowheads="1"/>
                  </p:cNvSpPr>
                  <p:nvPr/>
                </p:nvSpPr>
                <p:spPr bwMode="auto">
                  <a:xfrm>
                    <a:off x="1655"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9" name="Rectangle 1541">
                    <a:extLst>
                      <a:ext uri="{FF2B5EF4-FFF2-40B4-BE49-F238E27FC236}">
                        <a16:creationId xmlns:a16="http://schemas.microsoft.com/office/drawing/2014/main" id="{0204D47C-DB73-F588-8A55-4C88451E820E}"/>
                      </a:ext>
                    </a:extLst>
                  </p:cNvPr>
                  <p:cNvSpPr>
                    <a:spLocks noChangeAspect="1" noChangeArrowheads="1"/>
                  </p:cNvSpPr>
                  <p:nvPr/>
                </p:nvSpPr>
                <p:spPr bwMode="auto">
                  <a:xfrm>
                    <a:off x="1655"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0" name="Rectangle 1542">
                    <a:extLst>
                      <a:ext uri="{FF2B5EF4-FFF2-40B4-BE49-F238E27FC236}">
                        <a16:creationId xmlns:a16="http://schemas.microsoft.com/office/drawing/2014/main" id="{B6E6C8CF-3BCC-C57A-CDC2-667F56DE2288}"/>
                      </a:ext>
                    </a:extLst>
                  </p:cNvPr>
                  <p:cNvSpPr>
                    <a:spLocks noChangeAspect="1" noChangeArrowheads="1"/>
                  </p:cNvSpPr>
                  <p:nvPr/>
                </p:nvSpPr>
                <p:spPr bwMode="auto">
                  <a:xfrm>
                    <a:off x="1655"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1" name="Rectangle 1543">
                    <a:extLst>
                      <a:ext uri="{FF2B5EF4-FFF2-40B4-BE49-F238E27FC236}">
                        <a16:creationId xmlns:a16="http://schemas.microsoft.com/office/drawing/2014/main" id="{B8267DE8-D2B4-2ADD-837D-D702DA127B9D}"/>
                      </a:ext>
                    </a:extLst>
                  </p:cNvPr>
                  <p:cNvSpPr>
                    <a:spLocks noChangeAspect="1" noChangeArrowheads="1"/>
                  </p:cNvSpPr>
                  <p:nvPr/>
                </p:nvSpPr>
                <p:spPr bwMode="auto">
                  <a:xfrm>
                    <a:off x="1655"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2" name="Rectangle 1544">
                    <a:extLst>
                      <a:ext uri="{FF2B5EF4-FFF2-40B4-BE49-F238E27FC236}">
                        <a16:creationId xmlns:a16="http://schemas.microsoft.com/office/drawing/2014/main" id="{1FEF0653-AEF5-55BA-2559-25320159DC34}"/>
                      </a:ext>
                    </a:extLst>
                  </p:cNvPr>
                  <p:cNvSpPr>
                    <a:spLocks noChangeAspect="1" noChangeArrowheads="1"/>
                  </p:cNvSpPr>
                  <p:nvPr/>
                </p:nvSpPr>
                <p:spPr bwMode="auto">
                  <a:xfrm>
                    <a:off x="1655"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3" name="Rectangle 1545">
                    <a:extLst>
                      <a:ext uri="{FF2B5EF4-FFF2-40B4-BE49-F238E27FC236}">
                        <a16:creationId xmlns:a16="http://schemas.microsoft.com/office/drawing/2014/main" id="{F632F0CC-E703-F35E-E992-7DB8ADCED938}"/>
                      </a:ext>
                    </a:extLst>
                  </p:cNvPr>
                  <p:cNvSpPr>
                    <a:spLocks noChangeAspect="1" noChangeArrowheads="1"/>
                  </p:cNvSpPr>
                  <p:nvPr/>
                </p:nvSpPr>
                <p:spPr bwMode="auto">
                  <a:xfrm>
                    <a:off x="1655"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4" name="Rectangle 1546">
                    <a:extLst>
                      <a:ext uri="{FF2B5EF4-FFF2-40B4-BE49-F238E27FC236}">
                        <a16:creationId xmlns:a16="http://schemas.microsoft.com/office/drawing/2014/main" id="{E4842280-4280-C7FF-779F-7F9336A775CC}"/>
                      </a:ext>
                    </a:extLst>
                  </p:cNvPr>
                  <p:cNvSpPr>
                    <a:spLocks noChangeAspect="1" noChangeArrowheads="1"/>
                  </p:cNvSpPr>
                  <p:nvPr/>
                </p:nvSpPr>
                <p:spPr bwMode="auto">
                  <a:xfrm>
                    <a:off x="1655"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5" name="Rectangle 1547">
                    <a:extLst>
                      <a:ext uri="{FF2B5EF4-FFF2-40B4-BE49-F238E27FC236}">
                        <a16:creationId xmlns:a16="http://schemas.microsoft.com/office/drawing/2014/main" id="{1CD6EBC3-CD7C-E9E0-2FEF-DA3CC53E262A}"/>
                      </a:ext>
                    </a:extLst>
                  </p:cNvPr>
                  <p:cNvSpPr>
                    <a:spLocks noChangeAspect="1" noChangeArrowheads="1"/>
                  </p:cNvSpPr>
                  <p:nvPr/>
                </p:nvSpPr>
                <p:spPr bwMode="auto">
                  <a:xfrm>
                    <a:off x="1655"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6" name="Rectangle 1548">
                    <a:extLst>
                      <a:ext uri="{FF2B5EF4-FFF2-40B4-BE49-F238E27FC236}">
                        <a16:creationId xmlns:a16="http://schemas.microsoft.com/office/drawing/2014/main" id="{EAF858C4-F568-AF8F-7FB8-925B481B1701}"/>
                      </a:ext>
                    </a:extLst>
                  </p:cNvPr>
                  <p:cNvSpPr>
                    <a:spLocks noChangeAspect="1" noChangeArrowheads="1"/>
                  </p:cNvSpPr>
                  <p:nvPr/>
                </p:nvSpPr>
                <p:spPr bwMode="auto">
                  <a:xfrm>
                    <a:off x="1655"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7" name="Rectangle 1549">
                    <a:extLst>
                      <a:ext uri="{FF2B5EF4-FFF2-40B4-BE49-F238E27FC236}">
                        <a16:creationId xmlns:a16="http://schemas.microsoft.com/office/drawing/2014/main" id="{CCDE2744-F3FC-8A58-60E6-998403B5612B}"/>
                      </a:ext>
                    </a:extLst>
                  </p:cNvPr>
                  <p:cNvSpPr>
                    <a:spLocks noChangeAspect="1" noChangeArrowheads="1"/>
                  </p:cNvSpPr>
                  <p:nvPr/>
                </p:nvSpPr>
                <p:spPr bwMode="auto">
                  <a:xfrm>
                    <a:off x="1655"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8" name="Rectangle 1550">
                    <a:extLst>
                      <a:ext uri="{FF2B5EF4-FFF2-40B4-BE49-F238E27FC236}">
                        <a16:creationId xmlns:a16="http://schemas.microsoft.com/office/drawing/2014/main" id="{E0E5B7DE-D048-5A25-56A7-B30617B46FE0}"/>
                      </a:ext>
                    </a:extLst>
                  </p:cNvPr>
                  <p:cNvSpPr>
                    <a:spLocks noChangeAspect="1" noChangeArrowheads="1"/>
                  </p:cNvSpPr>
                  <p:nvPr/>
                </p:nvSpPr>
                <p:spPr bwMode="auto">
                  <a:xfrm>
                    <a:off x="1655"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9" name="Rectangle 1551">
                    <a:extLst>
                      <a:ext uri="{FF2B5EF4-FFF2-40B4-BE49-F238E27FC236}">
                        <a16:creationId xmlns:a16="http://schemas.microsoft.com/office/drawing/2014/main" id="{D72D323A-EA9A-92B6-D8D2-188BFB044618}"/>
                      </a:ext>
                    </a:extLst>
                  </p:cNvPr>
                  <p:cNvSpPr>
                    <a:spLocks noChangeAspect="1" noChangeArrowheads="1"/>
                  </p:cNvSpPr>
                  <p:nvPr/>
                </p:nvSpPr>
                <p:spPr bwMode="auto">
                  <a:xfrm>
                    <a:off x="1655"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0" name="Rectangle 1552">
                    <a:extLst>
                      <a:ext uri="{FF2B5EF4-FFF2-40B4-BE49-F238E27FC236}">
                        <a16:creationId xmlns:a16="http://schemas.microsoft.com/office/drawing/2014/main" id="{7117A2BC-89BF-A1A1-319B-B9467FA90924}"/>
                      </a:ext>
                    </a:extLst>
                  </p:cNvPr>
                  <p:cNvSpPr>
                    <a:spLocks noChangeAspect="1" noChangeArrowheads="1"/>
                  </p:cNvSpPr>
                  <p:nvPr/>
                </p:nvSpPr>
                <p:spPr bwMode="auto">
                  <a:xfrm>
                    <a:off x="1655"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1" name="Rectangle 1553">
                    <a:extLst>
                      <a:ext uri="{FF2B5EF4-FFF2-40B4-BE49-F238E27FC236}">
                        <a16:creationId xmlns:a16="http://schemas.microsoft.com/office/drawing/2014/main" id="{F66425D0-0BE9-56F7-F861-F2E5AFE4DDF4}"/>
                      </a:ext>
                    </a:extLst>
                  </p:cNvPr>
                  <p:cNvSpPr>
                    <a:spLocks noChangeAspect="1" noChangeArrowheads="1"/>
                  </p:cNvSpPr>
                  <p:nvPr/>
                </p:nvSpPr>
                <p:spPr bwMode="auto">
                  <a:xfrm>
                    <a:off x="1655"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2" name="Rectangle 1554">
                    <a:extLst>
                      <a:ext uri="{FF2B5EF4-FFF2-40B4-BE49-F238E27FC236}">
                        <a16:creationId xmlns:a16="http://schemas.microsoft.com/office/drawing/2014/main" id="{075A80DF-E0F3-F37F-5DA3-72312CE5A809}"/>
                      </a:ext>
                    </a:extLst>
                  </p:cNvPr>
                  <p:cNvSpPr>
                    <a:spLocks noChangeAspect="1" noChangeArrowheads="1"/>
                  </p:cNvSpPr>
                  <p:nvPr/>
                </p:nvSpPr>
                <p:spPr bwMode="auto">
                  <a:xfrm>
                    <a:off x="1655"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3" name="Rectangle 1555">
                    <a:extLst>
                      <a:ext uri="{FF2B5EF4-FFF2-40B4-BE49-F238E27FC236}">
                        <a16:creationId xmlns:a16="http://schemas.microsoft.com/office/drawing/2014/main" id="{A587B90C-8F92-238E-A003-DBC30CA571E1}"/>
                      </a:ext>
                    </a:extLst>
                  </p:cNvPr>
                  <p:cNvSpPr>
                    <a:spLocks noChangeAspect="1" noChangeArrowheads="1"/>
                  </p:cNvSpPr>
                  <p:nvPr/>
                </p:nvSpPr>
                <p:spPr bwMode="auto">
                  <a:xfrm>
                    <a:off x="1655"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4" name="Rectangle 1556">
                    <a:extLst>
                      <a:ext uri="{FF2B5EF4-FFF2-40B4-BE49-F238E27FC236}">
                        <a16:creationId xmlns:a16="http://schemas.microsoft.com/office/drawing/2014/main" id="{1A198B69-5913-E28D-BA80-7A7F7AA503F8}"/>
                      </a:ext>
                    </a:extLst>
                  </p:cNvPr>
                  <p:cNvSpPr>
                    <a:spLocks noChangeAspect="1" noChangeArrowheads="1"/>
                  </p:cNvSpPr>
                  <p:nvPr/>
                </p:nvSpPr>
                <p:spPr bwMode="auto">
                  <a:xfrm>
                    <a:off x="1655"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5" name="Rectangle 1557">
                    <a:extLst>
                      <a:ext uri="{FF2B5EF4-FFF2-40B4-BE49-F238E27FC236}">
                        <a16:creationId xmlns:a16="http://schemas.microsoft.com/office/drawing/2014/main" id="{9B499BFB-54B5-AFA3-4D7E-DBB3EEFFD078}"/>
                      </a:ext>
                    </a:extLst>
                  </p:cNvPr>
                  <p:cNvSpPr>
                    <a:spLocks noChangeAspect="1" noChangeArrowheads="1"/>
                  </p:cNvSpPr>
                  <p:nvPr/>
                </p:nvSpPr>
                <p:spPr bwMode="auto">
                  <a:xfrm>
                    <a:off x="1655"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6" name="Rectangle 1558">
                    <a:extLst>
                      <a:ext uri="{FF2B5EF4-FFF2-40B4-BE49-F238E27FC236}">
                        <a16:creationId xmlns:a16="http://schemas.microsoft.com/office/drawing/2014/main" id="{4A466E56-2B1D-E17E-9A1C-13FCE151E509}"/>
                      </a:ext>
                    </a:extLst>
                  </p:cNvPr>
                  <p:cNvSpPr>
                    <a:spLocks noChangeAspect="1" noChangeArrowheads="1"/>
                  </p:cNvSpPr>
                  <p:nvPr/>
                </p:nvSpPr>
                <p:spPr bwMode="auto">
                  <a:xfrm>
                    <a:off x="1655"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7" name="Rectangle 1559">
                    <a:extLst>
                      <a:ext uri="{FF2B5EF4-FFF2-40B4-BE49-F238E27FC236}">
                        <a16:creationId xmlns:a16="http://schemas.microsoft.com/office/drawing/2014/main" id="{95F1C876-6069-ABCF-D718-693CCBC69512}"/>
                      </a:ext>
                    </a:extLst>
                  </p:cNvPr>
                  <p:cNvSpPr>
                    <a:spLocks noChangeAspect="1" noChangeArrowheads="1"/>
                  </p:cNvSpPr>
                  <p:nvPr/>
                </p:nvSpPr>
                <p:spPr bwMode="auto">
                  <a:xfrm>
                    <a:off x="1655"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8" name="Rectangle 1560">
                    <a:extLst>
                      <a:ext uri="{FF2B5EF4-FFF2-40B4-BE49-F238E27FC236}">
                        <a16:creationId xmlns:a16="http://schemas.microsoft.com/office/drawing/2014/main" id="{91B1C78E-F9CE-2908-CC1B-8AE8C591BF62}"/>
                      </a:ext>
                    </a:extLst>
                  </p:cNvPr>
                  <p:cNvSpPr>
                    <a:spLocks noChangeAspect="1" noChangeArrowheads="1"/>
                  </p:cNvSpPr>
                  <p:nvPr/>
                </p:nvSpPr>
                <p:spPr bwMode="auto">
                  <a:xfrm>
                    <a:off x="1655"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9" name="Rectangle 1561">
                    <a:extLst>
                      <a:ext uri="{FF2B5EF4-FFF2-40B4-BE49-F238E27FC236}">
                        <a16:creationId xmlns:a16="http://schemas.microsoft.com/office/drawing/2014/main" id="{5611CCFA-2409-93F2-6E72-6A622E855DE6}"/>
                      </a:ext>
                    </a:extLst>
                  </p:cNvPr>
                  <p:cNvSpPr>
                    <a:spLocks noChangeAspect="1" noChangeArrowheads="1"/>
                  </p:cNvSpPr>
                  <p:nvPr/>
                </p:nvSpPr>
                <p:spPr bwMode="auto">
                  <a:xfrm>
                    <a:off x="1655"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0" name="Rectangle 1562">
                    <a:extLst>
                      <a:ext uri="{FF2B5EF4-FFF2-40B4-BE49-F238E27FC236}">
                        <a16:creationId xmlns:a16="http://schemas.microsoft.com/office/drawing/2014/main" id="{6D8EBB99-CFD6-97F0-C2DA-CECF07A1186C}"/>
                      </a:ext>
                    </a:extLst>
                  </p:cNvPr>
                  <p:cNvSpPr>
                    <a:spLocks noChangeAspect="1" noChangeArrowheads="1"/>
                  </p:cNvSpPr>
                  <p:nvPr/>
                </p:nvSpPr>
                <p:spPr bwMode="auto">
                  <a:xfrm>
                    <a:off x="1655"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1" name="Rectangle 1563">
                    <a:extLst>
                      <a:ext uri="{FF2B5EF4-FFF2-40B4-BE49-F238E27FC236}">
                        <a16:creationId xmlns:a16="http://schemas.microsoft.com/office/drawing/2014/main" id="{C3A394A2-CB7F-27AF-84E8-B3D901C31659}"/>
                      </a:ext>
                    </a:extLst>
                  </p:cNvPr>
                  <p:cNvSpPr>
                    <a:spLocks noChangeAspect="1" noChangeArrowheads="1"/>
                  </p:cNvSpPr>
                  <p:nvPr/>
                </p:nvSpPr>
                <p:spPr bwMode="auto">
                  <a:xfrm>
                    <a:off x="1655"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2" name="Rectangle 1564">
                    <a:extLst>
                      <a:ext uri="{FF2B5EF4-FFF2-40B4-BE49-F238E27FC236}">
                        <a16:creationId xmlns:a16="http://schemas.microsoft.com/office/drawing/2014/main" id="{8777D5F5-0A5F-9807-8F1F-7FC8FAC2DC9B}"/>
                      </a:ext>
                    </a:extLst>
                  </p:cNvPr>
                  <p:cNvSpPr>
                    <a:spLocks noChangeAspect="1" noChangeArrowheads="1"/>
                  </p:cNvSpPr>
                  <p:nvPr/>
                </p:nvSpPr>
                <p:spPr bwMode="auto">
                  <a:xfrm>
                    <a:off x="1655"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3" name="Rectangle 1565">
                    <a:extLst>
                      <a:ext uri="{FF2B5EF4-FFF2-40B4-BE49-F238E27FC236}">
                        <a16:creationId xmlns:a16="http://schemas.microsoft.com/office/drawing/2014/main" id="{33619977-2298-3763-A4A7-48AD530BE26E}"/>
                      </a:ext>
                    </a:extLst>
                  </p:cNvPr>
                  <p:cNvSpPr>
                    <a:spLocks noChangeAspect="1" noChangeArrowheads="1"/>
                  </p:cNvSpPr>
                  <p:nvPr/>
                </p:nvSpPr>
                <p:spPr bwMode="auto">
                  <a:xfrm>
                    <a:off x="1655"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4" name="Rectangle 1566">
                    <a:extLst>
                      <a:ext uri="{FF2B5EF4-FFF2-40B4-BE49-F238E27FC236}">
                        <a16:creationId xmlns:a16="http://schemas.microsoft.com/office/drawing/2014/main" id="{79717723-C1DC-2C12-B243-DA15EDA2C328}"/>
                      </a:ext>
                    </a:extLst>
                  </p:cNvPr>
                  <p:cNvSpPr>
                    <a:spLocks noChangeAspect="1" noChangeArrowheads="1"/>
                  </p:cNvSpPr>
                  <p:nvPr/>
                </p:nvSpPr>
                <p:spPr bwMode="auto">
                  <a:xfrm>
                    <a:off x="1655"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5" name="Rectangle 1567">
                    <a:extLst>
                      <a:ext uri="{FF2B5EF4-FFF2-40B4-BE49-F238E27FC236}">
                        <a16:creationId xmlns:a16="http://schemas.microsoft.com/office/drawing/2014/main" id="{AFB2F5A9-9FF6-1447-5028-4574FC6674CC}"/>
                      </a:ext>
                    </a:extLst>
                  </p:cNvPr>
                  <p:cNvSpPr>
                    <a:spLocks noChangeAspect="1" noChangeArrowheads="1"/>
                  </p:cNvSpPr>
                  <p:nvPr/>
                </p:nvSpPr>
                <p:spPr bwMode="auto">
                  <a:xfrm>
                    <a:off x="1655"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6" name="Rectangle 1568">
                    <a:extLst>
                      <a:ext uri="{FF2B5EF4-FFF2-40B4-BE49-F238E27FC236}">
                        <a16:creationId xmlns:a16="http://schemas.microsoft.com/office/drawing/2014/main" id="{5FB0C30B-6913-C31D-95BF-2C6D9C10B995}"/>
                      </a:ext>
                    </a:extLst>
                  </p:cNvPr>
                  <p:cNvSpPr>
                    <a:spLocks noChangeAspect="1" noChangeArrowheads="1"/>
                  </p:cNvSpPr>
                  <p:nvPr/>
                </p:nvSpPr>
                <p:spPr bwMode="auto">
                  <a:xfrm>
                    <a:off x="1655"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7" name="Rectangle 1569">
                    <a:extLst>
                      <a:ext uri="{FF2B5EF4-FFF2-40B4-BE49-F238E27FC236}">
                        <a16:creationId xmlns:a16="http://schemas.microsoft.com/office/drawing/2014/main" id="{8D0DD94A-4330-1D41-865C-FEBC4AC0A03A}"/>
                      </a:ext>
                    </a:extLst>
                  </p:cNvPr>
                  <p:cNvSpPr>
                    <a:spLocks noChangeAspect="1" noChangeArrowheads="1"/>
                  </p:cNvSpPr>
                  <p:nvPr/>
                </p:nvSpPr>
                <p:spPr bwMode="auto">
                  <a:xfrm>
                    <a:off x="1655"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8" name="Rectangle 1570">
                    <a:extLst>
                      <a:ext uri="{FF2B5EF4-FFF2-40B4-BE49-F238E27FC236}">
                        <a16:creationId xmlns:a16="http://schemas.microsoft.com/office/drawing/2014/main" id="{F5B271C7-A264-0863-09EB-777ABA5A523E}"/>
                      </a:ext>
                    </a:extLst>
                  </p:cNvPr>
                  <p:cNvSpPr>
                    <a:spLocks noChangeAspect="1" noChangeArrowheads="1"/>
                  </p:cNvSpPr>
                  <p:nvPr/>
                </p:nvSpPr>
                <p:spPr bwMode="auto">
                  <a:xfrm>
                    <a:off x="1655"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9" name="Rectangle 1571">
                    <a:extLst>
                      <a:ext uri="{FF2B5EF4-FFF2-40B4-BE49-F238E27FC236}">
                        <a16:creationId xmlns:a16="http://schemas.microsoft.com/office/drawing/2014/main" id="{EEE1108F-6A10-3C45-2F7B-74F706A7900A}"/>
                      </a:ext>
                    </a:extLst>
                  </p:cNvPr>
                  <p:cNvSpPr>
                    <a:spLocks noChangeAspect="1" noChangeArrowheads="1"/>
                  </p:cNvSpPr>
                  <p:nvPr/>
                </p:nvSpPr>
                <p:spPr bwMode="auto">
                  <a:xfrm>
                    <a:off x="1655"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0" name="Rectangle 1572">
                    <a:extLst>
                      <a:ext uri="{FF2B5EF4-FFF2-40B4-BE49-F238E27FC236}">
                        <a16:creationId xmlns:a16="http://schemas.microsoft.com/office/drawing/2014/main" id="{407351CE-292C-ED62-E22C-BAB870508EF1}"/>
                      </a:ext>
                    </a:extLst>
                  </p:cNvPr>
                  <p:cNvSpPr>
                    <a:spLocks noChangeAspect="1" noChangeArrowheads="1"/>
                  </p:cNvSpPr>
                  <p:nvPr/>
                </p:nvSpPr>
                <p:spPr bwMode="auto">
                  <a:xfrm>
                    <a:off x="1655"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1" name="Rectangle 1573">
                    <a:extLst>
                      <a:ext uri="{FF2B5EF4-FFF2-40B4-BE49-F238E27FC236}">
                        <a16:creationId xmlns:a16="http://schemas.microsoft.com/office/drawing/2014/main" id="{F1359181-9771-A921-9358-B2AC7415E5E2}"/>
                      </a:ext>
                    </a:extLst>
                  </p:cNvPr>
                  <p:cNvSpPr>
                    <a:spLocks noChangeAspect="1" noChangeArrowheads="1"/>
                  </p:cNvSpPr>
                  <p:nvPr/>
                </p:nvSpPr>
                <p:spPr bwMode="auto">
                  <a:xfrm>
                    <a:off x="1655"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2" name="Rectangle 1574">
                    <a:extLst>
                      <a:ext uri="{FF2B5EF4-FFF2-40B4-BE49-F238E27FC236}">
                        <a16:creationId xmlns:a16="http://schemas.microsoft.com/office/drawing/2014/main" id="{3EAFF50A-80FD-0D47-BB6C-129014CD7F02}"/>
                      </a:ext>
                    </a:extLst>
                  </p:cNvPr>
                  <p:cNvSpPr>
                    <a:spLocks noChangeAspect="1" noChangeArrowheads="1"/>
                  </p:cNvSpPr>
                  <p:nvPr/>
                </p:nvSpPr>
                <p:spPr bwMode="auto">
                  <a:xfrm>
                    <a:off x="1655"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3" name="Rectangle 1575">
                    <a:extLst>
                      <a:ext uri="{FF2B5EF4-FFF2-40B4-BE49-F238E27FC236}">
                        <a16:creationId xmlns:a16="http://schemas.microsoft.com/office/drawing/2014/main" id="{173D512B-B9C3-9679-226D-BACB086E70DB}"/>
                      </a:ext>
                    </a:extLst>
                  </p:cNvPr>
                  <p:cNvSpPr>
                    <a:spLocks noChangeAspect="1" noChangeArrowheads="1"/>
                  </p:cNvSpPr>
                  <p:nvPr/>
                </p:nvSpPr>
                <p:spPr bwMode="auto">
                  <a:xfrm>
                    <a:off x="1655"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4" name="Rectangle 1576">
                    <a:extLst>
                      <a:ext uri="{FF2B5EF4-FFF2-40B4-BE49-F238E27FC236}">
                        <a16:creationId xmlns:a16="http://schemas.microsoft.com/office/drawing/2014/main" id="{867682A3-2200-3E4B-D8B6-9EEC25CF2F60}"/>
                      </a:ext>
                    </a:extLst>
                  </p:cNvPr>
                  <p:cNvSpPr>
                    <a:spLocks noChangeAspect="1" noChangeArrowheads="1"/>
                  </p:cNvSpPr>
                  <p:nvPr/>
                </p:nvSpPr>
                <p:spPr bwMode="auto">
                  <a:xfrm>
                    <a:off x="1655"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5" name="Rectangle 1577">
                    <a:extLst>
                      <a:ext uri="{FF2B5EF4-FFF2-40B4-BE49-F238E27FC236}">
                        <a16:creationId xmlns:a16="http://schemas.microsoft.com/office/drawing/2014/main" id="{3C6F3642-118B-AC09-35BB-0C2F9E42243C}"/>
                      </a:ext>
                    </a:extLst>
                  </p:cNvPr>
                  <p:cNvSpPr>
                    <a:spLocks noChangeAspect="1" noChangeArrowheads="1"/>
                  </p:cNvSpPr>
                  <p:nvPr/>
                </p:nvSpPr>
                <p:spPr bwMode="auto">
                  <a:xfrm>
                    <a:off x="1655"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6" name="Rectangle 1578">
                    <a:extLst>
                      <a:ext uri="{FF2B5EF4-FFF2-40B4-BE49-F238E27FC236}">
                        <a16:creationId xmlns:a16="http://schemas.microsoft.com/office/drawing/2014/main" id="{93997193-2861-0761-4E4C-FC663F3D0358}"/>
                      </a:ext>
                    </a:extLst>
                  </p:cNvPr>
                  <p:cNvSpPr>
                    <a:spLocks noChangeAspect="1" noChangeArrowheads="1"/>
                  </p:cNvSpPr>
                  <p:nvPr/>
                </p:nvSpPr>
                <p:spPr bwMode="auto">
                  <a:xfrm>
                    <a:off x="1655"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7" name="Rectangle 1579">
                    <a:extLst>
                      <a:ext uri="{FF2B5EF4-FFF2-40B4-BE49-F238E27FC236}">
                        <a16:creationId xmlns:a16="http://schemas.microsoft.com/office/drawing/2014/main" id="{70F47843-1E7B-8E49-DF6C-9755592A50E2}"/>
                      </a:ext>
                    </a:extLst>
                  </p:cNvPr>
                  <p:cNvSpPr>
                    <a:spLocks noChangeAspect="1" noChangeArrowheads="1"/>
                  </p:cNvSpPr>
                  <p:nvPr/>
                </p:nvSpPr>
                <p:spPr bwMode="auto">
                  <a:xfrm>
                    <a:off x="1655"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8" name="Rectangle 1580">
                    <a:extLst>
                      <a:ext uri="{FF2B5EF4-FFF2-40B4-BE49-F238E27FC236}">
                        <a16:creationId xmlns:a16="http://schemas.microsoft.com/office/drawing/2014/main" id="{17C033EF-D66A-F889-DA17-CFC957D69B13}"/>
                      </a:ext>
                    </a:extLst>
                  </p:cNvPr>
                  <p:cNvSpPr>
                    <a:spLocks noChangeAspect="1" noChangeArrowheads="1"/>
                  </p:cNvSpPr>
                  <p:nvPr/>
                </p:nvSpPr>
                <p:spPr bwMode="auto">
                  <a:xfrm>
                    <a:off x="1655"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9" name="Rectangle 1581">
                    <a:extLst>
                      <a:ext uri="{FF2B5EF4-FFF2-40B4-BE49-F238E27FC236}">
                        <a16:creationId xmlns:a16="http://schemas.microsoft.com/office/drawing/2014/main" id="{26FD8025-6C58-A9B1-840F-1CC5DD0569D1}"/>
                      </a:ext>
                    </a:extLst>
                  </p:cNvPr>
                  <p:cNvSpPr>
                    <a:spLocks noChangeAspect="1" noChangeArrowheads="1"/>
                  </p:cNvSpPr>
                  <p:nvPr/>
                </p:nvSpPr>
                <p:spPr bwMode="auto">
                  <a:xfrm>
                    <a:off x="1655"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0" name="Rectangle 1582">
                    <a:extLst>
                      <a:ext uri="{FF2B5EF4-FFF2-40B4-BE49-F238E27FC236}">
                        <a16:creationId xmlns:a16="http://schemas.microsoft.com/office/drawing/2014/main" id="{55C8D50A-AA16-45A3-C314-42B8FC8F8A44}"/>
                      </a:ext>
                    </a:extLst>
                  </p:cNvPr>
                  <p:cNvSpPr>
                    <a:spLocks noChangeAspect="1" noChangeArrowheads="1"/>
                  </p:cNvSpPr>
                  <p:nvPr/>
                </p:nvSpPr>
                <p:spPr bwMode="auto">
                  <a:xfrm>
                    <a:off x="1655"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1" name="Rectangle 1583">
                    <a:extLst>
                      <a:ext uri="{FF2B5EF4-FFF2-40B4-BE49-F238E27FC236}">
                        <a16:creationId xmlns:a16="http://schemas.microsoft.com/office/drawing/2014/main" id="{A5897522-FBBF-C625-1DBE-ED0A47ABD3D3}"/>
                      </a:ext>
                    </a:extLst>
                  </p:cNvPr>
                  <p:cNvSpPr>
                    <a:spLocks noChangeAspect="1" noChangeArrowheads="1"/>
                  </p:cNvSpPr>
                  <p:nvPr/>
                </p:nvSpPr>
                <p:spPr bwMode="auto">
                  <a:xfrm>
                    <a:off x="1655"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2" name="Rectangle 1584">
                    <a:extLst>
                      <a:ext uri="{FF2B5EF4-FFF2-40B4-BE49-F238E27FC236}">
                        <a16:creationId xmlns:a16="http://schemas.microsoft.com/office/drawing/2014/main" id="{66022525-79E0-099B-9BA9-F01DC88EA3A0}"/>
                      </a:ext>
                    </a:extLst>
                  </p:cNvPr>
                  <p:cNvSpPr>
                    <a:spLocks noChangeAspect="1" noChangeArrowheads="1"/>
                  </p:cNvSpPr>
                  <p:nvPr/>
                </p:nvSpPr>
                <p:spPr bwMode="auto">
                  <a:xfrm>
                    <a:off x="1655"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3" name="Rectangle 1585">
                    <a:extLst>
                      <a:ext uri="{FF2B5EF4-FFF2-40B4-BE49-F238E27FC236}">
                        <a16:creationId xmlns:a16="http://schemas.microsoft.com/office/drawing/2014/main" id="{316FD754-A570-93F7-5E68-8D2258A2F8AB}"/>
                      </a:ext>
                    </a:extLst>
                  </p:cNvPr>
                  <p:cNvSpPr>
                    <a:spLocks noChangeAspect="1" noChangeArrowheads="1"/>
                  </p:cNvSpPr>
                  <p:nvPr/>
                </p:nvSpPr>
                <p:spPr bwMode="auto">
                  <a:xfrm>
                    <a:off x="1655"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4" name="Rectangle 1586">
                    <a:extLst>
                      <a:ext uri="{FF2B5EF4-FFF2-40B4-BE49-F238E27FC236}">
                        <a16:creationId xmlns:a16="http://schemas.microsoft.com/office/drawing/2014/main" id="{7EA050D0-81CF-B72C-4938-C8AABCDA56DA}"/>
                      </a:ext>
                    </a:extLst>
                  </p:cNvPr>
                  <p:cNvSpPr>
                    <a:spLocks noChangeAspect="1" noChangeArrowheads="1"/>
                  </p:cNvSpPr>
                  <p:nvPr/>
                </p:nvSpPr>
                <p:spPr bwMode="auto">
                  <a:xfrm>
                    <a:off x="1655"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5" name="Rectangle 1587">
                    <a:extLst>
                      <a:ext uri="{FF2B5EF4-FFF2-40B4-BE49-F238E27FC236}">
                        <a16:creationId xmlns:a16="http://schemas.microsoft.com/office/drawing/2014/main" id="{A5417315-D36D-39F6-42CF-758E27E00B40}"/>
                      </a:ext>
                    </a:extLst>
                  </p:cNvPr>
                  <p:cNvSpPr>
                    <a:spLocks noChangeAspect="1" noChangeArrowheads="1"/>
                  </p:cNvSpPr>
                  <p:nvPr/>
                </p:nvSpPr>
                <p:spPr bwMode="auto">
                  <a:xfrm>
                    <a:off x="1655"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6" name="Rectangle 1588">
                    <a:extLst>
                      <a:ext uri="{FF2B5EF4-FFF2-40B4-BE49-F238E27FC236}">
                        <a16:creationId xmlns:a16="http://schemas.microsoft.com/office/drawing/2014/main" id="{15C47364-D05C-DB40-ACFA-2D89FB7E4835}"/>
                      </a:ext>
                    </a:extLst>
                  </p:cNvPr>
                  <p:cNvSpPr>
                    <a:spLocks noChangeAspect="1" noChangeArrowheads="1"/>
                  </p:cNvSpPr>
                  <p:nvPr/>
                </p:nvSpPr>
                <p:spPr bwMode="auto">
                  <a:xfrm>
                    <a:off x="1655"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7" name="Rectangle 1589">
                    <a:extLst>
                      <a:ext uri="{FF2B5EF4-FFF2-40B4-BE49-F238E27FC236}">
                        <a16:creationId xmlns:a16="http://schemas.microsoft.com/office/drawing/2014/main" id="{946BD6E9-6B2D-B11F-C536-9BD9666B83A9}"/>
                      </a:ext>
                    </a:extLst>
                  </p:cNvPr>
                  <p:cNvSpPr>
                    <a:spLocks noChangeAspect="1" noChangeArrowheads="1"/>
                  </p:cNvSpPr>
                  <p:nvPr/>
                </p:nvSpPr>
                <p:spPr bwMode="auto">
                  <a:xfrm>
                    <a:off x="1655"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8" name="Rectangle 1590">
                    <a:extLst>
                      <a:ext uri="{FF2B5EF4-FFF2-40B4-BE49-F238E27FC236}">
                        <a16:creationId xmlns:a16="http://schemas.microsoft.com/office/drawing/2014/main" id="{AA1E5BC6-6090-CC17-313C-6D0E0C2DA6E6}"/>
                      </a:ext>
                    </a:extLst>
                  </p:cNvPr>
                  <p:cNvSpPr>
                    <a:spLocks noChangeAspect="1" noChangeArrowheads="1"/>
                  </p:cNvSpPr>
                  <p:nvPr/>
                </p:nvSpPr>
                <p:spPr bwMode="auto">
                  <a:xfrm>
                    <a:off x="1655"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9" name="Rectangle 1591">
                    <a:extLst>
                      <a:ext uri="{FF2B5EF4-FFF2-40B4-BE49-F238E27FC236}">
                        <a16:creationId xmlns:a16="http://schemas.microsoft.com/office/drawing/2014/main" id="{47955FAC-6098-5F72-D7BC-5C44C17649BC}"/>
                      </a:ext>
                    </a:extLst>
                  </p:cNvPr>
                  <p:cNvSpPr>
                    <a:spLocks noChangeAspect="1" noChangeArrowheads="1"/>
                  </p:cNvSpPr>
                  <p:nvPr/>
                </p:nvSpPr>
                <p:spPr bwMode="auto">
                  <a:xfrm>
                    <a:off x="1655"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0" name="Rectangle 1592">
                    <a:extLst>
                      <a:ext uri="{FF2B5EF4-FFF2-40B4-BE49-F238E27FC236}">
                        <a16:creationId xmlns:a16="http://schemas.microsoft.com/office/drawing/2014/main" id="{C0D1330C-CB75-86E8-EC2C-5F315347D172}"/>
                      </a:ext>
                    </a:extLst>
                  </p:cNvPr>
                  <p:cNvSpPr>
                    <a:spLocks noChangeAspect="1" noChangeArrowheads="1"/>
                  </p:cNvSpPr>
                  <p:nvPr/>
                </p:nvSpPr>
                <p:spPr bwMode="auto">
                  <a:xfrm>
                    <a:off x="1655"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1" name="Rectangle 1593">
                    <a:extLst>
                      <a:ext uri="{FF2B5EF4-FFF2-40B4-BE49-F238E27FC236}">
                        <a16:creationId xmlns:a16="http://schemas.microsoft.com/office/drawing/2014/main" id="{F938AEBC-9A1A-B448-8056-306C28F0ECA8}"/>
                      </a:ext>
                    </a:extLst>
                  </p:cNvPr>
                  <p:cNvSpPr>
                    <a:spLocks noChangeAspect="1" noChangeArrowheads="1"/>
                  </p:cNvSpPr>
                  <p:nvPr/>
                </p:nvSpPr>
                <p:spPr bwMode="auto">
                  <a:xfrm>
                    <a:off x="1655"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2" name="Rectangle 1594">
                    <a:extLst>
                      <a:ext uri="{FF2B5EF4-FFF2-40B4-BE49-F238E27FC236}">
                        <a16:creationId xmlns:a16="http://schemas.microsoft.com/office/drawing/2014/main" id="{A5A08EBE-416C-A3F6-5913-CAEF7E87BDE7}"/>
                      </a:ext>
                    </a:extLst>
                  </p:cNvPr>
                  <p:cNvSpPr>
                    <a:spLocks noChangeAspect="1" noChangeArrowheads="1"/>
                  </p:cNvSpPr>
                  <p:nvPr/>
                </p:nvSpPr>
                <p:spPr bwMode="auto">
                  <a:xfrm>
                    <a:off x="1655"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3" name="Rectangle 1595">
                    <a:extLst>
                      <a:ext uri="{FF2B5EF4-FFF2-40B4-BE49-F238E27FC236}">
                        <a16:creationId xmlns:a16="http://schemas.microsoft.com/office/drawing/2014/main" id="{23B70C65-207D-6A19-4651-D6F9515B9C54}"/>
                      </a:ext>
                    </a:extLst>
                  </p:cNvPr>
                  <p:cNvSpPr>
                    <a:spLocks noChangeAspect="1" noChangeArrowheads="1"/>
                  </p:cNvSpPr>
                  <p:nvPr/>
                </p:nvSpPr>
                <p:spPr bwMode="auto">
                  <a:xfrm>
                    <a:off x="1655"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4" name="Rectangle 1596">
                    <a:extLst>
                      <a:ext uri="{FF2B5EF4-FFF2-40B4-BE49-F238E27FC236}">
                        <a16:creationId xmlns:a16="http://schemas.microsoft.com/office/drawing/2014/main" id="{D126707A-B64E-E79B-3B97-575CB5ED338E}"/>
                      </a:ext>
                    </a:extLst>
                  </p:cNvPr>
                  <p:cNvSpPr>
                    <a:spLocks noChangeAspect="1" noChangeArrowheads="1"/>
                  </p:cNvSpPr>
                  <p:nvPr/>
                </p:nvSpPr>
                <p:spPr bwMode="auto">
                  <a:xfrm>
                    <a:off x="1655"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5" name="Rectangle 1597">
                    <a:extLst>
                      <a:ext uri="{FF2B5EF4-FFF2-40B4-BE49-F238E27FC236}">
                        <a16:creationId xmlns:a16="http://schemas.microsoft.com/office/drawing/2014/main" id="{BDFAF337-4083-8954-FD93-06E9B835368C}"/>
                      </a:ext>
                    </a:extLst>
                  </p:cNvPr>
                  <p:cNvSpPr>
                    <a:spLocks noChangeAspect="1" noChangeArrowheads="1"/>
                  </p:cNvSpPr>
                  <p:nvPr/>
                </p:nvSpPr>
                <p:spPr bwMode="auto">
                  <a:xfrm>
                    <a:off x="1655"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6" name="Rectangle 1598">
                    <a:extLst>
                      <a:ext uri="{FF2B5EF4-FFF2-40B4-BE49-F238E27FC236}">
                        <a16:creationId xmlns:a16="http://schemas.microsoft.com/office/drawing/2014/main" id="{E693271C-9B06-EED6-E31C-A98A4F9379DC}"/>
                      </a:ext>
                    </a:extLst>
                  </p:cNvPr>
                  <p:cNvSpPr>
                    <a:spLocks noChangeAspect="1" noChangeArrowheads="1"/>
                  </p:cNvSpPr>
                  <p:nvPr/>
                </p:nvSpPr>
                <p:spPr bwMode="auto">
                  <a:xfrm>
                    <a:off x="1655"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7" name="Rectangle 1599">
                    <a:extLst>
                      <a:ext uri="{FF2B5EF4-FFF2-40B4-BE49-F238E27FC236}">
                        <a16:creationId xmlns:a16="http://schemas.microsoft.com/office/drawing/2014/main" id="{283C1B63-F594-8F5A-08D8-32EA037BC6C5}"/>
                      </a:ext>
                    </a:extLst>
                  </p:cNvPr>
                  <p:cNvSpPr>
                    <a:spLocks noChangeAspect="1" noChangeArrowheads="1"/>
                  </p:cNvSpPr>
                  <p:nvPr/>
                </p:nvSpPr>
                <p:spPr bwMode="auto">
                  <a:xfrm>
                    <a:off x="1655"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8" name="Rectangle 1600">
                    <a:extLst>
                      <a:ext uri="{FF2B5EF4-FFF2-40B4-BE49-F238E27FC236}">
                        <a16:creationId xmlns:a16="http://schemas.microsoft.com/office/drawing/2014/main" id="{BDDE1822-200A-5EEA-1205-0CD4D18945D3}"/>
                      </a:ext>
                    </a:extLst>
                  </p:cNvPr>
                  <p:cNvSpPr>
                    <a:spLocks noChangeAspect="1" noChangeArrowheads="1"/>
                  </p:cNvSpPr>
                  <p:nvPr/>
                </p:nvSpPr>
                <p:spPr bwMode="auto">
                  <a:xfrm>
                    <a:off x="1655"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9" name="Rectangle 1601">
                    <a:extLst>
                      <a:ext uri="{FF2B5EF4-FFF2-40B4-BE49-F238E27FC236}">
                        <a16:creationId xmlns:a16="http://schemas.microsoft.com/office/drawing/2014/main" id="{81D899C6-4384-032E-255D-18EEB7194150}"/>
                      </a:ext>
                    </a:extLst>
                  </p:cNvPr>
                  <p:cNvSpPr>
                    <a:spLocks noChangeAspect="1" noChangeArrowheads="1"/>
                  </p:cNvSpPr>
                  <p:nvPr/>
                </p:nvSpPr>
                <p:spPr bwMode="auto">
                  <a:xfrm>
                    <a:off x="1655"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0" name="Rectangle 1602">
                    <a:extLst>
                      <a:ext uri="{FF2B5EF4-FFF2-40B4-BE49-F238E27FC236}">
                        <a16:creationId xmlns:a16="http://schemas.microsoft.com/office/drawing/2014/main" id="{F08DF330-0191-3247-6DDA-B5862AA705A2}"/>
                      </a:ext>
                    </a:extLst>
                  </p:cNvPr>
                  <p:cNvSpPr>
                    <a:spLocks noChangeAspect="1" noChangeArrowheads="1"/>
                  </p:cNvSpPr>
                  <p:nvPr/>
                </p:nvSpPr>
                <p:spPr bwMode="auto">
                  <a:xfrm>
                    <a:off x="1655"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1" name="Rectangle 1603">
                    <a:extLst>
                      <a:ext uri="{FF2B5EF4-FFF2-40B4-BE49-F238E27FC236}">
                        <a16:creationId xmlns:a16="http://schemas.microsoft.com/office/drawing/2014/main" id="{967D46EC-183D-D238-A044-8FE783BB0B89}"/>
                      </a:ext>
                    </a:extLst>
                  </p:cNvPr>
                  <p:cNvSpPr>
                    <a:spLocks noChangeAspect="1" noChangeArrowheads="1"/>
                  </p:cNvSpPr>
                  <p:nvPr/>
                </p:nvSpPr>
                <p:spPr bwMode="auto">
                  <a:xfrm>
                    <a:off x="1655"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2" name="Rectangle 1604">
                    <a:extLst>
                      <a:ext uri="{FF2B5EF4-FFF2-40B4-BE49-F238E27FC236}">
                        <a16:creationId xmlns:a16="http://schemas.microsoft.com/office/drawing/2014/main" id="{610BD365-AA48-2CB3-B73B-62DB888562A0}"/>
                      </a:ext>
                    </a:extLst>
                  </p:cNvPr>
                  <p:cNvSpPr>
                    <a:spLocks noChangeAspect="1" noChangeArrowheads="1"/>
                  </p:cNvSpPr>
                  <p:nvPr/>
                </p:nvSpPr>
                <p:spPr bwMode="auto">
                  <a:xfrm>
                    <a:off x="1655"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3" name="Rectangle 1605">
                    <a:extLst>
                      <a:ext uri="{FF2B5EF4-FFF2-40B4-BE49-F238E27FC236}">
                        <a16:creationId xmlns:a16="http://schemas.microsoft.com/office/drawing/2014/main" id="{4D95F8FA-9790-6371-E5AA-0A3610565E03}"/>
                      </a:ext>
                    </a:extLst>
                  </p:cNvPr>
                  <p:cNvSpPr>
                    <a:spLocks noChangeAspect="1" noChangeArrowheads="1"/>
                  </p:cNvSpPr>
                  <p:nvPr/>
                </p:nvSpPr>
                <p:spPr bwMode="auto">
                  <a:xfrm>
                    <a:off x="1655"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4" name="Rectangle 1606">
                    <a:extLst>
                      <a:ext uri="{FF2B5EF4-FFF2-40B4-BE49-F238E27FC236}">
                        <a16:creationId xmlns:a16="http://schemas.microsoft.com/office/drawing/2014/main" id="{7217F170-C2E8-412E-1506-A1A3C155004D}"/>
                      </a:ext>
                    </a:extLst>
                  </p:cNvPr>
                  <p:cNvSpPr>
                    <a:spLocks noChangeAspect="1" noChangeArrowheads="1"/>
                  </p:cNvSpPr>
                  <p:nvPr/>
                </p:nvSpPr>
                <p:spPr bwMode="auto">
                  <a:xfrm>
                    <a:off x="1655"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5" name="Rectangle 1607">
                    <a:extLst>
                      <a:ext uri="{FF2B5EF4-FFF2-40B4-BE49-F238E27FC236}">
                        <a16:creationId xmlns:a16="http://schemas.microsoft.com/office/drawing/2014/main" id="{F6ADA5BB-33E1-63FB-5F74-AD25CBF3EED2}"/>
                      </a:ext>
                    </a:extLst>
                  </p:cNvPr>
                  <p:cNvSpPr>
                    <a:spLocks noChangeAspect="1" noChangeArrowheads="1"/>
                  </p:cNvSpPr>
                  <p:nvPr/>
                </p:nvSpPr>
                <p:spPr bwMode="auto">
                  <a:xfrm>
                    <a:off x="1655"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6" name="Rectangle 1608">
                    <a:extLst>
                      <a:ext uri="{FF2B5EF4-FFF2-40B4-BE49-F238E27FC236}">
                        <a16:creationId xmlns:a16="http://schemas.microsoft.com/office/drawing/2014/main" id="{16BD05BB-6E69-C26F-FAEB-030CA7F09D87}"/>
                      </a:ext>
                    </a:extLst>
                  </p:cNvPr>
                  <p:cNvSpPr>
                    <a:spLocks noChangeAspect="1" noChangeArrowheads="1"/>
                  </p:cNvSpPr>
                  <p:nvPr/>
                </p:nvSpPr>
                <p:spPr bwMode="auto">
                  <a:xfrm>
                    <a:off x="1655"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7" name="Rectangle 1609">
                    <a:extLst>
                      <a:ext uri="{FF2B5EF4-FFF2-40B4-BE49-F238E27FC236}">
                        <a16:creationId xmlns:a16="http://schemas.microsoft.com/office/drawing/2014/main" id="{863C57E5-F560-6C73-572C-14FA3E1148C2}"/>
                      </a:ext>
                    </a:extLst>
                  </p:cNvPr>
                  <p:cNvSpPr>
                    <a:spLocks noChangeAspect="1" noChangeArrowheads="1"/>
                  </p:cNvSpPr>
                  <p:nvPr/>
                </p:nvSpPr>
                <p:spPr bwMode="auto">
                  <a:xfrm>
                    <a:off x="1655"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8" name="Rectangle 1610">
                    <a:extLst>
                      <a:ext uri="{FF2B5EF4-FFF2-40B4-BE49-F238E27FC236}">
                        <a16:creationId xmlns:a16="http://schemas.microsoft.com/office/drawing/2014/main" id="{B3848E6A-093D-E3E1-6570-0A4DD868E22B}"/>
                      </a:ext>
                    </a:extLst>
                  </p:cNvPr>
                  <p:cNvSpPr>
                    <a:spLocks noChangeAspect="1" noChangeArrowheads="1"/>
                  </p:cNvSpPr>
                  <p:nvPr/>
                </p:nvSpPr>
                <p:spPr bwMode="auto">
                  <a:xfrm>
                    <a:off x="1655"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9" name="Rectangle 1611">
                    <a:extLst>
                      <a:ext uri="{FF2B5EF4-FFF2-40B4-BE49-F238E27FC236}">
                        <a16:creationId xmlns:a16="http://schemas.microsoft.com/office/drawing/2014/main" id="{2A4971D4-F4AD-91AF-C7D3-74DED7D254A7}"/>
                      </a:ext>
                    </a:extLst>
                  </p:cNvPr>
                  <p:cNvSpPr>
                    <a:spLocks noChangeAspect="1" noChangeArrowheads="1"/>
                  </p:cNvSpPr>
                  <p:nvPr/>
                </p:nvSpPr>
                <p:spPr bwMode="auto">
                  <a:xfrm>
                    <a:off x="1655"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0" name="Rectangle 1612">
                    <a:extLst>
                      <a:ext uri="{FF2B5EF4-FFF2-40B4-BE49-F238E27FC236}">
                        <a16:creationId xmlns:a16="http://schemas.microsoft.com/office/drawing/2014/main" id="{1CEC20CC-E847-1FA1-C199-33CF819CAAD3}"/>
                      </a:ext>
                    </a:extLst>
                  </p:cNvPr>
                  <p:cNvSpPr>
                    <a:spLocks noChangeAspect="1" noChangeArrowheads="1"/>
                  </p:cNvSpPr>
                  <p:nvPr/>
                </p:nvSpPr>
                <p:spPr bwMode="auto">
                  <a:xfrm>
                    <a:off x="1655"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1" name="Rectangle 1613">
                    <a:extLst>
                      <a:ext uri="{FF2B5EF4-FFF2-40B4-BE49-F238E27FC236}">
                        <a16:creationId xmlns:a16="http://schemas.microsoft.com/office/drawing/2014/main" id="{56CD852D-25AF-0161-5C60-82E83EBC08F5}"/>
                      </a:ext>
                    </a:extLst>
                  </p:cNvPr>
                  <p:cNvSpPr>
                    <a:spLocks noChangeAspect="1" noChangeArrowheads="1"/>
                  </p:cNvSpPr>
                  <p:nvPr/>
                </p:nvSpPr>
                <p:spPr bwMode="auto">
                  <a:xfrm>
                    <a:off x="1655"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2" name="Rectangle 1614">
                    <a:extLst>
                      <a:ext uri="{FF2B5EF4-FFF2-40B4-BE49-F238E27FC236}">
                        <a16:creationId xmlns:a16="http://schemas.microsoft.com/office/drawing/2014/main" id="{49B10595-9348-C77D-2048-B5B4E95F0156}"/>
                      </a:ext>
                    </a:extLst>
                  </p:cNvPr>
                  <p:cNvSpPr>
                    <a:spLocks noChangeAspect="1" noChangeArrowheads="1"/>
                  </p:cNvSpPr>
                  <p:nvPr/>
                </p:nvSpPr>
                <p:spPr bwMode="auto">
                  <a:xfrm>
                    <a:off x="1655"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3" name="Rectangle 1615">
                    <a:extLst>
                      <a:ext uri="{FF2B5EF4-FFF2-40B4-BE49-F238E27FC236}">
                        <a16:creationId xmlns:a16="http://schemas.microsoft.com/office/drawing/2014/main" id="{8621FC84-5765-DC73-16DA-9ADEBB0D0E04}"/>
                      </a:ext>
                    </a:extLst>
                  </p:cNvPr>
                  <p:cNvSpPr>
                    <a:spLocks noChangeAspect="1" noChangeArrowheads="1"/>
                  </p:cNvSpPr>
                  <p:nvPr/>
                </p:nvSpPr>
                <p:spPr bwMode="auto">
                  <a:xfrm>
                    <a:off x="1655"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4" name="Rectangle 1616">
                    <a:extLst>
                      <a:ext uri="{FF2B5EF4-FFF2-40B4-BE49-F238E27FC236}">
                        <a16:creationId xmlns:a16="http://schemas.microsoft.com/office/drawing/2014/main" id="{89EC909F-2554-EC5B-B42F-029C65E202CA}"/>
                      </a:ext>
                    </a:extLst>
                  </p:cNvPr>
                  <p:cNvSpPr>
                    <a:spLocks noChangeAspect="1" noChangeArrowheads="1"/>
                  </p:cNvSpPr>
                  <p:nvPr/>
                </p:nvSpPr>
                <p:spPr bwMode="auto">
                  <a:xfrm>
                    <a:off x="1655"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5" name="Rectangle 1617">
                    <a:extLst>
                      <a:ext uri="{FF2B5EF4-FFF2-40B4-BE49-F238E27FC236}">
                        <a16:creationId xmlns:a16="http://schemas.microsoft.com/office/drawing/2014/main" id="{B98C81EE-21DE-A990-3CF5-FE1D8580F0A9}"/>
                      </a:ext>
                    </a:extLst>
                  </p:cNvPr>
                  <p:cNvSpPr>
                    <a:spLocks noChangeAspect="1" noChangeArrowheads="1"/>
                  </p:cNvSpPr>
                  <p:nvPr/>
                </p:nvSpPr>
                <p:spPr bwMode="auto">
                  <a:xfrm>
                    <a:off x="1655"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6" name="Rectangle 1618">
                    <a:extLst>
                      <a:ext uri="{FF2B5EF4-FFF2-40B4-BE49-F238E27FC236}">
                        <a16:creationId xmlns:a16="http://schemas.microsoft.com/office/drawing/2014/main" id="{4F3559B0-CEC6-5A16-74AC-D1BDDF29266F}"/>
                      </a:ext>
                    </a:extLst>
                  </p:cNvPr>
                  <p:cNvSpPr>
                    <a:spLocks noChangeAspect="1" noChangeArrowheads="1"/>
                  </p:cNvSpPr>
                  <p:nvPr/>
                </p:nvSpPr>
                <p:spPr bwMode="auto">
                  <a:xfrm>
                    <a:off x="1655"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7" name="Rectangle 1619">
                    <a:extLst>
                      <a:ext uri="{FF2B5EF4-FFF2-40B4-BE49-F238E27FC236}">
                        <a16:creationId xmlns:a16="http://schemas.microsoft.com/office/drawing/2014/main" id="{2F0F211A-3010-074A-F55B-099A0C0B28AB}"/>
                      </a:ext>
                    </a:extLst>
                  </p:cNvPr>
                  <p:cNvSpPr>
                    <a:spLocks noChangeAspect="1" noChangeArrowheads="1"/>
                  </p:cNvSpPr>
                  <p:nvPr/>
                </p:nvSpPr>
                <p:spPr bwMode="auto">
                  <a:xfrm>
                    <a:off x="1655"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8" name="Rectangle 1620">
                    <a:extLst>
                      <a:ext uri="{FF2B5EF4-FFF2-40B4-BE49-F238E27FC236}">
                        <a16:creationId xmlns:a16="http://schemas.microsoft.com/office/drawing/2014/main" id="{850812A4-D788-8615-B0F2-0669414938F0}"/>
                      </a:ext>
                    </a:extLst>
                  </p:cNvPr>
                  <p:cNvSpPr>
                    <a:spLocks noChangeAspect="1" noChangeArrowheads="1"/>
                  </p:cNvSpPr>
                  <p:nvPr/>
                </p:nvSpPr>
                <p:spPr bwMode="auto">
                  <a:xfrm>
                    <a:off x="1655"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9" name="Rectangle 1621">
                    <a:extLst>
                      <a:ext uri="{FF2B5EF4-FFF2-40B4-BE49-F238E27FC236}">
                        <a16:creationId xmlns:a16="http://schemas.microsoft.com/office/drawing/2014/main" id="{FEE86898-BF7F-F198-714A-8FA5C07D9788}"/>
                      </a:ext>
                    </a:extLst>
                  </p:cNvPr>
                  <p:cNvSpPr>
                    <a:spLocks noChangeAspect="1" noChangeArrowheads="1"/>
                  </p:cNvSpPr>
                  <p:nvPr/>
                </p:nvSpPr>
                <p:spPr bwMode="auto">
                  <a:xfrm>
                    <a:off x="1655"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0" name="Rectangle 1622">
                    <a:extLst>
                      <a:ext uri="{FF2B5EF4-FFF2-40B4-BE49-F238E27FC236}">
                        <a16:creationId xmlns:a16="http://schemas.microsoft.com/office/drawing/2014/main" id="{518C47E5-09C5-C215-C0C8-C46262CC349D}"/>
                      </a:ext>
                    </a:extLst>
                  </p:cNvPr>
                  <p:cNvSpPr>
                    <a:spLocks noChangeAspect="1" noChangeArrowheads="1"/>
                  </p:cNvSpPr>
                  <p:nvPr/>
                </p:nvSpPr>
                <p:spPr bwMode="auto">
                  <a:xfrm>
                    <a:off x="1655"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1708" name="Freeform 1623">
                <a:extLst>
                  <a:ext uri="{FF2B5EF4-FFF2-40B4-BE49-F238E27FC236}">
                    <a16:creationId xmlns:a16="http://schemas.microsoft.com/office/drawing/2014/main" id="{4A266830-30D5-CE2B-104C-636D31C151B1}"/>
                  </a:ext>
                </a:extLst>
              </p:cNvPr>
              <p:cNvSpPr>
                <a:spLocks noChangeAspect="1"/>
              </p:cNvSpPr>
              <p:nvPr/>
            </p:nvSpPr>
            <p:spPr bwMode="auto">
              <a:xfrm>
                <a:off x="1655"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7" name="Group 1624">
              <a:extLst>
                <a:ext uri="{FF2B5EF4-FFF2-40B4-BE49-F238E27FC236}">
                  <a16:creationId xmlns:a16="http://schemas.microsoft.com/office/drawing/2014/main" id="{AAE1D0B6-0953-CC50-1EB2-FE780DFC1CE3}"/>
                </a:ext>
              </a:extLst>
            </p:cNvPr>
            <p:cNvGrpSpPr>
              <a:grpSpLocks noChangeAspect="1"/>
            </p:cNvGrpSpPr>
            <p:nvPr/>
          </p:nvGrpSpPr>
          <p:grpSpPr bwMode="auto">
            <a:xfrm>
              <a:off x="2486" y="2708"/>
              <a:ext cx="624" cy="397"/>
              <a:chOff x="2173" y="1673"/>
              <a:chExt cx="624" cy="397"/>
            </a:xfrm>
          </p:grpSpPr>
          <p:grpSp>
            <p:nvGrpSpPr>
              <p:cNvPr id="1303" name="Group 1625">
                <a:extLst>
                  <a:ext uri="{FF2B5EF4-FFF2-40B4-BE49-F238E27FC236}">
                    <a16:creationId xmlns:a16="http://schemas.microsoft.com/office/drawing/2014/main" id="{8AF0796C-3067-E3C5-7F02-2C92BF6994BD}"/>
                  </a:ext>
                </a:extLst>
              </p:cNvPr>
              <p:cNvGrpSpPr>
                <a:grpSpLocks noChangeAspect="1"/>
              </p:cNvGrpSpPr>
              <p:nvPr/>
            </p:nvGrpSpPr>
            <p:grpSpPr bwMode="auto">
              <a:xfrm>
                <a:off x="2173" y="1673"/>
                <a:ext cx="624" cy="397"/>
                <a:chOff x="2173" y="1673"/>
                <a:chExt cx="624" cy="397"/>
              </a:xfrm>
            </p:grpSpPr>
            <p:grpSp>
              <p:nvGrpSpPr>
                <p:cNvPr id="1305" name="Group 1626">
                  <a:extLst>
                    <a:ext uri="{FF2B5EF4-FFF2-40B4-BE49-F238E27FC236}">
                      <a16:creationId xmlns:a16="http://schemas.microsoft.com/office/drawing/2014/main" id="{97C5FEE7-C496-98A9-243A-1838AD2E4E08}"/>
                    </a:ext>
                  </a:extLst>
                </p:cNvPr>
                <p:cNvGrpSpPr>
                  <a:grpSpLocks noChangeAspect="1"/>
                </p:cNvGrpSpPr>
                <p:nvPr/>
              </p:nvGrpSpPr>
              <p:grpSpPr bwMode="auto">
                <a:xfrm>
                  <a:off x="2173" y="1673"/>
                  <a:ext cx="624" cy="397"/>
                  <a:chOff x="2173" y="1673"/>
                  <a:chExt cx="624" cy="397"/>
                </a:xfrm>
              </p:grpSpPr>
              <p:sp>
                <p:nvSpPr>
                  <p:cNvPr id="1507" name="Rectangle 1627">
                    <a:extLst>
                      <a:ext uri="{FF2B5EF4-FFF2-40B4-BE49-F238E27FC236}">
                        <a16:creationId xmlns:a16="http://schemas.microsoft.com/office/drawing/2014/main" id="{36DE8D3D-90D6-B90D-32C3-659D80F68B5F}"/>
                      </a:ext>
                    </a:extLst>
                  </p:cNvPr>
                  <p:cNvSpPr>
                    <a:spLocks noChangeAspect="1" noChangeArrowheads="1"/>
                  </p:cNvSpPr>
                  <p:nvPr/>
                </p:nvSpPr>
                <p:spPr bwMode="auto">
                  <a:xfrm>
                    <a:off x="2173"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8" name="Rectangle 1628">
                    <a:extLst>
                      <a:ext uri="{FF2B5EF4-FFF2-40B4-BE49-F238E27FC236}">
                        <a16:creationId xmlns:a16="http://schemas.microsoft.com/office/drawing/2014/main" id="{57385EFD-423C-735A-79F0-04704F368FD9}"/>
                      </a:ext>
                    </a:extLst>
                  </p:cNvPr>
                  <p:cNvSpPr>
                    <a:spLocks noChangeAspect="1" noChangeArrowheads="1"/>
                  </p:cNvSpPr>
                  <p:nvPr/>
                </p:nvSpPr>
                <p:spPr bwMode="auto">
                  <a:xfrm>
                    <a:off x="2173"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9" name="Rectangle 1629">
                    <a:extLst>
                      <a:ext uri="{FF2B5EF4-FFF2-40B4-BE49-F238E27FC236}">
                        <a16:creationId xmlns:a16="http://schemas.microsoft.com/office/drawing/2014/main" id="{617F54D4-BFFF-667D-8FBA-F2E4139A963F}"/>
                      </a:ext>
                    </a:extLst>
                  </p:cNvPr>
                  <p:cNvSpPr>
                    <a:spLocks noChangeAspect="1" noChangeArrowheads="1"/>
                  </p:cNvSpPr>
                  <p:nvPr/>
                </p:nvSpPr>
                <p:spPr bwMode="auto">
                  <a:xfrm>
                    <a:off x="2173"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0" name="Rectangle 1630">
                    <a:extLst>
                      <a:ext uri="{FF2B5EF4-FFF2-40B4-BE49-F238E27FC236}">
                        <a16:creationId xmlns:a16="http://schemas.microsoft.com/office/drawing/2014/main" id="{B8F39318-FFDB-0CCC-7867-E33370819CA8}"/>
                      </a:ext>
                    </a:extLst>
                  </p:cNvPr>
                  <p:cNvSpPr>
                    <a:spLocks noChangeAspect="1" noChangeArrowheads="1"/>
                  </p:cNvSpPr>
                  <p:nvPr/>
                </p:nvSpPr>
                <p:spPr bwMode="auto">
                  <a:xfrm>
                    <a:off x="2173"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1" name="Rectangle 1631">
                    <a:extLst>
                      <a:ext uri="{FF2B5EF4-FFF2-40B4-BE49-F238E27FC236}">
                        <a16:creationId xmlns:a16="http://schemas.microsoft.com/office/drawing/2014/main" id="{90D2887B-D28D-317C-C7DD-4D2C46823462}"/>
                      </a:ext>
                    </a:extLst>
                  </p:cNvPr>
                  <p:cNvSpPr>
                    <a:spLocks noChangeAspect="1" noChangeArrowheads="1"/>
                  </p:cNvSpPr>
                  <p:nvPr/>
                </p:nvSpPr>
                <p:spPr bwMode="auto">
                  <a:xfrm>
                    <a:off x="2173"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2" name="Rectangle 1632">
                    <a:extLst>
                      <a:ext uri="{FF2B5EF4-FFF2-40B4-BE49-F238E27FC236}">
                        <a16:creationId xmlns:a16="http://schemas.microsoft.com/office/drawing/2014/main" id="{9B8019AF-B17B-302A-6706-C02AD63094AB}"/>
                      </a:ext>
                    </a:extLst>
                  </p:cNvPr>
                  <p:cNvSpPr>
                    <a:spLocks noChangeAspect="1" noChangeArrowheads="1"/>
                  </p:cNvSpPr>
                  <p:nvPr/>
                </p:nvSpPr>
                <p:spPr bwMode="auto">
                  <a:xfrm>
                    <a:off x="2173"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3" name="Rectangle 1633">
                    <a:extLst>
                      <a:ext uri="{FF2B5EF4-FFF2-40B4-BE49-F238E27FC236}">
                        <a16:creationId xmlns:a16="http://schemas.microsoft.com/office/drawing/2014/main" id="{8E26553A-DC57-42D6-E814-99E4872CEC3E}"/>
                      </a:ext>
                    </a:extLst>
                  </p:cNvPr>
                  <p:cNvSpPr>
                    <a:spLocks noChangeAspect="1" noChangeArrowheads="1"/>
                  </p:cNvSpPr>
                  <p:nvPr/>
                </p:nvSpPr>
                <p:spPr bwMode="auto">
                  <a:xfrm>
                    <a:off x="2173"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4" name="Rectangle 1634">
                    <a:extLst>
                      <a:ext uri="{FF2B5EF4-FFF2-40B4-BE49-F238E27FC236}">
                        <a16:creationId xmlns:a16="http://schemas.microsoft.com/office/drawing/2014/main" id="{1C7812FF-C51C-D242-7D8A-9ED32BA98AD3}"/>
                      </a:ext>
                    </a:extLst>
                  </p:cNvPr>
                  <p:cNvSpPr>
                    <a:spLocks noChangeAspect="1" noChangeArrowheads="1"/>
                  </p:cNvSpPr>
                  <p:nvPr/>
                </p:nvSpPr>
                <p:spPr bwMode="auto">
                  <a:xfrm>
                    <a:off x="2173"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5" name="Rectangle 1635">
                    <a:extLst>
                      <a:ext uri="{FF2B5EF4-FFF2-40B4-BE49-F238E27FC236}">
                        <a16:creationId xmlns:a16="http://schemas.microsoft.com/office/drawing/2014/main" id="{AEEC6C2A-F79D-E339-7682-F7C078F3634E}"/>
                      </a:ext>
                    </a:extLst>
                  </p:cNvPr>
                  <p:cNvSpPr>
                    <a:spLocks noChangeAspect="1" noChangeArrowheads="1"/>
                  </p:cNvSpPr>
                  <p:nvPr/>
                </p:nvSpPr>
                <p:spPr bwMode="auto">
                  <a:xfrm>
                    <a:off x="2173"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6" name="Rectangle 1636">
                    <a:extLst>
                      <a:ext uri="{FF2B5EF4-FFF2-40B4-BE49-F238E27FC236}">
                        <a16:creationId xmlns:a16="http://schemas.microsoft.com/office/drawing/2014/main" id="{E5FFE479-0895-EFDA-E6D2-52D652C4F984}"/>
                      </a:ext>
                    </a:extLst>
                  </p:cNvPr>
                  <p:cNvSpPr>
                    <a:spLocks noChangeAspect="1" noChangeArrowheads="1"/>
                  </p:cNvSpPr>
                  <p:nvPr/>
                </p:nvSpPr>
                <p:spPr bwMode="auto">
                  <a:xfrm>
                    <a:off x="2173"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7" name="Rectangle 1637">
                    <a:extLst>
                      <a:ext uri="{FF2B5EF4-FFF2-40B4-BE49-F238E27FC236}">
                        <a16:creationId xmlns:a16="http://schemas.microsoft.com/office/drawing/2014/main" id="{51E0A5D2-0DBB-3262-E2C3-F589A4130E14}"/>
                      </a:ext>
                    </a:extLst>
                  </p:cNvPr>
                  <p:cNvSpPr>
                    <a:spLocks noChangeAspect="1" noChangeArrowheads="1"/>
                  </p:cNvSpPr>
                  <p:nvPr/>
                </p:nvSpPr>
                <p:spPr bwMode="auto">
                  <a:xfrm>
                    <a:off x="2173"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8" name="Rectangle 1638">
                    <a:extLst>
                      <a:ext uri="{FF2B5EF4-FFF2-40B4-BE49-F238E27FC236}">
                        <a16:creationId xmlns:a16="http://schemas.microsoft.com/office/drawing/2014/main" id="{3F0E088C-E7CE-8191-9E7D-8B9595FF00C3}"/>
                      </a:ext>
                    </a:extLst>
                  </p:cNvPr>
                  <p:cNvSpPr>
                    <a:spLocks noChangeAspect="1" noChangeArrowheads="1"/>
                  </p:cNvSpPr>
                  <p:nvPr/>
                </p:nvSpPr>
                <p:spPr bwMode="auto">
                  <a:xfrm>
                    <a:off x="2173"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9" name="Rectangle 1639">
                    <a:extLst>
                      <a:ext uri="{FF2B5EF4-FFF2-40B4-BE49-F238E27FC236}">
                        <a16:creationId xmlns:a16="http://schemas.microsoft.com/office/drawing/2014/main" id="{E00127BA-CD4A-3647-33FE-37AC5BCD2323}"/>
                      </a:ext>
                    </a:extLst>
                  </p:cNvPr>
                  <p:cNvSpPr>
                    <a:spLocks noChangeAspect="1" noChangeArrowheads="1"/>
                  </p:cNvSpPr>
                  <p:nvPr/>
                </p:nvSpPr>
                <p:spPr bwMode="auto">
                  <a:xfrm>
                    <a:off x="2173"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0" name="Rectangle 1640">
                    <a:extLst>
                      <a:ext uri="{FF2B5EF4-FFF2-40B4-BE49-F238E27FC236}">
                        <a16:creationId xmlns:a16="http://schemas.microsoft.com/office/drawing/2014/main" id="{98EFC0A7-5CB4-F923-E0B2-721B7DC8E0A8}"/>
                      </a:ext>
                    </a:extLst>
                  </p:cNvPr>
                  <p:cNvSpPr>
                    <a:spLocks noChangeAspect="1" noChangeArrowheads="1"/>
                  </p:cNvSpPr>
                  <p:nvPr/>
                </p:nvSpPr>
                <p:spPr bwMode="auto">
                  <a:xfrm>
                    <a:off x="2173"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1" name="Rectangle 1641">
                    <a:extLst>
                      <a:ext uri="{FF2B5EF4-FFF2-40B4-BE49-F238E27FC236}">
                        <a16:creationId xmlns:a16="http://schemas.microsoft.com/office/drawing/2014/main" id="{3962B9A8-66A2-CF9C-F461-9F8C15B87579}"/>
                      </a:ext>
                    </a:extLst>
                  </p:cNvPr>
                  <p:cNvSpPr>
                    <a:spLocks noChangeAspect="1" noChangeArrowheads="1"/>
                  </p:cNvSpPr>
                  <p:nvPr/>
                </p:nvSpPr>
                <p:spPr bwMode="auto">
                  <a:xfrm>
                    <a:off x="2173"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2" name="Rectangle 1642">
                    <a:extLst>
                      <a:ext uri="{FF2B5EF4-FFF2-40B4-BE49-F238E27FC236}">
                        <a16:creationId xmlns:a16="http://schemas.microsoft.com/office/drawing/2014/main" id="{46262B6C-07F4-5DE1-558A-08E0F3E91F51}"/>
                      </a:ext>
                    </a:extLst>
                  </p:cNvPr>
                  <p:cNvSpPr>
                    <a:spLocks noChangeAspect="1" noChangeArrowheads="1"/>
                  </p:cNvSpPr>
                  <p:nvPr/>
                </p:nvSpPr>
                <p:spPr bwMode="auto">
                  <a:xfrm>
                    <a:off x="2173"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3" name="Rectangle 1643">
                    <a:extLst>
                      <a:ext uri="{FF2B5EF4-FFF2-40B4-BE49-F238E27FC236}">
                        <a16:creationId xmlns:a16="http://schemas.microsoft.com/office/drawing/2014/main" id="{F56BFADF-DD7C-BD80-144C-D1E74AFBE187}"/>
                      </a:ext>
                    </a:extLst>
                  </p:cNvPr>
                  <p:cNvSpPr>
                    <a:spLocks noChangeAspect="1" noChangeArrowheads="1"/>
                  </p:cNvSpPr>
                  <p:nvPr/>
                </p:nvSpPr>
                <p:spPr bwMode="auto">
                  <a:xfrm>
                    <a:off x="2173"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4" name="Rectangle 1644">
                    <a:extLst>
                      <a:ext uri="{FF2B5EF4-FFF2-40B4-BE49-F238E27FC236}">
                        <a16:creationId xmlns:a16="http://schemas.microsoft.com/office/drawing/2014/main" id="{100D3D74-0660-D14C-A9AD-978D9C2154FF}"/>
                      </a:ext>
                    </a:extLst>
                  </p:cNvPr>
                  <p:cNvSpPr>
                    <a:spLocks noChangeAspect="1" noChangeArrowheads="1"/>
                  </p:cNvSpPr>
                  <p:nvPr/>
                </p:nvSpPr>
                <p:spPr bwMode="auto">
                  <a:xfrm>
                    <a:off x="2173"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5" name="Rectangle 1645">
                    <a:extLst>
                      <a:ext uri="{FF2B5EF4-FFF2-40B4-BE49-F238E27FC236}">
                        <a16:creationId xmlns:a16="http://schemas.microsoft.com/office/drawing/2014/main" id="{169D9841-8B47-6EE3-BE18-A56CA383C8D6}"/>
                      </a:ext>
                    </a:extLst>
                  </p:cNvPr>
                  <p:cNvSpPr>
                    <a:spLocks noChangeAspect="1" noChangeArrowheads="1"/>
                  </p:cNvSpPr>
                  <p:nvPr/>
                </p:nvSpPr>
                <p:spPr bwMode="auto">
                  <a:xfrm>
                    <a:off x="2173"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6" name="Rectangle 1646">
                    <a:extLst>
                      <a:ext uri="{FF2B5EF4-FFF2-40B4-BE49-F238E27FC236}">
                        <a16:creationId xmlns:a16="http://schemas.microsoft.com/office/drawing/2014/main" id="{0BCEEB24-51AB-B790-9213-5F9A7291DF6E}"/>
                      </a:ext>
                    </a:extLst>
                  </p:cNvPr>
                  <p:cNvSpPr>
                    <a:spLocks noChangeAspect="1" noChangeArrowheads="1"/>
                  </p:cNvSpPr>
                  <p:nvPr/>
                </p:nvSpPr>
                <p:spPr bwMode="auto">
                  <a:xfrm>
                    <a:off x="2173"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7" name="Rectangle 1647">
                    <a:extLst>
                      <a:ext uri="{FF2B5EF4-FFF2-40B4-BE49-F238E27FC236}">
                        <a16:creationId xmlns:a16="http://schemas.microsoft.com/office/drawing/2014/main" id="{5D6FBAA2-EC73-6873-B6FD-6A24FE9FB9B3}"/>
                      </a:ext>
                    </a:extLst>
                  </p:cNvPr>
                  <p:cNvSpPr>
                    <a:spLocks noChangeAspect="1" noChangeArrowheads="1"/>
                  </p:cNvSpPr>
                  <p:nvPr/>
                </p:nvSpPr>
                <p:spPr bwMode="auto">
                  <a:xfrm>
                    <a:off x="2173"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8" name="Rectangle 1648">
                    <a:extLst>
                      <a:ext uri="{FF2B5EF4-FFF2-40B4-BE49-F238E27FC236}">
                        <a16:creationId xmlns:a16="http://schemas.microsoft.com/office/drawing/2014/main" id="{084ADBD0-364A-1CF5-5877-CB7F53263AAA}"/>
                      </a:ext>
                    </a:extLst>
                  </p:cNvPr>
                  <p:cNvSpPr>
                    <a:spLocks noChangeAspect="1" noChangeArrowheads="1"/>
                  </p:cNvSpPr>
                  <p:nvPr/>
                </p:nvSpPr>
                <p:spPr bwMode="auto">
                  <a:xfrm>
                    <a:off x="2173"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9" name="Rectangle 1649">
                    <a:extLst>
                      <a:ext uri="{FF2B5EF4-FFF2-40B4-BE49-F238E27FC236}">
                        <a16:creationId xmlns:a16="http://schemas.microsoft.com/office/drawing/2014/main" id="{F7CD5E30-A391-62C0-54D7-9E153BC4F754}"/>
                      </a:ext>
                    </a:extLst>
                  </p:cNvPr>
                  <p:cNvSpPr>
                    <a:spLocks noChangeAspect="1" noChangeArrowheads="1"/>
                  </p:cNvSpPr>
                  <p:nvPr/>
                </p:nvSpPr>
                <p:spPr bwMode="auto">
                  <a:xfrm>
                    <a:off x="2173"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0" name="Rectangle 1650">
                    <a:extLst>
                      <a:ext uri="{FF2B5EF4-FFF2-40B4-BE49-F238E27FC236}">
                        <a16:creationId xmlns:a16="http://schemas.microsoft.com/office/drawing/2014/main" id="{3282AC27-27BE-32BB-36FE-820E23F876D0}"/>
                      </a:ext>
                    </a:extLst>
                  </p:cNvPr>
                  <p:cNvSpPr>
                    <a:spLocks noChangeAspect="1" noChangeArrowheads="1"/>
                  </p:cNvSpPr>
                  <p:nvPr/>
                </p:nvSpPr>
                <p:spPr bwMode="auto">
                  <a:xfrm>
                    <a:off x="2173"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1" name="Rectangle 1651">
                    <a:extLst>
                      <a:ext uri="{FF2B5EF4-FFF2-40B4-BE49-F238E27FC236}">
                        <a16:creationId xmlns:a16="http://schemas.microsoft.com/office/drawing/2014/main" id="{1D7A771F-6D7B-F7A4-C92D-5C2EC8E9AAC1}"/>
                      </a:ext>
                    </a:extLst>
                  </p:cNvPr>
                  <p:cNvSpPr>
                    <a:spLocks noChangeAspect="1" noChangeArrowheads="1"/>
                  </p:cNvSpPr>
                  <p:nvPr/>
                </p:nvSpPr>
                <p:spPr bwMode="auto">
                  <a:xfrm>
                    <a:off x="2173"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2" name="Rectangle 1652">
                    <a:extLst>
                      <a:ext uri="{FF2B5EF4-FFF2-40B4-BE49-F238E27FC236}">
                        <a16:creationId xmlns:a16="http://schemas.microsoft.com/office/drawing/2014/main" id="{4BB27C7C-612A-AEEA-8ADE-BA0775CE4B37}"/>
                      </a:ext>
                    </a:extLst>
                  </p:cNvPr>
                  <p:cNvSpPr>
                    <a:spLocks noChangeAspect="1" noChangeArrowheads="1"/>
                  </p:cNvSpPr>
                  <p:nvPr/>
                </p:nvSpPr>
                <p:spPr bwMode="auto">
                  <a:xfrm>
                    <a:off x="2173"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3" name="Rectangle 1653">
                    <a:extLst>
                      <a:ext uri="{FF2B5EF4-FFF2-40B4-BE49-F238E27FC236}">
                        <a16:creationId xmlns:a16="http://schemas.microsoft.com/office/drawing/2014/main" id="{3095F482-289D-8630-55BC-E5FBBEF7F6A1}"/>
                      </a:ext>
                    </a:extLst>
                  </p:cNvPr>
                  <p:cNvSpPr>
                    <a:spLocks noChangeAspect="1" noChangeArrowheads="1"/>
                  </p:cNvSpPr>
                  <p:nvPr/>
                </p:nvSpPr>
                <p:spPr bwMode="auto">
                  <a:xfrm>
                    <a:off x="2173"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4" name="Rectangle 1654">
                    <a:extLst>
                      <a:ext uri="{FF2B5EF4-FFF2-40B4-BE49-F238E27FC236}">
                        <a16:creationId xmlns:a16="http://schemas.microsoft.com/office/drawing/2014/main" id="{8FED5420-9F9D-D2AD-981E-983B331D81E8}"/>
                      </a:ext>
                    </a:extLst>
                  </p:cNvPr>
                  <p:cNvSpPr>
                    <a:spLocks noChangeAspect="1" noChangeArrowheads="1"/>
                  </p:cNvSpPr>
                  <p:nvPr/>
                </p:nvSpPr>
                <p:spPr bwMode="auto">
                  <a:xfrm>
                    <a:off x="2173"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5" name="Rectangle 1655">
                    <a:extLst>
                      <a:ext uri="{FF2B5EF4-FFF2-40B4-BE49-F238E27FC236}">
                        <a16:creationId xmlns:a16="http://schemas.microsoft.com/office/drawing/2014/main" id="{FD5ECB7E-BCB5-6330-7E2D-C4C821F8A5FE}"/>
                      </a:ext>
                    </a:extLst>
                  </p:cNvPr>
                  <p:cNvSpPr>
                    <a:spLocks noChangeAspect="1" noChangeArrowheads="1"/>
                  </p:cNvSpPr>
                  <p:nvPr/>
                </p:nvSpPr>
                <p:spPr bwMode="auto">
                  <a:xfrm>
                    <a:off x="2173"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6" name="Rectangle 1656">
                    <a:extLst>
                      <a:ext uri="{FF2B5EF4-FFF2-40B4-BE49-F238E27FC236}">
                        <a16:creationId xmlns:a16="http://schemas.microsoft.com/office/drawing/2014/main" id="{A831A842-93CE-0088-37E7-2AF66DC60E81}"/>
                      </a:ext>
                    </a:extLst>
                  </p:cNvPr>
                  <p:cNvSpPr>
                    <a:spLocks noChangeAspect="1" noChangeArrowheads="1"/>
                  </p:cNvSpPr>
                  <p:nvPr/>
                </p:nvSpPr>
                <p:spPr bwMode="auto">
                  <a:xfrm>
                    <a:off x="2173"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7" name="Rectangle 1657">
                    <a:extLst>
                      <a:ext uri="{FF2B5EF4-FFF2-40B4-BE49-F238E27FC236}">
                        <a16:creationId xmlns:a16="http://schemas.microsoft.com/office/drawing/2014/main" id="{E425AF1F-D455-2B73-0542-61534B5818B9}"/>
                      </a:ext>
                    </a:extLst>
                  </p:cNvPr>
                  <p:cNvSpPr>
                    <a:spLocks noChangeAspect="1" noChangeArrowheads="1"/>
                  </p:cNvSpPr>
                  <p:nvPr/>
                </p:nvSpPr>
                <p:spPr bwMode="auto">
                  <a:xfrm>
                    <a:off x="2173"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8" name="Rectangle 1658">
                    <a:extLst>
                      <a:ext uri="{FF2B5EF4-FFF2-40B4-BE49-F238E27FC236}">
                        <a16:creationId xmlns:a16="http://schemas.microsoft.com/office/drawing/2014/main" id="{B85140FC-4D48-2CB9-7723-430C1A303AAF}"/>
                      </a:ext>
                    </a:extLst>
                  </p:cNvPr>
                  <p:cNvSpPr>
                    <a:spLocks noChangeAspect="1" noChangeArrowheads="1"/>
                  </p:cNvSpPr>
                  <p:nvPr/>
                </p:nvSpPr>
                <p:spPr bwMode="auto">
                  <a:xfrm>
                    <a:off x="2173"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9" name="Rectangle 1659">
                    <a:extLst>
                      <a:ext uri="{FF2B5EF4-FFF2-40B4-BE49-F238E27FC236}">
                        <a16:creationId xmlns:a16="http://schemas.microsoft.com/office/drawing/2014/main" id="{321DEB82-B267-C296-87CA-E5E57E0EFB28}"/>
                      </a:ext>
                    </a:extLst>
                  </p:cNvPr>
                  <p:cNvSpPr>
                    <a:spLocks noChangeAspect="1" noChangeArrowheads="1"/>
                  </p:cNvSpPr>
                  <p:nvPr/>
                </p:nvSpPr>
                <p:spPr bwMode="auto">
                  <a:xfrm>
                    <a:off x="2173"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0" name="Rectangle 1660">
                    <a:extLst>
                      <a:ext uri="{FF2B5EF4-FFF2-40B4-BE49-F238E27FC236}">
                        <a16:creationId xmlns:a16="http://schemas.microsoft.com/office/drawing/2014/main" id="{2D3DDE8B-EB78-8F0C-5360-F43DF17D3982}"/>
                      </a:ext>
                    </a:extLst>
                  </p:cNvPr>
                  <p:cNvSpPr>
                    <a:spLocks noChangeAspect="1" noChangeArrowheads="1"/>
                  </p:cNvSpPr>
                  <p:nvPr/>
                </p:nvSpPr>
                <p:spPr bwMode="auto">
                  <a:xfrm>
                    <a:off x="2173"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1" name="Rectangle 1661">
                    <a:extLst>
                      <a:ext uri="{FF2B5EF4-FFF2-40B4-BE49-F238E27FC236}">
                        <a16:creationId xmlns:a16="http://schemas.microsoft.com/office/drawing/2014/main" id="{C22D9BD6-185A-32F8-3852-95F24E177D7E}"/>
                      </a:ext>
                    </a:extLst>
                  </p:cNvPr>
                  <p:cNvSpPr>
                    <a:spLocks noChangeAspect="1" noChangeArrowheads="1"/>
                  </p:cNvSpPr>
                  <p:nvPr/>
                </p:nvSpPr>
                <p:spPr bwMode="auto">
                  <a:xfrm>
                    <a:off x="2173"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2" name="Rectangle 1662">
                    <a:extLst>
                      <a:ext uri="{FF2B5EF4-FFF2-40B4-BE49-F238E27FC236}">
                        <a16:creationId xmlns:a16="http://schemas.microsoft.com/office/drawing/2014/main" id="{8802ED0A-0BD5-B2E6-BD10-24A70399A3E5}"/>
                      </a:ext>
                    </a:extLst>
                  </p:cNvPr>
                  <p:cNvSpPr>
                    <a:spLocks noChangeAspect="1" noChangeArrowheads="1"/>
                  </p:cNvSpPr>
                  <p:nvPr/>
                </p:nvSpPr>
                <p:spPr bwMode="auto">
                  <a:xfrm>
                    <a:off x="2173"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3" name="Rectangle 1663">
                    <a:extLst>
                      <a:ext uri="{FF2B5EF4-FFF2-40B4-BE49-F238E27FC236}">
                        <a16:creationId xmlns:a16="http://schemas.microsoft.com/office/drawing/2014/main" id="{05ED9E31-39DC-77B8-1FA5-462AE96F4140}"/>
                      </a:ext>
                    </a:extLst>
                  </p:cNvPr>
                  <p:cNvSpPr>
                    <a:spLocks noChangeAspect="1" noChangeArrowheads="1"/>
                  </p:cNvSpPr>
                  <p:nvPr/>
                </p:nvSpPr>
                <p:spPr bwMode="auto">
                  <a:xfrm>
                    <a:off x="2173"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4" name="Rectangle 1664">
                    <a:extLst>
                      <a:ext uri="{FF2B5EF4-FFF2-40B4-BE49-F238E27FC236}">
                        <a16:creationId xmlns:a16="http://schemas.microsoft.com/office/drawing/2014/main" id="{A66C2A96-4428-0749-9AFF-AF3ED6E5F8A5}"/>
                      </a:ext>
                    </a:extLst>
                  </p:cNvPr>
                  <p:cNvSpPr>
                    <a:spLocks noChangeAspect="1" noChangeArrowheads="1"/>
                  </p:cNvSpPr>
                  <p:nvPr/>
                </p:nvSpPr>
                <p:spPr bwMode="auto">
                  <a:xfrm>
                    <a:off x="2173"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5" name="Rectangle 1665">
                    <a:extLst>
                      <a:ext uri="{FF2B5EF4-FFF2-40B4-BE49-F238E27FC236}">
                        <a16:creationId xmlns:a16="http://schemas.microsoft.com/office/drawing/2014/main" id="{42F93074-45DA-DFF2-12F8-1B69FD6CA07B}"/>
                      </a:ext>
                    </a:extLst>
                  </p:cNvPr>
                  <p:cNvSpPr>
                    <a:spLocks noChangeAspect="1" noChangeArrowheads="1"/>
                  </p:cNvSpPr>
                  <p:nvPr/>
                </p:nvSpPr>
                <p:spPr bwMode="auto">
                  <a:xfrm>
                    <a:off x="2173"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6" name="Rectangle 1666">
                    <a:extLst>
                      <a:ext uri="{FF2B5EF4-FFF2-40B4-BE49-F238E27FC236}">
                        <a16:creationId xmlns:a16="http://schemas.microsoft.com/office/drawing/2014/main" id="{D49F1B0F-5B73-2E71-8FF7-70E9CA6A4087}"/>
                      </a:ext>
                    </a:extLst>
                  </p:cNvPr>
                  <p:cNvSpPr>
                    <a:spLocks noChangeAspect="1" noChangeArrowheads="1"/>
                  </p:cNvSpPr>
                  <p:nvPr/>
                </p:nvSpPr>
                <p:spPr bwMode="auto">
                  <a:xfrm>
                    <a:off x="2173"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7" name="Rectangle 1667">
                    <a:extLst>
                      <a:ext uri="{FF2B5EF4-FFF2-40B4-BE49-F238E27FC236}">
                        <a16:creationId xmlns:a16="http://schemas.microsoft.com/office/drawing/2014/main" id="{E5D4E11B-7534-3842-9439-81EFB4C6CAD5}"/>
                      </a:ext>
                    </a:extLst>
                  </p:cNvPr>
                  <p:cNvSpPr>
                    <a:spLocks noChangeAspect="1" noChangeArrowheads="1"/>
                  </p:cNvSpPr>
                  <p:nvPr/>
                </p:nvSpPr>
                <p:spPr bwMode="auto">
                  <a:xfrm>
                    <a:off x="2173"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8" name="Rectangle 1668">
                    <a:extLst>
                      <a:ext uri="{FF2B5EF4-FFF2-40B4-BE49-F238E27FC236}">
                        <a16:creationId xmlns:a16="http://schemas.microsoft.com/office/drawing/2014/main" id="{36CCAB34-B217-493D-6763-AD80ECA08602}"/>
                      </a:ext>
                    </a:extLst>
                  </p:cNvPr>
                  <p:cNvSpPr>
                    <a:spLocks noChangeAspect="1" noChangeArrowheads="1"/>
                  </p:cNvSpPr>
                  <p:nvPr/>
                </p:nvSpPr>
                <p:spPr bwMode="auto">
                  <a:xfrm>
                    <a:off x="2173"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9" name="Rectangle 1669">
                    <a:extLst>
                      <a:ext uri="{FF2B5EF4-FFF2-40B4-BE49-F238E27FC236}">
                        <a16:creationId xmlns:a16="http://schemas.microsoft.com/office/drawing/2014/main" id="{2CC539C6-DE8B-9BE3-6CB7-8218152814B3}"/>
                      </a:ext>
                    </a:extLst>
                  </p:cNvPr>
                  <p:cNvSpPr>
                    <a:spLocks noChangeAspect="1" noChangeArrowheads="1"/>
                  </p:cNvSpPr>
                  <p:nvPr/>
                </p:nvSpPr>
                <p:spPr bwMode="auto">
                  <a:xfrm>
                    <a:off x="2173"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0" name="Rectangle 1670">
                    <a:extLst>
                      <a:ext uri="{FF2B5EF4-FFF2-40B4-BE49-F238E27FC236}">
                        <a16:creationId xmlns:a16="http://schemas.microsoft.com/office/drawing/2014/main" id="{DD96475A-4AD7-ED94-FF82-50A2C11C8084}"/>
                      </a:ext>
                    </a:extLst>
                  </p:cNvPr>
                  <p:cNvSpPr>
                    <a:spLocks noChangeAspect="1" noChangeArrowheads="1"/>
                  </p:cNvSpPr>
                  <p:nvPr/>
                </p:nvSpPr>
                <p:spPr bwMode="auto">
                  <a:xfrm>
                    <a:off x="2173"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1" name="Rectangle 1671">
                    <a:extLst>
                      <a:ext uri="{FF2B5EF4-FFF2-40B4-BE49-F238E27FC236}">
                        <a16:creationId xmlns:a16="http://schemas.microsoft.com/office/drawing/2014/main" id="{AC7C4BA1-501F-BE42-728F-8033042658C4}"/>
                      </a:ext>
                    </a:extLst>
                  </p:cNvPr>
                  <p:cNvSpPr>
                    <a:spLocks noChangeAspect="1" noChangeArrowheads="1"/>
                  </p:cNvSpPr>
                  <p:nvPr/>
                </p:nvSpPr>
                <p:spPr bwMode="auto">
                  <a:xfrm>
                    <a:off x="2173"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2" name="Rectangle 1672">
                    <a:extLst>
                      <a:ext uri="{FF2B5EF4-FFF2-40B4-BE49-F238E27FC236}">
                        <a16:creationId xmlns:a16="http://schemas.microsoft.com/office/drawing/2014/main" id="{A6B877E0-CFF3-578A-7C10-075DEEDBB291}"/>
                      </a:ext>
                    </a:extLst>
                  </p:cNvPr>
                  <p:cNvSpPr>
                    <a:spLocks noChangeAspect="1" noChangeArrowheads="1"/>
                  </p:cNvSpPr>
                  <p:nvPr/>
                </p:nvSpPr>
                <p:spPr bwMode="auto">
                  <a:xfrm>
                    <a:off x="2173"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3" name="Rectangle 1673">
                    <a:extLst>
                      <a:ext uri="{FF2B5EF4-FFF2-40B4-BE49-F238E27FC236}">
                        <a16:creationId xmlns:a16="http://schemas.microsoft.com/office/drawing/2014/main" id="{518D7DFC-58CF-42C0-479F-85D2BF96CE7D}"/>
                      </a:ext>
                    </a:extLst>
                  </p:cNvPr>
                  <p:cNvSpPr>
                    <a:spLocks noChangeAspect="1" noChangeArrowheads="1"/>
                  </p:cNvSpPr>
                  <p:nvPr/>
                </p:nvSpPr>
                <p:spPr bwMode="auto">
                  <a:xfrm>
                    <a:off x="2173"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4" name="Rectangle 1674">
                    <a:extLst>
                      <a:ext uri="{FF2B5EF4-FFF2-40B4-BE49-F238E27FC236}">
                        <a16:creationId xmlns:a16="http://schemas.microsoft.com/office/drawing/2014/main" id="{755F8E0F-8269-90F7-EEE9-479B188D6839}"/>
                      </a:ext>
                    </a:extLst>
                  </p:cNvPr>
                  <p:cNvSpPr>
                    <a:spLocks noChangeAspect="1" noChangeArrowheads="1"/>
                  </p:cNvSpPr>
                  <p:nvPr/>
                </p:nvSpPr>
                <p:spPr bwMode="auto">
                  <a:xfrm>
                    <a:off x="2173"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5" name="Rectangle 1675">
                    <a:extLst>
                      <a:ext uri="{FF2B5EF4-FFF2-40B4-BE49-F238E27FC236}">
                        <a16:creationId xmlns:a16="http://schemas.microsoft.com/office/drawing/2014/main" id="{E6B4FA72-65F2-01E8-9D2A-2997B3F90FA2}"/>
                      </a:ext>
                    </a:extLst>
                  </p:cNvPr>
                  <p:cNvSpPr>
                    <a:spLocks noChangeAspect="1" noChangeArrowheads="1"/>
                  </p:cNvSpPr>
                  <p:nvPr/>
                </p:nvSpPr>
                <p:spPr bwMode="auto">
                  <a:xfrm>
                    <a:off x="2173"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6" name="Rectangle 1676">
                    <a:extLst>
                      <a:ext uri="{FF2B5EF4-FFF2-40B4-BE49-F238E27FC236}">
                        <a16:creationId xmlns:a16="http://schemas.microsoft.com/office/drawing/2014/main" id="{E98A394D-43A8-F942-E187-9FD93DC2B0C9}"/>
                      </a:ext>
                    </a:extLst>
                  </p:cNvPr>
                  <p:cNvSpPr>
                    <a:spLocks noChangeAspect="1" noChangeArrowheads="1"/>
                  </p:cNvSpPr>
                  <p:nvPr/>
                </p:nvSpPr>
                <p:spPr bwMode="auto">
                  <a:xfrm>
                    <a:off x="2173"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7" name="Rectangle 1677">
                    <a:extLst>
                      <a:ext uri="{FF2B5EF4-FFF2-40B4-BE49-F238E27FC236}">
                        <a16:creationId xmlns:a16="http://schemas.microsoft.com/office/drawing/2014/main" id="{179D2322-8F5A-96BF-B9C4-81FD7B6E12D0}"/>
                      </a:ext>
                    </a:extLst>
                  </p:cNvPr>
                  <p:cNvSpPr>
                    <a:spLocks noChangeAspect="1" noChangeArrowheads="1"/>
                  </p:cNvSpPr>
                  <p:nvPr/>
                </p:nvSpPr>
                <p:spPr bwMode="auto">
                  <a:xfrm>
                    <a:off x="2173"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8" name="Rectangle 1678">
                    <a:extLst>
                      <a:ext uri="{FF2B5EF4-FFF2-40B4-BE49-F238E27FC236}">
                        <a16:creationId xmlns:a16="http://schemas.microsoft.com/office/drawing/2014/main" id="{14CF872B-5686-97EA-4185-991C16C2E519}"/>
                      </a:ext>
                    </a:extLst>
                  </p:cNvPr>
                  <p:cNvSpPr>
                    <a:spLocks noChangeAspect="1" noChangeArrowheads="1"/>
                  </p:cNvSpPr>
                  <p:nvPr/>
                </p:nvSpPr>
                <p:spPr bwMode="auto">
                  <a:xfrm>
                    <a:off x="2173"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9" name="Rectangle 1679">
                    <a:extLst>
                      <a:ext uri="{FF2B5EF4-FFF2-40B4-BE49-F238E27FC236}">
                        <a16:creationId xmlns:a16="http://schemas.microsoft.com/office/drawing/2014/main" id="{933A5A84-B1AC-9052-3433-7A70DE7CE2F6}"/>
                      </a:ext>
                    </a:extLst>
                  </p:cNvPr>
                  <p:cNvSpPr>
                    <a:spLocks noChangeAspect="1" noChangeArrowheads="1"/>
                  </p:cNvSpPr>
                  <p:nvPr/>
                </p:nvSpPr>
                <p:spPr bwMode="auto">
                  <a:xfrm>
                    <a:off x="2173"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0" name="Rectangle 1680">
                    <a:extLst>
                      <a:ext uri="{FF2B5EF4-FFF2-40B4-BE49-F238E27FC236}">
                        <a16:creationId xmlns:a16="http://schemas.microsoft.com/office/drawing/2014/main" id="{73BE841C-B1E5-BB8B-0272-ACF5F07AAD7C}"/>
                      </a:ext>
                    </a:extLst>
                  </p:cNvPr>
                  <p:cNvSpPr>
                    <a:spLocks noChangeAspect="1" noChangeArrowheads="1"/>
                  </p:cNvSpPr>
                  <p:nvPr/>
                </p:nvSpPr>
                <p:spPr bwMode="auto">
                  <a:xfrm>
                    <a:off x="2173"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1" name="Rectangle 1681">
                    <a:extLst>
                      <a:ext uri="{FF2B5EF4-FFF2-40B4-BE49-F238E27FC236}">
                        <a16:creationId xmlns:a16="http://schemas.microsoft.com/office/drawing/2014/main" id="{2FEFC1FC-8151-8C28-7EF6-B2661C6EAEE8}"/>
                      </a:ext>
                    </a:extLst>
                  </p:cNvPr>
                  <p:cNvSpPr>
                    <a:spLocks noChangeAspect="1" noChangeArrowheads="1"/>
                  </p:cNvSpPr>
                  <p:nvPr/>
                </p:nvSpPr>
                <p:spPr bwMode="auto">
                  <a:xfrm>
                    <a:off x="2173"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2" name="Rectangle 1682">
                    <a:extLst>
                      <a:ext uri="{FF2B5EF4-FFF2-40B4-BE49-F238E27FC236}">
                        <a16:creationId xmlns:a16="http://schemas.microsoft.com/office/drawing/2014/main" id="{ADF24197-6197-B38B-50E9-4006D45D0933}"/>
                      </a:ext>
                    </a:extLst>
                  </p:cNvPr>
                  <p:cNvSpPr>
                    <a:spLocks noChangeAspect="1" noChangeArrowheads="1"/>
                  </p:cNvSpPr>
                  <p:nvPr/>
                </p:nvSpPr>
                <p:spPr bwMode="auto">
                  <a:xfrm>
                    <a:off x="2173"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3" name="Rectangle 1683">
                    <a:extLst>
                      <a:ext uri="{FF2B5EF4-FFF2-40B4-BE49-F238E27FC236}">
                        <a16:creationId xmlns:a16="http://schemas.microsoft.com/office/drawing/2014/main" id="{5A2E20D3-FC8F-3062-D4A0-D498F2DFF880}"/>
                      </a:ext>
                    </a:extLst>
                  </p:cNvPr>
                  <p:cNvSpPr>
                    <a:spLocks noChangeAspect="1" noChangeArrowheads="1"/>
                  </p:cNvSpPr>
                  <p:nvPr/>
                </p:nvSpPr>
                <p:spPr bwMode="auto">
                  <a:xfrm>
                    <a:off x="2173"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4" name="Rectangle 1684">
                    <a:extLst>
                      <a:ext uri="{FF2B5EF4-FFF2-40B4-BE49-F238E27FC236}">
                        <a16:creationId xmlns:a16="http://schemas.microsoft.com/office/drawing/2014/main" id="{ED9407A0-ADB3-A2B7-44DE-6716655C7EA1}"/>
                      </a:ext>
                    </a:extLst>
                  </p:cNvPr>
                  <p:cNvSpPr>
                    <a:spLocks noChangeAspect="1" noChangeArrowheads="1"/>
                  </p:cNvSpPr>
                  <p:nvPr/>
                </p:nvSpPr>
                <p:spPr bwMode="auto">
                  <a:xfrm>
                    <a:off x="2173"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5" name="Rectangle 1685">
                    <a:extLst>
                      <a:ext uri="{FF2B5EF4-FFF2-40B4-BE49-F238E27FC236}">
                        <a16:creationId xmlns:a16="http://schemas.microsoft.com/office/drawing/2014/main" id="{82EE62A8-3368-8586-BA68-0683DD1214A4}"/>
                      </a:ext>
                    </a:extLst>
                  </p:cNvPr>
                  <p:cNvSpPr>
                    <a:spLocks noChangeAspect="1" noChangeArrowheads="1"/>
                  </p:cNvSpPr>
                  <p:nvPr/>
                </p:nvSpPr>
                <p:spPr bwMode="auto">
                  <a:xfrm>
                    <a:off x="2173"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6" name="Rectangle 1686">
                    <a:extLst>
                      <a:ext uri="{FF2B5EF4-FFF2-40B4-BE49-F238E27FC236}">
                        <a16:creationId xmlns:a16="http://schemas.microsoft.com/office/drawing/2014/main" id="{68839D48-F105-53D1-666B-9AD38473CB5F}"/>
                      </a:ext>
                    </a:extLst>
                  </p:cNvPr>
                  <p:cNvSpPr>
                    <a:spLocks noChangeAspect="1" noChangeArrowheads="1"/>
                  </p:cNvSpPr>
                  <p:nvPr/>
                </p:nvSpPr>
                <p:spPr bwMode="auto">
                  <a:xfrm>
                    <a:off x="2173"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7" name="Rectangle 1687">
                    <a:extLst>
                      <a:ext uri="{FF2B5EF4-FFF2-40B4-BE49-F238E27FC236}">
                        <a16:creationId xmlns:a16="http://schemas.microsoft.com/office/drawing/2014/main" id="{26ED1044-157E-DFB1-4C92-140670E2F02E}"/>
                      </a:ext>
                    </a:extLst>
                  </p:cNvPr>
                  <p:cNvSpPr>
                    <a:spLocks noChangeAspect="1" noChangeArrowheads="1"/>
                  </p:cNvSpPr>
                  <p:nvPr/>
                </p:nvSpPr>
                <p:spPr bwMode="auto">
                  <a:xfrm>
                    <a:off x="2173"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8" name="Rectangle 1688">
                    <a:extLst>
                      <a:ext uri="{FF2B5EF4-FFF2-40B4-BE49-F238E27FC236}">
                        <a16:creationId xmlns:a16="http://schemas.microsoft.com/office/drawing/2014/main" id="{0201DBEA-01F6-189F-D71A-F1FD0ED9DA68}"/>
                      </a:ext>
                    </a:extLst>
                  </p:cNvPr>
                  <p:cNvSpPr>
                    <a:spLocks noChangeAspect="1" noChangeArrowheads="1"/>
                  </p:cNvSpPr>
                  <p:nvPr/>
                </p:nvSpPr>
                <p:spPr bwMode="auto">
                  <a:xfrm>
                    <a:off x="2173"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9" name="Rectangle 1689">
                    <a:extLst>
                      <a:ext uri="{FF2B5EF4-FFF2-40B4-BE49-F238E27FC236}">
                        <a16:creationId xmlns:a16="http://schemas.microsoft.com/office/drawing/2014/main" id="{4F33C24E-00F9-ECC2-2032-2804C1B08321}"/>
                      </a:ext>
                    </a:extLst>
                  </p:cNvPr>
                  <p:cNvSpPr>
                    <a:spLocks noChangeAspect="1" noChangeArrowheads="1"/>
                  </p:cNvSpPr>
                  <p:nvPr/>
                </p:nvSpPr>
                <p:spPr bwMode="auto">
                  <a:xfrm>
                    <a:off x="2173"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0" name="Rectangle 1690">
                    <a:extLst>
                      <a:ext uri="{FF2B5EF4-FFF2-40B4-BE49-F238E27FC236}">
                        <a16:creationId xmlns:a16="http://schemas.microsoft.com/office/drawing/2014/main" id="{FDEA1391-21E7-CC38-C6EA-7FE6818C3D06}"/>
                      </a:ext>
                    </a:extLst>
                  </p:cNvPr>
                  <p:cNvSpPr>
                    <a:spLocks noChangeAspect="1" noChangeArrowheads="1"/>
                  </p:cNvSpPr>
                  <p:nvPr/>
                </p:nvSpPr>
                <p:spPr bwMode="auto">
                  <a:xfrm>
                    <a:off x="2173"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1" name="Rectangle 1691">
                    <a:extLst>
                      <a:ext uri="{FF2B5EF4-FFF2-40B4-BE49-F238E27FC236}">
                        <a16:creationId xmlns:a16="http://schemas.microsoft.com/office/drawing/2014/main" id="{0D082954-4714-9B38-99CD-AE3BBCD949EA}"/>
                      </a:ext>
                    </a:extLst>
                  </p:cNvPr>
                  <p:cNvSpPr>
                    <a:spLocks noChangeAspect="1" noChangeArrowheads="1"/>
                  </p:cNvSpPr>
                  <p:nvPr/>
                </p:nvSpPr>
                <p:spPr bwMode="auto">
                  <a:xfrm>
                    <a:off x="2173"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2" name="Rectangle 1692">
                    <a:extLst>
                      <a:ext uri="{FF2B5EF4-FFF2-40B4-BE49-F238E27FC236}">
                        <a16:creationId xmlns:a16="http://schemas.microsoft.com/office/drawing/2014/main" id="{E5DAAE85-67DD-785F-B5CB-838FB4D14D00}"/>
                      </a:ext>
                    </a:extLst>
                  </p:cNvPr>
                  <p:cNvSpPr>
                    <a:spLocks noChangeAspect="1" noChangeArrowheads="1"/>
                  </p:cNvSpPr>
                  <p:nvPr/>
                </p:nvSpPr>
                <p:spPr bwMode="auto">
                  <a:xfrm>
                    <a:off x="2173"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3" name="Rectangle 1693">
                    <a:extLst>
                      <a:ext uri="{FF2B5EF4-FFF2-40B4-BE49-F238E27FC236}">
                        <a16:creationId xmlns:a16="http://schemas.microsoft.com/office/drawing/2014/main" id="{EB57DBF1-14FD-0290-8417-1CCF7B6FC951}"/>
                      </a:ext>
                    </a:extLst>
                  </p:cNvPr>
                  <p:cNvSpPr>
                    <a:spLocks noChangeAspect="1" noChangeArrowheads="1"/>
                  </p:cNvSpPr>
                  <p:nvPr/>
                </p:nvSpPr>
                <p:spPr bwMode="auto">
                  <a:xfrm>
                    <a:off x="2173"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4" name="Rectangle 1694">
                    <a:extLst>
                      <a:ext uri="{FF2B5EF4-FFF2-40B4-BE49-F238E27FC236}">
                        <a16:creationId xmlns:a16="http://schemas.microsoft.com/office/drawing/2014/main" id="{FF833CD5-D02D-4B12-BD16-4ADF25300BBB}"/>
                      </a:ext>
                    </a:extLst>
                  </p:cNvPr>
                  <p:cNvSpPr>
                    <a:spLocks noChangeAspect="1" noChangeArrowheads="1"/>
                  </p:cNvSpPr>
                  <p:nvPr/>
                </p:nvSpPr>
                <p:spPr bwMode="auto">
                  <a:xfrm>
                    <a:off x="2173"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5" name="Rectangle 1695">
                    <a:extLst>
                      <a:ext uri="{FF2B5EF4-FFF2-40B4-BE49-F238E27FC236}">
                        <a16:creationId xmlns:a16="http://schemas.microsoft.com/office/drawing/2014/main" id="{FD9A93C3-06EF-82C4-6571-B2E8375B8D68}"/>
                      </a:ext>
                    </a:extLst>
                  </p:cNvPr>
                  <p:cNvSpPr>
                    <a:spLocks noChangeAspect="1" noChangeArrowheads="1"/>
                  </p:cNvSpPr>
                  <p:nvPr/>
                </p:nvSpPr>
                <p:spPr bwMode="auto">
                  <a:xfrm>
                    <a:off x="2173"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6" name="Rectangle 1696">
                    <a:extLst>
                      <a:ext uri="{FF2B5EF4-FFF2-40B4-BE49-F238E27FC236}">
                        <a16:creationId xmlns:a16="http://schemas.microsoft.com/office/drawing/2014/main" id="{1E2D06B8-DFCF-A41E-EC8F-D0C87B53DAD6}"/>
                      </a:ext>
                    </a:extLst>
                  </p:cNvPr>
                  <p:cNvSpPr>
                    <a:spLocks noChangeAspect="1" noChangeArrowheads="1"/>
                  </p:cNvSpPr>
                  <p:nvPr/>
                </p:nvSpPr>
                <p:spPr bwMode="auto">
                  <a:xfrm>
                    <a:off x="2173"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7" name="Rectangle 1697">
                    <a:extLst>
                      <a:ext uri="{FF2B5EF4-FFF2-40B4-BE49-F238E27FC236}">
                        <a16:creationId xmlns:a16="http://schemas.microsoft.com/office/drawing/2014/main" id="{A83B62D7-7EA9-D6D4-0A26-120058028317}"/>
                      </a:ext>
                    </a:extLst>
                  </p:cNvPr>
                  <p:cNvSpPr>
                    <a:spLocks noChangeAspect="1" noChangeArrowheads="1"/>
                  </p:cNvSpPr>
                  <p:nvPr/>
                </p:nvSpPr>
                <p:spPr bwMode="auto">
                  <a:xfrm>
                    <a:off x="2173"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8" name="Rectangle 1698">
                    <a:extLst>
                      <a:ext uri="{FF2B5EF4-FFF2-40B4-BE49-F238E27FC236}">
                        <a16:creationId xmlns:a16="http://schemas.microsoft.com/office/drawing/2014/main" id="{80B96F9C-9314-F04D-8817-5E3C0730FBCC}"/>
                      </a:ext>
                    </a:extLst>
                  </p:cNvPr>
                  <p:cNvSpPr>
                    <a:spLocks noChangeAspect="1" noChangeArrowheads="1"/>
                  </p:cNvSpPr>
                  <p:nvPr/>
                </p:nvSpPr>
                <p:spPr bwMode="auto">
                  <a:xfrm>
                    <a:off x="2173"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9" name="Rectangle 1699">
                    <a:extLst>
                      <a:ext uri="{FF2B5EF4-FFF2-40B4-BE49-F238E27FC236}">
                        <a16:creationId xmlns:a16="http://schemas.microsoft.com/office/drawing/2014/main" id="{5D0CEEA7-D7B0-EB4F-DC3A-C0ADD7CD599D}"/>
                      </a:ext>
                    </a:extLst>
                  </p:cNvPr>
                  <p:cNvSpPr>
                    <a:spLocks noChangeAspect="1" noChangeArrowheads="1"/>
                  </p:cNvSpPr>
                  <p:nvPr/>
                </p:nvSpPr>
                <p:spPr bwMode="auto">
                  <a:xfrm>
                    <a:off x="2173"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0" name="Rectangle 1700">
                    <a:extLst>
                      <a:ext uri="{FF2B5EF4-FFF2-40B4-BE49-F238E27FC236}">
                        <a16:creationId xmlns:a16="http://schemas.microsoft.com/office/drawing/2014/main" id="{08FEF62E-5868-3D19-60ED-66FB768F89E8}"/>
                      </a:ext>
                    </a:extLst>
                  </p:cNvPr>
                  <p:cNvSpPr>
                    <a:spLocks noChangeAspect="1" noChangeArrowheads="1"/>
                  </p:cNvSpPr>
                  <p:nvPr/>
                </p:nvSpPr>
                <p:spPr bwMode="auto">
                  <a:xfrm>
                    <a:off x="2173"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1" name="Rectangle 1701">
                    <a:extLst>
                      <a:ext uri="{FF2B5EF4-FFF2-40B4-BE49-F238E27FC236}">
                        <a16:creationId xmlns:a16="http://schemas.microsoft.com/office/drawing/2014/main" id="{CB9D3185-9E2A-C8C9-3740-8CA5A7ED385C}"/>
                      </a:ext>
                    </a:extLst>
                  </p:cNvPr>
                  <p:cNvSpPr>
                    <a:spLocks noChangeAspect="1" noChangeArrowheads="1"/>
                  </p:cNvSpPr>
                  <p:nvPr/>
                </p:nvSpPr>
                <p:spPr bwMode="auto">
                  <a:xfrm>
                    <a:off x="2173"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2" name="Rectangle 1702">
                    <a:extLst>
                      <a:ext uri="{FF2B5EF4-FFF2-40B4-BE49-F238E27FC236}">
                        <a16:creationId xmlns:a16="http://schemas.microsoft.com/office/drawing/2014/main" id="{736A3CBC-F52A-F043-784E-DF65A6A549BB}"/>
                      </a:ext>
                    </a:extLst>
                  </p:cNvPr>
                  <p:cNvSpPr>
                    <a:spLocks noChangeAspect="1" noChangeArrowheads="1"/>
                  </p:cNvSpPr>
                  <p:nvPr/>
                </p:nvSpPr>
                <p:spPr bwMode="auto">
                  <a:xfrm>
                    <a:off x="2173"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3" name="Rectangle 1703">
                    <a:extLst>
                      <a:ext uri="{FF2B5EF4-FFF2-40B4-BE49-F238E27FC236}">
                        <a16:creationId xmlns:a16="http://schemas.microsoft.com/office/drawing/2014/main" id="{324059DB-A104-A4D2-5888-76528FA2ADD3}"/>
                      </a:ext>
                    </a:extLst>
                  </p:cNvPr>
                  <p:cNvSpPr>
                    <a:spLocks noChangeAspect="1" noChangeArrowheads="1"/>
                  </p:cNvSpPr>
                  <p:nvPr/>
                </p:nvSpPr>
                <p:spPr bwMode="auto">
                  <a:xfrm>
                    <a:off x="2173"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4" name="Rectangle 1704">
                    <a:extLst>
                      <a:ext uri="{FF2B5EF4-FFF2-40B4-BE49-F238E27FC236}">
                        <a16:creationId xmlns:a16="http://schemas.microsoft.com/office/drawing/2014/main" id="{8EBADED7-2084-8534-6922-62B2B57C6DAD}"/>
                      </a:ext>
                    </a:extLst>
                  </p:cNvPr>
                  <p:cNvSpPr>
                    <a:spLocks noChangeAspect="1" noChangeArrowheads="1"/>
                  </p:cNvSpPr>
                  <p:nvPr/>
                </p:nvSpPr>
                <p:spPr bwMode="auto">
                  <a:xfrm>
                    <a:off x="2173"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5" name="Rectangle 1705">
                    <a:extLst>
                      <a:ext uri="{FF2B5EF4-FFF2-40B4-BE49-F238E27FC236}">
                        <a16:creationId xmlns:a16="http://schemas.microsoft.com/office/drawing/2014/main" id="{CDFD8CFB-E03D-0A60-9920-355A5BDACA4C}"/>
                      </a:ext>
                    </a:extLst>
                  </p:cNvPr>
                  <p:cNvSpPr>
                    <a:spLocks noChangeAspect="1" noChangeArrowheads="1"/>
                  </p:cNvSpPr>
                  <p:nvPr/>
                </p:nvSpPr>
                <p:spPr bwMode="auto">
                  <a:xfrm>
                    <a:off x="2173"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6" name="Rectangle 1706">
                    <a:extLst>
                      <a:ext uri="{FF2B5EF4-FFF2-40B4-BE49-F238E27FC236}">
                        <a16:creationId xmlns:a16="http://schemas.microsoft.com/office/drawing/2014/main" id="{8A35C74B-70F0-E014-DB66-1A35A8635396}"/>
                      </a:ext>
                    </a:extLst>
                  </p:cNvPr>
                  <p:cNvSpPr>
                    <a:spLocks noChangeAspect="1" noChangeArrowheads="1"/>
                  </p:cNvSpPr>
                  <p:nvPr/>
                </p:nvSpPr>
                <p:spPr bwMode="auto">
                  <a:xfrm>
                    <a:off x="2173"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7" name="Rectangle 1707">
                    <a:extLst>
                      <a:ext uri="{FF2B5EF4-FFF2-40B4-BE49-F238E27FC236}">
                        <a16:creationId xmlns:a16="http://schemas.microsoft.com/office/drawing/2014/main" id="{1899A667-2659-8DFD-16FF-ED24985ADC42}"/>
                      </a:ext>
                    </a:extLst>
                  </p:cNvPr>
                  <p:cNvSpPr>
                    <a:spLocks noChangeAspect="1" noChangeArrowheads="1"/>
                  </p:cNvSpPr>
                  <p:nvPr/>
                </p:nvSpPr>
                <p:spPr bwMode="auto">
                  <a:xfrm>
                    <a:off x="2173"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8" name="Rectangle 1708">
                    <a:extLst>
                      <a:ext uri="{FF2B5EF4-FFF2-40B4-BE49-F238E27FC236}">
                        <a16:creationId xmlns:a16="http://schemas.microsoft.com/office/drawing/2014/main" id="{C82DBAEF-2207-DBD7-84EC-D1711290A19B}"/>
                      </a:ext>
                    </a:extLst>
                  </p:cNvPr>
                  <p:cNvSpPr>
                    <a:spLocks noChangeAspect="1" noChangeArrowheads="1"/>
                  </p:cNvSpPr>
                  <p:nvPr/>
                </p:nvSpPr>
                <p:spPr bwMode="auto">
                  <a:xfrm>
                    <a:off x="2173"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9" name="Rectangle 1709">
                    <a:extLst>
                      <a:ext uri="{FF2B5EF4-FFF2-40B4-BE49-F238E27FC236}">
                        <a16:creationId xmlns:a16="http://schemas.microsoft.com/office/drawing/2014/main" id="{8AAD0ABF-5F65-BF6E-4A0A-F1A574EEC559}"/>
                      </a:ext>
                    </a:extLst>
                  </p:cNvPr>
                  <p:cNvSpPr>
                    <a:spLocks noChangeAspect="1" noChangeArrowheads="1"/>
                  </p:cNvSpPr>
                  <p:nvPr/>
                </p:nvSpPr>
                <p:spPr bwMode="auto">
                  <a:xfrm>
                    <a:off x="2173"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0" name="Rectangle 1710">
                    <a:extLst>
                      <a:ext uri="{FF2B5EF4-FFF2-40B4-BE49-F238E27FC236}">
                        <a16:creationId xmlns:a16="http://schemas.microsoft.com/office/drawing/2014/main" id="{6B602425-8169-D88B-EABF-2E5A8513248A}"/>
                      </a:ext>
                    </a:extLst>
                  </p:cNvPr>
                  <p:cNvSpPr>
                    <a:spLocks noChangeAspect="1" noChangeArrowheads="1"/>
                  </p:cNvSpPr>
                  <p:nvPr/>
                </p:nvSpPr>
                <p:spPr bwMode="auto">
                  <a:xfrm>
                    <a:off x="2173"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1" name="Rectangle 1711">
                    <a:extLst>
                      <a:ext uri="{FF2B5EF4-FFF2-40B4-BE49-F238E27FC236}">
                        <a16:creationId xmlns:a16="http://schemas.microsoft.com/office/drawing/2014/main" id="{55C22081-C60D-90AE-387D-63C6DD47DBC8}"/>
                      </a:ext>
                    </a:extLst>
                  </p:cNvPr>
                  <p:cNvSpPr>
                    <a:spLocks noChangeAspect="1" noChangeArrowheads="1"/>
                  </p:cNvSpPr>
                  <p:nvPr/>
                </p:nvSpPr>
                <p:spPr bwMode="auto">
                  <a:xfrm>
                    <a:off x="2173"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2" name="Rectangle 1712">
                    <a:extLst>
                      <a:ext uri="{FF2B5EF4-FFF2-40B4-BE49-F238E27FC236}">
                        <a16:creationId xmlns:a16="http://schemas.microsoft.com/office/drawing/2014/main" id="{1128D58C-BF02-FB0E-38DB-19C68A489C12}"/>
                      </a:ext>
                    </a:extLst>
                  </p:cNvPr>
                  <p:cNvSpPr>
                    <a:spLocks noChangeAspect="1" noChangeArrowheads="1"/>
                  </p:cNvSpPr>
                  <p:nvPr/>
                </p:nvSpPr>
                <p:spPr bwMode="auto">
                  <a:xfrm>
                    <a:off x="2173"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3" name="Rectangle 1713">
                    <a:extLst>
                      <a:ext uri="{FF2B5EF4-FFF2-40B4-BE49-F238E27FC236}">
                        <a16:creationId xmlns:a16="http://schemas.microsoft.com/office/drawing/2014/main" id="{55253980-8E77-7C0E-FC80-7C0EF844C08C}"/>
                      </a:ext>
                    </a:extLst>
                  </p:cNvPr>
                  <p:cNvSpPr>
                    <a:spLocks noChangeAspect="1" noChangeArrowheads="1"/>
                  </p:cNvSpPr>
                  <p:nvPr/>
                </p:nvSpPr>
                <p:spPr bwMode="auto">
                  <a:xfrm>
                    <a:off x="2173"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4" name="Rectangle 1714">
                    <a:extLst>
                      <a:ext uri="{FF2B5EF4-FFF2-40B4-BE49-F238E27FC236}">
                        <a16:creationId xmlns:a16="http://schemas.microsoft.com/office/drawing/2014/main" id="{D092E471-E56D-F3F5-B5BF-713F7F837065}"/>
                      </a:ext>
                    </a:extLst>
                  </p:cNvPr>
                  <p:cNvSpPr>
                    <a:spLocks noChangeAspect="1" noChangeArrowheads="1"/>
                  </p:cNvSpPr>
                  <p:nvPr/>
                </p:nvSpPr>
                <p:spPr bwMode="auto">
                  <a:xfrm>
                    <a:off x="2173"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5" name="Rectangle 1715">
                    <a:extLst>
                      <a:ext uri="{FF2B5EF4-FFF2-40B4-BE49-F238E27FC236}">
                        <a16:creationId xmlns:a16="http://schemas.microsoft.com/office/drawing/2014/main" id="{DAD9748E-C996-3909-4ECD-B24C95DFA475}"/>
                      </a:ext>
                    </a:extLst>
                  </p:cNvPr>
                  <p:cNvSpPr>
                    <a:spLocks noChangeAspect="1" noChangeArrowheads="1"/>
                  </p:cNvSpPr>
                  <p:nvPr/>
                </p:nvSpPr>
                <p:spPr bwMode="auto">
                  <a:xfrm>
                    <a:off x="2173"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6" name="Rectangle 1716">
                    <a:extLst>
                      <a:ext uri="{FF2B5EF4-FFF2-40B4-BE49-F238E27FC236}">
                        <a16:creationId xmlns:a16="http://schemas.microsoft.com/office/drawing/2014/main" id="{15C98674-BF28-2039-5DA2-0EEF9A8ED500}"/>
                      </a:ext>
                    </a:extLst>
                  </p:cNvPr>
                  <p:cNvSpPr>
                    <a:spLocks noChangeAspect="1" noChangeArrowheads="1"/>
                  </p:cNvSpPr>
                  <p:nvPr/>
                </p:nvSpPr>
                <p:spPr bwMode="auto">
                  <a:xfrm>
                    <a:off x="2173"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7" name="Rectangle 1717">
                    <a:extLst>
                      <a:ext uri="{FF2B5EF4-FFF2-40B4-BE49-F238E27FC236}">
                        <a16:creationId xmlns:a16="http://schemas.microsoft.com/office/drawing/2014/main" id="{BD146626-8C07-E787-15AD-4A263EF9E675}"/>
                      </a:ext>
                    </a:extLst>
                  </p:cNvPr>
                  <p:cNvSpPr>
                    <a:spLocks noChangeAspect="1" noChangeArrowheads="1"/>
                  </p:cNvSpPr>
                  <p:nvPr/>
                </p:nvSpPr>
                <p:spPr bwMode="auto">
                  <a:xfrm>
                    <a:off x="2173"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8" name="Rectangle 1718">
                    <a:extLst>
                      <a:ext uri="{FF2B5EF4-FFF2-40B4-BE49-F238E27FC236}">
                        <a16:creationId xmlns:a16="http://schemas.microsoft.com/office/drawing/2014/main" id="{4F6FAD01-D5B4-62D8-FCFB-A0D0ACC27BDC}"/>
                      </a:ext>
                    </a:extLst>
                  </p:cNvPr>
                  <p:cNvSpPr>
                    <a:spLocks noChangeAspect="1" noChangeArrowheads="1"/>
                  </p:cNvSpPr>
                  <p:nvPr/>
                </p:nvSpPr>
                <p:spPr bwMode="auto">
                  <a:xfrm>
                    <a:off x="2173"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9" name="Rectangle 1719">
                    <a:extLst>
                      <a:ext uri="{FF2B5EF4-FFF2-40B4-BE49-F238E27FC236}">
                        <a16:creationId xmlns:a16="http://schemas.microsoft.com/office/drawing/2014/main" id="{0766822F-E476-190E-635D-60C3F60354E3}"/>
                      </a:ext>
                    </a:extLst>
                  </p:cNvPr>
                  <p:cNvSpPr>
                    <a:spLocks noChangeAspect="1" noChangeArrowheads="1"/>
                  </p:cNvSpPr>
                  <p:nvPr/>
                </p:nvSpPr>
                <p:spPr bwMode="auto">
                  <a:xfrm>
                    <a:off x="2173"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0" name="Rectangle 1720">
                    <a:extLst>
                      <a:ext uri="{FF2B5EF4-FFF2-40B4-BE49-F238E27FC236}">
                        <a16:creationId xmlns:a16="http://schemas.microsoft.com/office/drawing/2014/main" id="{DCEC6D1E-FCAC-EAE5-B943-DC40E009ECB4}"/>
                      </a:ext>
                    </a:extLst>
                  </p:cNvPr>
                  <p:cNvSpPr>
                    <a:spLocks noChangeAspect="1" noChangeArrowheads="1"/>
                  </p:cNvSpPr>
                  <p:nvPr/>
                </p:nvSpPr>
                <p:spPr bwMode="auto">
                  <a:xfrm>
                    <a:off x="2173"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1" name="Rectangle 1721">
                    <a:extLst>
                      <a:ext uri="{FF2B5EF4-FFF2-40B4-BE49-F238E27FC236}">
                        <a16:creationId xmlns:a16="http://schemas.microsoft.com/office/drawing/2014/main" id="{E413AB29-F4BF-873F-4662-BAF84C20E517}"/>
                      </a:ext>
                    </a:extLst>
                  </p:cNvPr>
                  <p:cNvSpPr>
                    <a:spLocks noChangeAspect="1" noChangeArrowheads="1"/>
                  </p:cNvSpPr>
                  <p:nvPr/>
                </p:nvSpPr>
                <p:spPr bwMode="auto">
                  <a:xfrm>
                    <a:off x="2173"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2" name="Rectangle 1722">
                    <a:extLst>
                      <a:ext uri="{FF2B5EF4-FFF2-40B4-BE49-F238E27FC236}">
                        <a16:creationId xmlns:a16="http://schemas.microsoft.com/office/drawing/2014/main" id="{0C925C99-78AB-B49E-730C-1A3C653058EF}"/>
                      </a:ext>
                    </a:extLst>
                  </p:cNvPr>
                  <p:cNvSpPr>
                    <a:spLocks noChangeAspect="1" noChangeArrowheads="1"/>
                  </p:cNvSpPr>
                  <p:nvPr/>
                </p:nvSpPr>
                <p:spPr bwMode="auto">
                  <a:xfrm>
                    <a:off x="2173"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3" name="Rectangle 1723">
                    <a:extLst>
                      <a:ext uri="{FF2B5EF4-FFF2-40B4-BE49-F238E27FC236}">
                        <a16:creationId xmlns:a16="http://schemas.microsoft.com/office/drawing/2014/main" id="{C8D1CDB4-AF5F-4F79-452A-007AA80418BA}"/>
                      </a:ext>
                    </a:extLst>
                  </p:cNvPr>
                  <p:cNvSpPr>
                    <a:spLocks noChangeAspect="1" noChangeArrowheads="1"/>
                  </p:cNvSpPr>
                  <p:nvPr/>
                </p:nvSpPr>
                <p:spPr bwMode="auto">
                  <a:xfrm>
                    <a:off x="2173"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4" name="Rectangle 1724">
                    <a:extLst>
                      <a:ext uri="{FF2B5EF4-FFF2-40B4-BE49-F238E27FC236}">
                        <a16:creationId xmlns:a16="http://schemas.microsoft.com/office/drawing/2014/main" id="{21BD6307-ECAC-6E3E-2309-58EEF06A4D04}"/>
                      </a:ext>
                    </a:extLst>
                  </p:cNvPr>
                  <p:cNvSpPr>
                    <a:spLocks noChangeAspect="1" noChangeArrowheads="1"/>
                  </p:cNvSpPr>
                  <p:nvPr/>
                </p:nvSpPr>
                <p:spPr bwMode="auto">
                  <a:xfrm>
                    <a:off x="2173"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5" name="Rectangle 1725">
                    <a:extLst>
                      <a:ext uri="{FF2B5EF4-FFF2-40B4-BE49-F238E27FC236}">
                        <a16:creationId xmlns:a16="http://schemas.microsoft.com/office/drawing/2014/main" id="{22085545-7559-DEE0-2DFE-AD160E8392E3}"/>
                      </a:ext>
                    </a:extLst>
                  </p:cNvPr>
                  <p:cNvSpPr>
                    <a:spLocks noChangeAspect="1" noChangeArrowheads="1"/>
                  </p:cNvSpPr>
                  <p:nvPr/>
                </p:nvSpPr>
                <p:spPr bwMode="auto">
                  <a:xfrm>
                    <a:off x="2173"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6" name="Rectangle 1726">
                    <a:extLst>
                      <a:ext uri="{FF2B5EF4-FFF2-40B4-BE49-F238E27FC236}">
                        <a16:creationId xmlns:a16="http://schemas.microsoft.com/office/drawing/2014/main" id="{41FA2479-3474-CF93-A84C-BE79E713C664}"/>
                      </a:ext>
                    </a:extLst>
                  </p:cNvPr>
                  <p:cNvSpPr>
                    <a:spLocks noChangeAspect="1" noChangeArrowheads="1"/>
                  </p:cNvSpPr>
                  <p:nvPr/>
                </p:nvSpPr>
                <p:spPr bwMode="auto">
                  <a:xfrm>
                    <a:off x="2173"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7" name="Rectangle 1727">
                    <a:extLst>
                      <a:ext uri="{FF2B5EF4-FFF2-40B4-BE49-F238E27FC236}">
                        <a16:creationId xmlns:a16="http://schemas.microsoft.com/office/drawing/2014/main" id="{79FF8FBC-F87D-A24A-44C2-88AAD0630C7B}"/>
                      </a:ext>
                    </a:extLst>
                  </p:cNvPr>
                  <p:cNvSpPr>
                    <a:spLocks noChangeAspect="1" noChangeArrowheads="1"/>
                  </p:cNvSpPr>
                  <p:nvPr/>
                </p:nvSpPr>
                <p:spPr bwMode="auto">
                  <a:xfrm>
                    <a:off x="2173"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8" name="Rectangle 1728">
                    <a:extLst>
                      <a:ext uri="{FF2B5EF4-FFF2-40B4-BE49-F238E27FC236}">
                        <a16:creationId xmlns:a16="http://schemas.microsoft.com/office/drawing/2014/main" id="{0C454F27-4CC5-9276-544E-C9E805E79AED}"/>
                      </a:ext>
                    </a:extLst>
                  </p:cNvPr>
                  <p:cNvSpPr>
                    <a:spLocks noChangeAspect="1" noChangeArrowheads="1"/>
                  </p:cNvSpPr>
                  <p:nvPr/>
                </p:nvSpPr>
                <p:spPr bwMode="auto">
                  <a:xfrm>
                    <a:off x="2173"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9" name="Rectangle 1729">
                    <a:extLst>
                      <a:ext uri="{FF2B5EF4-FFF2-40B4-BE49-F238E27FC236}">
                        <a16:creationId xmlns:a16="http://schemas.microsoft.com/office/drawing/2014/main" id="{DC9C6A36-62BA-0FD4-8F74-EF5B7E667536}"/>
                      </a:ext>
                    </a:extLst>
                  </p:cNvPr>
                  <p:cNvSpPr>
                    <a:spLocks noChangeAspect="1" noChangeArrowheads="1"/>
                  </p:cNvSpPr>
                  <p:nvPr/>
                </p:nvSpPr>
                <p:spPr bwMode="auto">
                  <a:xfrm>
                    <a:off x="2173"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0" name="Rectangle 1730">
                    <a:extLst>
                      <a:ext uri="{FF2B5EF4-FFF2-40B4-BE49-F238E27FC236}">
                        <a16:creationId xmlns:a16="http://schemas.microsoft.com/office/drawing/2014/main" id="{05046289-4149-9EDB-14BA-C24E1060DF9F}"/>
                      </a:ext>
                    </a:extLst>
                  </p:cNvPr>
                  <p:cNvSpPr>
                    <a:spLocks noChangeAspect="1" noChangeArrowheads="1"/>
                  </p:cNvSpPr>
                  <p:nvPr/>
                </p:nvSpPr>
                <p:spPr bwMode="auto">
                  <a:xfrm>
                    <a:off x="2173"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1" name="Rectangle 1731">
                    <a:extLst>
                      <a:ext uri="{FF2B5EF4-FFF2-40B4-BE49-F238E27FC236}">
                        <a16:creationId xmlns:a16="http://schemas.microsoft.com/office/drawing/2014/main" id="{98079880-38CB-8C54-0D7C-4D4519541262}"/>
                      </a:ext>
                    </a:extLst>
                  </p:cNvPr>
                  <p:cNvSpPr>
                    <a:spLocks noChangeAspect="1" noChangeArrowheads="1"/>
                  </p:cNvSpPr>
                  <p:nvPr/>
                </p:nvSpPr>
                <p:spPr bwMode="auto">
                  <a:xfrm>
                    <a:off x="2173"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2" name="Rectangle 1732">
                    <a:extLst>
                      <a:ext uri="{FF2B5EF4-FFF2-40B4-BE49-F238E27FC236}">
                        <a16:creationId xmlns:a16="http://schemas.microsoft.com/office/drawing/2014/main" id="{6417EEFE-52DC-19AA-95B6-7E5EDAE2EC2B}"/>
                      </a:ext>
                    </a:extLst>
                  </p:cNvPr>
                  <p:cNvSpPr>
                    <a:spLocks noChangeAspect="1" noChangeArrowheads="1"/>
                  </p:cNvSpPr>
                  <p:nvPr/>
                </p:nvSpPr>
                <p:spPr bwMode="auto">
                  <a:xfrm>
                    <a:off x="2173"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3" name="Rectangle 1733">
                    <a:extLst>
                      <a:ext uri="{FF2B5EF4-FFF2-40B4-BE49-F238E27FC236}">
                        <a16:creationId xmlns:a16="http://schemas.microsoft.com/office/drawing/2014/main" id="{779D87EC-5950-4139-8445-948EF07AAE31}"/>
                      </a:ext>
                    </a:extLst>
                  </p:cNvPr>
                  <p:cNvSpPr>
                    <a:spLocks noChangeAspect="1" noChangeArrowheads="1"/>
                  </p:cNvSpPr>
                  <p:nvPr/>
                </p:nvSpPr>
                <p:spPr bwMode="auto">
                  <a:xfrm>
                    <a:off x="2173"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4" name="Rectangle 1734">
                    <a:extLst>
                      <a:ext uri="{FF2B5EF4-FFF2-40B4-BE49-F238E27FC236}">
                        <a16:creationId xmlns:a16="http://schemas.microsoft.com/office/drawing/2014/main" id="{691C1E00-128A-A4A6-4935-7959DB5678B5}"/>
                      </a:ext>
                    </a:extLst>
                  </p:cNvPr>
                  <p:cNvSpPr>
                    <a:spLocks noChangeAspect="1" noChangeArrowheads="1"/>
                  </p:cNvSpPr>
                  <p:nvPr/>
                </p:nvSpPr>
                <p:spPr bwMode="auto">
                  <a:xfrm>
                    <a:off x="2173"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5" name="Rectangle 1735">
                    <a:extLst>
                      <a:ext uri="{FF2B5EF4-FFF2-40B4-BE49-F238E27FC236}">
                        <a16:creationId xmlns:a16="http://schemas.microsoft.com/office/drawing/2014/main" id="{BCB2C20F-18C5-B836-4141-5E548C6EFB70}"/>
                      </a:ext>
                    </a:extLst>
                  </p:cNvPr>
                  <p:cNvSpPr>
                    <a:spLocks noChangeAspect="1" noChangeArrowheads="1"/>
                  </p:cNvSpPr>
                  <p:nvPr/>
                </p:nvSpPr>
                <p:spPr bwMode="auto">
                  <a:xfrm>
                    <a:off x="2173"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6" name="Rectangle 1736">
                    <a:extLst>
                      <a:ext uri="{FF2B5EF4-FFF2-40B4-BE49-F238E27FC236}">
                        <a16:creationId xmlns:a16="http://schemas.microsoft.com/office/drawing/2014/main" id="{25956C5A-8738-5F26-C343-5731D268C4C4}"/>
                      </a:ext>
                    </a:extLst>
                  </p:cNvPr>
                  <p:cNvSpPr>
                    <a:spLocks noChangeAspect="1" noChangeArrowheads="1"/>
                  </p:cNvSpPr>
                  <p:nvPr/>
                </p:nvSpPr>
                <p:spPr bwMode="auto">
                  <a:xfrm>
                    <a:off x="2173"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7" name="Rectangle 1737">
                    <a:extLst>
                      <a:ext uri="{FF2B5EF4-FFF2-40B4-BE49-F238E27FC236}">
                        <a16:creationId xmlns:a16="http://schemas.microsoft.com/office/drawing/2014/main" id="{F13D79BB-7229-34F4-CCAC-54894EFA6D9C}"/>
                      </a:ext>
                    </a:extLst>
                  </p:cNvPr>
                  <p:cNvSpPr>
                    <a:spLocks noChangeAspect="1" noChangeArrowheads="1"/>
                  </p:cNvSpPr>
                  <p:nvPr/>
                </p:nvSpPr>
                <p:spPr bwMode="auto">
                  <a:xfrm>
                    <a:off x="2173"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8" name="Rectangle 1738">
                    <a:extLst>
                      <a:ext uri="{FF2B5EF4-FFF2-40B4-BE49-F238E27FC236}">
                        <a16:creationId xmlns:a16="http://schemas.microsoft.com/office/drawing/2014/main" id="{34FFE9B4-8D48-3F22-B8F2-3084134E44BC}"/>
                      </a:ext>
                    </a:extLst>
                  </p:cNvPr>
                  <p:cNvSpPr>
                    <a:spLocks noChangeAspect="1" noChangeArrowheads="1"/>
                  </p:cNvSpPr>
                  <p:nvPr/>
                </p:nvSpPr>
                <p:spPr bwMode="auto">
                  <a:xfrm>
                    <a:off x="2173"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9" name="Rectangle 1739">
                    <a:extLst>
                      <a:ext uri="{FF2B5EF4-FFF2-40B4-BE49-F238E27FC236}">
                        <a16:creationId xmlns:a16="http://schemas.microsoft.com/office/drawing/2014/main" id="{9EE92870-8FDE-66D8-3C2E-66A21D2B6A9A}"/>
                      </a:ext>
                    </a:extLst>
                  </p:cNvPr>
                  <p:cNvSpPr>
                    <a:spLocks noChangeAspect="1" noChangeArrowheads="1"/>
                  </p:cNvSpPr>
                  <p:nvPr/>
                </p:nvSpPr>
                <p:spPr bwMode="auto">
                  <a:xfrm>
                    <a:off x="2173"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0" name="Rectangle 1740">
                    <a:extLst>
                      <a:ext uri="{FF2B5EF4-FFF2-40B4-BE49-F238E27FC236}">
                        <a16:creationId xmlns:a16="http://schemas.microsoft.com/office/drawing/2014/main" id="{98B19595-6A3E-1E15-4280-D789D2C80DA1}"/>
                      </a:ext>
                    </a:extLst>
                  </p:cNvPr>
                  <p:cNvSpPr>
                    <a:spLocks noChangeAspect="1" noChangeArrowheads="1"/>
                  </p:cNvSpPr>
                  <p:nvPr/>
                </p:nvSpPr>
                <p:spPr bwMode="auto">
                  <a:xfrm>
                    <a:off x="2173"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1" name="Rectangle 1741">
                    <a:extLst>
                      <a:ext uri="{FF2B5EF4-FFF2-40B4-BE49-F238E27FC236}">
                        <a16:creationId xmlns:a16="http://schemas.microsoft.com/office/drawing/2014/main" id="{8BDBD410-ADCE-5B64-0711-F96A6D3575A3}"/>
                      </a:ext>
                    </a:extLst>
                  </p:cNvPr>
                  <p:cNvSpPr>
                    <a:spLocks noChangeAspect="1" noChangeArrowheads="1"/>
                  </p:cNvSpPr>
                  <p:nvPr/>
                </p:nvSpPr>
                <p:spPr bwMode="auto">
                  <a:xfrm>
                    <a:off x="2173"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2" name="Rectangle 1742">
                    <a:extLst>
                      <a:ext uri="{FF2B5EF4-FFF2-40B4-BE49-F238E27FC236}">
                        <a16:creationId xmlns:a16="http://schemas.microsoft.com/office/drawing/2014/main" id="{B23A9ED2-CD33-8A7E-A3E9-6F7C7CC861F0}"/>
                      </a:ext>
                    </a:extLst>
                  </p:cNvPr>
                  <p:cNvSpPr>
                    <a:spLocks noChangeAspect="1" noChangeArrowheads="1"/>
                  </p:cNvSpPr>
                  <p:nvPr/>
                </p:nvSpPr>
                <p:spPr bwMode="auto">
                  <a:xfrm>
                    <a:off x="2173"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3" name="Rectangle 1743">
                    <a:extLst>
                      <a:ext uri="{FF2B5EF4-FFF2-40B4-BE49-F238E27FC236}">
                        <a16:creationId xmlns:a16="http://schemas.microsoft.com/office/drawing/2014/main" id="{C8704ABF-3E36-3D7F-810D-EB4C176D5EEF}"/>
                      </a:ext>
                    </a:extLst>
                  </p:cNvPr>
                  <p:cNvSpPr>
                    <a:spLocks noChangeAspect="1" noChangeArrowheads="1"/>
                  </p:cNvSpPr>
                  <p:nvPr/>
                </p:nvSpPr>
                <p:spPr bwMode="auto">
                  <a:xfrm>
                    <a:off x="2173"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4" name="Rectangle 1744">
                    <a:extLst>
                      <a:ext uri="{FF2B5EF4-FFF2-40B4-BE49-F238E27FC236}">
                        <a16:creationId xmlns:a16="http://schemas.microsoft.com/office/drawing/2014/main" id="{080EC9F0-F3C6-3444-5A5A-A9974476541F}"/>
                      </a:ext>
                    </a:extLst>
                  </p:cNvPr>
                  <p:cNvSpPr>
                    <a:spLocks noChangeAspect="1" noChangeArrowheads="1"/>
                  </p:cNvSpPr>
                  <p:nvPr/>
                </p:nvSpPr>
                <p:spPr bwMode="auto">
                  <a:xfrm>
                    <a:off x="2173"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5" name="Rectangle 1745">
                    <a:extLst>
                      <a:ext uri="{FF2B5EF4-FFF2-40B4-BE49-F238E27FC236}">
                        <a16:creationId xmlns:a16="http://schemas.microsoft.com/office/drawing/2014/main" id="{A51574EE-030C-8A39-1BAF-8F4EE8ED1D21}"/>
                      </a:ext>
                    </a:extLst>
                  </p:cNvPr>
                  <p:cNvSpPr>
                    <a:spLocks noChangeAspect="1" noChangeArrowheads="1"/>
                  </p:cNvSpPr>
                  <p:nvPr/>
                </p:nvSpPr>
                <p:spPr bwMode="auto">
                  <a:xfrm>
                    <a:off x="2173"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6" name="Rectangle 1746">
                    <a:extLst>
                      <a:ext uri="{FF2B5EF4-FFF2-40B4-BE49-F238E27FC236}">
                        <a16:creationId xmlns:a16="http://schemas.microsoft.com/office/drawing/2014/main" id="{62A306C7-C986-320A-BE98-0F527FF7BCB3}"/>
                      </a:ext>
                    </a:extLst>
                  </p:cNvPr>
                  <p:cNvSpPr>
                    <a:spLocks noChangeAspect="1" noChangeArrowheads="1"/>
                  </p:cNvSpPr>
                  <p:nvPr/>
                </p:nvSpPr>
                <p:spPr bwMode="auto">
                  <a:xfrm>
                    <a:off x="2173"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7" name="Rectangle 1747">
                    <a:extLst>
                      <a:ext uri="{FF2B5EF4-FFF2-40B4-BE49-F238E27FC236}">
                        <a16:creationId xmlns:a16="http://schemas.microsoft.com/office/drawing/2014/main" id="{B7B5CA4C-0D28-9AB9-8D9D-22721B9722C5}"/>
                      </a:ext>
                    </a:extLst>
                  </p:cNvPr>
                  <p:cNvSpPr>
                    <a:spLocks noChangeAspect="1" noChangeArrowheads="1"/>
                  </p:cNvSpPr>
                  <p:nvPr/>
                </p:nvSpPr>
                <p:spPr bwMode="auto">
                  <a:xfrm>
                    <a:off x="2173"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8" name="Rectangle 1748">
                    <a:extLst>
                      <a:ext uri="{FF2B5EF4-FFF2-40B4-BE49-F238E27FC236}">
                        <a16:creationId xmlns:a16="http://schemas.microsoft.com/office/drawing/2014/main" id="{B89C1D99-B5F7-EE19-31C1-B342EB2B319A}"/>
                      </a:ext>
                    </a:extLst>
                  </p:cNvPr>
                  <p:cNvSpPr>
                    <a:spLocks noChangeAspect="1" noChangeArrowheads="1"/>
                  </p:cNvSpPr>
                  <p:nvPr/>
                </p:nvSpPr>
                <p:spPr bwMode="auto">
                  <a:xfrm>
                    <a:off x="2173"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9" name="Rectangle 1749">
                    <a:extLst>
                      <a:ext uri="{FF2B5EF4-FFF2-40B4-BE49-F238E27FC236}">
                        <a16:creationId xmlns:a16="http://schemas.microsoft.com/office/drawing/2014/main" id="{67D256E7-D65B-78AC-54CE-6AF36A0A1026}"/>
                      </a:ext>
                    </a:extLst>
                  </p:cNvPr>
                  <p:cNvSpPr>
                    <a:spLocks noChangeAspect="1" noChangeArrowheads="1"/>
                  </p:cNvSpPr>
                  <p:nvPr/>
                </p:nvSpPr>
                <p:spPr bwMode="auto">
                  <a:xfrm>
                    <a:off x="2173"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0" name="Rectangle 1750">
                    <a:extLst>
                      <a:ext uri="{FF2B5EF4-FFF2-40B4-BE49-F238E27FC236}">
                        <a16:creationId xmlns:a16="http://schemas.microsoft.com/office/drawing/2014/main" id="{B3E1ED2C-52C5-F0AE-CCAC-4D141D4968C5}"/>
                      </a:ext>
                    </a:extLst>
                  </p:cNvPr>
                  <p:cNvSpPr>
                    <a:spLocks noChangeAspect="1" noChangeArrowheads="1"/>
                  </p:cNvSpPr>
                  <p:nvPr/>
                </p:nvSpPr>
                <p:spPr bwMode="auto">
                  <a:xfrm>
                    <a:off x="2173"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1" name="Rectangle 1751">
                    <a:extLst>
                      <a:ext uri="{FF2B5EF4-FFF2-40B4-BE49-F238E27FC236}">
                        <a16:creationId xmlns:a16="http://schemas.microsoft.com/office/drawing/2014/main" id="{09B83591-F37B-13E1-65C3-391E10A2A7B7}"/>
                      </a:ext>
                    </a:extLst>
                  </p:cNvPr>
                  <p:cNvSpPr>
                    <a:spLocks noChangeAspect="1" noChangeArrowheads="1"/>
                  </p:cNvSpPr>
                  <p:nvPr/>
                </p:nvSpPr>
                <p:spPr bwMode="auto">
                  <a:xfrm>
                    <a:off x="2173"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2" name="Rectangle 1752">
                    <a:extLst>
                      <a:ext uri="{FF2B5EF4-FFF2-40B4-BE49-F238E27FC236}">
                        <a16:creationId xmlns:a16="http://schemas.microsoft.com/office/drawing/2014/main" id="{021966FA-9ECD-F6E4-225A-20DF3B35D52D}"/>
                      </a:ext>
                    </a:extLst>
                  </p:cNvPr>
                  <p:cNvSpPr>
                    <a:spLocks noChangeAspect="1" noChangeArrowheads="1"/>
                  </p:cNvSpPr>
                  <p:nvPr/>
                </p:nvSpPr>
                <p:spPr bwMode="auto">
                  <a:xfrm>
                    <a:off x="2173"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3" name="Rectangle 1753">
                    <a:extLst>
                      <a:ext uri="{FF2B5EF4-FFF2-40B4-BE49-F238E27FC236}">
                        <a16:creationId xmlns:a16="http://schemas.microsoft.com/office/drawing/2014/main" id="{825584BF-EDAC-CD11-6CC6-A4AB8B1ACF78}"/>
                      </a:ext>
                    </a:extLst>
                  </p:cNvPr>
                  <p:cNvSpPr>
                    <a:spLocks noChangeAspect="1" noChangeArrowheads="1"/>
                  </p:cNvSpPr>
                  <p:nvPr/>
                </p:nvSpPr>
                <p:spPr bwMode="auto">
                  <a:xfrm>
                    <a:off x="2173"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4" name="Rectangle 1754">
                    <a:extLst>
                      <a:ext uri="{FF2B5EF4-FFF2-40B4-BE49-F238E27FC236}">
                        <a16:creationId xmlns:a16="http://schemas.microsoft.com/office/drawing/2014/main" id="{DFCCB04F-61B3-14B3-22D4-1FE4ABEE4297}"/>
                      </a:ext>
                    </a:extLst>
                  </p:cNvPr>
                  <p:cNvSpPr>
                    <a:spLocks noChangeAspect="1" noChangeArrowheads="1"/>
                  </p:cNvSpPr>
                  <p:nvPr/>
                </p:nvSpPr>
                <p:spPr bwMode="auto">
                  <a:xfrm>
                    <a:off x="2173"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5" name="Rectangle 1755">
                    <a:extLst>
                      <a:ext uri="{FF2B5EF4-FFF2-40B4-BE49-F238E27FC236}">
                        <a16:creationId xmlns:a16="http://schemas.microsoft.com/office/drawing/2014/main" id="{DFFFEEAE-C570-22E4-AB61-7994D289C50A}"/>
                      </a:ext>
                    </a:extLst>
                  </p:cNvPr>
                  <p:cNvSpPr>
                    <a:spLocks noChangeAspect="1" noChangeArrowheads="1"/>
                  </p:cNvSpPr>
                  <p:nvPr/>
                </p:nvSpPr>
                <p:spPr bwMode="auto">
                  <a:xfrm>
                    <a:off x="2173"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6" name="Rectangle 1756">
                    <a:extLst>
                      <a:ext uri="{FF2B5EF4-FFF2-40B4-BE49-F238E27FC236}">
                        <a16:creationId xmlns:a16="http://schemas.microsoft.com/office/drawing/2014/main" id="{000CF8B3-48BC-122F-7E84-6ADD95E24529}"/>
                      </a:ext>
                    </a:extLst>
                  </p:cNvPr>
                  <p:cNvSpPr>
                    <a:spLocks noChangeAspect="1" noChangeArrowheads="1"/>
                  </p:cNvSpPr>
                  <p:nvPr/>
                </p:nvSpPr>
                <p:spPr bwMode="auto">
                  <a:xfrm>
                    <a:off x="2173"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7" name="Rectangle 1757">
                    <a:extLst>
                      <a:ext uri="{FF2B5EF4-FFF2-40B4-BE49-F238E27FC236}">
                        <a16:creationId xmlns:a16="http://schemas.microsoft.com/office/drawing/2014/main" id="{E5EEE623-932E-8A3B-FB4A-7AD207303FBF}"/>
                      </a:ext>
                    </a:extLst>
                  </p:cNvPr>
                  <p:cNvSpPr>
                    <a:spLocks noChangeAspect="1" noChangeArrowheads="1"/>
                  </p:cNvSpPr>
                  <p:nvPr/>
                </p:nvSpPr>
                <p:spPr bwMode="auto">
                  <a:xfrm>
                    <a:off x="2173"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8" name="Rectangle 1758">
                    <a:extLst>
                      <a:ext uri="{FF2B5EF4-FFF2-40B4-BE49-F238E27FC236}">
                        <a16:creationId xmlns:a16="http://schemas.microsoft.com/office/drawing/2014/main" id="{BD01549F-58D8-03C8-99C1-8D284B6D240F}"/>
                      </a:ext>
                    </a:extLst>
                  </p:cNvPr>
                  <p:cNvSpPr>
                    <a:spLocks noChangeAspect="1" noChangeArrowheads="1"/>
                  </p:cNvSpPr>
                  <p:nvPr/>
                </p:nvSpPr>
                <p:spPr bwMode="auto">
                  <a:xfrm>
                    <a:off x="2173"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9" name="Rectangle 1759">
                    <a:extLst>
                      <a:ext uri="{FF2B5EF4-FFF2-40B4-BE49-F238E27FC236}">
                        <a16:creationId xmlns:a16="http://schemas.microsoft.com/office/drawing/2014/main" id="{6C045508-BCD1-98A4-CE34-33DE9CD9D274}"/>
                      </a:ext>
                    </a:extLst>
                  </p:cNvPr>
                  <p:cNvSpPr>
                    <a:spLocks noChangeAspect="1" noChangeArrowheads="1"/>
                  </p:cNvSpPr>
                  <p:nvPr/>
                </p:nvSpPr>
                <p:spPr bwMode="auto">
                  <a:xfrm>
                    <a:off x="2173"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0" name="Rectangle 1760">
                    <a:extLst>
                      <a:ext uri="{FF2B5EF4-FFF2-40B4-BE49-F238E27FC236}">
                        <a16:creationId xmlns:a16="http://schemas.microsoft.com/office/drawing/2014/main" id="{53FFF3BE-C931-7C5C-53A4-994908CFDCFA}"/>
                      </a:ext>
                    </a:extLst>
                  </p:cNvPr>
                  <p:cNvSpPr>
                    <a:spLocks noChangeAspect="1" noChangeArrowheads="1"/>
                  </p:cNvSpPr>
                  <p:nvPr/>
                </p:nvSpPr>
                <p:spPr bwMode="auto">
                  <a:xfrm>
                    <a:off x="2173"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1" name="Rectangle 1761">
                    <a:extLst>
                      <a:ext uri="{FF2B5EF4-FFF2-40B4-BE49-F238E27FC236}">
                        <a16:creationId xmlns:a16="http://schemas.microsoft.com/office/drawing/2014/main" id="{EEAE6714-A221-3D2A-EAD6-FC564E8AE918}"/>
                      </a:ext>
                    </a:extLst>
                  </p:cNvPr>
                  <p:cNvSpPr>
                    <a:spLocks noChangeAspect="1" noChangeArrowheads="1"/>
                  </p:cNvSpPr>
                  <p:nvPr/>
                </p:nvSpPr>
                <p:spPr bwMode="auto">
                  <a:xfrm>
                    <a:off x="2173"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2" name="Rectangle 1762">
                    <a:extLst>
                      <a:ext uri="{FF2B5EF4-FFF2-40B4-BE49-F238E27FC236}">
                        <a16:creationId xmlns:a16="http://schemas.microsoft.com/office/drawing/2014/main" id="{D691197D-4777-6B6F-B534-B2909359D1F0}"/>
                      </a:ext>
                    </a:extLst>
                  </p:cNvPr>
                  <p:cNvSpPr>
                    <a:spLocks noChangeAspect="1" noChangeArrowheads="1"/>
                  </p:cNvSpPr>
                  <p:nvPr/>
                </p:nvSpPr>
                <p:spPr bwMode="auto">
                  <a:xfrm>
                    <a:off x="2173"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3" name="Rectangle 1763">
                    <a:extLst>
                      <a:ext uri="{FF2B5EF4-FFF2-40B4-BE49-F238E27FC236}">
                        <a16:creationId xmlns:a16="http://schemas.microsoft.com/office/drawing/2014/main" id="{9C518182-98D9-C6F6-82A1-36265265F6B9}"/>
                      </a:ext>
                    </a:extLst>
                  </p:cNvPr>
                  <p:cNvSpPr>
                    <a:spLocks noChangeAspect="1" noChangeArrowheads="1"/>
                  </p:cNvSpPr>
                  <p:nvPr/>
                </p:nvSpPr>
                <p:spPr bwMode="auto">
                  <a:xfrm>
                    <a:off x="2173"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4" name="Rectangle 1764">
                    <a:extLst>
                      <a:ext uri="{FF2B5EF4-FFF2-40B4-BE49-F238E27FC236}">
                        <a16:creationId xmlns:a16="http://schemas.microsoft.com/office/drawing/2014/main" id="{7CC36CB7-0806-7688-2D91-AC443D4847D2}"/>
                      </a:ext>
                    </a:extLst>
                  </p:cNvPr>
                  <p:cNvSpPr>
                    <a:spLocks noChangeAspect="1" noChangeArrowheads="1"/>
                  </p:cNvSpPr>
                  <p:nvPr/>
                </p:nvSpPr>
                <p:spPr bwMode="auto">
                  <a:xfrm>
                    <a:off x="2173"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5" name="Rectangle 1765">
                    <a:extLst>
                      <a:ext uri="{FF2B5EF4-FFF2-40B4-BE49-F238E27FC236}">
                        <a16:creationId xmlns:a16="http://schemas.microsoft.com/office/drawing/2014/main" id="{68778B6A-BA23-ABA5-4FDF-3799C1ACF5C1}"/>
                      </a:ext>
                    </a:extLst>
                  </p:cNvPr>
                  <p:cNvSpPr>
                    <a:spLocks noChangeAspect="1" noChangeArrowheads="1"/>
                  </p:cNvSpPr>
                  <p:nvPr/>
                </p:nvSpPr>
                <p:spPr bwMode="auto">
                  <a:xfrm>
                    <a:off x="2173"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6" name="Rectangle 1766">
                    <a:extLst>
                      <a:ext uri="{FF2B5EF4-FFF2-40B4-BE49-F238E27FC236}">
                        <a16:creationId xmlns:a16="http://schemas.microsoft.com/office/drawing/2014/main" id="{01644526-B5F4-B9D6-3FC2-920BE6794027}"/>
                      </a:ext>
                    </a:extLst>
                  </p:cNvPr>
                  <p:cNvSpPr>
                    <a:spLocks noChangeAspect="1" noChangeArrowheads="1"/>
                  </p:cNvSpPr>
                  <p:nvPr/>
                </p:nvSpPr>
                <p:spPr bwMode="auto">
                  <a:xfrm>
                    <a:off x="2173"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7" name="Rectangle 1767">
                    <a:extLst>
                      <a:ext uri="{FF2B5EF4-FFF2-40B4-BE49-F238E27FC236}">
                        <a16:creationId xmlns:a16="http://schemas.microsoft.com/office/drawing/2014/main" id="{E87DE216-06AF-77CA-7EBC-3E141B6C21B5}"/>
                      </a:ext>
                    </a:extLst>
                  </p:cNvPr>
                  <p:cNvSpPr>
                    <a:spLocks noChangeAspect="1" noChangeArrowheads="1"/>
                  </p:cNvSpPr>
                  <p:nvPr/>
                </p:nvSpPr>
                <p:spPr bwMode="auto">
                  <a:xfrm>
                    <a:off x="2173"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8" name="Rectangle 1768">
                    <a:extLst>
                      <a:ext uri="{FF2B5EF4-FFF2-40B4-BE49-F238E27FC236}">
                        <a16:creationId xmlns:a16="http://schemas.microsoft.com/office/drawing/2014/main" id="{4F128124-822E-9088-754C-2B101578C1FD}"/>
                      </a:ext>
                    </a:extLst>
                  </p:cNvPr>
                  <p:cNvSpPr>
                    <a:spLocks noChangeAspect="1" noChangeArrowheads="1"/>
                  </p:cNvSpPr>
                  <p:nvPr/>
                </p:nvSpPr>
                <p:spPr bwMode="auto">
                  <a:xfrm>
                    <a:off x="2173"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9" name="Rectangle 1769">
                    <a:extLst>
                      <a:ext uri="{FF2B5EF4-FFF2-40B4-BE49-F238E27FC236}">
                        <a16:creationId xmlns:a16="http://schemas.microsoft.com/office/drawing/2014/main" id="{DD869B3E-3C60-3F81-69D7-4DF096E18106}"/>
                      </a:ext>
                    </a:extLst>
                  </p:cNvPr>
                  <p:cNvSpPr>
                    <a:spLocks noChangeAspect="1" noChangeArrowheads="1"/>
                  </p:cNvSpPr>
                  <p:nvPr/>
                </p:nvSpPr>
                <p:spPr bwMode="auto">
                  <a:xfrm>
                    <a:off x="2173"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0" name="Rectangle 1770">
                    <a:extLst>
                      <a:ext uri="{FF2B5EF4-FFF2-40B4-BE49-F238E27FC236}">
                        <a16:creationId xmlns:a16="http://schemas.microsoft.com/office/drawing/2014/main" id="{F12616CC-8A71-980C-D905-599DEA44C7A5}"/>
                      </a:ext>
                    </a:extLst>
                  </p:cNvPr>
                  <p:cNvSpPr>
                    <a:spLocks noChangeAspect="1" noChangeArrowheads="1"/>
                  </p:cNvSpPr>
                  <p:nvPr/>
                </p:nvSpPr>
                <p:spPr bwMode="auto">
                  <a:xfrm>
                    <a:off x="2173"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1" name="Rectangle 1771">
                    <a:extLst>
                      <a:ext uri="{FF2B5EF4-FFF2-40B4-BE49-F238E27FC236}">
                        <a16:creationId xmlns:a16="http://schemas.microsoft.com/office/drawing/2014/main" id="{E3A86FD2-DEF6-874E-8C53-2C89CE97D14C}"/>
                      </a:ext>
                    </a:extLst>
                  </p:cNvPr>
                  <p:cNvSpPr>
                    <a:spLocks noChangeAspect="1" noChangeArrowheads="1"/>
                  </p:cNvSpPr>
                  <p:nvPr/>
                </p:nvSpPr>
                <p:spPr bwMode="auto">
                  <a:xfrm>
                    <a:off x="2173"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2" name="Rectangle 1772">
                    <a:extLst>
                      <a:ext uri="{FF2B5EF4-FFF2-40B4-BE49-F238E27FC236}">
                        <a16:creationId xmlns:a16="http://schemas.microsoft.com/office/drawing/2014/main" id="{ABABA0AE-DB2D-95CE-4BA4-39D812591D10}"/>
                      </a:ext>
                    </a:extLst>
                  </p:cNvPr>
                  <p:cNvSpPr>
                    <a:spLocks noChangeAspect="1" noChangeArrowheads="1"/>
                  </p:cNvSpPr>
                  <p:nvPr/>
                </p:nvSpPr>
                <p:spPr bwMode="auto">
                  <a:xfrm>
                    <a:off x="2173"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3" name="Rectangle 1773">
                    <a:extLst>
                      <a:ext uri="{FF2B5EF4-FFF2-40B4-BE49-F238E27FC236}">
                        <a16:creationId xmlns:a16="http://schemas.microsoft.com/office/drawing/2014/main" id="{4558E259-6436-F1AF-8708-8397544D21D6}"/>
                      </a:ext>
                    </a:extLst>
                  </p:cNvPr>
                  <p:cNvSpPr>
                    <a:spLocks noChangeAspect="1" noChangeArrowheads="1"/>
                  </p:cNvSpPr>
                  <p:nvPr/>
                </p:nvSpPr>
                <p:spPr bwMode="auto">
                  <a:xfrm>
                    <a:off x="2173"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4" name="Rectangle 1774">
                    <a:extLst>
                      <a:ext uri="{FF2B5EF4-FFF2-40B4-BE49-F238E27FC236}">
                        <a16:creationId xmlns:a16="http://schemas.microsoft.com/office/drawing/2014/main" id="{F27E059B-0AEB-B068-6787-7E2DEF8D65D6}"/>
                      </a:ext>
                    </a:extLst>
                  </p:cNvPr>
                  <p:cNvSpPr>
                    <a:spLocks noChangeAspect="1" noChangeArrowheads="1"/>
                  </p:cNvSpPr>
                  <p:nvPr/>
                </p:nvSpPr>
                <p:spPr bwMode="auto">
                  <a:xfrm>
                    <a:off x="2173"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5" name="Rectangle 1775">
                    <a:extLst>
                      <a:ext uri="{FF2B5EF4-FFF2-40B4-BE49-F238E27FC236}">
                        <a16:creationId xmlns:a16="http://schemas.microsoft.com/office/drawing/2014/main" id="{A0337F6D-5C98-907D-4B01-FDD8822C46FE}"/>
                      </a:ext>
                    </a:extLst>
                  </p:cNvPr>
                  <p:cNvSpPr>
                    <a:spLocks noChangeAspect="1" noChangeArrowheads="1"/>
                  </p:cNvSpPr>
                  <p:nvPr/>
                </p:nvSpPr>
                <p:spPr bwMode="auto">
                  <a:xfrm>
                    <a:off x="2173"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6" name="Rectangle 1776">
                    <a:extLst>
                      <a:ext uri="{FF2B5EF4-FFF2-40B4-BE49-F238E27FC236}">
                        <a16:creationId xmlns:a16="http://schemas.microsoft.com/office/drawing/2014/main" id="{574941A3-E90F-C73A-6BB6-331EEF5D166D}"/>
                      </a:ext>
                    </a:extLst>
                  </p:cNvPr>
                  <p:cNvSpPr>
                    <a:spLocks noChangeAspect="1" noChangeArrowheads="1"/>
                  </p:cNvSpPr>
                  <p:nvPr/>
                </p:nvSpPr>
                <p:spPr bwMode="auto">
                  <a:xfrm>
                    <a:off x="2173"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7" name="Rectangle 1777">
                    <a:extLst>
                      <a:ext uri="{FF2B5EF4-FFF2-40B4-BE49-F238E27FC236}">
                        <a16:creationId xmlns:a16="http://schemas.microsoft.com/office/drawing/2014/main" id="{3236D3CB-50AB-5795-4254-05B50582164E}"/>
                      </a:ext>
                    </a:extLst>
                  </p:cNvPr>
                  <p:cNvSpPr>
                    <a:spLocks noChangeAspect="1" noChangeArrowheads="1"/>
                  </p:cNvSpPr>
                  <p:nvPr/>
                </p:nvSpPr>
                <p:spPr bwMode="auto">
                  <a:xfrm>
                    <a:off x="2173"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8" name="Rectangle 1778">
                    <a:extLst>
                      <a:ext uri="{FF2B5EF4-FFF2-40B4-BE49-F238E27FC236}">
                        <a16:creationId xmlns:a16="http://schemas.microsoft.com/office/drawing/2014/main" id="{D02A9B2D-2DB7-FCF3-59A6-C810FA4A48A6}"/>
                      </a:ext>
                    </a:extLst>
                  </p:cNvPr>
                  <p:cNvSpPr>
                    <a:spLocks noChangeAspect="1" noChangeArrowheads="1"/>
                  </p:cNvSpPr>
                  <p:nvPr/>
                </p:nvSpPr>
                <p:spPr bwMode="auto">
                  <a:xfrm>
                    <a:off x="2173"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9" name="Rectangle 1779">
                    <a:extLst>
                      <a:ext uri="{FF2B5EF4-FFF2-40B4-BE49-F238E27FC236}">
                        <a16:creationId xmlns:a16="http://schemas.microsoft.com/office/drawing/2014/main" id="{9E082540-1F2C-AF32-C6F5-C30E1A8ACC14}"/>
                      </a:ext>
                    </a:extLst>
                  </p:cNvPr>
                  <p:cNvSpPr>
                    <a:spLocks noChangeAspect="1" noChangeArrowheads="1"/>
                  </p:cNvSpPr>
                  <p:nvPr/>
                </p:nvSpPr>
                <p:spPr bwMode="auto">
                  <a:xfrm>
                    <a:off x="2173"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0" name="Rectangle 1780">
                    <a:extLst>
                      <a:ext uri="{FF2B5EF4-FFF2-40B4-BE49-F238E27FC236}">
                        <a16:creationId xmlns:a16="http://schemas.microsoft.com/office/drawing/2014/main" id="{954720D8-AA36-C6B4-0AE5-B7261B10D856}"/>
                      </a:ext>
                    </a:extLst>
                  </p:cNvPr>
                  <p:cNvSpPr>
                    <a:spLocks noChangeAspect="1" noChangeArrowheads="1"/>
                  </p:cNvSpPr>
                  <p:nvPr/>
                </p:nvSpPr>
                <p:spPr bwMode="auto">
                  <a:xfrm>
                    <a:off x="2173"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1" name="Rectangle 1781">
                    <a:extLst>
                      <a:ext uri="{FF2B5EF4-FFF2-40B4-BE49-F238E27FC236}">
                        <a16:creationId xmlns:a16="http://schemas.microsoft.com/office/drawing/2014/main" id="{D5BE7C2F-9947-6BE0-32F2-2DACA865C96D}"/>
                      </a:ext>
                    </a:extLst>
                  </p:cNvPr>
                  <p:cNvSpPr>
                    <a:spLocks noChangeAspect="1" noChangeArrowheads="1"/>
                  </p:cNvSpPr>
                  <p:nvPr/>
                </p:nvSpPr>
                <p:spPr bwMode="auto">
                  <a:xfrm>
                    <a:off x="2173"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2" name="Rectangle 1782">
                    <a:extLst>
                      <a:ext uri="{FF2B5EF4-FFF2-40B4-BE49-F238E27FC236}">
                        <a16:creationId xmlns:a16="http://schemas.microsoft.com/office/drawing/2014/main" id="{D1C63A8D-7F26-00B3-BAA8-5D132E7636B2}"/>
                      </a:ext>
                    </a:extLst>
                  </p:cNvPr>
                  <p:cNvSpPr>
                    <a:spLocks noChangeAspect="1" noChangeArrowheads="1"/>
                  </p:cNvSpPr>
                  <p:nvPr/>
                </p:nvSpPr>
                <p:spPr bwMode="auto">
                  <a:xfrm>
                    <a:off x="2173"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3" name="Rectangle 1783">
                    <a:extLst>
                      <a:ext uri="{FF2B5EF4-FFF2-40B4-BE49-F238E27FC236}">
                        <a16:creationId xmlns:a16="http://schemas.microsoft.com/office/drawing/2014/main" id="{CD0BF473-A745-72B0-F120-36F9D20BD8A9}"/>
                      </a:ext>
                    </a:extLst>
                  </p:cNvPr>
                  <p:cNvSpPr>
                    <a:spLocks noChangeAspect="1" noChangeArrowheads="1"/>
                  </p:cNvSpPr>
                  <p:nvPr/>
                </p:nvSpPr>
                <p:spPr bwMode="auto">
                  <a:xfrm>
                    <a:off x="2173"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4" name="Rectangle 1784">
                    <a:extLst>
                      <a:ext uri="{FF2B5EF4-FFF2-40B4-BE49-F238E27FC236}">
                        <a16:creationId xmlns:a16="http://schemas.microsoft.com/office/drawing/2014/main" id="{6C2FB720-72CD-99A4-9D27-E059F6E29896}"/>
                      </a:ext>
                    </a:extLst>
                  </p:cNvPr>
                  <p:cNvSpPr>
                    <a:spLocks noChangeAspect="1" noChangeArrowheads="1"/>
                  </p:cNvSpPr>
                  <p:nvPr/>
                </p:nvSpPr>
                <p:spPr bwMode="auto">
                  <a:xfrm>
                    <a:off x="2173"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5" name="Rectangle 1785">
                    <a:extLst>
                      <a:ext uri="{FF2B5EF4-FFF2-40B4-BE49-F238E27FC236}">
                        <a16:creationId xmlns:a16="http://schemas.microsoft.com/office/drawing/2014/main" id="{42452EBB-389B-0DE7-09F9-A9DB93C6C6B8}"/>
                      </a:ext>
                    </a:extLst>
                  </p:cNvPr>
                  <p:cNvSpPr>
                    <a:spLocks noChangeAspect="1" noChangeArrowheads="1"/>
                  </p:cNvSpPr>
                  <p:nvPr/>
                </p:nvSpPr>
                <p:spPr bwMode="auto">
                  <a:xfrm>
                    <a:off x="2173"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6" name="Rectangle 1786">
                    <a:extLst>
                      <a:ext uri="{FF2B5EF4-FFF2-40B4-BE49-F238E27FC236}">
                        <a16:creationId xmlns:a16="http://schemas.microsoft.com/office/drawing/2014/main" id="{791A0893-F5EE-7635-8932-C278C0AE9509}"/>
                      </a:ext>
                    </a:extLst>
                  </p:cNvPr>
                  <p:cNvSpPr>
                    <a:spLocks noChangeAspect="1" noChangeArrowheads="1"/>
                  </p:cNvSpPr>
                  <p:nvPr/>
                </p:nvSpPr>
                <p:spPr bwMode="auto">
                  <a:xfrm>
                    <a:off x="2173"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7" name="Rectangle 1787">
                    <a:extLst>
                      <a:ext uri="{FF2B5EF4-FFF2-40B4-BE49-F238E27FC236}">
                        <a16:creationId xmlns:a16="http://schemas.microsoft.com/office/drawing/2014/main" id="{0ED56ED2-AD81-8AF0-65AC-1A0C332DEDDB}"/>
                      </a:ext>
                    </a:extLst>
                  </p:cNvPr>
                  <p:cNvSpPr>
                    <a:spLocks noChangeAspect="1" noChangeArrowheads="1"/>
                  </p:cNvSpPr>
                  <p:nvPr/>
                </p:nvSpPr>
                <p:spPr bwMode="auto">
                  <a:xfrm>
                    <a:off x="2173"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8" name="Rectangle 1788">
                    <a:extLst>
                      <a:ext uri="{FF2B5EF4-FFF2-40B4-BE49-F238E27FC236}">
                        <a16:creationId xmlns:a16="http://schemas.microsoft.com/office/drawing/2014/main" id="{2143D49E-3F37-FE01-D6E5-B8E08CF4ADDB}"/>
                      </a:ext>
                    </a:extLst>
                  </p:cNvPr>
                  <p:cNvSpPr>
                    <a:spLocks noChangeAspect="1" noChangeArrowheads="1"/>
                  </p:cNvSpPr>
                  <p:nvPr/>
                </p:nvSpPr>
                <p:spPr bwMode="auto">
                  <a:xfrm>
                    <a:off x="2173"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9" name="Rectangle 1789">
                    <a:extLst>
                      <a:ext uri="{FF2B5EF4-FFF2-40B4-BE49-F238E27FC236}">
                        <a16:creationId xmlns:a16="http://schemas.microsoft.com/office/drawing/2014/main" id="{AE5B335B-EE9E-4994-480F-1D2249320EDC}"/>
                      </a:ext>
                    </a:extLst>
                  </p:cNvPr>
                  <p:cNvSpPr>
                    <a:spLocks noChangeAspect="1" noChangeArrowheads="1"/>
                  </p:cNvSpPr>
                  <p:nvPr/>
                </p:nvSpPr>
                <p:spPr bwMode="auto">
                  <a:xfrm>
                    <a:off x="2173"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0" name="Rectangle 1790">
                    <a:extLst>
                      <a:ext uri="{FF2B5EF4-FFF2-40B4-BE49-F238E27FC236}">
                        <a16:creationId xmlns:a16="http://schemas.microsoft.com/office/drawing/2014/main" id="{4C09F1BD-AE58-8C08-B5DF-008A19DEADC2}"/>
                      </a:ext>
                    </a:extLst>
                  </p:cNvPr>
                  <p:cNvSpPr>
                    <a:spLocks noChangeAspect="1" noChangeArrowheads="1"/>
                  </p:cNvSpPr>
                  <p:nvPr/>
                </p:nvSpPr>
                <p:spPr bwMode="auto">
                  <a:xfrm>
                    <a:off x="2173"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1" name="Rectangle 1791">
                    <a:extLst>
                      <a:ext uri="{FF2B5EF4-FFF2-40B4-BE49-F238E27FC236}">
                        <a16:creationId xmlns:a16="http://schemas.microsoft.com/office/drawing/2014/main" id="{287F8046-4CAD-4EFF-F20D-AAAF5F5512D3}"/>
                      </a:ext>
                    </a:extLst>
                  </p:cNvPr>
                  <p:cNvSpPr>
                    <a:spLocks noChangeAspect="1" noChangeArrowheads="1"/>
                  </p:cNvSpPr>
                  <p:nvPr/>
                </p:nvSpPr>
                <p:spPr bwMode="auto">
                  <a:xfrm>
                    <a:off x="2173"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2" name="Rectangle 1792">
                    <a:extLst>
                      <a:ext uri="{FF2B5EF4-FFF2-40B4-BE49-F238E27FC236}">
                        <a16:creationId xmlns:a16="http://schemas.microsoft.com/office/drawing/2014/main" id="{BB82707D-DD7F-DCA9-450D-696ADEF1FB51}"/>
                      </a:ext>
                    </a:extLst>
                  </p:cNvPr>
                  <p:cNvSpPr>
                    <a:spLocks noChangeAspect="1" noChangeArrowheads="1"/>
                  </p:cNvSpPr>
                  <p:nvPr/>
                </p:nvSpPr>
                <p:spPr bwMode="auto">
                  <a:xfrm>
                    <a:off x="2173"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3" name="Rectangle 1793">
                    <a:extLst>
                      <a:ext uri="{FF2B5EF4-FFF2-40B4-BE49-F238E27FC236}">
                        <a16:creationId xmlns:a16="http://schemas.microsoft.com/office/drawing/2014/main" id="{A920E1CF-BCBC-822C-DE2E-57E12C12D2BC}"/>
                      </a:ext>
                    </a:extLst>
                  </p:cNvPr>
                  <p:cNvSpPr>
                    <a:spLocks noChangeAspect="1" noChangeArrowheads="1"/>
                  </p:cNvSpPr>
                  <p:nvPr/>
                </p:nvSpPr>
                <p:spPr bwMode="auto">
                  <a:xfrm>
                    <a:off x="2173"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4" name="Rectangle 1794">
                    <a:extLst>
                      <a:ext uri="{FF2B5EF4-FFF2-40B4-BE49-F238E27FC236}">
                        <a16:creationId xmlns:a16="http://schemas.microsoft.com/office/drawing/2014/main" id="{63ECB1DE-A2FF-0A3F-9460-2CEC035C03E4}"/>
                      </a:ext>
                    </a:extLst>
                  </p:cNvPr>
                  <p:cNvSpPr>
                    <a:spLocks noChangeAspect="1" noChangeArrowheads="1"/>
                  </p:cNvSpPr>
                  <p:nvPr/>
                </p:nvSpPr>
                <p:spPr bwMode="auto">
                  <a:xfrm>
                    <a:off x="2173"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5" name="Rectangle 1795">
                    <a:extLst>
                      <a:ext uri="{FF2B5EF4-FFF2-40B4-BE49-F238E27FC236}">
                        <a16:creationId xmlns:a16="http://schemas.microsoft.com/office/drawing/2014/main" id="{1A69976A-1DC2-9853-1547-2C1157860D8E}"/>
                      </a:ext>
                    </a:extLst>
                  </p:cNvPr>
                  <p:cNvSpPr>
                    <a:spLocks noChangeAspect="1" noChangeArrowheads="1"/>
                  </p:cNvSpPr>
                  <p:nvPr/>
                </p:nvSpPr>
                <p:spPr bwMode="auto">
                  <a:xfrm>
                    <a:off x="2173"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6" name="Rectangle 1796">
                    <a:extLst>
                      <a:ext uri="{FF2B5EF4-FFF2-40B4-BE49-F238E27FC236}">
                        <a16:creationId xmlns:a16="http://schemas.microsoft.com/office/drawing/2014/main" id="{1E254EFB-F336-942B-F995-42756AD61FDB}"/>
                      </a:ext>
                    </a:extLst>
                  </p:cNvPr>
                  <p:cNvSpPr>
                    <a:spLocks noChangeAspect="1" noChangeArrowheads="1"/>
                  </p:cNvSpPr>
                  <p:nvPr/>
                </p:nvSpPr>
                <p:spPr bwMode="auto">
                  <a:xfrm>
                    <a:off x="2173"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7" name="Rectangle 1797">
                    <a:extLst>
                      <a:ext uri="{FF2B5EF4-FFF2-40B4-BE49-F238E27FC236}">
                        <a16:creationId xmlns:a16="http://schemas.microsoft.com/office/drawing/2014/main" id="{0B089543-19DE-BBC0-4371-FCE2158B57B6}"/>
                      </a:ext>
                    </a:extLst>
                  </p:cNvPr>
                  <p:cNvSpPr>
                    <a:spLocks noChangeAspect="1" noChangeArrowheads="1"/>
                  </p:cNvSpPr>
                  <p:nvPr/>
                </p:nvSpPr>
                <p:spPr bwMode="auto">
                  <a:xfrm>
                    <a:off x="2173"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8" name="Rectangle 1798">
                    <a:extLst>
                      <a:ext uri="{FF2B5EF4-FFF2-40B4-BE49-F238E27FC236}">
                        <a16:creationId xmlns:a16="http://schemas.microsoft.com/office/drawing/2014/main" id="{961A8B5A-7D7F-465F-76B5-D14EB4CBAA99}"/>
                      </a:ext>
                    </a:extLst>
                  </p:cNvPr>
                  <p:cNvSpPr>
                    <a:spLocks noChangeAspect="1" noChangeArrowheads="1"/>
                  </p:cNvSpPr>
                  <p:nvPr/>
                </p:nvSpPr>
                <p:spPr bwMode="auto">
                  <a:xfrm>
                    <a:off x="2173"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9" name="Rectangle 1799">
                    <a:extLst>
                      <a:ext uri="{FF2B5EF4-FFF2-40B4-BE49-F238E27FC236}">
                        <a16:creationId xmlns:a16="http://schemas.microsoft.com/office/drawing/2014/main" id="{7C3420CF-FE55-D949-E73C-091695BA9BE5}"/>
                      </a:ext>
                    </a:extLst>
                  </p:cNvPr>
                  <p:cNvSpPr>
                    <a:spLocks noChangeAspect="1" noChangeArrowheads="1"/>
                  </p:cNvSpPr>
                  <p:nvPr/>
                </p:nvSpPr>
                <p:spPr bwMode="auto">
                  <a:xfrm>
                    <a:off x="2173"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0" name="Rectangle 1800">
                    <a:extLst>
                      <a:ext uri="{FF2B5EF4-FFF2-40B4-BE49-F238E27FC236}">
                        <a16:creationId xmlns:a16="http://schemas.microsoft.com/office/drawing/2014/main" id="{F6ABEB51-BDDC-7B46-E37E-5BA63A65D114}"/>
                      </a:ext>
                    </a:extLst>
                  </p:cNvPr>
                  <p:cNvSpPr>
                    <a:spLocks noChangeAspect="1" noChangeArrowheads="1"/>
                  </p:cNvSpPr>
                  <p:nvPr/>
                </p:nvSpPr>
                <p:spPr bwMode="auto">
                  <a:xfrm>
                    <a:off x="2173"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1" name="Rectangle 1801">
                    <a:extLst>
                      <a:ext uri="{FF2B5EF4-FFF2-40B4-BE49-F238E27FC236}">
                        <a16:creationId xmlns:a16="http://schemas.microsoft.com/office/drawing/2014/main" id="{C89A89A0-49CD-0B8C-4A75-9BCE242BF4F9}"/>
                      </a:ext>
                    </a:extLst>
                  </p:cNvPr>
                  <p:cNvSpPr>
                    <a:spLocks noChangeAspect="1" noChangeArrowheads="1"/>
                  </p:cNvSpPr>
                  <p:nvPr/>
                </p:nvSpPr>
                <p:spPr bwMode="auto">
                  <a:xfrm>
                    <a:off x="2173"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2" name="Rectangle 1802">
                    <a:extLst>
                      <a:ext uri="{FF2B5EF4-FFF2-40B4-BE49-F238E27FC236}">
                        <a16:creationId xmlns:a16="http://schemas.microsoft.com/office/drawing/2014/main" id="{081775A0-F7E8-C3C2-1A8D-9B65D3A75857}"/>
                      </a:ext>
                    </a:extLst>
                  </p:cNvPr>
                  <p:cNvSpPr>
                    <a:spLocks noChangeAspect="1" noChangeArrowheads="1"/>
                  </p:cNvSpPr>
                  <p:nvPr/>
                </p:nvSpPr>
                <p:spPr bwMode="auto">
                  <a:xfrm>
                    <a:off x="2173"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3" name="Rectangle 1803">
                    <a:extLst>
                      <a:ext uri="{FF2B5EF4-FFF2-40B4-BE49-F238E27FC236}">
                        <a16:creationId xmlns:a16="http://schemas.microsoft.com/office/drawing/2014/main" id="{DAE2E49C-931B-85E2-EAA8-F64D1EA8CDE1}"/>
                      </a:ext>
                    </a:extLst>
                  </p:cNvPr>
                  <p:cNvSpPr>
                    <a:spLocks noChangeAspect="1" noChangeArrowheads="1"/>
                  </p:cNvSpPr>
                  <p:nvPr/>
                </p:nvSpPr>
                <p:spPr bwMode="auto">
                  <a:xfrm>
                    <a:off x="2173"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4" name="Rectangle 1804">
                    <a:extLst>
                      <a:ext uri="{FF2B5EF4-FFF2-40B4-BE49-F238E27FC236}">
                        <a16:creationId xmlns:a16="http://schemas.microsoft.com/office/drawing/2014/main" id="{ABF3A605-128D-A02B-A132-E8B31F936339}"/>
                      </a:ext>
                    </a:extLst>
                  </p:cNvPr>
                  <p:cNvSpPr>
                    <a:spLocks noChangeAspect="1" noChangeArrowheads="1"/>
                  </p:cNvSpPr>
                  <p:nvPr/>
                </p:nvSpPr>
                <p:spPr bwMode="auto">
                  <a:xfrm>
                    <a:off x="2173"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5" name="Rectangle 1805">
                    <a:extLst>
                      <a:ext uri="{FF2B5EF4-FFF2-40B4-BE49-F238E27FC236}">
                        <a16:creationId xmlns:a16="http://schemas.microsoft.com/office/drawing/2014/main" id="{5FB81EED-849A-AAEA-E587-0394631B97A8}"/>
                      </a:ext>
                    </a:extLst>
                  </p:cNvPr>
                  <p:cNvSpPr>
                    <a:spLocks noChangeAspect="1" noChangeArrowheads="1"/>
                  </p:cNvSpPr>
                  <p:nvPr/>
                </p:nvSpPr>
                <p:spPr bwMode="auto">
                  <a:xfrm>
                    <a:off x="2173"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6" name="Rectangle 1806">
                    <a:extLst>
                      <a:ext uri="{FF2B5EF4-FFF2-40B4-BE49-F238E27FC236}">
                        <a16:creationId xmlns:a16="http://schemas.microsoft.com/office/drawing/2014/main" id="{0934F53D-8AD3-1B04-7CAB-FC3CB479CC33}"/>
                      </a:ext>
                    </a:extLst>
                  </p:cNvPr>
                  <p:cNvSpPr>
                    <a:spLocks noChangeAspect="1" noChangeArrowheads="1"/>
                  </p:cNvSpPr>
                  <p:nvPr/>
                </p:nvSpPr>
                <p:spPr bwMode="auto">
                  <a:xfrm>
                    <a:off x="2173"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7" name="Rectangle 1807">
                    <a:extLst>
                      <a:ext uri="{FF2B5EF4-FFF2-40B4-BE49-F238E27FC236}">
                        <a16:creationId xmlns:a16="http://schemas.microsoft.com/office/drawing/2014/main" id="{D795D266-0B70-7BAB-D228-B61802C501BE}"/>
                      </a:ext>
                    </a:extLst>
                  </p:cNvPr>
                  <p:cNvSpPr>
                    <a:spLocks noChangeAspect="1" noChangeArrowheads="1"/>
                  </p:cNvSpPr>
                  <p:nvPr/>
                </p:nvSpPr>
                <p:spPr bwMode="auto">
                  <a:xfrm>
                    <a:off x="2173"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8" name="Rectangle 1808">
                    <a:extLst>
                      <a:ext uri="{FF2B5EF4-FFF2-40B4-BE49-F238E27FC236}">
                        <a16:creationId xmlns:a16="http://schemas.microsoft.com/office/drawing/2014/main" id="{C70C6901-10A7-9ADA-E3BC-6D2F3C2142D3}"/>
                      </a:ext>
                    </a:extLst>
                  </p:cNvPr>
                  <p:cNvSpPr>
                    <a:spLocks noChangeAspect="1" noChangeArrowheads="1"/>
                  </p:cNvSpPr>
                  <p:nvPr/>
                </p:nvSpPr>
                <p:spPr bwMode="auto">
                  <a:xfrm>
                    <a:off x="2173"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9" name="Rectangle 1809">
                    <a:extLst>
                      <a:ext uri="{FF2B5EF4-FFF2-40B4-BE49-F238E27FC236}">
                        <a16:creationId xmlns:a16="http://schemas.microsoft.com/office/drawing/2014/main" id="{E7302B40-AD4E-1DC5-BE0D-5E194930347C}"/>
                      </a:ext>
                    </a:extLst>
                  </p:cNvPr>
                  <p:cNvSpPr>
                    <a:spLocks noChangeAspect="1" noChangeArrowheads="1"/>
                  </p:cNvSpPr>
                  <p:nvPr/>
                </p:nvSpPr>
                <p:spPr bwMode="auto">
                  <a:xfrm>
                    <a:off x="2173"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0" name="Rectangle 1810">
                    <a:extLst>
                      <a:ext uri="{FF2B5EF4-FFF2-40B4-BE49-F238E27FC236}">
                        <a16:creationId xmlns:a16="http://schemas.microsoft.com/office/drawing/2014/main" id="{8FE25849-2705-BBF1-40D1-5C70C4D9E6CC}"/>
                      </a:ext>
                    </a:extLst>
                  </p:cNvPr>
                  <p:cNvSpPr>
                    <a:spLocks noChangeAspect="1" noChangeArrowheads="1"/>
                  </p:cNvSpPr>
                  <p:nvPr/>
                </p:nvSpPr>
                <p:spPr bwMode="auto">
                  <a:xfrm>
                    <a:off x="2173"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1" name="Rectangle 1811">
                    <a:extLst>
                      <a:ext uri="{FF2B5EF4-FFF2-40B4-BE49-F238E27FC236}">
                        <a16:creationId xmlns:a16="http://schemas.microsoft.com/office/drawing/2014/main" id="{897045E9-9149-89BC-7484-15109E0DBDAC}"/>
                      </a:ext>
                    </a:extLst>
                  </p:cNvPr>
                  <p:cNvSpPr>
                    <a:spLocks noChangeAspect="1" noChangeArrowheads="1"/>
                  </p:cNvSpPr>
                  <p:nvPr/>
                </p:nvSpPr>
                <p:spPr bwMode="auto">
                  <a:xfrm>
                    <a:off x="2173"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2" name="Rectangle 1812">
                    <a:extLst>
                      <a:ext uri="{FF2B5EF4-FFF2-40B4-BE49-F238E27FC236}">
                        <a16:creationId xmlns:a16="http://schemas.microsoft.com/office/drawing/2014/main" id="{F5F5C7EF-ED55-D026-C92E-AB526CCBA052}"/>
                      </a:ext>
                    </a:extLst>
                  </p:cNvPr>
                  <p:cNvSpPr>
                    <a:spLocks noChangeAspect="1" noChangeArrowheads="1"/>
                  </p:cNvSpPr>
                  <p:nvPr/>
                </p:nvSpPr>
                <p:spPr bwMode="auto">
                  <a:xfrm>
                    <a:off x="2173"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3" name="Rectangle 1813">
                    <a:extLst>
                      <a:ext uri="{FF2B5EF4-FFF2-40B4-BE49-F238E27FC236}">
                        <a16:creationId xmlns:a16="http://schemas.microsoft.com/office/drawing/2014/main" id="{78966576-6AC7-DE38-9B6C-67787F05D475}"/>
                      </a:ext>
                    </a:extLst>
                  </p:cNvPr>
                  <p:cNvSpPr>
                    <a:spLocks noChangeAspect="1" noChangeArrowheads="1"/>
                  </p:cNvSpPr>
                  <p:nvPr/>
                </p:nvSpPr>
                <p:spPr bwMode="auto">
                  <a:xfrm>
                    <a:off x="2173"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4" name="Rectangle 1814">
                    <a:extLst>
                      <a:ext uri="{FF2B5EF4-FFF2-40B4-BE49-F238E27FC236}">
                        <a16:creationId xmlns:a16="http://schemas.microsoft.com/office/drawing/2014/main" id="{DCF0A3AB-1A83-9148-9D19-E6E914486960}"/>
                      </a:ext>
                    </a:extLst>
                  </p:cNvPr>
                  <p:cNvSpPr>
                    <a:spLocks noChangeAspect="1" noChangeArrowheads="1"/>
                  </p:cNvSpPr>
                  <p:nvPr/>
                </p:nvSpPr>
                <p:spPr bwMode="auto">
                  <a:xfrm>
                    <a:off x="2173"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5" name="Rectangle 1815">
                    <a:extLst>
                      <a:ext uri="{FF2B5EF4-FFF2-40B4-BE49-F238E27FC236}">
                        <a16:creationId xmlns:a16="http://schemas.microsoft.com/office/drawing/2014/main" id="{A50458DA-45C8-E58F-0BBC-94A580D44E5F}"/>
                      </a:ext>
                    </a:extLst>
                  </p:cNvPr>
                  <p:cNvSpPr>
                    <a:spLocks noChangeAspect="1" noChangeArrowheads="1"/>
                  </p:cNvSpPr>
                  <p:nvPr/>
                </p:nvSpPr>
                <p:spPr bwMode="auto">
                  <a:xfrm>
                    <a:off x="2173"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6" name="Rectangle 1816">
                    <a:extLst>
                      <a:ext uri="{FF2B5EF4-FFF2-40B4-BE49-F238E27FC236}">
                        <a16:creationId xmlns:a16="http://schemas.microsoft.com/office/drawing/2014/main" id="{1957E843-6947-8CC2-4E30-822ED6818AE4}"/>
                      </a:ext>
                    </a:extLst>
                  </p:cNvPr>
                  <p:cNvSpPr>
                    <a:spLocks noChangeAspect="1" noChangeArrowheads="1"/>
                  </p:cNvSpPr>
                  <p:nvPr/>
                </p:nvSpPr>
                <p:spPr bwMode="auto">
                  <a:xfrm>
                    <a:off x="2173"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7" name="Rectangle 1817">
                    <a:extLst>
                      <a:ext uri="{FF2B5EF4-FFF2-40B4-BE49-F238E27FC236}">
                        <a16:creationId xmlns:a16="http://schemas.microsoft.com/office/drawing/2014/main" id="{9554B030-0816-EA56-F96A-0F31A0DFA1C2}"/>
                      </a:ext>
                    </a:extLst>
                  </p:cNvPr>
                  <p:cNvSpPr>
                    <a:spLocks noChangeAspect="1" noChangeArrowheads="1"/>
                  </p:cNvSpPr>
                  <p:nvPr/>
                </p:nvSpPr>
                <p:spPr bwMode="auto">
                  <a:xfrm>
                    <a:off x="2173"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8" name="Rectangle 1818">
                    <a:extLst>
                      <a:ext uri="{FF2B5EF4-FFF2-40B4-BE49-F238E27FC236}">
                        <a16:creationId xmlns:a16="http://schemas.microsoft.com/office/drawing/2014/main" id="{42D5C6E9-5FD5-C8BF-8E7A-026004D67A36}"/>
                      </a:ext>
                    </a:extLst>
                  </p:cNvPr>
                  <p:cNvSpPr>
                    <a:spLocks noChangeAspect="1" noChangeArrowheads="1"/>
                  </p:cNvSpPr>
                  <p:nvPr/>
                </p:nvSpPr>
                <p:spPr bwMode="auto">
                  <a:xfrm>
                    <a:off x="2173"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9" name="Rectangle 1819">
                    <a:extLst>
                      <a:ext uri="{FF2B5EF4-FFF2-40B4-BE49-F238E27FC236}">
                        <a16:creationId xmlns:a16="http://schemas.microsoft.com/office/drawing/2014/main" id="{0B762DDF-FE44-3D1E-505A-0B4A52C402DC}"/>
                      </a:ext>
                    </a:extLst>
                  </p:cNvPr>
                  <p:cNvSpPr>
                    <a:spLocks noChangeAspect="1" noChangeArrowheads="1"/>
                  </p:cNvSpPr>
                  <p:nvPr/>
                </p:nvSpPr>
                <p:spPr bwMode="auto">
                  <a:xfrm>
                    <a:off x="2173"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0" name="Rectangle 1820">
                    <a:extLst>
                      <a:ext uri="{FF2B5EF4-FFF2-40B4-BE49-F238E27FC236}">
                        <a16:creationId xmlns:a16="http://schemas.microsoft.com/office/drawing/2014/main" id="{16F87770-7190-4949-F91D-98DA25C85F0A}"/>
                      </a:ext>
                    </a:extLst>
                  </p:cNvPr>
                  <p:cNvSpPr>
                    <a:spLocks noChangeAspect="1" noChangeArrowheads="1"/>
                  </p:cNvSpPr>
                  <p:nvPr/>
                </p:nvSpPr>
                <p:spPr bwMode="auto">
                  <a:xfrm>
                    <a:off x="2173"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1" name="Rectangle 1821">
                    <a:extLst>
                      <a:ext uri="{FF2B5EF4-FFF2-40B4-BE49-F238E27FC236}">
                        <a16:creationId xmlns:a16="http://schemas.microsoft.com/office/drawing/2014/main" id="{305C5D2B-4FB6-0EA7-59E7-C9640B7C93ED}"/>
                      </a:ext>
                    </a:extLst>
                  </p:cNvPr>
                  <p:cNvSpPr>
                    <a:spLocks noChangeAspect="1" noChangeArrowheads="1"/>
                  </p:cNvSpPr>
                  <p:nvPr/>
                </p:nvSpPr>
                <p:spPr bwMode="auto">
                  <a:xfrm>
                    <a:off x="2173"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2" name="Rectangle 1822">
                    <a:extLst>
                      <a:ext uri="{FF2B5EF4-FFF2-40B4-BE49-F238E27FC236}">
                        <a16:creationId xmlns:a16="http://schemas.microsoft.com/office/drawing/2014/main" id="{C01B28C6-8FAD-79B4-7B0E-2867098EE0E8}"/>
                      </a:ext>
                    </a:extLst>
                  </p:cNvPr>
                  <p:cNvSpPr>
                    <a:spLocks noChangeAspect="1" noChangeArrowheads="1"/>
                  </p:cNvSpPr>
                  <p:nvPr/>
                </p:nvSpPr>
                <p:spPr bwMode="auto">
                  <a:xfrm>
                    <a:off x="2173"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3" name="Rectangle 1823">
                    <a:extLst>
                      <a:ext uri="{FF2B5EF4-FFF2-40B4-BE49-F238E27FC236}">
                        <a16:creationId xmlns:a16="http://schemas.microsoft.com/office/drawing/2014/main" id="{004CA2ED-CCD3-CF2C-6B18-4C5227631E53}"/>
                      </a:ext>
                    </a:extLst>
                  </p:cNvPr>
                  <p:cNvSpPr>
                    <a:spLocks noChangeAspect="1" noChangeArrowheads="1"/>
                  </p:cNvSpPr>
                  <p:nvPr/>
                </p:nvSpPr>
                <p:spPr bwMode="auto">
                  <a:xfrm>
                    <a:off x="2173"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4" name="Rectangle 1824">
                    <a:extLst>
                      <a:ext uri="{FF2B5EF4-FFF2-40B4-BE49-F238E27FC236}">
                        <a16:creationId xmlns:a16="http://schemas.microsoft.com/office/drawing/2014/main" id="{65E1DC82-0548-3A89-1CE9-A3B4FE1DCA01}"/>
                      </a:ext>
                    </a:extLst>
                  </p:cNvPr>
                  <p:cNvSpPr>
                    <a:spLocks noChangeAspect="1" noChangeArrowheads="1"/>
                  </p:cNvSpPr>
                  <p:nvPr/>
                </p:nvSpPr>
                <p:spPr bwMode="auto">
                  <a:xfrm>
                    <a:off x="2173"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5" name="Rectangle 1825">
                    <a:extLst>
                      <a:ext uri="{FF2B5EF4-FFF2-40B4-BE49-F238E27FC236}">
                        <a16:creationId xmlns:a16="http://schemas.microsoft.com/office/drawing/2014/main" id="{C16A5310-67B1-FB42-A22E-93D7BCB1793A}"/>
                      </a:ext>
                    </a:extLst>
                  </p:cNvPr>
                  <p:cNvSpPr>
                    <a:spLocks noChangeAspect="1" noChangeArrowheads="1"/>
                  </p:cNvSpPr>
                  <p:nvPr/>
                </p:nvSpPr>
                <p:spPr bwMode="auto">
                  <a:xfrm>
                    <a:off x="2173"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6" name="Freeform 1826">
                    <a:extLst>
                      <a:ext uri="{FF2B5EF4-FFF2-40B4-BE49-F238E27FC236}">
                        <a16:creationId xmlns:a16="http://schemas.microsoft.com/office/drawing/2014/main" id="{7A779C17-90AB-167C-9AB7-085B621F7C8B}"/>
                      </a:ext>
                    </a:extLst>
                  </p:cNvPr>
                  <p:cNvSpPr>
                    <a:spLocks noChangeAspect="1"/>
                  </p:cNvSpPr>
                  <p:nvPr/>
                </p:nvSpPr>
                <p:spPr bwMode="auto">
                  <a:xfrm>
                    <a:off x="2173"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1306" name="Group 1827">
                  <a:extLst>
                    <a:ext uri="{FF2B5EF4-FFF2-40B4-BE49-F238E27FC236}">
                      <a16:creationId xmlns:a16="http://schemas.microsoft.com/office/drawing/2014/main" id="{C33B13D0-9441-3FE2-8FD6-D681249843BC}"/>
                    </a:ext>
                  </a:extLst>
                </p:cNvPr>
                <p:cNvGrpSpPr>
                  <a:grpSpLocks noChangeAspect="1"/>
                </p:cNvGrpSpPr>
                <p:nvPr/>
              </p:nvGrpSpPr>
              <p:grpSpPr bwMode="auto">
                <a:xfrm>
                  <a:off x="2173" y="1673"/>
                  <a:ext cx="624" cy="397"/>
                  <a:chOff x="2173" y="1673"/>
                  <a:chExt cx="624" cy="397"/>
                </a:xfrm>
              </p:grpSpPr>
              <p:sp>
                <p:nvSpPr>
                  <p:cNvPr id="1307" name="Freeform 1828">
                    <a:extLst>
                      <a:ext uri="{FF2B5EF4-FFF2-40B4-BE49-F238E27FC236}">
                        <a16:creationId xmlns:a16="http://schemas.microsoft.com/office/drawing/2014/main" id="{6E5F1337-177F-95D9-61FC-08ECC212A4B7}"/>
                      </a:ext>
                    </a:extLst>
                  </p:cNvPr>
                  <p:cNvSpPr>
                    <a:spLocks noChangeAspect="1"/>
                  </p:cNvSpPr>
                  <p:nvPr/>
                </p:nvSpPr>
                <p:spPr bwMode="auto">
                  <a:xfrm>
                    <a:off x="2173"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08" name="Rectangle 1829">
                    <a:extLst>
                      <a:ext uri="{FF2B5EF4-FFF2-40B4-BE49-F238E27FC236}">
                        <a16:creationId xmlns:a16="http://schemas.microsoft.com/office/drawing/2014/main" id="{E812D557-75B3-12A5-9744-D14D472758F3}"/>
                      </a:ext>
                    </a:extLst>
                  </p:cNvPr>
                  <p:cNvSpPr>
                    <a:spLocks noChangeAspect="1" noChangeArrowheads="1"/>
                  </p:cNvSpPr>
                  <p:nvPr/>
                </p:nvSpPr>
                <p:spPr bwMode="auto">
                  <a:xfrm>
                    <a:off x="2173"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09" name="Rectangle 1830">
                    <a:extLst>
                      <a:ext uri="{FF2B5EF4-FFF2-40B4-BE49-F238E27FC236}">
                        <a16:creationId xmlns:a16="http://schemas.microsoft.com/office/drawing/2014/main" id="{5CBF84C3-911A-484E-74F3-0DB83F4C99C7}"/>
                      </a:ext>
                    </a:extLst>
                  </p:cNvPr>
                  <p:cNvSpPr>
                    <a:spLocks noChangeAspect="1" noChangeArrowheads="1"/>
                  </p:cNvSpPr>
                  <p:nvPr/>
                </p:nvSpPr>
                <p:spPr bwMode="auto">
                  <a:xfrm>
                    <a:off x="2173"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0" name="Rectangle 1831">
                    <a:extLst>
                      <a:ext uri="{FF2B5EF4-FFF2-40B4-BE49-F238E27FC236}">
                        <a16:creationId xmlns:a16="http://schemas.microsoft.com/office/drawing/2014/main" id="{D724C8B2-4F88-0E99-702F-5C779F9E7333}"/>
                      </a:ext>
                    </a:extLst>
                  </p:cNvPr>
                  <p:cNvSpPr>
                    <a:spLocks noChangeAspect="1" noChangeArrowheads="1"/>
                  </p:cNvSpPr>
                  <p:nvPr/>
                </p:nvSpPr>
                <p:spPr bwMode="auto">
                  <a:xfrm>
                    <a:off x="2173"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1" name="Rectangle 1832">
                    <a:extLst>
                      <a:ext uri="{FF2B5EF4-FFF2-40B4-BE49-F238E27FC236}">
                        <a16:creationId xmlns:a16="http://schemas.microsoft.com/office/drawing/2014/main" id="{E242786C-D9BB-F418-83E4-7676BF55C55B}"/>
                      </a:ext>
                    </a:extLst>
                  </p:cNvPr>
                  <p:cNvSpPr>
                    <a:spLocks noChangeAspect="1" noChangeArrowheads="1"/>
                  </p:cNvSpPr>
                  <p:nvPr/>
                </p:nvSpPr>
                <p:spPr bwMode="auto">
                  <a:xfrm>
                    <a:off x="2173"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2" name="Rectangle 1833">
                    <a:extLst>
                      <a:ext uri="{FF2B5EF4-FFF2-40B4-BE49-F238E27FC236}">
                        <a16:creationId xmlns:a16="http://schemas.microsoft.com/office/drawing/2014/main" id="{85B6845F-8F2F-FCEC-B78A-76A10C2E1BF4}"/>
                      </a:ext>
                    </a:extLst>
                  </p:cNvPr>
                  <p:cNvSpPr>
                    <a:spLocks noChangeAspect="1" noChangeArrowheads="1"/>
                  </p:cNvSpPr>
                  <p:nvPr/>
                </p:nvSpPr>
                <p:spPr bwMode="auto">
                  <a:xfrm>
                    <a:off x="2173"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3" name="Rectangle 1834">
                    <a:extLst>
                      <a:ext uri="{FF2B5EF4-FFF2-40B4-BE49-F238E27FC236}">
                        <a16:creationId xmlns:a16="http://schemas.microsoft.com/office/drawing/2014/main" id="{4E7C66CE-ACF1-A132-505A-F2C378DCCBDA}"/>
                      </a:ext>
                    </a:extLst>
                  </p:cNvPr>
                  <p:cNvSpPr>
                    <a:spLocks noChangeAspect="1" noChangeArrowheads="1"/>
                  </p:cNvSpPr>
                  <p:nvPr/>
                </p:nvSpPr>
                <p:spPr bwMode="auto">
                  <a:xfrm>
                    <a:off x="2173"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4" name="Rectangle 1835">
                    <a:extLst>
                      <a:ext uri="{FF2B5EF4-FFF2-40B4-BE49-F238E27FC236}">
                        <a16:creationId xmlns:a16="http://schemas.microsoft.com/office/drawing/2014/main" id="{5A724F9F-278E-FC08-0C34-33EB2D809A3F}"/>
                      </a:ext>
                    </a:extLst>
                  </p:cNvPr>
                  <p:cNvSpPr>
                    <a:spLocks noChangeAspect="1" noChangeArrowheads="1"/>
                  </p:cNvSpPr>
                  <p:nvPr/>
                </p:nvSpPr>
                <p:spPr bwMode="auto">
                  <a:xfrm>
                    <a:off x="2173"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5" name="Rectangle 1836">
                    <a:extLst>
                      <a:ext uri="{FF2B5EF4-FFF2-40B4-BE49-F238E27FC236}">
                        <a16:creationId xmlns:a16="http://schemas.microsoft.com/office/drawing/2014/main" id="{4DC16B85-9C66-5D20-B04E-F3368FD94449}"/>
                      </a:ext>
                    </a:extLst>
                  </p:cNvPr>
                  <p:cNvSpPr>
                    <a:spLocks noChangeAspect="1" noChangeArrowheads="1"/>
                  </p:cNvSpPr>
                  <p:nvPr/>
                </p:nvSpPr>
                <p:spPr bwMode="auto">
                  <a:xfrm>
                    <a:off x="2173"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6" name="Rectangle 1837">
                    <a:extLst>
                      <a:ext uri="{FF2B5EF4-FFF2-40B4-BE49-F238E27FC236}">
                        <a16:creationId xmlns:a16="http://schemas.microsoft.com/office/drawing/2014/main" id="{6CDF17E4-0DE1-66ED-48F3-C5885A766C5D}"/>
                      </a:ext>
                    </a:extLst>
                  </p:cNvPr>
                  <p:cNvSpPr>
                    <a:spLocks noChangeAspect="1" noChangeArrowheads="1"/>
                  </p:cNvSpPr>
                  <p:nvPr/>
                </p:nvSpPr>
                <p:spPr bwMode="auto">
                  <a:xfrm>
                    <a:off x="2173"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7" name="Rectangle 1838">
                    <a:extLst>
                      <a:ext uri="{FF2B5EF4-FFF2-40B4-BE49-F238E27FC236}">
                        <a16:creationId xmlns:a16="http://schemas.microsoft.com/office/drawing/2014/main" id="{C44E36E8-87A0-13A3-0702-B64427652670}"/>
                      </a:ext>
                    </a:extLst>
                  </p:cNvPr>
                  <p:cNvSpPr>
                    <a:spLocks noChangeAspect="1" noChangeArrowheads="1"/>
                  </p:cNvSpPr>
                  <p:nvPr/>
                </p:nvSpPr>
                <p:spPr bwMode="auto">
                  <a:xfrm>
                    <a:off x="2173"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8" name="Rectangle 1839">
                    <a:extLst>
                      <a:ext uri="{FF2B5EF4-FFF2-40B4-BE49-F238E27FC236}">
                        <a16:creationId xmlns:a16="http://schemas.microsoft.com/office/drawing/2014/main" id="{70647A6D-CCEC-0C66-0D24-1FF35CF1F9C5}"/>
                      </a:ext>
                    </a:extLst>
                  </p:cNvPr>
                  <p:cNvSpPr>
                    <a:spLocks noChangeAspect="1" noChangeArrowheads="1"/>
                  </p:cNvSpPr>
                  <p:nvPr/>
                </p:nvSpPr>
                <p:spPr bwMode="auto">
                  <a:xfrm>
                    <a:off x="2173"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9" name="Rectangle 1840">
                    <a:extLst>
                      <a:ext uri="{FF2B5EF4-FFF2-40B4-BE49-F238E27FC236}">
                        <a16:creationId xmlns:a16="http://schemas.microsoft.com/office/drawing/2014/main" id="{62261D7B-0848-E092-1BCF-240F0F5CA0EF}"/>
                      </a:ext>
                    </a:extLst>
                  </p:cNvPr>
                  <p:cNvSpPr>
                    <a:spLocks noChangeAspect="1" noChangeArrowheads="1"/>
                  </p:cNvSpPr>
                  <p:nvPr/>
                </p:nvSpPr>
                <p:spPr bwMode="auto">
                  <a:xfrm>
                    <a:off x="2173"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0" name="Rectangle 1841">
                    <a:extLst>
                      <a:ext uri="{FF2B5EF4-FFF2-40B4-BE49-F238E27FC236}">
                        <a16:creationId xmlns:a16="http://schemas.microsoft.com/office/drawing/2014/main" id="{C2DEE410-58A0-F5B2-3530-8D72BDAE75BF}"/>
                      </a:ext>
                    </a:extLst>
                  </p:cNvPr>
                  <p:cNvSpPr>
                    <a:spLocks noChangeAspect="1" noChangeArrowheads="1"/>
                  </p:cNvSpPr>
                  <p:nvPr/>
                </p:nvSpPr>
                <p:spPr bwMode="auto">
                  <a:xfrm>
                    <a:off x="2173"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1" name="Rectangle 1842">
                    <a:extLst>
                      <a:ext uri="{FF2B5EF4-FFF2-40B4-BE49-F238E27FC236}">
                        <a16:creationId xmlns:a16="http://schemas.microsoft.com/office/drawing/2014/main" id="{D5A2CC47-EA62-AF7D-71E7-B7E736AE7307}"/>
                      </a:ext>
                    </a:extLst>
                  </p:cNvPr>
                  <p:cNvSpPr>
                    <a:spLocks noChangeAspect="1" noChangeArrowheads="1"/>
                  </p:cNvSpPr>
                  <p:nvPr/>
                </p:nvSpPr>
                <p:spPr bwMode="auto">
                  <a:xfrm>
                    <a:off x="2173"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2" name="Rectangle 1843">
                    <a:extLst>
                      <a:ext uri="{FF2B5EF4-FFF2-40B4-BE49-F238E27FC236}">
                        <a16:creationId xmlns:a16="http://schemas.microsoft.com/office/drawing/2014/main" id="{BE568460-9E21-4419-48DC-F1B4C33299FF}"/>
                      </a:ext>
                    </a:extLst>
                  </p:cNvPr>
                  <p:cNvSpPr>
                    <a:spLocks noChangeAspect="1" noChangeArrowheads="1"/>
                  </p:cNvSpPr>
                  <p:nvPr/>
                </p:nvSpPr>
                <p:spPr bwMode="auto">
                  <a:xfrm>
                    <a:off x="2173"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3" name="Rectangle 1844">
                    <a:extLst>
                      <a:ext uri="{FF2B5EF4-FFF2-40B4-BE49-F238E27FC236}">
                        <a16:creationId xmlns:a16="http://schemas.microsoft.com/office/drawing/2014/main" id="{C4CB5061-701A-B580-3BA0-8F24B62472EF}"/>
                      </a:ext>
                    </a:extLst>
                  </p:cNvPr>
                  <p:cNvSpPr>
                    <a:spLocks noChangeAspect="1" noChangeArrowheads="1"/>
                  </p:cNvSpPr>
                  <p:nvPr/>
                </p:nvSpPr>
                <p:spPr bwMode="auto">
                  <a:xfrm>
                    <a:off x="2173"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4" name="Rectangle 1845">
                    <a:extLst>
                      <a:ext uri="{FF2B5EF4-FFF2-40B4-BE49-F238E27FC236}">
                        <a16:creationId xmlns:a16="http://schemas.microsoft.com/office/drawing/2014/main" id="{80D745D6-5D49-15C1-A511-3C7EA446FB2B}"/>
                      </a:ext>
                    </a:extLst>
                  </p:cNvPr>
                  <p:cNvSpPr>
                    <a:spLocks noChangeAspect="1" noChangeArrowheads="1"/>
                  </p:cNvSpPr>
                  <p:nvPr/>
                </p:nvSpPr>
                <p:spPr bwMode="auto">
                  <a:xfrm>
                    <a:off x="2173"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5" name="Rectangle 1846">
                    <a:extLst>
                      <a:ext uri="{FF2B5EF4-FFF2-40B4-BE49-F238E27FC236}">
                        <a16:creationId xmlns:a16="http://schemas.microsoft.com/office/drawing/2014/main" id="{2D781DE7-4352-5C4A-228B-4F0987B92635}"/>
                      </a:ext>
                    </a:extLst>
                  </p:cNvPr>
                  <p:cNvSpPr>
                    <a:spLocks noChangeAspect="1" noChangeArrowheads="1"/>
                  </p:cNvSpPr>
                  <p:nvPr/>
                </p:nvSpPr>
                <p:spPr bwMode="auto">
                  <a:xfrm>
                    <a:off x="2173"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6" name="Rectangle 1847">
                    <a:extLst>
                      <a:ext uri="{FF2B5EF4-FFF2-40B4-BE49-F238E27FC236}">
                        <a16:creationId xmlns:a16="http://schemas.microsoft.com/office/drawing/2014/main" id="{556103ED-E2C5-05FB-5EF7-2D3842530E98}"/>
                      </a:ext>
                    </a:extLst>
                  </p:cNvPr>
                  <p:cNvSpPr>
                    <a:spLocks noChangeAspect="1" noChangeArrowheads="1"/>
                  </p:cNvSpPr>
                  <p:nvPr/>
                </p:nvSpPr>
                <p:spPr bwMode="auto">
                  <a:xfrm>
                    <a:off x="2173"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7" name="Rectangle 1848">
                    <a:extLst>
                      <a:ext uri="{FF2B5EF4-FFF2-40B4-BE49-F238E27FC236}">
                        <a16:creationId xmlns:a16="http://schemas.microsoft.com/office/drawing/2014/main" id="{159853DA-1325-A75F-25CE-09B421EF616B}"/>
                      </a:ext>
                    </a:extLst>
                  </p:cNvPr>
                  <p:cNvSpPr>
                    <a:spLocks noChangeAspect="1" noChangeArrowheads="1"/>
                  </p:cNvSpPr>
                  <p:nvPr/>
                </p:nvSpPr>
                <p:spPr bwMode="auto">
                  <a:xfrm>
                    <a:off x="2173"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8" name="Rectangle 1849">
                    <a:extLst>
                      <a:ext uri="{FF2B5EF4-FFF2-40B4-BE49-F238E27FC236}">
                        <a16:creationId xmlns:a16="http://schemas.microsoft.com/office/drawing/2014/main" id="{C4A3F94F-8E39-2149-B63A-A81904D4B8BF}"/>
                      </a:ext>
                    </a:extLst>
                  </p:cNvPr>
                  <p:cNvSpPr>
                    <a:spLocks noChangeAspect="1" noChangeArrowheads="1"/>
                  </p:cNvSpPr>
                  <p:nvPr/>
                </p:nvSpPr>
                <p:spPr bwMode="auto">
                  <a:xfrm>
                    <a:off x="2173"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9" name="Rectangle 1850">
                    <a:extLst>
                      <a:ext uri="{FF2B5EF4-FFF2-40B4-BE49-F238E27FC236}">
                        <a16:creationId xmlns:a16="http://schemas.microsoft.com/office/drawing/2014/main" id="{32C06FAE-C404-FA1F-1BC7-7327B4ED3C06}"/>
                      </a:ext>
                    </a:extLst>
                  </p:cNvPr>
                  <p:cNvSpPr>
                    <a:spLocks noChangeAspect="1" noChangeArrowheads="1"/>
                  </p:cNvSpPr>
                  <p:nvPr/>
                </p:nvSpPr>
                <p:spPr bwMode="auto">
                  <a:xfrm>
                    <a:off x="2173"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0" name="Rectangle 1851">
                    <a:extLst>
                      <a:ext uri="{FF2B5EF4-FFF2-40B4-BE49-F238E27FC236}">
                        <a16:creationId xmlns:a16="http://schemas.microsoft.com/office/drawing/2014/main" id="{26436131-69E3-B842-8E93-CFF78E09C0ED}"/>
                      </a:ext>
                    </a:extLst>
                  </p:cNvPr>
                  <p:cNvSpPr>
                    <a:spLocks noChangeAspect="1" noChangeArrowheads="1"/>
                  </p:cNvSpPr>
                  <p:nvPr/>
                </p:nvSpPr>
                <p:spPr bwMode="auto">
                  <a:xfrm>
                    <a:off x="2173"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1" name="Rectangle 1852">
                    <a:extLst>
                      <a:ext uri="{FF2B5EF4-FFF2-40B4-BE49-F238E27FC236}">
                        <a16:creationId xmlns:a16="http://schemas.microsoft.com/office/drawing/2014/main" id="{BE60C447-8696-C8C8-C969-7F0243F845F5}"/>
                      </a:ext>
                    </a:extLst>
                  </p:cNvPr>
                  <p:cNvSpPr>
                    <a:spLocks noChangeAspect="1" noChangeArrowheads="1"/>
                  </p:cNvSpPr>
                  <p:nvPr/>
                </p:nvSpPr>
                <p:spPr bwMode="auto">
                  <a:xfrm>
                    <a:off x="2173"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2" name="Rectangle 1853">
                    <a:extLst>
                      <a:ext uri="{FF2B5EF4-FFF2-40B4-BE49-F238E27FC236}">
                        <a16:creationId xmlns:a16="http://schemas.microsoft.com/office/drawing/2014/main" id="{64D2809C-52AB-A5E4-7A0B-D7AFAB0806DC}"/>
                      </a:ext>
                    </a:extLst>
                  </p:cNvPr>
                  <p:cNvSpPr>
                    <a:spLocks noChangeAspect="1" noChangeArrowheads="1"/>
                  </p:cNvSpPr>
                  <p:nvPr/>
                </p:nvSpPr>
                <p:spPr bwMode="auto">
                  <a:xfrm>
                    <a:off x="2173"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3" name="Rectangle 1854">
                    <a:extLst>
                      <a:ext uri="{FF2B5EF4-FFF2-40B4-BE49-F238E27FC236}">
                        <a16:creationId xmlns:a16="http://schemas.microsoft.com/office/drawing/2014/main" id="{7E7567BF-6F0A-3577-F8F2-0813FA59DBF6}"/>
                      </a:ext>
                    </a:extLst>
                  </p:cNvPr>
                  <p:cNvSpPr>
                    <a:spLocks noChangeAspect="1" noChangeArrowheads="1"/>
                  </p:cNvSpPr>
                  <p:nvPr/>
                </p:nvSpPr>
                <p:spPr bwMode="auto">
                  <a:xfrm>
                    <a:off x="2173"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4" name="Rectangle 1855">
                    <a:extLst>
                      <a:ext uri="{FF2B5EF4-FFF2-40B4-BE49-F238E27FC236}">
                        <a16:creationId xmlns:a16="http://schemas.microsoft.com/office/drawing/2014/main" id="{BA133D33-E83D-F771-D4A3-16B23DC9B433}"/>
                      </a:ext>
                    </a:extLst>
                  </p:cNvPr>
                  <p:cNvSpPr>
                    <a:spLocks noChangeAspect="1" noChangeArrowheads="1"/>
                  </p:cNvSpPr>
                  <p:nvPr/>
                </p:nvSpPr>
                <p:spPr bwMode="auto">
                  <a:xfrm>
                    <a:off x="2173"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5" name="Rectangle 1856">
                    <a:extLst>
                      <a:ext uri="{FF2B5EF4-FFF2-40B4-BE49-F238E27FC236}">
                        <a16:creationId xmlns:a16="http://schemas.microsoft.com/office/drawing/2014/main" id="{99AD18E8-3F71-A589-C51B-B5100ED03D7B}"/>
                      </a:ext>
                    </a:extLst>
                  </p:cNvPr>
                  <p:cNvSpPr>
                    <a:spLocks noChangeAspect="1" noChangeArrowheads="1"/>
                  </p:cNvSpPr>
                  <p:nvPr/>
                </p:nvSpPr>
                <p:spPr bwMode="auto">
                  <a:xfrm>
                    <a:off x="2173"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6" name="Rectangle 1857">
                    <a:extLst>
                      <a:ext uri="{FF2B5EF4-FFF2-40B4-BE49-F238E27FC236}">
                        <a16:creationId xmlns:a16="http://schemas.microsoft.com/office/drawing/2014/main" id="{CE68B09D-479E-3033-D107-D85218992448}"/>
                      </a:ext>
                    </a:extLst>
                  </p:cNvPr>
                  <p:cNvSpPr>
                    <a:spLocks noChangeAspect="1" noChangeArrowheads="1"/>
                  </p:cNvSpPr>
                  <p:nvPr/>
                </p:nvSpPr>
                <p:spPr bwMode="auto">
                  <a:xfrm>
                    <a:off x="2173"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7" name="Rectangle 1858">
                    <a:extLst>
                      <a:ext uri="{FF2B5EF4-FFF2-40B4-BE49-F238E27FC236}">
                        <a16:creationId xmlns:a16="http://schemas.microsoft.com/office/drawing/2014/main" id="{23123F62-8FD8-282C-D72A-7CC6E9C58D62}"/>
                      </a:ext>
                    </a:extLst>
                  </p:cNvPr>
                  <p:cNvSpPr>
                    <a:spLocks noChangeAspect="1" noChangeArrowheads="1"/>
                  </p:cNvSpPr>
                  <p:nvPr/>
                </p:nvSpPr>
                <p:spPr bwMode="auto">
                  <a:xfrm>
                    <a:off x="2173"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8" name="Rectangle 1859">
                    <a:extLst>
                      <a:ext uri="{FF2B5EF4-FFF2-40B4-BE49-F238E27FC236}">
                        <a16:creationId xmlns:a16="http://schemas.microsoft.com/office/drawing/2014/main" id="{6F735617-081E-DFF3-C8F3-D88F807956F9}"/>
                      </a:ext>
                    </a:extLst>
                  </p:cNvPr>
                  <p:cNvSpPr>
                    <a:spLocks noChangeAspect="1" noChangeArrowheads="1"/>
                  </p:cNvSpPr>
                  <p:nvPr/>
                </p:nvSpPr>
                <p:spPr bwMode="auto">
                  <a:xfrm>
                    <a:off x="2173"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9" name="Rectangle 1860">
                    <a:extLst>
                      <a:ext uri="{FF2B5EF4-FFF2-40B4-BE49-F238E27FC236}">
                        <a16:creationId xmlns:a16="http://schemas.microsoft.com/office/drawing/2014/main" id="{C4F70B68-0474-55A3-CA34-5B9767E362B1}"/>
                      </a:ext>
                    </a:extLst>
                  </p:cNvPr>
                  <p:cNvSpPr>
                    <a:spLocks noChangeAspect="1" noChangeArrowheads="1"/>
                  </p:cNvSpPr>
                  <p:nvPr/>
                </p:nvSpPr>
                <p:spPr bwMode="auto">
                  <a:xfrm>
                    <a:off x="2173"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0" name="Rectangle 1861">
                    <a:extLst>
                      <a:ext uri="{FF2B5EF4-FFF2-40B4-BE49-F238E27FC236}">
                        <a16:creationId xmlns:a16="http://schemas.microsoft.com/office/drawing/2014/main" id="{8443EB7E-AC59-4079-23EB-46AFA74703A5}"/>
                      </a:ext>
                    </a:extLst>
                  </p:cNvPr>
                  <p:cNvSpPr>
                    <a:spLocks noChangeAspect="1" noChangeArrowheads="1"/>
                  </p:cNvSpPr>
                  <p:nvPr/>
                </p:nvSpPr>
                <p:spPr bwMode="auto">
                  <a:xfrm>
                    <a:off x="2173"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1" name="Rectangle 1862">
                    <a:extLst>
                      <a:ext uri="{FF2B5EF4-FFF2-40B4-BE49-F238E27FC236}">
                        <a16:creationId xmlns:a16="http://schemas.microsoft.com/office/drawing/2014/main" id="{71969E6F-9786-A7D3-9569-4EA00607E2AA}"/>
                      </a:ext>
                    </a:extLst>
                  </p:cNvPr>
                  <p:cNvSpPr>
                    <a:spLocks noChangeAspect="1" noChangeArrowheads="1"/>
                  </p:cNvSpPr>
                  <p:nvPr/>
                </p:nvSpPr>
                <p:spPr bwMode="auto">
                  <a:xfrm>
                    <a:off x="2173"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2" name="Rectangle 1863">
                    <a:extLst>
                      <a:ext uri="{FF2B5EF4-FFF2-40B4-BE49-F238E27FC236}">
                        <a16:creationId xmlns:a16="http://schemas.microsoft.com/office/drawing/2014/main" id="{5C2F4127-287C-9F18-8C6F-C047BD6B891A}"/>
                      </a:ext>
                    </a:extLst>
                  </p:cNvPr>
                  <p:cNvSpPr>
                    <a:spLocks noChangeAspect="1" noChangeArrowheads="1"/>
                  </p:cNvSpPr>
                  <p:nvPr/>
                </p:nvSpPr>
                <p:spPr bwMode="auto">
                  <a:xfrm>
                    <a:off x="2173"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3" name="Rectangle 1864">
                    <a:extLst>
                      <a:ext uri="{FF2B5EF4-FFF2-40B4-BE49-F238E27FC236}">
                        <a16:creationId xmlns:a16="http://schemas.microsoft.com/office/drawing/2014/main" id="{C787B7C1-9E90-CAA5-3DC1-560E3967A207}"/>
                      </a:ext>
                    </a:extLst>
                  </p:cNvPr>
                  <p:cNvSpPr>
                    <a:spLocks noChangeAspect="1" noChangeArrowheads="1"/>
                  </p:cNvSpPr>
                  <p:nvPr/>
                </p:nvSpPr>
                <p:spPr bwMode="auto">
                  <a:xfrm>
                    <a:off x="2173"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4" name="Rectangle 1865">
                    <a:extLst>
                      <a:ext uri="{FF2B5EF4-FFF2-40B4-BE49-F238E27FC236}">
                        <a16:creationId xmlns:a16="http://schemas.microsoft.com/office/drawing/2014/main" id="{D3ED495E-A48E-3169-C8BF-D7A932A53315}"/>
                      </a:ext>
                    </a:extLst>
                  </p:cNvPr>
                  <p:cNvSpPr>
                    <a:spLocks noChangeAspect="1" noChangeArrowheads="1"/>
                  </p:cNvSpPr>
                  <p:nvPr/>
                </p:nvSpPr>
                <p:spPr bwMode="auto">
                  <a:xfrm>
                    <a:off x="2173"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5" name="Rectangle 1866">
                    <a:extLst>
                      <a:ext uri="{FF2B5EF4-FFF2-40B4-BE49-F238E27FC236}">
                        <a16:creationId xmlns:a16="http://schemas.microsoft.com/office/drawing/2014/main" id="{AF3F9514-AC5E-F94D-FAED-D101307DED85}"/>
                      </a:ext>
                    </a:extLst>
                  </p:cNvPr>
                  <p:cNvSpPr>
                    <a:spLocks noChangeAspect="1" noChangeArrowheads="1"/>
                  </p:cNvSpPr>
                  <p:nvPr/>
                </p:nvSpPr>
                <p:spPr bwMode="auto">
                  <a:xfrm>
                    <a:off x="2173"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6" name="Rectangle 1867">
                    <a:extLst>
                      <a:ext uri="{FF2B5EF4-FFF2-40B4-BE49-F238E27FC236}">
                        <a16:creationId xmlns:a16="http://schemas.microsoft.com/office/drawing/2014/main" id="{1F3B88B3-B3BC-641C-B8E6-941509FD13EB}"/>
                      </a:ext>
                    </a:extLst>
                  </p:cNvPr>
                  <p:cNvSpPr>
                    <a:spLocks noChangeAspect="1" noChangeArrowheads="1"/>
                  </p:cNvSpPr>
                  <p:nvPr/>
                </p:nvSpPr>
                <p:spPr bwMode="auto">
                  <a:xfrm>
                    <a:off x="2173"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7" name="Rectangle 1868">
                    <a:extLst>
                      <a:ext uri="{FF2B5EF4-FFF2-40B4-BE49-F238E27FC236}">
                        <a16:creationId xmlns:a16="http://schemas.microsoft.com/office/drawing/2014/main" id="{612B378C-9E3C-B5C2-0B36-64C35BAF668A}"/>
                      </a:ext>
                    </a:extLst>
                  </p:cNvPr>
                  <p:cNvSpPr>
                    <a:spLocks noChangeAspect="1" noChangeArrowheads="1"/>
                  </p:cNvSpPr>
                  <p:nvPr/>
                </p:nvSpPr>
                <p:spPr bwMode="auto">
                  <a:xfrm>
                    <a:off x="2173"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8" name="Rectangle 1869">
                    <a:extLst>
                      <a:ext uri="{FF2B5EF4-FFF2-40B4-BE49-F238E27FC236}">
                        <a16:creationId xmlns:a16="http://schemas.microsoft.com/office/drawing/2014/main" id="{0AEDAB78-8D1D-27AD-35AE-4E3F603A1D9B}"/>
                      </a:ext>
                    </a:extLst>
                  </p:cNvPr>
                  <p:cNvSpPr>
                    <a:spLocks noChangeAspect="1" noChangeArrowheads="1"/>
                  </p:cNvSpPr>
                  <p:nvPr/>
                </p:nvSpPr>
                <p:spPr bwMode="auto">
                  <a:xfrm>
                    <a:off x="2173"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9" name="Rectangle 1870">
                    <a:extLst>
                      <a:ext uri="{FF2B5EF4-FFF2-40B4-BE49-F238E27FC236}">
                        <a16:creationId xmlns:a16="http://schemas.microsoft.com/office/drawing/2014/main" id="{10BB52C2-F15E-FA8E-AD09-AD060065BF06}"/>
                      </a:ext>
                    </a:extLst>
                  </p:cNvPr>
                  <p:cNvSpPr>
                    <a:spLocks noChangeAspect="1" noChangeArrowheads="1"/>
                  </p:cNvSpPr>
                  <p:nvPr/>
                </p:nvSpPr>
                <p:spPr bwMode="auto">
                  <a:xfrm>
                    <a:off x="2173"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0" name="Rectangle 1871">
                    <a:extLst>
                      <a:ext uri="{FF2B5EF4-FFF2-40B4-BE49-F238E27FC236}">
                        <a16:creationId xmlns:a16="http://schemas.microsoft.com/office/drawing/2014/main" id="{258A6490-0013-0BD2-0296-D2DAEE596977}"/>
                      </a:ext>
                    </a:extLst>
                  </p:cNvPr>
                  <p:cNvSpPr>
                    <a:spLocks noChangeAspect="1" noChangeArrowheads="1"/>
                  </p:cNvSpPr>
                  <p:nvPr/>
                </p:nvSpPr>
                <p:spPr bwMode="auto">
                  <a:xfrm>
                    <a:off x="2173"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1" name="Rectangle 1872">
                    <a:extLst>
                      <a:ext uri="{FF2B5EF4-FFF2-40B4-BE49-F238E27FC236}">
                        <a16:creationId xmlns:a16="http://schemas.microsoft.com/office/drawing/2014/main" id="{CADFC016-CE34-9C51-E069-C92CF1C74970}"/>
                      </a:ext>
                    </a:extLst>
                  </p:cNvPr>
                  <p:cNvSpPr>
                    <a:spLocks noChangeAspect="1" noChangeArrowheads="1"/>
                  </p:cNvSpPr>
                  <p:nvPr/>
                </p:nvSpPr>
                <p:spPr bwMode="auto">
                  <a:xfrm>
                    <a:off x="2173"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2" name="Rectangle 1873">
                    <a:extLst>
                      <a:ext uri="{FF2B5EF4-FFF2-40B4-BE49-F238E27FC236}">
                        <a16:creationId xmlns:a16="http://schemas.microsoft.com/office/drawing/2014/main" id="{97D7698E-2E98-25AE-07BA-92A60D0A7DD4}"/>
                      </a:ext>
                    </a:extLst>
                  </p:cNvPr>
                  <p:cNvSpPr>
                    <a:spLocks noChangeAspect="1" noChangeArrowheads="1"/>
                  </p:cNvSpPr>
                  <p:nvPr/>
                </p:nvSpPr>
                <p:spPr bwMode="auto">
                  <a:xfrm>
                    <a:off x="2173"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3" name="Rectangle 1874">
                    <a:extLst>
                      <a:ext uri="{FF2B5EF4-FFF2-40B4-BE49-F238E27FC236}">
                        <a16:creationId xmlns:a16="http://schemas.microsoft.com/office/drawing/2014/main" id="{3FFB6413-BA40-16DB-73B1-60ECFC33AFBE}"/>
                      </a:ext>
                    </a:extLst>
                  </p:cNvPr>
                  <p:cNvSpPr>
                    <a:spLocks noChangeAspect="1" noChangeArrowheads="1"/>
                  </p:cNvSpPr>
                  <p:nvPr/>
                </p:nvSpPr>
                <p:spPr bwMode="auto">
                  <a:xfrm>
                    <a:off x="2173"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4" name="Rectangle 1875">
                    <a:extLst>
                      <a:ext uri="{FF2B5EF4-FFF2-40B4-BE49-F238E27FC236}">
                        <a16:creationId xmlns:a16="http://schemas.microsoft.com/office/drawing/2014/main" id="{29337FD9-480F-8A53-84E9-566F751CA690}"/>
                      </a:ext>
                    </a:extLst>
                  </p:cNvPr>
                  <p:cNvSpPr>
                    <a:spLocks noChangeAspect="1" noChangeArrowheads="1"/>
                  </p:cNvSpPr>
                  <p:nvPr/>
                </p:nvSpPr>
                <p:spPr bwMode="auto">
                  <a:xfrm>
                    <a:off x="2173"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5" name="Rectangle 1876">
                    <a:extLst>
                      <a:ext uri="{FF2B5EF4-FFF2-40B4-BE49-F238E27FC236}">
                        <a16:creationId xmlns:a16="http://schemas.microsoft.com/office/drawing/2014/main" id="{91330A92-5446-51FA-A5B4-7CE1CD918C78}"/>
                      </a:ext>
                    </a:extLst>
                  </p:cNvPr>
                  <p:cNvSpPr>
                    <a:spLocks noChangeAspect="1" noChangeArrowheads="1"/>
                  </p:cNvSpPr>
                  <p:nvPr/>
                </p:nvSpPr>
                <p:spPr bwMode="auto">
                  <a:xfrm>
                    <a:off x="2173"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6" name="Rectangle 1877">
                    <a:extLst>
                      <a:ext uri="{FF2B5EF4-FFF2-40B4-BE49-F238E27FC236}">
                        <a16:creationId xmlns:a16="http://schemas.microsoft.com/office/drawing/2014/main" id="{10AEDD7E-3CC5-6EAE-3F5C-57A896233CF7}"/>
                      </a:ext>
                    </a:extLst>
                  </p:cNvPr>
                  <p:cNvSpPr>
                    <a:spLocks noChangeAspect="1" noChangeArrowheads="1"/>
                  </p:cNvSpPr>
                  <p:nvPr/>
                </p:nvSpPr>
                <p:spPr bwMode="auto">
                  <a:xfrm>
                    <a:off x="2173"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7" name="Rectangle 1878">
                    <a:extLst>
                      <a:ext uri="{FF2B5EF4-FFF2-40B4-BE49-F238E27FC236}">
                        <a16:creationId xmlns:a16="http://schemas.microsoft.com/office/drawing/2014/main" id="{D6EC80C3-48B1-8203-E3C7-3FFA3D307934}"/>
                      </a:ext>
                    </a:extLst>
                  </p:cNvPr>
                  <p:cNvSpPr>
                    <a:spLocks noChangeAspect="1" noChangeArrowheads="1"/>
                  </p:cNvSpPr>
                  <p:nvPr/>
                </p:nvSpPr>
                <p:spPr bwMode="auto">
                  <a:xfrm>
                    <a:off x="2173"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8" name="Rectangle 1879">
                    <a:extLst>
                      <a:ext uri="{FF2B5EF4-FFF2-40B4-BE49-F238E27FC236}">
                        <a16:creationId xmlns:a16="http://schemas.microsoft.com/office/drawing/2014/main" id="{5CDCA028-B7F7-0BEB-860B-3AB9B35A6F0A}"/>
                      </a:ext>
                    </a:extLst>
                  </p:cNvPr>
                  <p:cNvSpPr>
                    <a:spLocks noChangeAspect="1" noChangeArrowheads="1"/>
                  </p:cNvSpPr>
                  <p:nvPr/>
                </p:nvSpPr>
                <p:spPr bwMode="auto">
                  <a:xfrm>
                    <a:off x="2173"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9" name="Rectangle 1880">
                    <a:extLst>
                      <a:ext uri="{FF2B5EF4-FFF2-40B4-BE49-F238E27FC236}">
                        <a16:creationId xmlns:a16="http://schemas.microsoft.com/office/drawing/2014/main" id="{2F2029A7-896E-0472-EA79-7BBD7F26ED33}"/>
                      </a:ext>
                    </a:extLst>
                  </p:cNvPr>
                  <p:cNvSpPr>
                    <a:spLocks noChangeAspect="1" noChangeArrowheads="1"/>
                  </p:cNvSpPr>
                  <p:nvPr/>
                </p:nvSpPr>
                <p:spPr bwMode="auto">
                  <a:xfrm>
                    <a:off x="2173"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0" name="Rectangle 1881">
                    <a:extLst>
                      <a:ext uri="{FF2B5EF4-FFF2-40B4-BE49-F238E27FC236}">
                        <a16:creationId xmlns:a16="http://schemas.microsoft.com/office/drawing/2014/main" id="{C5AF779F-E542-BD9F-6497-FF58E00D5125}"/>
                      </a:ext>
                    </a:extLst>
                  </p:cNvPr>
                  <p:cNvSpPr>
                    <a:spLocks noChangeAspect="1" noChangeArrowheads="1"/>
                  </p:cNvSpPr>
                  <p:nvPr/>
                </p:nvSpPr>
                <p:spPr bwMode="auto">
                  <a:xfrm>
                    <a:off x="2173"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1" name="Rectangle 1882">
                    <a:extLst>
                      <a:ext uri="{FF2B5EF4-FFF2-40B4-BE49-F238E27FC236}">
                        <a16:creationId xmlns:a16="http://schemas.microsoft.com/office/drawing/2014/main" id="{B0AE4757-6ADC-2B3A-9FD2-5C9863AA2667}"/>
                      </a:ext>
                    </a:extLst>
                  </p:cNvPr>
                  <p:cNvSpPr>
                    <a:spLocks noChangeAspect="1" noChangeArrowheads="1"/>
                  </p:cNvSpPr>
                  <p:nvPr/>
                </p:nvSpPr>
                <p:spPr bwMode="auto">
                  <a:xfrm>
                    <a:off x="2173"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2" name="Rectangle 1883">
                    <a:extLst>
                      <a:ext uri="{FF2B5EF4-FFF2-40B4-BE49-F238E27FC236}">
                        <a16:creationId xmlns:a16="http://schemas.microsoft.com/office/drawing/2014/main" id="{91209930-601A-CBCA-75A8-C286E4201858}"/>
                      </a:ext>
                    </a:extLst>
                  </p:cNvPr>
                  <p:cNvSpPr>
                    <a:spLocks noChangeAspect="1" noChangeArrowheads="1"/>
                  </p:cNvSpPr>
                  <p:nvPr/>
                </p:nvSpPr>
                <p:spPr bwMode="auto">
                  <a:xfrm>
                    <a:off x="2173"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3" name="Rectangle 1884">
                    <a:extLst>
                      <a:ext uri="{FF2B5EF4-FFF2-40B4-BE49-F238E27FC236}">
                        <a16:creationId xmlns:a16="http://schemas.microsoft.com/office/drawing/2014/main" id="{A5EB1086-CF47-7E8B-FAA5-FB1B8D7E5D12}"/>
                      </a:ext>
                    </a:extLst>
                  </p:cNvPr>
                  <p:cNvSpPr>
                    <a:spLocks noChangeAspect="1" noChangeArrowheads="1"/>
                  </p:cNvSpPr>
                  <p:nvPr/>
                </p:nvSpPr>
                <p:spPr bwMode="auto">
                  <a:xfrm>
                    <a:off x="2173"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4" name="Rectangle 1885">
                    <a:extLst>
                      <a:ext uri="{FF2B5EF4-FFF2-40B4-BE49-F238E27FC236}">
                        <a16:creationId xmlns:a16="http://schemas.microsoft.com/office/drawing/2014/main" id="{49CC9119-7185-30C9-7DF5-01EE05360021}"/>
                      </a:ext>
                    </a:extLst>
                  </p:cNvPr>
                  <p:cNvSpPr>
                    <a:spLocks noChangeAspect="1" noChangeArrowheads="1"/>
                  </p:cNvSpPr>
                  <p:nvPr/>
                </p:nvSpPr>
                <p:spPr bwMode="auto">
                  <a:xfrm>
                    <a:off x="2173"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5" name="Rectangle 1886">
                    <a:extLst>
                      <a:ext uri="{FF2B5EF4-FFF2-40B4-BE49-F238E27FC236}">
                        <a16:creationId xmlns:a16="http://schemas.microsoft.com/office/drawing/2014/main" id="{74E79CC3-8B9A-A7DC-8BC7-7533D96C1A78}"/>
                      </a:ext>
                    </a:extLst>
                  </p:cNvPr>
                  <p:cNvSpPr>
                    <a:spLocks noChangeAspect="1" noChangeArrowheads="1"/>
                  </p:cNvSpPr>
                  <p:nvPr/>
                </p:nvSpPr>
                <p:spPr bwMode="auto">
                  <a:xfrm>
                    <a:off x="2173"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6" name="Rectangle 1887">
                    <a:extLst>
                      <a:ext uri="{FF2B5EF4-FFF2-40B4-BE49-F238E27FC236}">
                        <a16:creationId xmlns:a16="http://schemas.microsoft.com/office/drawing/2014/main" id="{0B607B1C-85F4-F585-AE8F-5071152C2D63}"/>
                      </a:ext>
                    </a:extLst>
                  </p:cNvPr>
                  <p:cNvSpPr>
                    <a:spLocks noChangeAspect="1" noChangeArrowheads="1"/>
                  </p:cNvSpPr>
                  <p:nvPr/>
                </p:nvSpPr>
                <p:spPr bwMode="auto">
                  <a:xfrm>
                    <a:off x="2173"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7" name="Rectangle 1888">
                    <a:extLst>
                      <a:ext uri="{FF2B5EF4-FFF2-40B4-BE49-F238E27FC236}">
                        <a16:creationId xmlns:a16="http://schemas.microsoft.com/office/drawing/2014/main" id="{D7FAE499-6E90-3AE5-345C-D01FD23850B5}"/>
                      </a:ext>
                    </a:extLst>
                  </p:cNvPr>
                  <p:cNvSpPr>
                    <a:spLocks noChangeAspect="1" noChangeArrowheads="1"/>
                  </p:cNvSpPr>
                  <p:nvPr/>
                </p:nvSpPr>
                <p:spPr bwMode="auto">
                  <a:xfrm>
                    <a:off x="2173"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8" name="Rectangle 1889">
                    <a:extLst>
                      <a:ext uri="{FF2B5EF4-FFF2-40B4-BE49-F238E27FC236}">
                        <a16:creationId xmlns:a16="http://schemas.microsoft.com/office/drawing/2014/main" id="{CF4D4EDD-B801-B06E-0090-F1432A8700A4}"/>
                      </a:ext>
                    </a:extLst>
                  </p:cNvPr>
                  <p:cNvSpPr>
                    <a:spLocks noChangeAspect="1" noChangeArrowheads="1"/>
                  </p:cNvSpPr>
                  <p:nvPr/>
                </p:nvSpPr>
                <p:spPr bwMode="auto">
                  <a:xfrm>
                    <a:off x="2173"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9" name="Rectangle 1890">
                    <a:extLst>
                      <a:ext uri="{FF2B5EF4-FFF2-40B4-BE49-F238E27FC236}">
                        <a16:creationId xmlns:a16="http://schemas.microsoft.com/office/drawing/2014/main" id="{B6920EB3-FC82-2FE6-E8F4-422F4187115F}"/>
                      </a:ext>
                    </a:extLst>
                  </p:cNvPr>
                  <p:cNvSpPr>
                    <a:spLocks noChangeAspect="1" noChangeArrowheads="1"/>
                  </p:cNvSpPr>
                  <p:nvPr/>
                </p:nvSpPr>
                <p:spPr bwMode="auto">
                  <a:xfrm>
                    <a:off x="2173"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0" name="Rectangle 1891">
                    <a:extLst>
                      <a:ext uri="{FF2B5EF4-FFF2-40B4-BE49-F238E27FC236}">
                        <a16:creationId xmlns:a16="http://schemas.microsoft.com/office/drawing/2014/main" id="{054CFB88-381D-60E7-B339-8262FA25E5F0}"/>
                      </a:ext>
                    </a:extLst>
                  </p:cNvPr>
                  <p:cNvSpPr>
                    <a:spLocks noChangeAspect="1" noChangeArrowheads="1"/>
                  </p:cNvSpPr>
                  <p:nvPr/>
                </p:nvSpPr>
                <p:spPr bwMode="auto">
                  <a:xfrm>
                    <a:off x="2173"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1" name="Rectangle 1892">
                    <a:extLst>
                      <a:ext uri="{FF2B5EF4-FFF2-40B4-BE49-F238E27FC236}">
                        <a16:creationId xmlns:a16="http://schemas.microsoft.com/office/drawing/2014/main" id="{C2FE9B41-A16C-7DFF-C38A-16BB1D0D9C68}"/>
                      </a:ext>
                    </a:extLst>
                  </p:cNvPr>
                  <p:cNvSpPr>
                    <a:spLocks noChangeAspect="1" noChangeArrowheads="1"/>
                  </p:cNvSpPr>
                  <p:nvPr/>
                </p:nvSpPr>
                <p:spPr bwMode="auto">
                  <a:xfrm>
                    <a:off x="2173"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2" name="Rectangle 1893">
                    <a:extLst>
                      <a:ext uri="{FF2B5EF4-FFF2-40B4-BE49-F238E27FC236}">
                        <a16:creationId xmlns:a16="http://schemas.microsoft.com/office/drawing/2014/main" id="{9278C34A-D5BD-D739-CFB4-D27E4A959D0F}"/>
                      </a:ext>
                    </a:extLst>
                  </p:cNvPr>
                  <p:cNvSpPr>
                    <a:spLocks noChangeAspect="1" noChangeArrowheads="1"/>
                  </p:cNvSpPr>
                  <p:nvPr/>
                </p:nvSpPr>
                <p:spPr bwMode="auto">
                  <a:xfrm>
                    <a:off x="2173"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3" name="Rectangle 1894">
                    <a:extLst>
                      <a:ext uri="{FF2B5EF4-FFF2-40B4-BE49-F238E27FC236}">
                        <a16:creationId xmlns:a16="http://schemas.microsoft.com/office/drawing/2014/main" id="{7DCE5E4D-5479-608C-079F-C6798D706385}"/>
                      </a:ext>
                    </a:extLst>
                  </p:cNvPr>
                  <p:cNvSpPr>
                    <a:spLocks noChangeAspect="1" noChangeArrowheads="1"/>
                  </p:cNvSpPr>
                  <p:nvPr/>
                </p:nvSpPr>
                <p:spPr bwMode="auto">
                  <a:xfrm>
                    <a:off x="2173"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4" name="Rectangle 1895">
                    <a:extLst>
                      <a:ext uri="{FF2B5EF4-FFF2-40B4-BE49-F238E27FC236}">
                        <a16:creationId xmlns:a16="http://schemas.microsoft.com/office/drawing/2014/main" id="{E1D22D3C-1518-F5FE-4BD6-5D0729147634}"/>
                      </a:ext>
                    </a:extLst>
                  </p:cNvPr>
                  <p:cNvSpPr>
                    <a:spLocks noChangeAspect="1" noChangeArrowheads="1"/>
                  </p:cNvSpPr>
                  <p:nvPr/>
                </p:nvSpPr>
                <p:spPr bwMode="auto">
                  <a:xfrm>
                    <a:off x="2173"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5" name="Rectangle 1896">
                    <a:extLst>
                      <a:ext uri="{FF2B5EF4-FFF2-40B4-BE49-F238E27FC236}">
                        <a16:creationId xmlns:a16="http://schemas.microsoft.com/office/drawing/2014/main" id="{6377F589-6FE2-48C7-C4F7-9C07DB18E5F3}"/>
                      </a:ext>
                    </a:extLst>
                  </p:cNvPr>
                  <p:cNvSpPr>
                    <a:spLocks noChangeAspect="1" noChangeArrowheads="1"/>
                  </p:cNvSpPr>
                  <p:nvPr/>
                </p:nvSpPr>
                <p:spPr bwMode="auto">
                  <a:xfrm>
                    <a:off x="2173"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6" name="Rectangle 1897">
                    <a:extLst>
                      <a:ext uri="{FF2B5EF4-FFF2-40B4-BE49-F238E27FC236}">
                        <a16:creationId xmlns:a16="http://schemas.microsoft.com/office/drawing/2014/main" id="{496F3B27-CBAC-0AFC-C601-8019704813D9}"/>
                      </a:ext>
                    </a:extLst>
                  </p:cNvPr>
                  <p:cNvSpPr>
                    <a:spLocks noChangeAspect="1" noChangeArrowheads="1"/>
                  </p:cNvSpPr>
                  <p:nvPr/>
                </p:nvSpPr>
                <p:spPr bwMode="auto">
                  <a:xfrm>
                    <a:off x="2173"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7" name="Rectangle 1898">
                    <a:extLst>
                      <a:ext uri="{FF2B5EF4-FFF2-40B4-BE49-F238E27FC236}">
                        <a16:creationId xmlns:a16="http://schemas.microsoft.com/office/drawing/2014/main" id="{BB1423D3-066B-6E7B-1CFE-D7E60C0A20E3}"/>
                      </a:ext>
                    </a:extLst>
                  </p:cNvPr>
                  <p:cNvSpPr>
                    <a:spLocks noChangeAspect="1" noChangeArrowheads="1"/>
                  </p:cNvSpPr>
                  <p:nvPr/>
                </p:nvSpPr>
                <p:spPr bwMode="auto">
                  <a:xfrm>
                    <a:off x="2173"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8" name="Rectangle 1899">
                    <a:extLst>
                      <a:ext uri="{FF2B5EF4-FFF2-40B4-BE49-F238E27FC236}">
                        <a16:creationId xmlns:a16="http://schemas.microsoft.com/office/drawing/2014/main" id="{D04F77AC-7E8C-1316-5EFE-18AB081D3BC3}"/>
                      </a:ext>
                    </a:extLst>
                  </p:cNvPr>
                  <p:cNvSpPr>
                    <a:spLocks noChangeAspect="1" noChangeArrowheads="1"/>
                  </p:cNvSpPr>
                  <p:nvPr/>
                </p:nvSpPr>
                <p:spPr bwMode="auto">
                  <a:xfrm>
                    <a:off x="2173"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9" name="Rectangle 1900">
                    <a:extLst>
                      <a:ext uri="{FF2B5EF4-FFF2-40B4-BE49-F238E27FC236}">
                        <a16:creationId xmlns:a16="http://schemas.microsoft.com/office/drawing/2014/main" id="{8C7C576D-E373-13FE-275C-5F9A431C2AB7}"/>
                      </a:ext>
                    </a:extLst>
                  </p:cNvPr>
                  <p:cNvSpPr>
                    <a:spLocks noChangeAspect="1" noChangeArrowheads="1"/>
                  </p:cNvSpPr>
                  <p:nvPr/>
                </p:nvSpPr>
                <p:spPr bwMode="auto">
                  <a:xfrm>
                    <a:off x="2173"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0" name="Rectangle 1901">
                    <a:extLst>
                      <a:ext uri="{FF2B5EF4-FFF2-40B4-BE49-F238E27FC236}">
                        <a16:creationId xmlns:a16="http://schemas.microsoft.com/office/drawing/2014/main" id="{3459BF7B-1BB7-58BF-8C1D-14816F382FAA}"/>
                      </a:ext>
                    </a:extLst>
                  </p:cNvPr>
                  <p:cNvSpPr>
                    <a:spLocks noChangeAspect="1" noChangeArrowheads="1"/>
                  </p:cNvSpPr>
                  <p:nvPr/>
                </p:nvSpPr>
                <p:spPr bwMode="auto">
                  <a:xfrm>
                    <a:off x="2173"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1" name="Rectangle 1902">
                    <a:extLst>
                      <a:ext uri="{FF2B5EF4-FFF2-40B4-BE49-F238E27FC236}">
                        <a16:creationId xmlns:a16="http://schemas.microsoft.com/office/drawing/2014/main" id="{28D3A8F2-FA63-D07E-BB73-FF6664B3E718}"/>
                      </a:ext>
                    </a:extLst>
                  </p:cNvPr>
                  <p:cNvSpPr>
                    <a:spLocks noChangeAspect="1" noChangeArrowheads="1"/>
                  </p:cNvSpPr>
                  <p:nvPr/>
                </p:nvSpPr>
                <p:spPr bwMode="auto">
                  <a:xfrm>
                    <a:off x="2173"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 name="Rectangle 1903">
                    <a:extLst>
                      <a:ext uri="{FF2B5EF4-FFF2-40B4-BE49-F238E27FC236}">
                        <a16:creationId xmlns:a16="http://schemas.microsoft.com/office/drawing/2014/main" id="{845E9F22-04C6-E687-A982-46C4C41E3730}"/>
                      </a:ext>
                    </a:extLst>
                  </p:cNvPr>
                  <p:cNvSpPr>
                    <a:spLocks noChangeAspect="1" noChangeArrowheads="1"/>
                  </p:cNvSpPr>
                  <p:nvPr/>
                </p:nvSpPr>
                <p:spPr bwMode="auto">
                  <a:xfrm>
                    <a:off x="2173"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 name="Rectangle 1904">
                    <a:extLst>
                      <a:ext uri="{FF2B5EF4-FFF2-40B4-BE49-F238E27FC236}">
                        <a16:creationId xmlns:a16="http://schemas.microsoft.com/office/drawing/2014/main" id="{28B6BDED-4BAB-AA61-1C1F-837EC3604C4D}"/>
                      </a:ext>
                    </a:extLst>
                  </p:cNvPr>
                  <p:cNvSpPr>
                    <a:spLocks noChangeAspect="1" noChangeArrowheads="1"/>
                  </p:cNvSpPr>
                  <p:nvPr/>
                </p:nvSpPr>
                <p:spPr bwMode="auto">
                  <a:xfrm>
                    <a:off x="2173"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 name="Rectangle 1905">
                    <a:extLst>
                      <a:ext uri="{FF2B5EF4-FFF2-40B4-BE49-F238E27FC236}">
                        <a16:creationId xmlns:a16="http://schemas.microsoft.com/office/drawing/2014/main" id="{D3561CBE-2DD1-9820-5E33-D9FE758E0301}"/>
                      </a:ext>
                    </a:extLst>
                  </p:cNvPr>
                  <p:cNvSpPr>
                    <a:spLocks noChangeAspect="1" noChangeArrowheads="1"/>
                  </p:cNvSpPr>
                  <p:nvPr/>
                </p:nvSpPr>
                <p:spPr bwMode="auto">
                  <a:xfrm>
                    <a:off x="2173"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 name="Rectangle 1906">
                    <a:extLst>
                      <a:ext uri="{FF2B5EF4-FFF2-40B4-BE49-F238E27FC236}">
                        <a16:creationId xmlns:a16="http://schemas.microsoft.com/office/drawing/2014/main" id="{2E709B1A-3C30-433B-367A-02FCB6571001}"/>
                      </a:ext>
                    </a:extLst>
                  </p:cNvPr>
                  <p:cNvSpPr>
                    <a:spLocks noChangeAspect="1" noChangeArrowheads="1"/>
                  </p:cNvSpPr>
                  <p:nvPr/>
                </p:nvSpPr>
                <p:spPr bwMode="auto">
                  <a:xfrm>
                    <a:off x="2173"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 name="Rectangle 1907">
                    <a:extLst>
                      <a:ext uri="{FF2B5EF4-FFF2-40B4-BE49-F238E27FC236}">
                        <a16:creationId xmlns:a16="http://schemas.microsoft.com/office/drawing/2014/main" id="{AA3EB25F-3719-3ED4-B959-F1018F427C8A}"/>
                      </a:ext>
                    </a:extLst>
                  </p:cNvPr>
                  <p:cNvSpPr>
                    <a:spLocks noChangeAspect="1" noChangeArrowheads="1"/>
                  </p:cNvSpPr>
                  <p:nvPr/>
                </p:nvSpPr>
                <p:spPr bwMode="auto">
                  <a:xfrm>
                    <a:off x="2173"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 name="Rectangle 1908">
                    <a:extLst>
                      <a:ext uri="{FF2B5EF4-FFF2-40B4-BE49-F238E27FC236}">
                        <a16:creationId xmlns:a16="http://schemas.microsoft.com/office/drawing/2014/main" id="{5004FCC6-2EF5-5F84-DBC4-425B494EE936}"/>
                      </a:ext>
                    </a:extLst>
                  </p:cNvPr>
                  <p:cNvSpPr>
                    <a:spLocks noChangeAspect="1" noChangeArrowheads="1"/>
                  </p:cNvSpPr>
                  <p:nvPr/>
                </p:nvSpPr>
                <p:spPr bwMode="auto">
                  <a:xfrm>
                    <a:off x="2173"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 name="Rectangle 1909">
                    <a:extLst>
                      <a:ext uri="{FF2B5EF4-FFF2-40B4-BE49-F238E27FC236}">
                        <a16:creationId xmlns:a16="http://schemas.microsoft.com/office/drawing/2014/main" id="{5F7F3A34-18B4-FBA3-B6B2-B6AB7BA86C82}"/>
                      </a:ext>
                    </a:extLst>
                  </p:cNvPr>
                  <p:cNvSpPr>
                    <a:spLocks noChangeAspect="1" noChangeArrowheads="1"/>
                  </p:cNvSpPr>
                  <p:nvPr/>
                </p:nvSpPr>
                <p:spPr bwMode="auto">
                  <a:xfrm>
                    <a:off x="2173"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9" name="Rectangle 1910">
                    <a:extLst>
                      <a:ext uri="{FF2B5EF4-FFF2-40B4-BE49-F238E27FC236}">
                        <a16:creationId xmlns:a16="http://schemas.microsoft.com/office/drawing/2014/main" id="{B72D4BFC-295D-0539-C96A-14333CC37DA0}"/>
                      </a:ext>
                    </a:extLst>
                  </p:cNvPr>
                  <p:cNvSpPr>
                    <a:spLocks noChangeAspect="1" noChangeArrowheads="1"/>
                  </p:cNvSpPr>
                  <p:nvPr/>
                </p:nvSpPr>
                <p:spPr bwMode="auto">
                  <a:xfrm>
                    <a:off x="2173"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0" name="Rectangle 1911">
                    <a:extLst>
                      <a:ext uri="{FF2B5EF4-FFF2-40B4-BE49-F238E27FC236}">
                        <a16:creationId xmlns:a16="http://schemas.microsoft.com/office/drawing/2014/main" id="{B6575B41-CACE-DB19-089B-30132E6BBB34}"/>
                      </a:ext>
                    </a:extLst>
                  </p:cNvPr>
                  <p:cNvSpPr>
                    <a:spLocks noChangeAspect="1" noChangeArrowheads="1"/>
                  </p:cNvSpPr>
                  <p:nvPr/>
                </p:nvSpPr>
                <p:spPr bwMode="auto">
                  <a:xfrm>
                    <a:off x="2173"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1" name="Rectangle 1912">
                    <a:extLst>
                      <a:ext uri="{FF2B5EF4-FFF2-40B4-BE49-F238E27FC236}">
                        <a16:creationId xmlns:a16="http://schemas.microsoft.com/office/drawing/2014/main" id="{A5371425-7DFA-ABB8-B46B-640FD460910D}"/>
                      </a:ext>
                    </a:extLst>
                  </p:cNvPr>
                  <p:cNvSpPr>
                    <a:spLocks noChangeAspect="1" noChangeArrowheads="1"/>
                  </p:cNvSpPr>
                  <p:nvPr/>
                </p:nvSpPr>
                <p:spPr bwMode="auto">
                  <a:xfrm>
                    <a:off x="2173"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2" name="Rectangle 1913">
                    <a:extLst>
                      <a:ext uri="{FF2B5EF4-FFF2-40B4-BE49-F238E27FC236}">
                        <a16:creationId xmlns:a16="http://schemas.microsoft.com/office/drawing/2014/main" id="{796A90BF-51D9-457F-F3AC-334F3248BC00}"/>
                      </a:ext>
                    </a:extLst>
                  </p:cNvPr>
                  <p:cNvSpPr>
                    <a:spLocks noChangeAspect="1" noChangeArrowheads="1"/>
                  </p:cNvSpPr>
                  <p:nvPr/>
                </p:nvSpPr>
                <p:spPr bwMode="auto">
                  <a:xfrm>
                    <a:off x="2173"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3" name="Rectangle 1914">
                    <a:extLst>
                      <a:ext uri="{FF2B5EF4-FFF2-40B4-BE49-F238E27FC236}">
                        <a16:creationId xmlns:a16="http://schemas.microsoft.com/office/drawing/2014/main" id="{6B728E43-070D-8AF3-639A-B48494D33622}"/>
                      </a:ext>
                    </a:extLst>
                  </p:cNvPr>
                  <p:cNvSpPr>
                    <a:spLocks noChangeAspect="1" noChangeArrowheads="1"/>
                  </p:cNvSpPr>
                  <p:nvPr/>
                </p:nvSpPr>
                <p:spPr bwMode="auto">
                  <a:xfrm>
                    <a:off x="2173"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4" name="Rectangle 1915">
                    <a:extLst>
                      <a:ext uri="{FF2B5EF4-FFF2-40B4-BE49-F238E27FC236}">
                        <a16:creationId xmlns:a16="http://schemas.microsoft.com/office/drawing/2014/main" id="{C21551BC-E604-FE9B-D5E8-2FBF812FBE08}"/>
                      </a:ext>
                    </a:extLst>
                  </p:cNvPr>
                  <p:cNvSpPr>
                    <a:spLocks noChangeAspect="1" noChangeArrowheads="1"/>
                  </p:cNvSpPr>
                  <p:nvPr/>
                </p:nvSpPr>
                <p:spPr bwMode="auto">
                  <a:xfrm>
                    <a:off x="2173"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5" name="Rectangle 1916">
                    <a:extLst>
                      <a:ext uri="{FF2B5EF4-FFF2-40B4-BE49-F238E27FC236}">
                        <a16:creationId xmlns:a16="http://schemas.microsoft.com/office/drawing/2014/main" id="{2373C1B0-52BE-41A3-FB49-17259D74398D}"/>
                      </a:ext>
                    </a:extLst>
                  </p:cNvPr>
                  <p:cNvSpPr>
                    <a:spLocks noChangeAspect="1" noChangeArrowheads="1"/>
                  </p:cNvSpPr>
                  <p:nvPr/>
                </p:nvSpPr>
                <p:spPr bwMode="auto">
                  <a:xfrm>
                    <a:off x="2173"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6" name="Rectangle 1917">
                    <a:extLst>
                      <a:ext uri="{FF2B5EF4-FFF2-40B4-BE49-F238E27FC236}">
                        <a16:creationId xmlns:a16="http://schemas.microsoft.com/office/drawing/2014/main" id="{758D6480-C4C4-C955-D981-10454D422020}"/>
                      </a:ext>
                    </a:extLst>
                  </p:cNvPr>
                  <p:cNvSpPr>
                    <a:spLocks noChangeAspect="1" noChangeArrowheads="1"/>
                  </p:cNvSpPr>
                  <p:nvPr/>
                </p:nvSpPr>
                <p:spPr bwMode="auto">
                  <a:xfrm>
                    <a:off x="2173"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7" name="Rectangle 1918">
                    <a:extLst>
                      <a:ext uri="{FF2B5EF4-FFF2-40B4-BE49-F238E27FC236}">
                        <a16:creationId xmlns:a16="http://schemas.microsoft.com/office/drawing/2014/main" id="{0C316922-DE0C-54E4-4266-A3338AC67622}"/>
                      </a:ext>
                    </a:extLst>
                  </p:cNvPr>
                  <p:cNvSpPr>
                    <a:spLocks noChangeAspect="1" noChangeArrowheads="1"/>
                  </p:cNvSpPr>
                  <p:nvPr/>
                </p:nvSpPr>
                <p:spPr bwMode="auto">
                  <a:xfrm>
                    <a:off x="2173"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8" name="Rectangle 1919">
                    <a:extLst>
                      <a:ext uri="{FF2B5EF4-FFF2-40B4-BE49-F238E27FC236}">
                        <a16:creationId xmlns:a16="http://schemas.microsoft.com/office/drawing/2014/main" id="{BB1B0813-E21D-3956-A6DE-3105FA78FA20}"/>
                      </a:ext>
                    </a:extLst>
                  </p:cNvPr>
                  <p:cNvSpPr>
                    <a:spLocks noChangeAspect="1" noChangeArrowheads="1"/>
                  </p:cNvSpPr>
                  <p:nvPr/>
                </p:nvSpPr>
                <p:spPr bwMode="auto">
                  <a:xfrm>
                    <a:off x="2173"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9" name="Rectangle 1920">
                    <a:extLst>
                      <a:ext uri="{FF2B5EF4-FFF2-40B4-BE49-F238E27FC236}">
                        <a16:creationId xmlns:a16="http://schemas.microsoft.com/office/drawing/2014/main" id="{2DB6BE90-99F6-DB73-2BB8-C5C5C89B3FE7}"/>
                      </a:ext>
                    </a:extLst>
                  </p:cNvPr>
                  <p:cNvSpPr>
                    <a:spLocks noChangeAspect="1" noChangeArrowheads="1"/>
                  </p:cNvSpPr>
                  <p:nvPr/>
                </p:nvSpPr>
                <p:spPr bwMode="auto">
                  <a:xfrm>
                    <a:off x="2173"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0" name="Rectangle 1921">
                    <a:extLst>
                      <a:ext uri="{FF2B5EF4-FFF2-40B4-BE49-F238E27FC236}">
                        <a16:creationId xmlns:a16="http://schemas.microsoft.com/office/drawing/2014/main" id="{64695362-1492-1475-C965-FB43002FE5E8}"/>
                      </a:ext>
                    </a:extLst>
                  </p:cNvPr>
                  <p:cNvSpPr>
                    <a:spLocks noChangeAspect="1" noChangeArrowheads="1"/>
                  </p:cNvSpPr>
                  <p:nvPr/>
                </p:nvSpPr>
                <p:spPr bwMode="auto">
                  <a:xfrm>
                    <a:off x="2173"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1" name="Rectangle 1922">
                    <a:extLst>
                      <a:ext uri="{FF2B5EF4-FFF2-40B4-BE49-F238E27FC236}">
                        <a16:creationId xmlns:a16="http://schemas.microsoft.com/office/drawing/2014/main" id="{89AF4511-A2B1-CEA7-F69D-C857F25148C9}"/>
                      </a:ext>
                    </a:extLst>
                  </p:cNvPr>
                  <p:cNvSpPr>
                    <a:spLocks noChangeAspect="1" noChangeArrowheads="1"/>
                  </p:cNvSpPr>
                  <p:nvPr/>
                </p:nvSpPr>
                <p:spPr bwMode="auto">
                  <a:xfrm>
                    <a:off x="2173"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2" name="Rectangle 1923">
                    <a:extLst>
                      <a:ext uri="{FF2B5EF4-FFF2-40B4-BE49-F238E27FC236}">
                        <a16:creationId xmlns:a16="http://schemas.microsoft.com/office/drawing/2014/main" id="{3A3205BA-ACB9-AC3C-58A1-520BF715C965}"/>
                      </a:ext>
                    </a:extLst>
                  </p:cNvPr>
                  <p:cNvSpPr>
                    <a:spLocks noChangeAspect="1" noChangeArrowheads="1"/>
                  </p:cNvSpPr>
                  <p:nvPr/>
                </p:nvSpPr>
                <p:spPr bwMode="auto">
                  <a:xfrm>
                    <a:off x="2173"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3" name="Rectangle 1924">
                    <a:extLst>
                      <a:ext uri="{FF2B5EF4-FFF2-40B4-BE49-F238E27FC236}">
                        <a16:creationId xmlns:a16="http://schemas.microsoft.com/office/drawing/2014/main" id="{AB22C09C-A92B-C9BC-7C21-AD1844836425}"/>
                      </a:ext>
                    </a:extLst>
                  </p:cNvPr>
                  <p:cNvSpPr>
                    <a:spLocks noChangeAspect="1" noChangeArrowheads="1"/>
                  </p:cNvSpPr>
                  <p:nvPr/>
                </p:nvSpPr>
                <p:spPr bwMode="auto">
                  <a:xfrm>
                    <a:off x="2173"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4" name="Rectangle 1925">
                    <a:extLst>
                      <a:ext uri="{FF2B5EF4-FFF2-40B4-BE49-F238E27FC236}">
                        <a16:creationId xmlns:a16="http://schemas.microsoft.com/office/drawing/2014/main" id="{10E76A5C-BA73-B0B1-7715-4A5C9B582FA9}"/>
                      </a:ext>
                    </a:extLst>
                  </p:cNvPr>
                  <p:cNvSpPr>
                    <a:spLocks noChangeAspect="1" noChangeArrowheads="1"/>
                  </p:cNvSpPr>
                  <p:nvPr/>
                </p:nvSpPr>
                <p:spPr bwMode="auto">
                  <a:xfrm>
                    <a:off x="2173"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5" name="Rectangle 1926">
                    <a:extLst>
                      <a:ext uri="{FF2B5EF4-FFF2-40B4-BE49-F238E27FC236}">
                        <a16:creationId xmlns:a16="http://schemas.microsoft.com/office/drawing/2014/main" id="{12A3172A-A8DB-5992-F008-67F45365230B}"/>
                      </a:ext>
                    </a:extLst>
                  </p:cNvPr>
                  <p:cNvSpPr>
                    <a:spLocks noChangeAspect="1" noChangeArrowheads="1"/>
                  </p:cNvSpPr>
                  <p:nvPr/>
                </p:nvSpPr>
                <p:spPr bwMode="auto">
                  <a:xfrm>
                    <a:off x="2173"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6" name="Rectangle 1927">
                    <a:extLst>
                      <a:ext uri="{FF2B5EF4-FFF2-40B4-BE49-F238E27FC236}">
                        <a16:creationId xmlns:a16="http://schemas.microsoft.com/office/drawing/2014/main" id="{1E29D0AE-08C3-9A18-45AC-3D8662363DC7}"/>
                      </a:ext>
                    </a:extLst>
                  </p:cNvPr>
                  <p:cNvSpPr>
                    <a:spLocks noChangeAspect="1" noChangeArrowheads="1"/>
                  </p:cNvSpPr>
                  <p:nvPr/>
                </p:nvSpPr>
                <p:spPr bwMode="auto">
                  <a:xfrm>
                    <a:off x="2173"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7" name="Rectangle 1928">
                    <a:extLst>
                      <a:ext uri="{FF2B5EF4-FFF2-40B4-BE49-F238E27FC236}">
                        <a16:creationId xmlns:a16="http://schemas.microsoft.com/office/drawing/2014/main" id="{4EC57970-3ED7-4643-DDC9-6E86BA2CFF36}"/>
                      </a:ext>
                    </a:extLst>
                  </p:cNvPr>
                  <p:cNvSpPr>
                    <a:spLocks noChangeAspect="1" noChangeArrowheads="1"/>
                  </p:cNvSpPr>
                  <p:nvPr/>
                </p:nvSpPr>
                <p:spPr bwMode="auto">
                  <a:xfrm>
                    <a:off x="2173"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8" name="Rectangle 1929">
                    <a:extLst>
                      <a:ext uri="{FF2B5EF4-FFF2-40B4-BE49-F238E27FC236}">
                        <a16:creationId xmlns:a16="http://schemas.microsoft.com/office/drawing/2014/main" id="{ECE4A6D1-32CE-BC41-E994-1094C4364D42}"/>
                      </a:ext>
                    </a:extLst>
                  </p:cNvPr>
                  <p:cNvSpPr>
                    <a:spLocks noChangeAspect="1" noChangeArrowheads="1"/>
                  </p:cNvSpPr>
                  <p:nvPr/>
                </p:nvSpPr>
                <p:spPr bwMode="auto">
                  <a:xfrm>
                    <a:off x="2173"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9" name="Rectangle 1930">
                    <a:extLst>
                      <a:ext uri="{FF2B5EF4-FFF2-40B4-BE49-F238E27FC236}">
                        <a16:creationId xmlns:a16="http://schemas.microsoft.com/office/drawing/2014/main" id="{B00463DB-BD0D-D8F7-029B-4C9746DB18A4}"/>
                      </a:ext>
                    </a:extLst>
                  </p:cNvPr>
                  <p:cNvSpPr>
                    <a:spLocks noChangeAspect="1" noChangeArrowheads="1"/>
                  </p:cNvSpPr>
                  <p:nvPr/>
                </p:nvSpPr>
                <p:spPr bwMode="auto">
                  <a:xfrm>
                    <a:off x="2173"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0" name="Rectangle 1931">
                    <a:extLst>
                      <a:ext uri="{FF2B5EF4-FFF2-40B4-BE49-F238E27FC236}">
                        <a16:creationId xmlns:a16="http://schemas.microsoft.com/office/drawing/2014/main" id="{55A747CE-DC7B-AF6B-2DE5-725B06E11035}"/>
                      </a:ext>
                    </a:extLst>
                  </p:cNvPr>
                  <p:cNvSpPr>
                    <a:spLocks noChangeAspect="1" noChangeArrowheads="1"/>
                  </p:cNvSpPr>
                  <p:nvPr/>
                </p:nvSpPr>
                <p:spPr bwMode="auto">
                  <a:xfrm>
                    <a:off x="2173"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1" name="Rectangle 1932">
                    <a:extLst>
                      <a:ext uri="{FF2B5EF4-FFF2-40B4-BE49-F238E27FC236}">
                        <a16:creationId xmlns:a16="http://schemas.microsoft.com/office/drawing/2014/main" id="{FFAA9E04-9032-2860-895B-A74C0AB0AF14}"/>
                      </a:ext>
                    </a:extLst>
                  </p:cNvPr>
                  <p:cNvSpPr>
                    <a:spLocks noChangeAspect="1" noChangeArrowheads="1"/>
                  </p:cNvSpPr>
                  <p:nvPr/>
                </p:nvSpPr>
                <p:spPr bwMode="auto">
                  <a:xfrm>
                    <a:off x="2173"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2" name="Rectangle 1933">
                    <a:extLst>
                      <a:ext uri="{FF2B5EF4-FFF2-40B4-BE49-F238E27FC236}">
                        <a16:creationId xmlns:a16="http://schemas.microsoft.com/office/drawing/2014/main" id="{3F201F4D-022E-6022-4B23-69484437FFA4}"/>
                      </a:ext>
                    </a:extLst>
                  </p:cNvPr>
                  <p:cNvSpPr>
                    <a:spLocks noChangeAspect="1" noChangeArrowheads="1"/>
                  </p:cNvSpPr>
                  <p:nvPr/>
                </p:nvSpPr>
                <p:spPr bwMode="auto">
                  <a:xfrm>
                    <a:off x="2173"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3" name="Rectangle 1934">
                    <a:extLst>
                      <a:ext uri="{FF2B5EF4-FFF2-40B4-BE49-F238E27FC236}">
                        <a16:creationId xmlns:a16="http://schemas.microsoft.com/office/drawing/2014/main" id="{3833038C-CC3B-05BE-F94C-60884FA77702}"/>
                      </a:ext>
                    </a:extLst>
                  </p:cNvPr>
                  <p:cNvSpPr>
                    <a:spLocks noChangeAspect="1" noChangeArrowheads="1"/>
                  </p:cNvSpPr>
                  <p:nvPr/>
                </p:nvSpPr>
                <p:spPr bwMode="auto">
                  <a:xfrm>
                    <a:off x="2173"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4" name="Rectangle 1935">
                    <a:extLst>
                      <a:ext uri="{FF2B5EF4-FFF2-40B4-BE49-F238E27FC236}">
                        <a16:creationId xmlns:a16="http://schemas.microsoft.com/office/drawing/2014/main" id="{5D96FA4C-9F87-18C1-04DC-A064C4139F89}"/>
                      </a:ext>
                    </a:extLst>
                  </p:cNvPr>
                  <p:cNvSpPr>
                    <a:spLocks noChangeAspect="1" noChangeArrowheads="1"/>
                  </p:cNvSpPr>
                  <p:nvPr/>
                </p:nvSpPr>
                <p:spPr bwMode="auto">
                  <a:xfrm>
                    <a:off x="2173"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5" name="Rectangle 1936">
                    <a:extLst>
                      <a:ext uri="{FF2B5EF4-FFF2-40B4-BE49-F238E27FC236}">
                        <a16:creationId xmlns:a16="http://schemas.microsoft.com/office/drawing/2014/main" id="{7F247057-74FA-4437-A1BB-96E404452EC2}"/>
                      </a:ext>
                    </a:extLst>
                  </p:cNvPr>
                  <p:cNvSpPr>
                    <a:spLocks noChangeAspect="1" noChangeArrowheads="1"/>
                  </p:cNvSpPr>
                  <p:nvPr/>
                </p:nvSpPr>
                <p:spPr bwMode="auto">
                  <a:xfrm>
                    <a:off x="2173"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6" name="Rectangle 1937">
                    <a:extLst>
                      <a:ext uri="{FF2B5EF4-FFF2-40B4-BE49-F238E27FC236}">
                        <a16:creationId xmlns:a16="http://schemas.microsoft.com/office/drawing/2014/main" id="{2B0CB816-0940-F31E-E1F8-4334955CE5FD}"/>
                      </a:ext>
                    </a:extLst>
                  </p:cNvPr>
                  <p:cNvSpPr>
                    <a:spLocks noChangeAspect="1" noChangeArrowheads="1"/>
                  </p:cNvSpPr>
                  <p:nvPr/>
                </p:nvSpPr>
                <p:spPr bwMode="auto">
                  <a:xfrm>
                    <a:off x="2173"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7" name="Rectangle 1938">
                    <a:extLst>
                      <a:ext uri="{FF2B5EF4-FFF2-40B4-BE49-F238E27FC236}">
                        <a16:creationId xmlns:a16="http://schemas.microsoft.com/office/drawing/2014/main" id="{76CA7E4A-9374-7DA7-71B7-CC72F163CEBA}"/>
                      </a:ext>
                    </a:extLst>
                  </p:cNvPr>
                  <p:cNvSpPr>
                    <a:spLocks noChangeAspect="1" noChangeArrowheads="1"/>
                  </p:cNvSpPr>
                  <p:nvPr/>
                </p:nvSpPr>
                <p:spPr bwMode="auto">
                  <a:xfrm>
                    <a:off x="2173"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8" name="Rectangle 1939">
                    <a:extLst>
                      <a:ext uri="{FF2B5EF4-FFF2-40B4-BE49-F238E27FC236}">
                        <a16:creationId xmlns:a16="http://schemas.microsoft.com/office/drawing/2014/main" id="{0CC7612B-34B4-9771-45F9-5A3EACCC5749}"/>
                      </a:ext>
                    </a:extLst>
                  </p:cNvPr>
                  <p:cNvSpPr>
                    <a:spLocks noChangeAspect="1" noChangeArrowheads="1"/>
                  </p:cNvSpPr>
                  <p:nvPr/>
                </p:nvSpPr>
                <p:spPr bwMode="auto">
                  <a:xfrm>
                    <a:off x="2173"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9" name="Rectangle 1940">
                    <a:extLst>
                      <a:ext uri="{FF2B5EF4-FFF2-40B4-BE49-F238E27FC236}">
                        <a16:creationId xmlns:a16="http://schemas.microsoft.com/office/drawing/2014/main" id="{92AE9E88-4063-B983-D1BE-711DB77CC60A}"/>
                      </a:ext>
                    </a:extLst>
                  </p:cNvPr>
                  <p:cNvSpPr>
                    <a:spLocks noChangeAspect="1" noChangeArrowheads="1"/>
                  </p:cNvSpPr>
                  <p:nvPr/>
                </p:nvSpPr>
                <p:spPr bwMode="auto">
                  <a:xfrm>
                    <a:off x="2173"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0" name="Rectangle 1941">
                    <a:extLst>
                      <a:ext uri="{FF2B5EF4-FFF2-40B4-BE49-F238E27FC236}">
                        <a16:creationId xmlns:a16="http://schemas.microsoft.com/office/drawing/2014/main" id="{A852B16D-7039-95E7-AB07-3E1237BCEC95}"/>
                      </a:ext>
                    </a:extLst>
                  </p:cNvPr>
                  <p:cNvSpPr>
                    <a:spLocks noChangeAspect="1" noChangeArrowheads="1"/>
                  </p:cNvSpPr>
                  <p:nvPr/>
                </p:nvSpPr>
                <p:spPr bwMode="auto">
                  <a:xfrm>
                    <a:off x="2173"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1" name="Rectangle 1942">
                    <a:extLst>
                      <a:ext uri="{FF2B5EF4-FFF2-40B4-BE49-F238E27FC236}">
                        <a16:creationId xmlns:a16="http://schemas.microsoft.com/office/drawing/2014/main" id="{18F3A2F3-BEE1-6380-25EA-4988878D6609}"/>
                      </a:ext>
                    </a:extLst>
                  </p:cNvPr>
                  <p:cNvSpPr>
                    <a:spLocks noChangeAspect="1" noChangeArrowheads="1"/>
                  </p:cNvSpPr>
                  <p:nvPr/>
                </p:nvSpPr>
                <p:spPr bwMode="auto">
                  <a:xfrm>
                    <a:off x="2173"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2" name="Rectangle 1943">
                    <a:extLst>
                      <a:ext uri="{FF2B5EF4-FFF2-40B4-BE49-F238E27FC236}">
                        <a16:creationId xmlns:a16="http://schemas.microsoft.com/office/drawing/2014/main" id="{042FCDF3-49A2-D48E-DDC8-A6FB8B29F37E}"/>
                      </a:ext>
                    </a:extLst>
                  </p:cNvPr>
                  <p:cNvSpPr>
                    <a:spLocks noChangeAspect="1" noChangeArrowheads="1"/>
                  </p:cNvSpPr>
                  <p:nvPr/>
                </p:nvSpPr>
                <p:spPr bwMode="auto">
                  <a:xfrm>
                    <a:off x="2173"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3" name="Rectangle 1944">
                    <a:extLst>
                      <a:ext uri="{FF2B5EF4-FFF2-40B4-BE49-F238E27FC236}">
                        <a16:creationId xmlns:a16="http://schemas.microsoft.com/office/drawing/2014/main" id="{FE47DBC8-DE72-8F0A-41A3-9ECB5FBBDC12}"/>
                      </a:ext>
                    </a:extLst>
                  </p:cNvPr>
                  <p:cNvSpPr>
                    <a:spLocks noChangeAspect="1" noChangeArrowheads="1"/>
                  </p:cNvSpPr>
                  <p:nvPr/>
                </p:nvSpPr>
                <p:spPr bwMode="auto">
                  <a:xfrm>
                    <a:off x="2173"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4" name="Rectangle 1945">
                    <a:extLst>
                      <a:ext uri="{FF2B5EF4-FFF2-40B4-BE49-F238E27FC236}">
                        <a16:creationId xmlns:a16="http://schemas.microsoft.com/office/drawing/2014/main" id="{D6B7F9B6-FB71-22CB-D4E0-A54505329C31}"/>
                      </a:ext>
                    </a:extLst>
                  </p:cNvPr>
                  <p:cNvSpPr>
                    <a:spLocks noChangeAspect="1" noChangeArrowheads="1"/>
                  </p:cNvSpPr>
                  <p:nvPr/>
                </p:nvSpPr>
                <p:spPr bwMode="auto">
                  <a:xfrm>
                    <a:off x="2173"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5" name="Rectangle 1946">
                    <a:extLst>
                      <a:ext uri="{FF2B5EF4-FFF2-40B4-BE49-F238E27FC236}">
                        <a16:creationId xmlns:a16="http://schemas.microsoft.com/office/drawing/2014/main" id="{76F20C84-2ED8-6573-34AB-CAE27564A009}"/>
                      </a:ext>
                    </a:extLst>
                  </p:cNvPr>
                  <p:cNvSpPr>
                    <a:spLocks noChangeAspect="1" noChangeArrowheads="1"/>
                  </p:cNvSpPr>
                  <p:nvPr/>
                </p:nvSpPr>
                <p:spPr bwMode="auto">
                  <a:xfrm>
                    <a:off x="2173"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6" name="Rectangle 1947">
                    <a:extLst>
                      <a:ext uri="{FF2B5EF4-FFF2-40B4-BE49-F238E27FC236}">
                        <a16:creationId xmlns:a16="http://schemas.microsoft.com/office/drawing/2014/main" id="{35322DBB-06F0-7188-73D2-7AADED1BEA93}"/>
                      </a:ext>
                    </a:extLst>
                  </p:cNvPr>
                  <p:cNvSpPr>
                    <a:spLocks noChangeAspect="1" noChangeArrowheads="1"/>
                  </p:cNvSpPr>
                  <p:nvPr/>
                </p:nvSpPr>
                <p:spPr bwMode="auto">
                  <a:xfrm>
                    <a:off x="2173"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7" name="Rectangle 1948">
                    <a:extLst>
                      <a:ext uri="{FF2B5EF4-FFF2-40B4-BE49-F238E27FC236}">
                        <a16:creationId xmlns:a16="http://schemas.microsoft.com/office/drawing/2014/main" id="{69E0FF50-B162-77A1-BA50-F3E5D27DE714}"/>
                      </a:ext>
                    </a:extLst>
                  </p:cNvPr>
                  <p:cNvSpPr>
                    <a:spLocks noChangeAspect="1" noChangeArrowheads="1"/>
                  </p:cNvSpPr>
                  <p:nvPr/>
                </p:nvSpPr>
                <p:spPr bwMode="auto">
                  <a:xfrm>
                    <a:off x="2173"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8" name="Rectangle 1949">
                    <a:extLst>
                      <a:ext uri="{FF2B5EF4-FFF2-40B4-BE49-F238E27FC236}">
                        <a16:creationId xmlns:a16="http://schemas.microsoft.com/office/drawing/2014/main" id="{44DA565E-ECA4-5F51-B962-25391F1B746C}"/>
                      </a:ext>
                    </a:extLst>
                  </p:cNvPr>
                  <p:cNvSpPr>
                    <a:spLocks noChangeAspect="1" noChangeArrowheads="1"/>
                  </p:cNvSpPr>
                  <p:nvPr/>
                </p:nvSpPr>
                <p:spPr bwMode="auto">
                  <a:xfrm>
                    <a:off x="2173"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9" name="Rectangle 1950">
                    <a:extLst>
                      <a:ext uri="{FF2B5EF4-FFF2-40B4-BE49-F238E27FC236}">
                        <a16:creationId xmlns:a16="http://schemas.microsoft.com/office/drawing/2014/main" id="{311DD326-CF78-3BE0-1D5E-8837770682C0}"/>
                      </a:ext>
                    </a:extLst>
                  </p:cNvPr>
                  <p:cNvSpPr>
                    <a:spLocks noChangeAspect="1" noChangeArrowheads="1"/>
                  </p:cNvSpPr>
                  <p:nvPr/>
                </p:nvSpPr>
                <p:spPr bwMode="auto">
                  <a:xfrm>
                    <a:off x="2173"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0" name="Rectangle 1951">
                    <a:extLst>
                      <a:ext uri="{FF2B5EF4-FFF2-40B4-BE49-F238E27FC236}">
                        <a16:creationId xmlns:a16="http://schemas.microsoft.com/office/drawing/2014/main" id="{DEAA6FBC-C553-1452-F71E-1791684F4A5A}"/>
                      </a:ext>
                    </a:extLst>
                  </p:cNvPr>
                  <p:cNvSpPr>
                    <a:spLocks noChangeAspect="1" noChangeArrowheads="1"/>
                  </p:cNvSpPr>
                  <p:nvPr/>
                </p:nvSpPr>
                <p:spPr bwMode="auto">
                  <a:xfrm>
                    <a:off x="2173"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1" name="Rectangle 1952">
                    <a:extLst>
                      <a:ext uri="{FF2B5EF4-FFF2-40B4-BE49-F238E27FC236}">
                        <a16:creationId xmlns:a16="http://schemas.microsoft.com/office/drawing/2014/main" id="{50FD4443-E541-2D6A-2B6D-6CA4A39577BB}"/>
                      </a:ext>
                    </a:extLst>
                  </p:cNvPr>
                  <p:cNvSpPr>
                    <a:spLocks noChangeAspect="1" noChangeArrowheads="1"/>
                  </p:cNvSpPr>
                  <p:nvPr/>
                </p:nvSpPr>
                <p:spPr bwMode="auto">
                  <a:xfrm>
                    <a:off x="2173"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2" name="Rectangle 1953">
                    <a:extLst>
                      <a:ext uri="{FF2B5EF4-FFF2-40B4-BE49-F238E27FC236}">
                        <a16:creationId xmlns:a16="http://schemas.microsoft.com/office/drawing/2014/main" id="{67EE11C8-030D-1A4D-8D6B-51E08F301C7F}"/>
                      </a:ext>
                    </a:extLst>
                  </p:cNvPr>
                  <p:cNvSpPr>
                    <a:spLocks noChangeAspect="1" noChangeArrowheads="1"/>
                  </p:cNvSpPr>
                  <p:nvPr/>
                </p:nvSpPr>
                <p:spPr bwMode="auto">
                  <a:xfrm>
                    <a:off x="2173"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3" name="Rectangle 1954">
                    <a:extLst>
                      <a:ext uri="{FF2B5EF4-FFF2-40B4-BE49-F238E27FC236}">
                        <a16:creationId xmlns:a16="http://schemas.microsoft.com/office/drawing/2014/main" id="{2D167059-F87D-443D-0A72-431112E20B57}"/>
                      </a:ext>
                    </a:extLst>
                  </p:cNvPr>
                  <p:cNvSpPr>
                    <a:spLocks noChangeAspect="1" noChangeArrowheads="1"/>
                  </p:cNvSpPr>
                  <p:nvPr/>
                </p:nvSpPr>
                <p:spPr bwMode="auto">
                  <a:xfrm>
                    <a:off x="2173"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4" name="Rectangle 1955">
                    <a:extLst>
                      <a:ext uri="{FF2B5EF4-FFF2-40B4-BE49-F238E27FC236}">
                        <a16:creationId xmlns:a16="http://schemas.microsoft.com/office/drawing/2014/main" id="{3388A608-E9D1-5704-0EB9-7BA28B89AFED}"/>
                      </a:ext>
                    </a:extLst>
                  </p:cNvPr>
                  <p:cNvSpPr>
                    <a:spLocks noChangeAspect="1" noChangeArrowheads="1"/>
                  </p:cNvSpPr>
                  <p:nvPr/>
                </p:nvSpPr>
                <p:spPr bwMode="auto">
                  <a:xfrm>
                    <a:off x="2173"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5" name="Rectangle 1956">
                    <a:extLst>
                      <a:ext uri="{FF2B5EF4-FFF2-40B4-BE49-F238E27FC236}">
                        <a16:creationId xmlns:a16="http://schemas.microsoft.com/office/drawing/2014/main" id="{E2A5D887-DE0E-39D8-6B0F-B7CB431B5708}"/>
                      </a:ext>
                    </a:extLst>
                  </p:cNvPr>
                  <p:cNvSpPr>
                    <a:spLocks noChangeAspect="1" noChangeArrowheads="1"/>
                  </p:cNvSpPr>
                  <p:nvPr/>
                </p:nvSpPr>
                <p:spPr bwMode="auto">
                  <a:xfrm>
                    <a:off x="2173"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6" name="Rectangle 1957">
                    <a:extLst>
                      <a:ext uri="{FF2B5EF4-FFF2-40B4-BE49-F238E27FC236}">
                        <a16:creationId xmlns:a16="http://schemas.microsoft.com/office/drawing/2014/main" id="{C831F98A-4A3C-C2C8-01CE-E1D88D752E3C}"/>
                      </a:ext>
                    </a:extLst>
                  </p:cNvPr>
                  <p:cNvSpPr>
                    <a:spLocks noChangeAspect="1" noChangeArrowheads="1"/>
                  </p:cNvSpPr>
                  <p:nvPr/>
                </p:nvSpPr>
                <p:spPr bwMode="auto">
                  <a:xfrm>
                    <a:off x="2173"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7" name="Rectangle 1958">
                    <a:extLst>
                      <a:ext uri="{FF2B5EF4-FFF2-40B4-BE49-F238E27FC236}">
                        <a16:creationId xmlns:a16="http://schemas.microsoft.com/office/drawing/2014/main" id="{9CB89C1D-A7CC-F35E-180E-944881306A8A}"/>
                      </a:ext>
                    </a:extLst>
                  </p:cNvPr>
                  <p:cNvSpPr>
                    <a:spLocks noChangeAspect="1" noChangeArrowheads="1"/>
                  </p:cNvSpPr>
                  <p:nvPr/>
                </p:nvSpPr>
                <p:spPr bwMode="auto">
                  <a:xfrm>
                    <a:off x="2173"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8" name="Rectangle 1959">
                    <a:extLst>
                      <a:ext uri="{FF2B5EF4-FFF2-40B4-BE49-F238E27FC236}">
                        <a16:creationId xmlns:a16="http://schemas.microsoft.com/office/drawing/2014/main" id="{BC6F83B4-98F6-E08D-17BC-4A34D199CFC7}"/>
                      </a:ext>
                    </a:extLst>
                  </p:cNvPr>
                  <p:cNvSpPr>
                    <a:spLocks noChangeAspect="1" noChangeArrowheads="1"/>
                  </p:cNvSpPr>
                  <p:nvPr/>
                </p:nvSpPr>
                <p:spPr bwMode="auto">
                  <a:xfrm>
                    <a:off x="2173"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9" name="Rectangle 1960">
                    <a:extLst>
                      <a:ext uri="{FF2B5EF4-FFF2-40B4-BE49-F238E27FC236}">
                        <a16:creationId xmlns:a16="http://schemas.microsoft.com/office/drawing/2014/main" id="{8C2ED983-9C25-A3F6-D7DD-0FC9B9021060}"/>
                      </a:ext>
                    </a:extLst>
                  </p:cNvPr>
                  <p:cNvSpPr>
                    <a:spLocks noChangeAspect="1" noChangeArrowheads="1"/>
                  </p:cNvSpPr>
                  <p:nvPr/>
                </p:nvSpPr>
                <p:spPr bwMode="auto">
                  <a:xfrm>
                    <a:off x="2173"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0" name="Rectangle 1961">
                    <a:extLst>
                      <a:ext uri="{FF2B5EF4-FFF2-40B4-BE49-F238E27FC236}">
                        <a16:creationId xmlns:a16="http://schemas.microsoft.com/office/drawing/2014/main" id="{F14161E5-D5E7-0CB2-FE79-C0110202F752}"/>
                      </a:ext>
                    </a:extLst>
                  </p:cNvPr>
                  <p:cNvSpPr>
                    <a:spLocks noChangeAspect="1" noChangeArrowheads="1"/>
                  </p:cNvSpPr>
                  <p:nvPr/>
                </p:nvSpPr>
                <p:spPr bwMode="auto">
                  <a:xfrm>
                    <a:off x="2173"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1" name="Rectangle 1962">
                    <a:extLst>
                      <a:ext uri="{FF2B5EF4-FFF2-40B4-BE49-F238E27FC236}">
                        <a16:creationId xmlns:a16="http://schemas.microsoft.com/office/drawing/2014/main" id="{32FA3B73-1CDF-5597-2D40-27E2E6225059}"/>
                      </a:ext>
                    </a:extLst>
                  </p:cNvPr>
                  <p:cNvSpPr>
                    <a:spLocks noChangeAspect="1" noChangeArrowheads="1"/>
                  </p:cNvSpPr>
                  <p:nvPr/>
                </p:nvSpPr>
                <p:spPr bwMode="auto">
                  <a:xfrm>
                    <a:off x="2173"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2" name="Rectangle 1963">
                    <a:extLst>
                      <a:ext uri="{FF2B5EF4-FFF2-40B4-BE49-F238E27FC236}">
                        <a16:creationId xmlns:a16="http://schemas.microsoft.com/office/drawing/2014/main" id="{108BA0B6-F9F2-CC70-39E2-4E15939149E8}"/>
                      </a:ext>
                    </a:extLst>
                  </p:cNvPr>
                  <p:cNvSpPr>
                    <a:spLocks noChangeAspect="1" noChangeArrowheads="1"/>
                  </p:cNvSpPr>
                  <p:nvPr/>
                </p:nvSpPr>
                <p:spPr bwMode="auto">
                  <a:xfrm>
                    <a:off x="2173"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3" name="Rectangle 1964">
                    <a:extLst>
                      <a:ext uri="{FF2B5EF4-FFF2-40B4-BE49-F238E27FC236}">
                        <a16:creationId xmlns:a16="http://schemas.microsoft.com/office/drawing/2014/main" id="{9A77EB5D-CC94-31AD-22CC-EEFC308E8015}"/>
                      </a:ext>
                    </a:extLst>
                  </p:cNvPr>
                  <p:cNvSpPr>
                    <a:spLocks noChangeAspect="1" noChangeArrowheads="1"/>
                  </p:cNvSpPr>
                  <p:nvPr/>
                </p:nvSpPr>
                <p:spPr bwMode="auto">
                  <a:xfrm>
                    <a:off x="2173"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4" name="Rectangle 1965">
                    <a:extLst>
                      <a:ext uri="{FF2B5EF4-FFF2-40B4-BE49-F238E27FC236}">
                        <a16:creationId xmlns:a16="http://schemas.microsoft.com/office/drawing/2014/main" id="{0F40D8D9-51F6-0879-7EFE-A78F3E4CA7D2}"/>
                      </a:ext>
                    </a:extLst>
                  </p:cNvPr>
                  <p:cNvSpPr>
                    <a:spLocks noChangeAspect="1" noChangeArrowheads="1"/>
                  </p:cNvSpPr>
                  <p:nvPr/>
                </p:nvSpPr>
                <p:spPr bwMode="auto">
                  <a:xfrm>
                    <a:off x="2173"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5" name="Rectangle 1966">
                    <a:extLst>
                      <a:ext uri="{FF2B5EF4-FFF2-40B4-BE49-F238E27FC236}">
                        <a16:creationId xmlns:a16="http://schemas.microsoft.com/office/drawing/2014/main" id="{A8E515C8-517B-27A1-04B7-375343DE1037}"/>
                      </a:ext>
                    </a:extLst>
                  </p:cNvPr>
                  <p:cNvSpPr>
                    <a:spLocks noChangeAspect="1" noChangeArrowheads="1"/>
                  </p:cNvSpPr>
                  <p:nvPr/>
                </p:nvSpPr>
                <p:spPr bwMode="auto">
                  <a:xfrm>
                    <a:off x="2173"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6" name="Rectangle 1967">
                    <a:extLst>
                      <a:ext uri="{FF2B5EF4-FFF2-40B4-BE49-F238E27FC236}">
                        <a16:creationId xmlns:a16="http://schemas.microsoft.com/office/drawing/2014/main" id="{BF7EEED7-51F8-9A63-A321-8516EB6434FC}"/>
                      </a:ext>
                    </a:extLst>
                  </p:cNvPr>
                  <p:cNvSpPr>
                    <a:spLocks noChangeAspect="1" noChangeArrowheads="1"/>
                  </p:cNvSpPr>
                  <p:nvPr/>
                </p:nvSpPr>
                <p:spPr bwMode="auto">
                  <a:xfrm>
                    <a:off x="2173"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7" name="Rectangle 1968">
                    <a:extLst>
                      <a:ext uri="{FF2B5EF4-FFF2-40B4-BE49-F238E27FC236}">
                        <a16:creationId xmlns:a16="http://schemas.microsoft.com/office/drawing/2014/main" id="{E24C5767-6553-1B67-C104-B578CA1F9054}"/>
                      </a:ext>
                    </a:extLst>
                  </p:cNvPr>
                  <p:cNvSpPr>
                    <a:spLocks noChangeAspect="1" noChangeArrowheads="1"/>
                  </p:cNvSpPr>
                  <p:nvPr/>
                </p:nvSpPr>
                <p:spPr bwMode="auto">
                  <a:xfrm>
                    <a:off x="2173"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8" name="Rectangle 1969">
                    <a:extLst>
                      <a:ext uri="{FF2B5EF4-FFF2-40B4-BE49-F238E27FC236}">
                        <a16:creationId xmlns:a16="http://schemas.microsoft.com/office/drawing/2014/main" id="{333D0232-61DA-2D90-CA4F-E8ED94DCCABF}"/>
                      </a:ext>
                    </a:extLst>
                  </p:cNvPr>
                  <p:cNvSpPr>
                    <a:spLocks noChangeAspect="1" noChangeArrowheads="1"/>
                  </p:cNvSpPr>
                  <p:nvPr/>
                </p:nvSpPr>
                <p:spPr bwMode="auto">
                  <a:xfrm>
                    <a:off x="2173"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9" name="Rectangle 1970">
                    <a:extLst>
                      <a:ext uri="{FF2B5EF4-FFF2-40B4-BE49-F238E27FC236}">
                        <a16:creationId xmlns:a16="http://schemas.microsoft.com/office/drawing/2014/main" id="{EB747896-C5DF-046B-9582-66653FD44A81}"/>
                      </a:ext>
                    </a:extLst>
                  </p:cNvPr>
                  <p:cNvSpPr>
                    <a:spLocks noChangeAspect="1" noChangeArrowheads="1"/>
                  </p:cNvSpPr>
                  <p:nvPr/>
                </p:nvSpPr>
                <p:spPr bwMode="auto">
                  <a:xfrm>
                    <a:off x="2173"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0" name="Rectangle 1971">
                    <a:extLst>
                      <a:ext uri="{FF2B5EF4-FFF2-40B4-BE49-F238E27FC236}">
                        <a16:creationId xmlns:a16="http://schemas.microsoft.com/office/drawing/2014/main" id="{ACAA63FD-9AC9-7622-C172-72473859B6AD}"/>
                      </a:ext>
                    </a:extLst>
                  </p:cNvPr>
                  <p:cNvSpPr>
                    <a:spLocks noChangeAspect="1" noChangeArrowheads="1"/>
                  </p:cNvSpPr>
                  <p:nvPr/>
                </p:nvSpPr>
                <p:spPr bwMode="auto">
                  <a:xfrm>
                    <a:off x="2173"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1" name="Rectangle 1972">
                    <a:extLst>
                      <a:ext uri="{FF2B5EF4-FFF2-40B4-BE49-F238E27FC236}">
                        <a16:creationId xmlns:a16="http://schemas.microsoft.com/office/drawing/2014/main" id="{8D88EEA1-C9FE-C934-7F7B-A0BE06FE33CC}"/>
                      </a:ext>
                    </a:extLst>
                  </p:cNvPr>
                  <p:cNvSpPr>
                    <a:spLocks noChangeAspect="1" noChangeArrowheads="1"/>
                  </p:cNvSpPr>
                  <p:nvPr/>
                </p:nvSpPr>
                <p:spPr bwMode="auto">
                  <a:xfrm>
                    <a:off x="2173"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2" name="Rectangle 1973">
                    <a:extLst>
                      <a:ext uri="{FF2B5EF4-FFF2-40B4-BE49-F238E27FC236}">
                        <a16:creationId xmlns:a16="http://schemas.microsoft.com/office/drawing/2014/main" id="{8AF60146-6D51-A5C2-C1B2-0CCEA053BE5A}"/>
                      </a:ext>
                    </a:extLst>
                  </p:cNvPr>
                  <p:cNvSpPr>
                    <a:spLocks noChangeAspect="1" noChangeArrowheads="1"/>
                  </p:cNvSpPr>
                  <p:nvPr/>
                </p:nvSpPr>
                <p:spPr bwMode="auto">
                  <a:xfrm>
                    <a:off x="2173"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3" name="Rectangle 1974">
                    <a:extLst>
                      <a:ext uri="{FF2B5EF4-FFF2-40B4-BE49-F238E27FC236}">
                        <a16:creationId xmlns:a16="http://schemas.microsoft.com/office/drawing/2014/main" id="{D2F782AE-920E-B740-F004-DDC7E55A469E}"/>
                      </a:ext>
                    </a:extLst>
                  </p:cNvPr>
                  <p:cNvSpPr>
                    <a:spLocks noChangeAspect="1" noChangeArrowheads="1"/>
                  </p:cNvSpPr>
                  <p:nvPr/>
                </p:nvSpPr>
                <p:spPr bwMode="auto">
                  <a:xfrm>
                    <a:off x="2173"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4" name="Rectangle 1975">
                    <a:extLst>
                      <a:ext uri="{FF2B5EF4-FFF2-40B4-BE49-F238E27FC236}">
                        <a16:creationId xmlns:a16="http://schemas.microsoft.com/office/drawing/2014/main" id="{E3E766B1-4DA1-689A-5594-5055D30804DE}"/>
                      </a:ext>
                    </a:extLst>
                  </p:cNvPr>
                  <p:cNvSpPr>
                    <a:spLocks noChangeAspect="1" noChangeArrowheads="1"/>
                  </p:cNvSpPr>
                  <p:nvPr/>
                </p:nvSpPr>
                <p:spPr bwMode="auto">
                  <a:xfrm>
                    <a:off x="2173"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5" name="Rectangle 1976">
                    <a:extLst>
                      <a:ext uri="{FF2B5EF4-FFF2-40B4-BE49-F238E27FC236}">
                        <a16:creationId xmlns:a16="http://schemas.microsoft.com/office/drawing/2014/main" id="{B1A2602D-2F1F-9EBC-B914-298DEC412B29}"/>
                      </a:ext>
                    </a:extLst>
                  </p:cNvPr>
                  <p:cNvSpPr>
                    <a:spLocks noChangeAspect="1" noChangeArrowheads="1"/>
                  </p:cNvSpPr>
                  <p:nvPr/>
                </p:nvSpPr>
                <p:spPr bwMode="auto">
                  <a:xfrm>
                    <a:off x="2173"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6" name="Rectangle 1977">
                    <a:extLst>
                      <a:ext uri="{FF2B5EF4-FFF2-40B4-BE49-F238E27FC236}">
                        <a16:creationId xmlns:a16="http://schemas.microsoft.com/office/drawing/2014/main" id="{83FD2A84-1D7A-0125-3CD5-CDA0B0182593}"/>
                      </a:ext>
                    </a:extLst>
                  </p:cNvPr>
                  <p:cNvSpPr>
                    <a:spLocks noChangeAspect="1" noChangeArrowheads="1"/>
                  </p:cNvSpPr>
                  <p:nvPr/>
                </p:nvSpPr>
                <p:spPr bwMode="auto">
                  <a:xfrm>
                    <a:off x="2173"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7" name="Rectangle 1978">
                    <a:extLst>
                      <a:ext uri="{FF2B5EF4-FFF2-40B4-BE49-F238E27FC236}">
                        <a16:creationId xmlns:a16="http://schemas.microsoft.com/office/drawing/2014/main" id="{B6B1CF8F-E37A-4E65-BA3B-5BCDF06A1275}"/>
                      </a:ext>
                    </a:extLst>
                  </p:cNvPr>
                  <p:cNvSpPr>
                    <a:spLocks noChangeAspect="1" noChangeArrowheads="1"/>
                  </p:cNvSpPr>
                  <p:nvPr/>
                </p:nvSpPr>
                <p:spPr bwMode="auto">
                  <a:xfrm>
                    <a:off x="2173"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8" name="Rectangle 1979">
                    <a:extLst>
                      <a:ext uri="{FF2B5EF4-FFF2-40B4-BE49-F238E27FC236}">
                        <a16:creationId xmlns:a16="http://schemas.microsoft.com/office/drawing/2014/main" id="{680FFA9B-57C9-FA02-4E66-3AAA67BD570D}"/>
                      </a:ext>
                    </a:extLst>
                  </p:cNvPr>
                  <p:cNvSpPr>
                    <a:spLocks noChangeAspect="1" noChangeArrowheads="1"/>
                  </p:cNvSpPr>
                  <p:nvPr/>
                </p:nvSpPr>
                <p:spPr bwMode="auto">
                  <a:xfrm>
                    <a:off x="2173"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9" name="Rectangle 1980">
                    <a:extLst>
                      <a:ext uri="{FF2B5EF4-FFF2-40B4-BE49-F238E27FC236}">
                        <a16:creationId xmlns:a16="http://schemas.microsoft.com/office/drawing/2014/main" id="{D1A292E8-9278-E98B-43CB-C1C427385E1C}"/>
                      </a:ext>
                    </a:extLst>
                  </p:cNvPr>
                  <p:cNvSpPr>
                    <a:spLocks noChangeAspect="1" noChangeArrowheads="1"/>
                  </p:cNvSpPr>
                  <p:nvPr/>
                </p:nvSpPr>
                <p:spPr bwMode="auto">
                  <a:xfrm>
                    <a:off x="2173"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0" name="Rectangle 1981">
                    <a:extLst>
                      <a:ext uri="{FF2B5EF4-FFF2-40B4-BE49-F238E27FC236}">
                        <a16:creationId xmlns:a16="http://schemas.microsoft.com/office/drawing/2014/main" id="{06FBC349-B70B-F6BF-077C-BB1E17FDE51C}"/>
                      </a:ext>
                    </a:extLst>
                  </p:cNvPr>
                  <p:cNvSpPr>
                    <a:spLocks noChangeAspect="1" noChangeArrowheads="1"/>
                  </p:cNvSpPr>
                  <p:nvPr/>
                </p:nvSpPr>
                <p:spPr bwMode="auto">
                  <a:xfrm>
                    <a:off x="2173"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1" name="Rectangle 1982">
                    <a:extLst>
                      <a:ext uri="{FF2B5EF4-FFF2-40B4-BE49-F238E27FC236}">
                        <a16:creationId xmlns:a16="http://schemas.microsoft.com/office/drawing/2014/main" id="{1768557E-A86D-3F2C-01FE-AB4862E30168}"/>
                      </a:ext>
                    </a:extLst>
                  </p:cNvPr>
                  <p:cNvSpPr>
                    <a:spLocks noChangeAspect="1" noChangeArrowheads="1"/>
                  </p:cNvSpPr>
                  <p:nvPr/>
                </p:nvSpPr>
                <p:spPr bwMode="auto">
                  <a:xfrm>
                    <a:off x="2173"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2" name="Rectangle 1983">
                    <a:extLst>
                      <a:ext uri="{FF2B5EF4-FFF2-40B4-BE49-F238E27FC236}">
                        <a16:creationId xmlns:a16="http://schemas.microsoft.com/office/drawing/2014/main" id="{1AE753A8-9267-1E65-07E8-12C22DF547E2}"/>
                      </a:ext>
                    </a:extLst>
                  </p:cNvPr>
                  <p:cNvSpPr>
                    <a:spLocks noChangeAspect="1" noChangeArrowheads="1"/>
                  </p:cNvSpPr>
                  <p:nvPr/>
                </p:nvSpPr>
                <p:spPr bwMode="auto">
                  <a:xfrm>
                    <a:off x="2173"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3" name="Rectangle 1984">
                    <a:extLst>
                      <a:ext uri="{FF2B5EF4-FFF2-40B4-BE49-F238E27FC236}">
                        <a16:creationId xmlns:a16="http://schemas.microsoft.com/office/drawing/2014/main" id="{04F25F85-FA16-257A-0A2C-4005B76E2B80}"/>
                      </a:ext>
                    </a:extLst>
                  </p:cNvPr>
                  <p:cNvSpPr>
                    <a:spLocks noChangeAspect="1" noChangeArrowheads="1"/>
                  </p:cNvSpPr>
                  <p:nvPr/>
                </p:nvSpPr>
                <p:spPr bwMode="auto">
                  <a:xfrm>
                    <a:off x="2173"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4" name="Rectangle 1985">
                    <a:extLst>
                      <a:ext uri="{FF2B5EF4-FFF2-40B4-BE49-F238E27FC236}">
                        <a16:creationId xmlns:a16="http://schemas.microsoft.com/office/drawing/2014/main" id="{269E7658-5E0E-E771-4A9C-8BBB9BCA726F}"/>
                      </a:ext>
                    </a:extLst>
                  </p:cNvPr>
                  <p:cNvSpPr>
                    <a:spLocks noChangeAspect="1" noChangeArrowheads="1"/>
                  </p:cNvSpPr>
                  <p:nvPr/>
                </p:nvSpPr>
                <p:spPr bwMode="auto">
                  <a:xfrm>
                    <a:off x="2173"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5" name="Rectangle 1986">
                    <a:extLst>
                      <a:ext uri="{FF2B5EF4-FFF2-40B4-BE49-F238E27FC236}">
                        <a16:creationId xmlns:a16="http://schemas.microsoft.com/office/drawing/2014/main" id="{CE21D4E0-2D83-DFE8-72E2-170695B52FDF}"/>
                      </a:ext>
                    </a:extLst>
                  </p:cNvPr>
                  <p:cNvSpPr>
                    <a:spLocks noChangeAspect="1" noChangeArrowheads="1"/>
                  </p:cNvSpPr>
                  <p:nvPr/>
                </p:nvSpPr>
                <p:spPr bwMode="auto">
                  <a:xfrm>
                    <a:off x="2173"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6" name="Rectangle 1987">
                    <a:extLst>
                      <a:ext uri="{FF2B5EF4-FFF2-40B4-BE49-F238E27FC236}">
                        <a16:creationId xmlns:a16="http://schemas.microsoft.com/office/drawing/2014/main" id="{9EB6F941-8618-4C6E-AEB3-010A0460FD70}"/>
                      </a:ext>
                    </a:extLst>
                  </p:cNvPr>
                  <p:cNvSpPr>
                    <a:spLocks noChangeAspect="1" noChangeArrowheads="1"/>
                  </p:cNvSpPr>
                  <p:nvPr/>
                </p:nvSpPr>
                <p:spPr bwMode="auto">
                  <a:xfrm>
                    <a:off x="2173"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7" name="Rectangle 1988">
                    <a:extLst>
                      <a:ext uri="{FF2B5EF4-FFF2-40B4-BE49-F238E27FC236}">
                        <a16:creationId xmlns:a16="http://schemas.microsoft.com/office/drawing/2014/main" id="{8874A4FE-955A-DA27-2919-A3AB06A3C21D}"/>
                      </a:ext>
                    </a:extLst>
                  </p:cNvPr>
                  <p:cNvSpPr>
                    <a:spLocks noChangeAspect="1" noChangeArrowheads="1"/>
                  </p:cNvSpPr>
                  <p:nvPr/>
                </p:nvSpPr>
                <p:spPr bwMode="auto">
                  <a:xfrm>
                    <a:off x="2173"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8" name="Rectangle 1989">
                    <a:extLst>
                      <a:ext uri="{FF2B5EF4-FFF2-40B4-BE49-F238E27FC236}">
                        <a16:creationId xmlns:a16="http://schemas.microsoft.com/office/drawing/2014/main" id="{9E1AB7CA-AD40-C31A-8C83-CD25326371EB}"/>
                      </a:ext>
                    </a:extLst>
                  </p:cNvPr>
                  <p:cNvSpPr>
                    <a:spLocks noChangeAspect="1" noChangeArrowheads="1"/>
                  </p:cNvSpPr>
                  <p:nvPr/>
                </p:nvSpPr>
                <p:spPr bwMode="auto">
                  <a:xfrm>
                    <a:off x="2173"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9" name="Rectangle 1990">
                    <a:extLst>
                      <a:ext uri="{FF2B5EF4-FFF2-40B4-BE49-F238E27FC236}">
                        <a16:creationId xmlns:a16="http://schemas.microsoft.com/office/drawing/2014/main" id="{D503A869-275D-08A7-F9C6-53131C6C6C1D}"/>
                      </a:ext>
                    </a:extLst>
                  </p:cNvPr>
                  <p:cNvSpPr>
                    <a:spLocks noChangeAspect="1" noChangeArrowheads="1"/>
                  </p:cNvSpPr>
                  <p:nvPr/>
                </p:nvSpPr>
                <p:spPr bwMode="auto">
                  <a:xfrm>
                    <a:off x="2173"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0" name="Rectangle 1991">
                    <a:extLst>
                      <a:ext uri="{FF2B5EF4-FFF2-40B4-BE49-F238E27FC236}">
                        <a16:creationId xmlns:a16="http://schemas.microsoft.com/office/drawing/2014/main" id="{6B678E95-292C-B055-10E5-184455711465}"/>
                      </a:ext>
                    </a:extLst>
                  </p:cNvPr>
                  <p:cNvSpPr>
                    <a:spLocks noChangeAspect="1" noChangeArrowheads="1"/>
                  </p:cNvSpPr>
                  <p:nvPr/>
                </p:nvSpPr>
                <p:spPr bwMode="auto">
                  <a:xfrm>
                    <a:off x="2173"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1" name="Rectangle 1992">
                    <a:extLst>
                      <a:ext uri="{FF2B5EF4-FFF2-40B4-BE49-F238E27FC236}">
                        <a16:creationId xmlns:a16="http://schemas.microsoft.com/office/drawing/2014/main" id="{EE708A3D-ECD0-6175-3D59-D72836129C79}"/>
                      </a:ext>
                    </a:extLst>
                  </p:cNvPr>
                  <p:cNvSpPr>
                    <a:spLocks noChangeAspect="1" noChangeArrowheads="1"/>
                  </p:cNvSpPr>
                  <p:nvPr/>
                </p:nvSpPr>
                <p:spPr bwMode="auto">
                  <a:xfrm>
                    <a:off x="2173"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2" name="Rectangle 1993">
                    <a:extLst>
                      <a:ext uri="{FF2B5EF4-FFF2-40B4-BE49-F238E27FC236}">
                        <a16:creationId xmlns:a16="http://schemas.microsoft.com/office/drawing/2014/main" id="{128CC5B9-8C8C-362E-B923-2CD887C19CB6}"/>
                      </a:ext>
                    </a:extLst>
                  </p:cNvPr>
                  <p:cNvSpPr>
                    <a:spLocks noChangeAspect="1" noChangeArrowheads="1"/>
                  </p:cNvSpPr>
                  <p:nvPr/>
                </p:nvSpPr>
                <p:spPr bwMode="auto">
                  <a:xfrm>
                    <a:off x="2173"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3" name="Rectangle 1994">
                    <a:extLst>
                      <a:ext uri="{FF2B5EF4-FFF2-40B4-BE49-F238E27FC236}">
                        <a16:creationId xmlns:a16="http://schemas.microsoft.com/office/drawing/2014/main" id="{B074D018-8725-AE19-8F6C-C84A502499FC}"/>
                      </a:ext>
                    </a:extLst>
                  </p:cNvPr>
                  <p:cNvSpPr>
                    <a:spLocks noChangeAspect="1" noChangeArrowheads="1"/>
                  </p:cNvSpPr>
                  <p:nvPr/>
                </p:nvSpPr>
                <p:spPr bwMode="auto">
                  <a:xfrm>
                    <a:off x="2173"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4" name="Rectangle 1995">
                    <a:extLst>
                      <a:ext uri="{FF2B5EF4-FFF2-40B4-BE49-F238E27FC236}">
                        <a16:creationId xmlns:a16="http://schemas.microsoft.com/office/drawing/2014/main" id="{68942FB8-9483-C417-0EF6-E40BFA5258A1}"/>
                      </a:ext>
                    </a:extLst>
                  </p:cNvPr>
                  <p:cNvSpPr>
                    <a:spLocks noChangeAspect="1" noChangeArrowheads="1"/>
                  </p:cNvSpPr>
                  <p:nvPr/>
                </p:nvSpPr>
                <p:spPr bwMode="auto">
                  <a:xfrm>
                    <a:off x="2173"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5" name="Rectangle 1996">
                    <a:extLst>
                      <a:ext uri="{FF2B5EF4-FFF2-40B4-BE49-F238E27FC236}">
                        <a16:creationId xmlns:a16="http://schemas.microsoft.com/office/drawing/2014/main" id="{DA8B25E3-BFE3-B8E7-6003-2275EEFCA5B6}"/>
                      </a:ext>
                    </a:extLst>
                  </p:cNvPr>
                  <p:cNvSpPr>
                    <a:spLocks noChangeAspect="1" noChangeArrowheads="1"/>
                  </p:cNvSpPr>
                  <p:nvPr/>
                </p:nvSpPr>
                <p:spPr bwMode="auto">
                  <a:xfrm>
                    <a:off x="2173"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6" name="Rectangle 1997">
                    <a:extLst>
                      <a:ext uri="{FF2B5EF4-FFF2-40B4-BE49-F238E27FC236}">
                        <a16:creationId xmlns:a16="http://schemas.microsoft.com/office/drawing/2014/main" id="{268CD37C-1C06-B64E-ADEF-BB5F53AC2907}"/>
                      </a:ext>
                    </a:extLst>
                  </p:cNvPr>
                  <p:cNvSpPr>
                    <a:spLocks noChangeAspect="1" noChangeArrowheads="1"/>
                  </p:cNvSpPr>
                  <p:nvPr/>
                </p:nvSpPr>
                <p:spPr bwMode="auto">
                  <a:xfrm>
                    <a:off x="2173"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7" name="Rectangle 1998">
                    <a:extLst>
                      <a:ext uri="{FF2B5EF4-FFF2-40B4-BE49-F238E27FC236}">
                        <a16:creationId xmlns:a16="http://schemas.microsoft.com/office/drawing/2014/main" id="{279AB75A-7234-2F4A-D56E-0500EDD8D2C9}"/>
                      </a:ext>
                    </a:extLst>
                  </p:cNvPr>
                  <p:cNvSpPr>
                    <a:spLocks noChangeAspect="1" noChangeArrowheads="1"/>
                  </p:cNvSpPr>
                  <p:nvPr/>
                </p:nvSpPr>
                <p:spPr bwMode="auto">
                  <a:xfrm>
                    <a:off x="2173"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8" name="Rectangle 1999">
                    <a:extLst>
                      <a:ext uri="{FF2B5EF4-FFF2-40B4-BE49-F238E27FC236}">
                        <a16:creationId xmlns:a16="http://schemas.microsoft.com/office/drawing/2014/main" id="{1AB13346-BCC8-A2D0-DCB4-BBFD591D2894}"/>
                      </a:ext>
                    </a:extLst>
                  </p:cNvPr>
                  <p:cNvSpPr>
                    <a:spLocks noChangeAspect="1" noChangeArrowheads="1"/>
                  </p:cNvSpPr>
                  <p:nvPr/>
                </p:nvSpPr>
                <p:spPr bwMode="auto">
                  <a:xfrm>
                    <a:off x="2173"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9" name="Rectangle 2000">
                    <a:extLst>
                      <a:ext uri="{FF2B5EF4-FFF2-40B4-BE49-F238E27FC236}">
                        <a16:creationId xmlns:a16="http://schemas.microsoft.com/office/drawing/2014/main" id="{F85C448C-9869-253A-DD50-50F8FCE8F208}"/>
                      </a:ext>
                    </a:extLst>
                  </p:cNvPr>
                  <p:cNvSpPr>
                    <a:spLocks noChangeAspect="1" noChangeArrowheads="1"/>
                  </p:cNvSpPr>
                  <p:nvPr/>
                </p:nvSpPr>
                <p:spPr bwMode="auto">
                  <a:xfrm>
                    <a:off x="2173"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0" name="Rectangle 2001">
                    <a:extLst>
                      <a:ext uri="{FF2B5EF4-FFF2-40B4-BE49-F238E27FC236}">
                        <a16:creationId xmlns:a16="http://schemas.microsoft.com/office/drawing/2014/main" id="{B984106B-DB01-989A-2284-3DE362DA2BB1}"/>
                      </a:ext>
                    </a:extLst>
                  </p:cNvPr>
                  <p:cNvSpPr>
                    <a:spLocks noChangeAspect="1" noChangeArrowheads="1"/>
                  </p:cNvSpPr>
                  <p:nvPr/>
                </p:nvSpPr>
                <p:spPr bwMode="auto">
                  <a:xfrm>
                    <a:off x="2173"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1" name="Rectangle 2002">
                    <a:extLst>
                      <a:ext uri="{FF2B5EF4-FFF2-40B4-BE49-F238E27FC236}">
                        <a16:creationId xmlns:a16="http://schemas.microsoft.com/office/drawing/2014/main" id="{EEB05007-3A09-504B-B004-43DB32B4B54B}"/>
                      </a:ext>
                    </a:extLst>
                  </p:cNvPr>
                  <p:cNvSpPr>
                    <a:spLocks noChangeAspect="1" noChangeArrowheads="1"/>
                  </p:cNvSpPr>
                  <p:nvPr/>
                </p:nvSpPr>
                <p:spPr bwMode="auto">
                  <a:xfrm>
                    <a:off x="2173"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2" name="Rectangle 2003">
                    <a:extLst>
                      <a:ext uri="{FF2B5EF4-FFF2-40B4-BE49-F238E27FC236}">
                        <a16:creationId xmlns:a16="http://schemas.microsoft.com/office/drawing/2014/main" id="{ECD87D6E-D272-3049-8D54-BBB77E75340E}"/>
                      </a:ext>
                    </a:extLst>
                  </p:cNvPr>
                  <p:cNvSpPr>
                    <a:spLocks noChangeAspect="1" noChangeArrowheads="1"/>
                  </p:cNvSpPr>
                  <p:nvPr/>
                </p:nvSpPr>
                <p:spPr bwMode="auto">
                  <a:xfrm>
                    <a:off x="2173"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3" name="Rectangle 2004">
                    <a:extLst>
                      <a:ext uri="{FF2B5EF4-FFF2-40B4-BE49-F238E27FC236}">
                        <a16:creationId xmlns:a16="http://schemas.microsoft.com/office/drawing/2014/main" id="{A8EA5B55-CF37-9E5E-F5A1-05EB72B252BD}"/>
                      </a:ext>
                    </a:extLst>
                  </p:cNvPr>
                  <p:cNvSpPr>
                    <a:spLocks noChangeAspect="1" noChangeArrowheads="1"/>
                  </p:cNvSpPr>
                  <p:nvPr/>
                </p:nvSpPr>
                <p:spPr bwMode="auto">
                  <a:xfrm>
                    <a:off x="2173"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4" name="Rectangle 2005">
                    <a:extLst>
                      <a:ext uri="{FF2B5EF4-FFF2-40B4-BE49-F238E27FC236}">
                        <a16:creationId xmlns:a16="http://schemas.microsoft.com/office/drawing/2014/main" id="{DD1B925B-9CFF-94AA-2FC7-DBF195E1DD9E}"/>
                      </a:ext>
                    </a:extLst>
                  </p:cNvPr>
                  <p:cNvSpPr>
                    <a:spLocks noChangeAspect="1" noChangeArrowheads="1"/>
                  </p:cNvSpPr>
                  <p:nvPr/>
                </p:nvSpPr>
                <p:spPr bwMode="auto">
                  <a:xfrm>
                    <a:off x="2173"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5" name="Rectangle 2006">
                    <a:extLst>
                      <a:ext uri="{FF2B5EF4-FFF2-40B4-BE49-F238E27FC236}">
                        <a16:creationId xmlns:a16="http://schemas.microsoft.com/office/drawing/2014/main" id="{E817548D-EE1A-EEF1-A694-DE188709FBF6}"/>
                      </a:ext>
                    </a:extLst>
                  </p:cNvPr>
                  <p:cNvSpPr>
                    <a:spLocks noChangeAspect="1" noChangeArrowheads="1"/>
                  </p:cNvSpPr>
                  <p:nvPr/>
                </p:nvSpPr>
                <p:spPr bwMode="auto">
                  <a:xfrm>
                    <a:off x="2173"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6" name="Rectangle 2007">
                    <a:extLst>
                      <a:ext uri="{FF2B5EF4-FFF2-40B4-BE49-F238E27FC236}">
                        <a16:creationId xmlns:a16="http://schemas.microsoft.com/office/drawing/2014/main" id="{8DF7AEE5-3C45-D2E5-A50D-7BA5B2F215AD}"/>
                      </a:ext>
                    </a:extLst>
                  </p:cNvPr>
                  <p:cNvSpPr>
                    <a:spLocks noChangeAspect="1" noChangeArrowheads="1"/>
                  </p:cNvSpPr>
                  <p:nvPr/>
                </p:nvSpPr>
                <p:spPr bwMode="auto">
                  <a:xfrm>
                    <a:off x="2173"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7" name="Rectangle 2008">
                    <a:extLst>
                      <a:ext uri="{FF2B5EF4-FFF2-40B4-BE49-F238E27FC236}">
                        <a16:creationId xmlns:a16="http://schemas.microsoft.com/office/drawing/2014/main" id="{34D717F5-A237-2516-CDEA-2E8A2319EC1B}"/>
                      </a:ext>
                    </a:extLst>
                  </p:cNvPr>
                  <p:cNvSpPr>
                    <a:spLocks noChangeAspect="1" noChangeArrowheads="1"/>
                  </p:cNvSpPr>
                  <p:nvPr/>
                </p:nvSpPr>
                <p:spPr bwMode="auto">
                  <a:xfrm>
                    <a:off x="2173"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8" name="Rectangle 2009">
                    <a:extLst>
                      <a:ext uri="{FF2B5EF4-FFF2-40B4-BE49-F238E27FC236}">
                        <a16:creationId xmlns:a16="http://schemas.microsoft.com/office/drawing/2014/main" id="{80FCF771-7A46-BB81-22A6-E68C03F9BB66}"/>
                      </a:ext>
                    </a:extLst>
                  </p:cNvPr>
                  <p:cNvSpPr>
                    <a:spLocks noChangeAspect="1" noChangeArrowheads="1"/>
                  </p:cNvSpPr>
                  <p:nvPr/>
                </p:nvSpPr>
                <p:spPr bwMode="auto">
                  <a:xfrm>
                    <a:off x="2173"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9" name="Rectangle 2010">
                    <a:extLst>
                      <a:ext uri="{FF2B5EF4-FFF2-40B4-BE49-F238E27FC236}">
                        <a16:creationId xmlns:a16="http://schemas.microsoft.com/office/drawing/2014/main" id="{44A8E327-C480-CE65-039F-2B407AFA524E}"/>
                      </a:ext>
                    </a:extLst>
                  </p:cNvPr>
                  <p:cNvSpPr>
                    <a:spLocks noChangeAspect="1" noChangeArrowheads="1"/>
                  </p:cNvSpPr>
                  <p:nvPr/>
                </p:nvSpPr>
                <p:spPr bwMode="auto">
                  <a:xfrm>
                    <a:off x="2173"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0" name="Rectangle 2011">
                    <a:extLst>
                      <a:ext uri="{FF2B5EF4-FFF2-40B4-BE49-F238E27FC236}">
                        <a16:creationId xmlns:a16="http://schemas.microsoft.com/office/drawing/2014/main" id="{211A10B2-A39F-0210-ACA5-B82F1F94F806}"/>
                      </a:ext>
                    </a:extLst>
                  </p:cNvPr>
                  <p:cNvSpPr>
                    <a:spLocks noChangeAspect="1" noChangeArrowheads="1"/>
                  </p:cNvSpPr>
                  <p:nvPr/>
                </p:nvSpPr>
                <p:spPr bwMode="auto">
                  <a:xfrm>
                    <a:off x="2173"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1" name="Rectangle 2012">
                    <a:extLst>
                      <a:ext uri="{FF2B5EF4-FFF2-40B4-BE49-F238E27FC236}">
                        <a16:creationId xmlns:a16="http://schemas.microsoft.com/office/drawing/2014/main" id="{DB533648-A3C5-D55D-C294-DDCB414FDA0B}"/>
                      </a:ext>
                    </a:extLst>
                  </p:cNvPr>
                  <p:cNvSpPr>
                    <a:spLocks noChangeAspect="1" noChangeArrowheads="1"/>
                  </p:cNvSpPr>
                  <p:nvPr/>
                </p:nvSpPr>
                <p:spPr bwMode="auto">
                  <a:xfrm>
                    <a:off x="2173"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2" name="Rectangle 2013">
                    <a:extLst>
                      <a:ext uri="{FF2B5EF4-FFF2-40B4-BE49-F238E27FC236}">
                        <a16:creationId xmlns:a16="http://schemas.microsoft.com/office/drawing/2014/main" id="{2BDE6F25-5A1D-0D3D-CBFB-F349DFA65330}"/>
                      </a:ext>
                    </a:extLst>
                  </p:cNvPr>
                  <p:cNvSpPr>
                    <a:spLocks noChangeAspect="1" noChangeArrowheads="1"/>
                  </p:cNvSpPr>
                  <p:nvPr/>
                </p:nvSpPr>
                <p:spPr bwMode="auto">
                  <a:xfrm>
                    <a:off x="2173"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3" name="Rectangle 2014">
                    <a:extLst>
                      <a:ext uri="{FF2B5EF4-FFF2-40B4-BE49-F238E27FC236}">
                        <a16:creationId xmlns:a16="http://schemas.microsoft.com/office/drawing/2014/main" id="{FA7B06BE-6BD7-2712-C8D3-48F189F68163}"/>
                      </a:ext>
                    </a:extLst>
                  </p:cNvPr>
                  <p:cNvSpPr>
                    <a:spLocks noChangeAspect="1" noChangeArrowheads="1"/>
                  </p:cNvSpPr>
                  <p:nvPr/>
                </p:nvSpPr>
                <p:spPr bwMode="auto">
                  <a:xfrm>
                    <a:off x="2173"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4" name="Rectangle 2015">
                    <a:extLst>
                      <a:ext uri="{FF2B5EF4-FFF2-40B4-BE49-F238E27FC236}">
                        <a16:creationId xmlns:a16="http://schemas.microsoft.com/office/drawing/2014/main" id="{0BEC8B5B-D13A-D053-0A0E-BACE90DC171C}"/>
                      </a:ext>
                    </a:extLst>
                  </p:cNvPr>
                  <p:cNvSpPr>
                    <a:spLocks noChangeAspect="1" noChangeArrowheads="1"/>
                  </p:cNvSpPr>
                  <p:nvPr/>
                </p:nvSpPr>
                <p:spPr bwMode="auto">
                  <a:xfrm>
                    <a:off x="2173"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5" name="Rectangle 2016">
                    <a:extLst>
                      <a:ext uri="{FF2B5EF4-FFF2-40B4-BE49-F238E27FC236}">
                        <a16:creationId xmlns:a16="http://schemas.microsoft.com/office/drawing/2014/main" id="{65EA0B08-BE4E-77FA-DFD5-113C945EFB7A}"/>
                      </a:ext>
                    </a:extLst>
                  </p:cNvPr>
                  <p:cNvSpPr>
                    <a:spLocks noChangeAspect="1" noChangeArrowheads="1"/>
                  </p:cNvSpPr>
                  <p:nvPr/>
                </p:nvSpPr>
                <p:spPr bwMode="auto">
                  <a:xfrm>
                    <a:off x="2173"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6" name="Rectangle 2017">
                    <a:extLst>
                      <a:ext uri="{FF2B5EF4-FFF2-40B4-BE49-F238E27FC236}">
                        <a16:creationId xmlns:a16="http://schemas.microsoft.com/office/drawing/2014/main" id="{692BBDDF-68DB-162D-8D2D-C71C8A432AD6}"/>
                      </a:ext>
                    </a:extLst>
                  </p:cNvPr>
                  <p:cNvSpPr>
                    <a:spLocks noChangeAspect="1" noChangeArrowheads="1"/>
                  </p:cNvSpPr>
                  <p:nvPr/>
                </p:nvSpPr>
                <p:spPr bwMode="auto">
                  <a:xfrm>
                    <a:off x="2173"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7" name="Rectangle 2018">
                    <a:extLst>
                      <a:ext uri="{FF2B5EF4-FFF2-40B4-BE49-F238E27FC236}">
                        <a16:creationId xmlns:a16="http://schemas.microsoft.com/office/drawing/2014/main" id="{9A1A7999-5425-A4E4-9835-D8FFBCB980F2}"/>
                      </a:ext>
                    </a:extLst>
                  </p:cNvPr>
                  <p:cNvSpPr>
                    <a:spLocks noChangeAspect="1" noChangeArrowheads="1"/>
                  </p:cNvSpPr>
                  <p:nvPr/>
                </p:nvSpPr>
                <p:spPr bwMode="auto">
                  <a:xfrm>
                    <a:off x="2173"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8" name="Rectangle 2019">
                    <a:extLst>
                      <a:ext uri="{FF2B5EF4-FFF2-40B4-BE49-F238E27FC236}">
                        <a16:creationId xmlns:a16="http://schemas.microsoft.com/office/drawing/2014/main" id="{D3884C4D-1C2F-D841-D470-561D93EBD3E5}"/>
                      </a:ext>
                    </a:extLst>
                  </p:cNvPr>
                  <p:cNvSpPr>
                    <a:spLocks noChangeAspect="1" noChangeArrowheads="1"/>
                  </p:cNvSpPr>
                  <p:nvPr/>
                </p:nvSpPr>
                <p:spPr bwMode="auto">
                  <a:xfrm>
                    <a:off x="2173"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9" name="Rectangle 2020">
                    <a:extLst>
                      <a:ext uri="{FF2B5EF4-FFF2-40B4-BE49-F238E27FC236}">
                        <a16:creationId xmlns:a16="http://schemas.microsoft.com/office/drawing/2014/main" id="{70D8836C-E0B7-4518-41B5-6390CA89F33F}"/>
                      </a:ext>
                    </a:extLst>
                  </p:cNvPr>
                  <p:cNvSpPr>
                    <a:spLocks noChangeAspect="1" noChangeArrowheads="1"/>
                  </p:cNvSpPr>
                  <p:nvPr/>
                </p:nvSpPr>
                <p:spPr bwMode="auto">
                  <a:xfrm>
                    <a:off x="2173"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0" name="Rectangle 2021">
                    <a:extLst>
                      <a:ext uri="{FF2B5EF4-FFF2-40B4-BE49-F238E27FC236}">
                        <a16:creationId xmlns:a16="http://schemas.microsoft.com/office/drawing/2014/main" id="{4FF53B59-97E4-9EE8-647A-7C83EB4460C7}"/>
                      </a:ext>
                    </a:extLst>
                  </p:cNvPr>
                  <p:cNvSpPr>
                    <a:spLocks noChangeAspect="1" noChangeArrowheads="1"/>
                  </p:cNvSpPr>
                  <p:nvPr/>
                </p:nvSpPr>
                <p:spPr bwMode="auto">
                  <a:xfrm>
                    <a:off x="2173"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1" name="Rectangle 2022">
                    <a:extLst>
                      <a:ext uri="{FF2B5EF4-FFF2-40B4-BE49-F238E27FC236}">
                        <a16:creationId xmlns:a16="http://schemas.microsoft.com/office/drawing/2014/main" id="{8BB33856-BAD9-470A-F75A-AC3F764A36D5}"/>
                      </a:ext>
                    </a:extLst>
                  </p:cNvPr>
                  <p:cNvSpPr>
                    <a:spLocks noChangeAspect="1" noChangeArrowheads="1"/>
                  </p:cNvSpPr>
                  <p:nvPr/>
                </p:nvSpPr>
                <p:spPr bwMode="auto">
                  <a:xfrm>
                    <a:off x="2173"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2" name="Rectangle 2023">
                    <a:extLst>
                      <a:ext uri="{FF2B5EF4-FFF2-40B4-BE49-F238E27FC236}">
                        <a16:creationId xmlns:a16="http://schemas.microsoft.com/office/drawing/2014/main" id="{08B90C60-2D9E-FCF2-F137-86259A218D21}"/>
                      </a:ext>
                    </a:extLst>
                  </p:cNvPr>
                  <p:cNvSpPr>
                    <a:spLocks noChangeAspect="1" noChangeArrowheads="1"/>
                  </p:cNvSpPr>
                  <p:nvPr/>
                </p:nvSpPr>
                <p:spPr bwMode="auto">
                  <a:xfrm>
                    <a:off x="2173"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3" name="Rectangle 2024">
                    <a:extLst>
                      <a:ext uri="{FF2B5EF4-FFF2-40B4-BE49-F238E27FC236}">
                        <a16:creationId xmlns:a16="http://schemas.microsoft.com/office/drawing/2014/main" id="{9286CB87-190E-E45A-847B-A7BBC1B56D2A}"/>
                      </a:ext>
                    </a:extLst>
                  </p:cNvPr>
                  <p:cNvSpPr>
                    <a:spLocks noChangeAspect="1" noChangeArrowheads="1"/>
                  </p:cNvSpPr>
                  <p:nvPr/>
                </p:nvSpPr>
                <p:spPr bwMode="auto">
                  <a:xfrm>
                    <a:off x="2173"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4" name="Rectangle 2025">
                    <a:extLst>
                      <a:ext uri="{FF2B5EF4-FFF2-40B4-BE49-F238E27FC236}">
                        <a16:creationId xmlns:a16="http://schemas.microsoft.com/office/drawing/2014/main" id="{C9810E97-3A43-2BA3-E351-499A6E511740}"/>
                      </a:ext>
                    </a:extLst>
                  </p:cNvPr>
                  <p:cNvSpPr>
                    <a:spLocks noChangeAspect="1" noChangeArrowheads="1"/>
                  </p:cNvSpPr>
                  <p:nvPr/>
                </p:nvSpPr>
                <p:spPr bwMode="auto">
                  <a:xfrm>
                    <a:off x="2173"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5" name="Rectangle 2026">
                    <a:extLst>
                      <a:ext uri="{FF2B5EF4-FFF2-40B4-BE49-F238E27FC236}">
                        <a16:creationId xmlns:a16="http://schemas.microsoft.com/office/drawing/2014/main" id="{3659839E-5637-6074-DEB9-17BA9DAC25B8}"/>
                      </a:ext>
                    </a:extLst>
                  </p:cNvPr>
                  <p:cNvSpPr>
                    <a:spLocks noChangeAspect="1" noChangeArrowheads="1"/>
                  </p:cNvSpPr>
                  <p:nvPr/>
                </p:nvSpPr>
                <p:spPr bwMode="auto">
                  <a:xfrm>
                    <a:off x="2173"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6" name="Rectangle 2027">
                    <a:extLst>
                      <a:ext uri="{FF2B5EF4-FFF2-40B4-BE49-F238E27FC236}">
                        <a16:creationId xmlns:a16="http://schemas.microsoft.com/office/drawing/2014/main" id="{E8B6B6E8-131C-446A-AD01-45191BF2CDCC}"/>
                      </a:ext>
                    </a:extLst>
                  </p:cNvPr>
                  <p:cNvSpPr>
                    <a:spLocks noChangeAspect="1" noChangeArrowheads="1"/>
                  </p:cNvSpPr>
                  <p:nvPr/>
                </p:nvSpPr>
                <p:spPr bwMode="auto">
                  <a:xfrm>
                    <a:off x="2173"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1304" name="Freeform 2028">
                <a:extLst>
                  <a:ext uri="{FF2B5EF4-FFF2-40B4-BE49-F238E27FC236}">
                    <a16:creationId xmlns:a16="http://schemas.microsoft.com/office/drawing/2014/main" id="{7249973D-888C-30E9-DB39-55469E4D3319}"/>
                  </a:ext>
                </a:extLst>
              </p:cNvPr>
              <p:cNvSpPr>
                <a:spLocks noChangeAspect="1"/>
              </p:cNvSpPr>
              <p:nvPr/>
            </p:nvSpPr>
            <p:spPr bwMode="auto">
              <a:xfrm>
                <a:off x="2173"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8" name="Group 2029">
              <a:extLst>
                <a:ext uri="{FF2B5EF4-FFF2-40B4-BE49-F238E27FC236}">
                  <a16:creationId xmlns:a16="http://schemas.microsoft.com/office/drawing/2014/main" id="{8E30F0FD-BC3E-8577-DC6D-51A40A9ADEB1}"/>
                </a:ext>
              </a:extLst>
            </p:cNvPr>
            <p:cNvGrpSpPr>
              <a:grpSpLocks noChangeAspect="1"/>
            </p:cNvGrpSpPr>
            <p:nvPr/>
          </p:nvGrpSpPr>
          <p:grpSpPr bwMode="auto">
            <a:xfrm>
              <a:off x="3004" y="2708"/>
              <a:ext cx="624" cy="397"/>
              <a:chOff x="2691" y="1673"/>
              <a:chExt cx="624" cy="397"/>
            </a:xfrm>
          </p:grpSpPr>
          <p:grpSp>
            <p:nvGrpSpPr>
              <p:cNvPr id="899" name="Group 2030">
                <a:extLst>
                  <a:ext uri="{FF2B5EF4-FFF2-40B4-BE49-F238E27FC236}">
                    <a16:creationId xmlns:a16="http://schemas.microsoft.com/office/drawing/2014/main" id="{001C56F0-42CB-7B8A-F1A6-B058FEFF19FE}"/>
                  </a:ext>
                </a:extLst>
              </p:cNvPr>
              <p:cNvGrpSpPr>
                <a:grpSpLocks noChangeAspect="1"/>
              </p:cNvGrpSpPr>
              <p:nvPr/>
            </p:nvGrpSpPr>
            <p:grpSpPr bwMode="auto">
              <a:xfrm>
                <a:off x="2691" y="1673"/>
                <a:ext cx="624" cy="397"/>
                <a:chOff x="2691" y="1673"/>
                <a:chExt cx="624" cy="397"/>
              </a:xfrm>
            </p:grpSpPr>
            <p:grpSp>
              <p:nvGrpSpPr>
                <p:cNvPr id="901" name="Group 2031">
                  <a:extLst>
                    <a:ext uri="{FF2B5EF4-FFF2-40B4-BE49-F238E27FC236}">
                      <a16:creationId xmlns:a16="http://schemas.microsoft.com/office/drawing/2014/main" id="{CC8FC909-B0AF-BCFE-17E0-51915F027019}"/>
                    </a:ext>
                  </a:extLst>
                </p:cNvPr>
                <p:cNvGrpSpPr>
                  <a:grpSpLocks noChangeAspect="1"/>
                </p:cNvGrpSpPr>
                <p:nvPr/>
              </p:nvGrpSpPr>
              <p:grpSpPr bwMode="auto">
                <a:xfrm>
                  <a:off x="2691" y="1673"/>
                  <a:ext cx="624" cy="397"/>
                  <a:chOff x="2691" y="1673"/>
                  <a:chExt cx="624" cy="397"/>
                </a:xfrm>
              </p:grpSpPr>
              <p:sp>
                <p:nvSpPr>
                  <p:cNvPr id="1103" name="Rectangle 2032">
                    <a:extLst>
                      <a:ext uri="{FF2B5EF4-FFF2-40B4-BE49-F238E27FC236}">
                        <a16:creationId xmlns:a16="http://schemas.microsoft.com/office/drawing/2014/main" id="{75F6FBBD-7016-A665-3E0E-96FD706870C1}"/>
                      </a:ext>
                    </a:extLst>
                  </p:cNvPr>
                  <p:cNvSpPr>
                    <a:spLocks noChangeAspect="1" noChangeArrowheads="1"/>
                  </p:cNvSpPr>
                  <p:nvPr/>
                </p:nvSpPr>
                <p:spPr bwMode="auto">
                  <a:xfrm>
                    <a:off x="2691"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4" name="Rectangle 2033">
                    <a:extLst>
                      <a:ext uri="{FF2B5EF4-FFF2-40B4-BE49-F238E27FC236}">
                        <a16:creationId xmlns:a16="http://schemas.microsoft.com/office/drawing/2014/main" id="{EDE1D1F4-67E6-0679-C74D-ACF96B7CD467}"/>
                      </a:ext>
                    </a:extLst>
                  </p:cNvPr>
                  <p:cNvSpPr>
                    <a:spLocks noChangeAspect="1" noChangeArrowheads="1"/>
                  </p:cNvSpPr>
                  <p:nvPr/>
                </p:nvSpPr>
                <p:spPr bwMode="auto">
                  <a:xfrm>
                    <a:off x="2691"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5" name="Rectangle 2034">
                    <a:extLst>
                      <a:ext uri="{FF2B5EF4-FFF2-40B4-BE49-F238E27FC236}">
                        <a16:creationId xmlns:a16="http://schemas.microsoft.com/office/drawing/2014/main" id="{6D89BCC3-F7CC-6718-C90A-C2C95445F2C8}"/>
                      </a:ext>
                    </a:extLst>
                  </p:cNvPr>
                  <p:cNvSpPr>
                    <a:spLocks noChangeAspect="1" noChangeArrowheads="1"/>
                  </p:cNvSpPr>
                  <p:nvPr/>
                </p:nvSpPr>
                <p:spPr bwMode="auto">
                  <a:xfrm>
                    <a:off x="2691"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6" name="Rectangle 2035">
                    <a:extLst>
                      <a:ext uri="{FF2B5EF4-FFF2-40B4-BE49-F238E27FC236}">
                        <a16:creationId xmlns:a16="http://schemas.microsoft.com/office/drawing/2014/main" id="{B1C5670C-4F6E-7A39-823E-CBFC678CC67B}"/>
                      </a:ext>
                    </a:extLst>
                  </p:cNvPr>
                  <p:cNvSpPr>
                    <a:spLocks noChangeAspect="1" noChangeArrowheads="1"/>
                  </p:cNvSpPr>
                  <p:nvPr/>
                </p:nvSpPr>
                <p:spPr bwMode="auto">
                  <a:xfrm>
                    <a:off x="2691"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7" name="Rectangle 2036">
                    <a:extLst>
                      <a:ext uri="{FF2B5EF4-FFF2-40B4-BE49-F238E27FC236}">
                        <a16:creationId xmlns:a16="http://schemas.microsoft.com/office/drawing/2014/main" id="{3C02B3CA-6295-C337-4AAC-121CF864FEF7}"/>
                      </a:ext>
                    </a:extLst>
                  </p:cNvPr>
                  <p:cNvSpPr>
                    <a:spLocks noChangeAspect="1" noChangeArrowheads="1"/>
                  </p:cNvSpPr>
                  <p:nvPr/>
                </p:nvSpPr>
                <p:spPr bwMode="auto">
                  <a:xfrm>
                    <a:off x="2691"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8" name="Rectangle 2037">
                    <a:extLst>
                      <a:ext uri="{FF2B5EF4-FFF2-40B4-BE49-F238E27FC236}">
                        <a16:creationId xmlns:a16="http://schemas.microsoft.com/office/drawing/2014/main" id="{81D0384F-F855-A446-4F51-73735EAE6D03}"/>
                      </a:ext>
                    </a:extLst>
                  </p:cNvPr>
                  <p:cNvSpPr>
                    <a:spLocks noChangeAspect="1" noChangeArrowheads="1"/>
                  </p:cNvSpPr>
                  <p:nvPr/>
                </p:nvSpPr>
                <p:spPr bwMode="auto">
                  <a:xfrm>
                    <a:off x="2691"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9" name="Rectangle 2038">
                    <a:extLst>
                      <a:ext uri="{FF2B5EF4-FFF2-40B4-BE49-F238E27FC236}">
                        <a16:creationId xmlns:a16="http://schemas.microsoft.com/office/drawing/2014/main" id="{AE252F88-AE2C-DDA8-98DB-564BF22CE1CC}"/>
                      </a:ext>
                    </a:extLst>
                  </p:cNvPr>
                  <p:cNvSpPr>
                    <a:spLocks noChangeAspect="1" noChangeArrowheads="1"/>
                  </p:cNvSpPr>
                  <p:nvPr/>
                </p:nvSpPr>
                <p:spPr bwMode="auto">
                  <a:xfrm>
                    <a:off x="2691"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0" name="Rectangle 2039">
                    <a:extLst>
                      <a:ext uri="{FF2B5EF4-FFF2-40B4-BE49-F238E27FC236}">
                        <a16:creationId xmlns:a16="http://schemas.microsoft.com/office/drawing/2014/main" id="{107734DA-2B24-D5F3-F612-DAF14E0F50A4}"/>
                      </a:ext>
                    </a:extLst>
                  </p:cNvPr>
                  <p:cNvSpPr>
                    <a:spLocks noChangeAspect="1" noChangeArrowheads="1"/>
                  </p:cNvSpPr>
                  <p:nvPr/>
                </p:nvSpPr>
                <p:spPr bwMode="auto">
                  <a:xfrm>
                    <a:off x="2691"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1" name="Rectangle 2040">
                    <a:extLst>
                      <a:ext uri="{FF2B5EF4-FFF2-40B4-BE49-F238E27FC236}">
                        <a16:creationId xmlns:a16="http://schemas.microsoft.com/office/drawing/2014/main" id="{802E293A-0D12-D897-AA68-8D26DC77BA8C}"/>
                      </a:ext>
                    </a:extLst>
                  </p:cNvPr>
                  <p:cNvSpPr>
                    <a:spLocks noChangeAspect="1" noChangeArrowheads="1"/>
                  </p:cNvSpPr>
                  <p:nvPr/>
                </p:nvSpPr>
                <p:spPr bwMode="auto">
                  <a:xfrm>
                    <a:off x="2691"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2" name="Rectangle 2041">
                    <a:extLst>
                      <a:ext uri="{FF2B5EF4-FFF2-40B4-BE49-F238E27FC236}">
                        <a16:creationId xmlns:a16="http://schemas.microsoft.com/office/drawing/2014/main" id="{851D1DBC-7966-60C0-1D4D-EB64C2E33E60}"/>
                      </a:ext>
                    </a:extLst>
                  </p:cNvPr>
                  <p:cNvSpPr>
                    <a:spLocks noChangeAspect="1" noChangeArrowheads="1"/>
                  </p:cNvSpPr>
                  <p:nvPr/>
                </p:nvSpPr>
                <p:spPr bwMode="auto">
                  <a:xfrm>
                    <a:off x="2691"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3" name="Rectangle 2042">
                    <a:extLst>
                      <a:ext uri="{FF2B5EF4-FFF2-40B4-BE49-F238E27FC236}">
                        <a16:creationId xmlns:a16="http://schemas.microsoft.com/office/drawing/2014/main" id="{E0E8A653-92C4-3AE8-1D58-F5907CB12316}"/>
                      </a:ext>
                    </a:extLst>
                  </p:cNvPr>
                  <p:cNvSpPr>
                    <a:spLocks noChangeAspect="1" noChangeArrowheads="1"/>
                  </p:cNvSpPr>
                  <p:nvPr/>
                </p:nvSpPr>
                <p:spPr bwMode="auto">
                  <a:xfrm>
                    <a:off x="2691"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4" name="Rectangle 2043">
                    <a:extLst>
                      <a:ext uri="{FF2B5EF4-FFF2-40B4-BE49-F238E27FC236}">
                        <a16:creationId xmlns:a16="http://schemas.microsoft.com/office/drawing/2014/main" id="{39B094CB-4A3A-72BA-9E01-7CF29179981C}"/>
                      </a:ext>
                    </a:extLst>
                  </p:cNvPr>
                  <p:cNvSpPr>
                    <a:spLocks noChangeAspect="1" noChangeArrowheads="1"/>
                  </p:cNvSpPr>
                  <p:nvPr/>
                </p:nvSpPr>
                <p:spPr bwMode="auto">
                  <a:xfrm>
                    <a:off x="2691"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5" name="Rectangle 2044">
                    <a:extLst>
                      <a:ext uri="{FF2B5EF4-FFF2-40B4-BE49-F238E27FC236}">
                        <a16:creationId xmlns:a16="http://schemas.microsoft.com/office/drawing/2014/main" id="{FC26D9A1-E5F7-29B7-505C-62CFF2440341}"/>
                      </a:ext>
                    </a:extLst>
                  </p:cNvPr>
                  <p:cNvSpPr>
                    <a:spLocks noChangeAspect="1" noChangeArrowheads="1"/>
                  </p:cNvSpPr>
                  <p:nvPr/>
                </p:nvSpPr>
                <p:spPr bwMode="auto">
                  <a:xfrm>
                    <a:off x="2691"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6" name="Rectangle 2045">
                    <a:extLst>
                      <a:ext uri="{FF2B5EF4-FFF2-40B4-BE49-F238E27FC236}">
                        <a16:creationId xmlns:a16="http://schemas.microsoft.com/office/drawing/2014/main" id="{AB3A2751-11B5-5A34-B303-41206B42C606}"/>
                      </a:ext>
                    </a:extLst>
                  </p:cNvPr>
                  <p:cNvSpPr>
                    <a:spLocks noChangeAspect="1" noChangeArrowheads="1"/>
                  </p:cNvSpPr>
                  <p:nvPr/>
                </p:nvSpPr>
                <p:spPr bwMode="auto">
                  <a:xfrm>
                    <a:off x="2691"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7" name="Rectangle 2046">
                    <a:extLst>
                      <a:ext uri="{FF2B5EF4-FFF2-40B4-BE49-F238E27FC236}">
                        <a16:creationId xmlns:a16="http://schemas.microsoft.com/office/drawing/2014/main" id="{63069996-1E09-67A6-5AB0-6EB84DDA1737}"/>
                      </a:ext>
                    </a:extLst>
                  </p:cNvPr>
                  <p:cNvSpPr>
                    <a:spLocks noChangeAspect="1" noChangeArrowheads="1"/>
                  </p:cNvSpPr>
                  <p:nvPr/>
                </p:nvSpPr>
                <p:spPr bwMode="auto">
                  <a:xfrm>
                    <a:off x="2691"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8" name="Rectangle 2047">
                    <a:extLst>
                      <a:ext uri="{FF2B5EF4-FFF2-40B4-BE49-F238E27FC236}">
                        <a16:creationId xmlns:a16="http://schemas.microsoft.com/office/drawing/2014/main" id="{32647718-DEE4-732D-F967-0BF68297220D}"/>
                      </a:ext>
                    </a:extLst>
                  </p:cNvPr>
                  <p:cNvSpPr>
                    <a:spLocks noChangeAspect="1" noChangeArrowheads="1"/>
                  </p:cNvSpPr>
                  <p:nvPr/>
                </p:nvSpPr>
                <p:spPr bwMode="auto">
                  <a:xfrm>
                    <a:off x="2691"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9" name="Rectangle 2048">
                    <a:extLst>
                      <a:ext uri="{FF2B5EF4-FFF2-40B4-BE49-F238E27FC236}">
                        <a16:creationId xmlns:a16="http://schemas.microsoft.com/office/drawing/2014/main" id="{FCD8CDAD-F8B8-BEF8-150D-F91F25BCF93A}"/>
                      </a:ext>
                    </a:extLst>
                  </p:cNvPr>
                  <p:cNvSpPr>
                    <a:spLocks noChangeAspect="1" noChangeArrowheads="1"/>
                  </p:cNvSpPr>
                  <p:nvPr/>
                </p:nvSpPr>
                <p:spPr bwMode="auto">
                  <a:xfrm>
                    <a:off x="2691"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0" name="Rectangle 2049">
                    <a:extLst>
                      <a:ext uri="{FF2B5EF4-FFF2-40B4-BE49-F238E27FC236}">
                        <a16:creationId xmlns:a16="http://schemas.microsoft.com/office/drawing/2014/main" id="{42C5B659-9EC9-515E-21E2-56C638DFB115}"/>
                      </a:ext>
                    </a:extLst>
                  </p:cNvPr>
                  <p:cNvSpPr>
                    <a:spLocks noChangeAspect="1" noChangeArrowheads="1"/>
                  </p:cNvSpPr>
                  <p:nvPr/>
                </p:nvSpPr>
                <p:spPr bwMode="auto">
                  <a:xfrm>
                    <a:off x="2691"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1" name="Rectangle 2050">
                    <a:extLst>
                      <a:ext uri="{FF2B5EF4-FFF2-40B4-BE49-F238E27FC236}">
                        <a16:creationId xmlns:a16="http://schemas.microsoft.com/office/drawing/2014/main" id="{D42CCE95-6117-BF38-DC4A-EFD2766A4585}"/>
                      </a:ext>
                    </a:extLst>
                  </p:cNvPr>
                  <p:cNvSpPr>
                    <a:spLocks noChangeAspect="1" noChangeArrowheads="1"/>
                  </p:cNvSpPr>
                  <p:nvPr/>
                </p:nvSpPr>
                <p:spPr bwMode="auto">
                  <a:xfrm>
                    <a:off x="2691"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2" name="Rectangle 2051">
                    <a:extLst>
                      <a:ext uri="{FF2B5EF4-FFF2-40B4-BE49-F238E27FC236}">
                        <a16:creationId xmlns:a16="http://schemas.microsoft.com/office/drawing/2014/main" id="{D1A8A2AE-48F7-A553-B0FD-B48DB0EF6208}"/>
                      </a:ext>
                    </a:extLst>
                  </p:cNvPr>
                  <p:cNvSpPr>
                    <a:spLocks noChangeAspect="1" noChangeArrowheads="1"/>
                  </p:cNvSpPr>
                  <p:nvPr/>
                </p:nvSpPr>
                <p:spPr bwMode="auto">
                  <a:xfrm>
                    <a:off x="2691"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3" name="Rectangle 2052">
                    <a:extLst>
                      <a:ext uri="{FF2B5EF4-FFF2-40B4-BE49-F238E27FC236}">
                        <a16:creationId xmlns:a16="http://schemas.microsoft.com/office/drawing/2014/main" id="{DCA438A7-9C60-D833-07BD-C2FA4FE3F191}"/>
                      </a:ext>
                    </a:extLst>
                  </p:cNvPr>
                  <p:cNvSpPr>
                    <a:spLocks noChangeAspect="1" noChangeArrowheads="1"/>
                  </p:cNvSpPr>
                  <p:nvPr/>
                </p:nvSpPr>
                <p:spPr bwMode="auto">
                  <a:xfrm>
                    <a:off x="2691"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4" name="Rectangle 2053">
                    <a:extLst>
                      <a:ext uri="{FF2B5EF4-FFF2-40B4-BE49-F238E27FC236}">
                        <a16:creationId xmlns:a16="http://schemas.microsoft.com/office/drawing/2014/main" id="{2ED13846-2CEB-9ED2-7CBC-96195DB9806C}"/>
                      </a:ext>
                    </a:extLst>
                  </p:cNvPr>
                  <p:cNvSpPr>
                    <a:spLocks noChangeAspect="1" noChangeArrowheads="1"/>
                  </p:cNvSpPr>
                  <p:nvPr/>
                </p:nvSpPr>
                <p:spPr bwMode="auto">
                  <a:xfrm>
                    <a:off x="2691"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5" name="Rectangle 2054">
                    <a:extLst>
                      <a:ext uri="{FF2B5EF4-FFF2-40B4-BE49-F238E27FC236}">
                        <a16:creationId xmlns:a16="http://schemas.microsoft.com/office/drawing/2014/main" id="{20816EF8-3AB6-C414-EFD3-A5DAE3E2F8FE}"/>
                      </a:ext>
                    </a:extLst>
                  </p:cNvPr>
                  <p:cNvSpPr>
                    <a:spLocks noChangeAspect="1" noChangeArrowheads="1"/>
                  </p:cNvSpPr>
                  <p:nvPr/>
                </p:nvSpPr>
                <p:spPr bwMode="auto">
                  <a:xfrm>
                    <a:off x="2691"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6" name="Rectangle 2055">
                    <a:extLst>
                      <a:ext uri="{FF2B5EF4-FFF2-40B4-BE49-F238E27FC236}">
                        <a16:creationId xmlns:a16="http://schemas.microsoft.com/office/drawing/2014/main" id="{32352C9D-7C0D-E429-534E-7924726B9C47}"/>
                      </a:ext>
                    </a:extLst>
                  </p:cNvPr>
                  <p:cNvSpPr>
                    <a:spLocks noChangeAspect="1" noChangeArrowheads="1"/>
                  </p:cNvSpPr>
                  <p:nvPr/>
                </p:nvSpPr>
                <p:spPr bwMode="auto">
                  <a:xfrm>
                    <a:off x="2691"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7" name="Rectangle 2056">
                    <a:extLst>
                      <a:ext uri="{FF2B5EF4-FFF2-40B4-BE49-F238E27FC236}">
                        <a16:creationId xmlns:a16="http://schemas.microsoft.com/office/drawing/2014/main" id="{5E64DFBE-B0B0-AF5E-A7D4-8F046501C9C6}"/>
                      </a:ext>
                    </a:extLst>
                  </p:cNvPr>
                  <p:cNvSpPr>
                    <a:spLocks noChangeAspect="1" noChangeArrowheads="1"/>
                  </p:cNvSpPr>
                  <p:nvPr/>
                </p:nvSpPr>
                <p:spPr bwMode="auto">
                  <a:xfrm>
                    <a:off x="2691"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8" name="Rectangle 2057">
                    <a:extLst>
                      <a:ext uri="{FF2B5EF4-FFF2-40B4-BE49-F238E27FC236}">
                        <a16:creationId xmlns:a16="http://schemas.microsoft.com/office/drawing/2014/main" id="{CCA3560C-3D6C-EA1B-1772-FE8A164D5EF8}"/>
                      </a:ext>
                    </a:extLst>
                  </p:cNvPr>
                  <p:cNvSpPr>
                    <a:spLocks noChangeAspect="1" noChangeArrowheads="1"/>
                  </p:cNvSpPr>
                  <p:nvPr/>
                </p:nvSpPr>
                <p:spPr bwMode="auto">
                  <a:xfrm>
                    <a:off x="2691"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9" name="Rectangle 2058">
                    <a:extLst>
                      <a:ext uri="{FF2B5EF4-FFF2-40B4-BE49-F238E27FC236}">
                        <a16:creationId xmlns:a16="http://schemas.microsoft.com/office/drawing/2014/main" id="{E966D011-BFAF-6330-8A4C-15F3D9973B64}"/>
                      </a:ext>
                    </a:extLst>
                  </p:cNvPr>
                  <p:cNvSpPr>
                    <a:spLocks noChangeAspect="1" noChangeArrowheads="1"/>
                  </p:cNvSpPr>
                  <p:nvPr/>
                </p:nvSpPr>
                <p:spPr bwMode="auto">
                  <a:xfrm>
                    <a:off x="2691"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0" name="Rectangle 2059">
                    <a:extLst>
                      <a:ext uri="{FF2B5EF4-FFF2-40B4-BE49-F238E27FC236}">
                        <a16:creationId xmlns:a16="http://schemas.microsoft.com/office/drawing/2014/main" id="{4B30C2E6-BBFA-1327-7DF5-881522B7A016}"/>
                      </a:ext>
                    </a:extLst>
                  </p:cNvPr>
                  <p:cNvSpPr>
                    <a:spLocks noChangeAspect="1" noChangeArrowheads="1"/>
                  </p:cNvSpPr>
                  <p:nvPr/>
                </p:nvSpPr>
                <p:spPr bwMode="auto">
                  <a:xfrm>
                    <a:off x="2691"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1" name="Rectangle 2060">
                    <a:extLst>
                      <a:ext uri="{FF2B5EF4-FFF2-40B4-BE49-F238E27FC236}">
                        <a16:creationId xmlns:a16="http://schemas.microsoft.com/office/drawing/2014/main" id="{BA0085D6-93AA-24D5-12B2-E60645FAD057}"/>
                      </a:ext>
                    </a:extLst>
                  </p:cNvPr>
                  <p:cNvSpPr>
                    <a:spLocks noChangeAspect="1" noChangeArrowheads="1"/>
                  </p:cNvSpPr>
                  <p:nvPr/>
                </p:nvSpPr>
                <p:spPr bwMode="auto">
                  <a:xfrm>
                    <a:off x="2691"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2" name="Rectangle 2061">
                    <a:extLst>
                      <a:ext uri="{FF2B5EF4-FFF2-40B4-BE49-F238E27FC236}">
                        <a16:creationId xmlns:a16="http://schemas.microsoft.com/office/drawing/2014/main" id="{45E7CFB1-DA21-1840-946E-0F7CA7343776}"/>
                      </a:ext>
                    </a:extLst>
                  </p:cNvPr>
                  <p:cNvSpPr>
                    <a:spLocks noChangeAspect="1" noChangeArrowheads="1"/>
                  </p:cNvSpPr>
                  <p:nvPr/>
                </p:nvSpPr>
                <p:spPr bwMode="auto">
                  <a:xfrm>
                    <a:off x="2691"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3" name="Rectangle 2062">
                    <a:extLst>
                      <a:ext uri="{FF2B5EF4-FFF2-40B4-BE49-F238E27FC236}">
                        <a16:creationId xmlns:a16="http://schemas.microsoft.com/office/drawing/2014/main" id="{169D0D00-E2FB-3120-7012-1EA6EABB6F9D}"/>
                      </a:ext>
                    </a:extLst>
                  </p:cNvPr>
                  <p:cNvSpPr>
                    <a:spLocks noChangeAspect="1" noChangeArrowheads="1"/>
                  </p:cNvSpPr>
                  <p:nvPr/>
                </p:nvSpPr>
                <p:spPr bwMode="auto">
                  <a:xfrm>
                    <a:off x="2691"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4" name="Rectangle 2063">
                    <a:extLst>
                      <a:ext uri="{FF2B5EF4-FFF2-40B4-BE49-F238E27FC236}">
                        <a16:creationId xmlns:a16="http://schemas.microsoft.com/office/drawing/2014/main" id="{14DFBE8C-1B48-2EEC-64B7-C79B2B4EC1E3}"/>
                      </a:ext>
                    </a:extLst>
                  </p:cNvPr>
                  <p:cNvSpPr>
                    <a:spLocks noChangeAspect="1" noChangeArrowheads="1"/>
                  </p:cNvSpPr>
                  <p:nvPr/>
                </p:nvSpPr>
                <p:spPr bwMode="auto">
                  <a:xfrm>
                    <a:off x="2691"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5" name="Rectangle 2064">
                    <a:extLst>
                      <a:ext uri="{FF2B5EF4-FFF2-40B4-BE49-F238E27FC236}">
                        <a16:creationId xmlns:a16="http://schemas.microsoft.com/office/drawing/2014/main" id="{E9215CAE-D5F3-C4E4-E3C9-5F4821D83717}"/>
                      </a:ext>
                    </a:extLst>
                  </p:cNvPr>
                  <p:cNvSpPr>
                    <a:spLocks noChangeAspect="1" noChangeArrowheads="1"/>
                  </p:cNvSpPr>
                  <p:nvPr/>
                </p:nvSpPr>
                <p:spPr bwMode="auto">
                  <a:xfrm>
                    <a:off x="2691"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6" name="Rectangle 2065">
                    <a:extLst>
                      <a:ext uri="{FF2B5EF4-FFF2-40B4-BE49-F238E27FC236}">
                        <a16:creationId xmlns:a16="http://schemas.microsoft.com/office/drawing/2014/main" id="{839C4C97-0E63-DE1F-0A27-43F075C9FAC6}"/>
                      </a:ext>
                    </a:extLst>
                  </p:cNvPr>
                  <p:cNvSpPr>
                    <a:spLocks noChangeAspect="1" noChangeArrowheads="1"/>
                  </p:cNvSpPr>
                  <p:nvPr/>
                </p:nvSpPr>
                <p:spPr bwMode="auto">
                  <a:xfrm>
                    <a:off x="2691"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7" name="Rectangle 2066">
                    <a:extLst>
                      <a:ext uri="{FF2B5EF4-FFF2-40B4-BE49-F238E27FC236}">
                        <a16:creationId xmlns:a16="http://schemas.microsoft.com/office/drawing/2014/main" id="{923926D4-CD2E-B0E2-0FAE-816F55BECC88}"/>
                      </a:ext>
                    </a:extLst>
                  </p:cNvPr>
                  <p:cNvSpPr>
                    <a:spLocks noChangeAspect="1" noChangeArrowheads="1"/>
                  </p:cNvSpPr>
                  <p:nvPr/>
                </p:nvSpPr>
                <p:spPr bwMode="auto">
                  <a:xfrm>
                    <a:off x="2691"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8" name="Rectangle 2067">
                    <a:extLst>
                      <a:ext uri="{FF2B5EF4-FFF2-40B4-BE49-F238E27FC236}">
                        <a16:creationId xmlns:a16="http://schemas.microsoft.com/office/drawing/2014/main" id="{82B91C88-741B-773D-63C6-98EB09EA45D7}"/>
                      </a:ext>
                    </a:extLst>
                  </p:cNvPr>
                  <p:cNvSpPr>
                    <a:spLocks noChangeAspect="1" noChangeArrowheads="1"/>
                  </p:cNvSpPr>
                  <p:nvPr/>
                </p:nvSpPr>
                <p:spPr bwMode="auto">
                  <a:xfrm>
                    <a:off x="2691"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9" name="Rectangle 2068">
                    <a:extLst>
                      <a:ext uri="{FF2B5EF4-FFF2-40B4-BE49-F238E27FC236}">
                        <a16:creationId xmlns:a16="http://schemas.microsoft.com/office/drawing/2014/main" id="{81B6AA23-0510-45EF-627D-F549EEE46D14}"/>
                      </a:ext>
                    </a:extLst>
                  </p:cNvPr>
                  <p:cNvSpPr>
                    <a:spLocks noChangeAspect="1" noChangeArrowheads="1"/>
                  </p:cNvSpPr>
                  <p:nvPr/>
                </p:nvSpPr>
                <p:spPr bwMode="auto">
                  <a:xfrm>
                    <a:off x="2691"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0" name="Rectangle 2069">
                    <a:extLst>
                      <a:ext uri="{FF2B5EF4-FFF2-40B4-BE49-F238E27FC236}">
                        <a16:creationId xmlns:a16="http://schemas.microsoft.com/office/drawing/2014/main" id="{3D477690-27BD-0462-32ED-7BA17746D32E}"/>
                      </a:ext>
                    </a:extLst>
                  </p:cNvPr>
                  <p:cNvSpPr>
                    <a:spLocks noChangeAspect="1" noChangeArrowheads="1"/>
                  </p:cNvSpPr>
                  <p:nvPr/>
                </p:nvSpPr>
                <p:spPr bwMode="auto">
                  <a:xfrm>
                    <a:off x="2691"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1" name="Rectangle 2070">
                    <a:extLst>
                      <a:ext uri="{FF2B5EF4-FFF2-40B4-BE49-F238E27FC236}">
                        <a16:creationId xmlns:a16="http://schemas.microsoft.com/office/drawing/2014/main" id="{E11A018F-466E-A6BC-30CF-342C9149114B}"/>
                      </a:ext>
                    </a:extLst>
                  </p:cNvPr>
                  <p:cNvSpPr>
                    <a:spLocks noChangeAspect="1" noChangeArrowheads="1"/>
                  </p:cNvSpPr>
                  <p:nvPr/>
                </p:nvSpPr>
                <p:spPr bwMode="auto">
                  <a:xfrm>
                    <a:off x="2691"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2" name="Rectangle 2071">
                    <a:extLst>
                      <a:ext uri="{FF2B5EF4-FFF2-40B4-BE49-F238E27FC236}">
                        <a16:creationId xmlns:a16="http://schemas.microsoft.com/office/drawing/2014/main" id="{272818BC-FA10-085E-ABCF-BD38D0638602}"/>
                      </a:ext>
                    </a:extLst>
                  </p:cNvPr>
                  <p:cNvSpPr>
                    <a:spLocks noChangeAspect="1" noChangeArrowheads="1"/>
                  </p:cNvSpPr>
                  <p:nvPr/>
                </p:nvSpPr>
                <p:spPr bwMode="auto">
                  <a:xfrm>
                    <a:off x="2691"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3" name="Rectangle 2072">
                    <a:extLst>
                      <a:ext uri="{FF2B5EF4-FFF2-40B4-BE49-F238E27FC236}">
                        <a16:creationId xmlns:a16="http://schemas.microsoft.com/office/drawing/2014/main" id="{9DB715BC-21F0-DBE1-6CDE-B996D379726C}"/>
                      </a:ext>
                    </a:extLst>
                  </p:cNvPr>
                  <p:cNvSpPr>
                    <a:spLocks noChangeAspect="1" noChangeArrowheads="1"/>
                  </p:cNvSpPr>
                  <p:nvPr/>
                </p:nvSpPr>
                <p:spPr bwMode="auto">
                  <a:xfrm>
                    <a:off x="2691"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4" name="Rectangle 2073">
                    <a:extLst>
                      <a:ext uri="{FF2B5EF4-FFF2-40B4-BE49-F238E27FC236}">
                        <a16:creationId xmlns:a16="http://schemas.microsoft.com/office/drawing/2014/main" id="{D3CAA507-C981-7405-92E0-8C070BB8E69C}"/>
                      </a:ext>
                    </a:extLst>
                  </p:cNvPr>
                  <p:cNvSpPr>
                    <a:spLocks noChangeAspect="1" noChangeArrowheads="1"/>
                  </p:cNvSpPr>
                  <p:nvPr/>
                </p:nvSpPr>
                <p:spPr bwMode="auto">
                  <a:xfrm>
                    <a:off x="2691"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5" name="Rectangle 2074">
                    <a:extLst>
                      <a:ext uri="{FF2B5EF4-FFF2-40B4-BE49-F238E27FC236}">
                        <a16:creationId xmlns:a16="http://schemas.microsoft.com/office/drawing/2014/main" id="{76F536DA-A472-E7F7-BDBB-423CF0B964F1}"/>
                      </a:ext>
                    </a:extLst>
                  </p:cNvPr>
                  <p:cNvSpPr>
                    <a:spLocks noChangeAspect="1" noChangeArrowheads="1"/>
                  </p:cNvSpPr>
                  <p:nvPr/>
                </p:nvSpPr>
                <p:spPr bwMode="auto">
                  <a:xfrm>
                    <a:off x="2691"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6" name="Rectangle 2075">
                    <a:extLst>
                      <a:ext uri="{FF2B5EF4-FFF2-40B4-BE49-F238E27FC236}">
                        <a16:creationId xmlns:a16="http://schemas.microsoft.com/office/drawing/2014/main" id="{D9FB3B98-8C53-975C-02F5-2DF6187E2B13}"/>
                      </a:ext>
                    </a:extLst>
                  </p:cNvPr>
                  <p:cNvSpPr>
                    <a:spLocks noChangeAspect="1" noChangeArrowheads="1"/>
                  </p:cNvSpPr>
                  <p:nvPr/>
                </p:nvSpPr>
                <p:spPr bwMode="auto">
                  <a:xfrm>
                    <a:off x="2691"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7" name="Rectangle 2076">
                    <a:extLst>
                      <a:ext uri="{FF2B5EF4-FFF2-40B4-BE49-F238E27FC236}">
                        <a16:creationId xmlns:a16="http://schemas.microsoft.com/office/drawing/2014/main" id="{CAE32271-1A1A-4F57-EF34-77B5B1C37655}"/>
                      </a:ext>
                    </a:extLst>
                  </p:cNvPr>
                  <p:cNvSpPr>
                    <a:spLocks noChangeAspect="1" noChangeArrowheads="1"/>
                  </p:cNvSpPr>
                  <p:nvPr/>
                </p:nvSpPr>
                <p:spPr bwMode="auto">
                  <a:xfrm>
                    <a:off x="2691"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8" name="Rectangle 2077">
                    <a:extLst>
                      <a:ext uri="{FF2B5EF4-FFF2-40B4-BE49-F238E27FC236}">
                        <a16:creationId xmlns:a16="http://schemas.microsoft.com/office/drawing/2014/main" id="{67B5984B-E72F-7A23-4F51-C28543DA8E67}"/>
                      </a:ext>
                    </a:extLst>
                  </p:cNvPr>
                  <p:cNvSpPr>
                    <a:spLocks noChangeAspect="1" noChangeArrowheads="1"/>
                  </p:cNvSpPr>
                  <p:nvPr/>
                </p:nvSpPr>
                <p:spPr bwMode="auto">
                  <a:xfrm>
                    <a:off x="2691"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9" name="Rectangle 2078">
                    <a:extLst>
                      <a:ext uri="{FF2B5EF4-FFF2-40B4-BE49-F238E27FC236}">
                        <a16:creationId xmlns:a16="http://schemas.microsoft.com/office/drawing/2014/main" id="{B33D723E-AC1B-2FCA-EEF3-EDACC8BF5AEA}"/>
                      </a:ext>
                    </a:extLst>
                  </p:cNvPr>
                  <p:cNvSpPr>
                    <a:spLocks noChangeAspect="1" noChangeArrowheads="1"/>
                  </p:cNvSpPr>
                  <p:nvPr/>
                </p:nvSpPr>
                <p:spPr bwMode="auto">
                  <a:xfrm>
                    <a:off x="2691"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0" name="Rectangle 2079">
                    <a:extLst>
                      <a:ext uri="{FF2B5EF4-FFF2-40B4-BE49-F238E27FC236}">
                        <a16:creationId xmlns:a16="http://schemas.microsoft.com/office/drawing/2014/main" id="{4A887742-5ABB-C0CE-AC7B-EF23111B1AFD}"/>
                      </a:ext>
                    </a:extLst>
                  </p:cNvPr>
                  <p:cNvSpPr>
                    <a:spLocks noChangeAspect="1" noChangeArrowheads="1"/>
                  </p:cNvSpPr>
                  <p:nvPr/>
                </p:nvSpPr>
                <p:spPr bwMode="auto">
                  <a:xfrm>
                    <a:off x="2691"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1" name="Rectangle 2080">
                    <a:extLst>
                      <a:ext uri="{FF2B5EF4-FFF2-40B4-BE49-F238E27FC236}">
                        <a16:creationId xmlns:a16="http://schemas.microsoft.com/office/drawing/2014/main" id="{60A715F1-C4F9-6CFB-D044-1E7ECBD138F1}"/>
                      </a:ext>
                    </a:extLst>
                  </p:cNvPr>
                  <p:cNvSpPr>
                    <a:spLocks noChangeAspect="1" noChangeArrowheads="1"/>
                  </p:cNvSpPr>
                  <p:nvPr/>
                </p:nvSpPr>
                <p:spPr bwMode="auto">
                  <a:xfrm>
                    <a:off x="2691"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2" name="Rectangle 2081">
                    <a:extLst>
                      <a:ext uri="{FF2B5EF4-FFF2-40B4-BE49-F238E27FC236}">
                        <a16:creationId xmlns:a16="http://schemas.microsoft.com/office/drawing/2014/main" id="{B59C686B-B38F-7D21-4491-2A2DC7DFEEA5}"/>
                      </a:ext>
                    </a:extLst>
                  </p:cNvPr>
                  <p:cNvSpPr>
                    <a:spLocks noChangeAspect="1" noChangeArrowheads="1"/>
                  </p:cNvSpPr>
                  <p:nvPr/>
                </p:nvSpPr>
                <p:spPr bwMode="auto">
                  <a:xfrm>
                    <a:off x="2691"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3" name="Rectangle 2082">
                    <a:extLst>
                      <a:ext uri="{FF2B5EF4-FFF2-40B4-BE49-F238E27FC236}">
                        <a16:creationId xmlns:a16="http://schemas.microsoft.com/office/drawing/2014/main" id="{0D712A1D-B4EE-8D2A-5A4D-1A8C9708B556}"/>
                      </a:ext>
                    </a:extLst>
                  </p:cNvPr>
                  <p:cNvSpPr>
                    <a:spLocks noChangeAspect="1" noChangeArrowheads="1"/>
                  </p:cNvSpPr>
                  <p:nvPr/>
                </p:nvSpPr>
                <p:spPr bwMode="auto">
                  <a:xfrm>
                    <a:off x="2691"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4" name="Rectangle 2083">
                    <a:extLst>
                      <a:ext uri="{FF2B5EF4-FFF2-40B4-BE49-F238E27FC236}">
                        <a16:creationId xmlns:a16="http://schemas.microsoft.com/office/drawing/2014/main" id="{7A511B9B-AF91-C44D-7867-4A8ADCA21CD2}"/>
                      </a:ext>
                    </a:extLst>
                  </p:cNvPr>
                  <p:cNvSpPr>
                    <a:spLocks noChangeAspect="1" noChangeArrowheads="1"/>
                  </p:cNvSpPr>
                  <p:nvPr/>
                </p:nvSpPr>
                <p:spPr bwMode="auto">
                  <a:xfrm>
                    <a:off x="2691"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5" name="Rectangle 2084">
                    <a:extLst>
                      <a:ext uri="{FF2B5EF4-FFF2-40B4-BE49-F238E27FC236}">
                        <a16:creationId xmlns:a16="http://schemas.microsoft.com/office/drawing/2014/main" id="{A4B4F2F9-572F-8707-DB23-5BBDCD4D78CA}"/>
                      </a:ext>
                    </a:extLst>
                  </p:cNvPr>
                  <p:cNvSpPr>
                    <a:spLocks noChangeAspect="1" noChangeArrowheads="1"/>
                  </p:cNvSpPr>
                  <p:nvPr/>
                </p:nvSpPr>
                <p:spPr bwMode="auto">
                  <a:xfrm>
                    <a:off x="2691"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6" name="Rectangle 2085">
                    <a:extLst>
                      <a:ext uri="{FF2B5EF4-FFF2-40B4-BE49-F238E27FC236}">
                        <a16:creationId xmlns:a16="http://schemas.microsoft.com/office/drawing/2014/main" id="{7A32345F-DB1F-F3BD-F371-FEFFCCFA24B8}"/>
                      </a:ext>
                    </a:extLst>
                  </p:cNvPr>
                  <p:cNvSpPr>
                    <a:spLocks noChangeAspect="1" noChangeArrowheads="1"/>
                  </p:cNvSpPr>
                  <p:nvPr/>
                </p:nvSpPr>
                <p:spPr bwMode="auto">
                  <a:xfrm>
                    <a:off x="2691"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7" name="Rectangle 2086">
                    <a:extLst>
                      <a:ext uri="{FF2B5EF4-FFF2-40B4-BE49-F238E27FC236}">
                        <a16:creationId xmlns:a16="http://schemas.microsoft.com/office/drawing/2014/main" id="{63ADA3EC-9E28-987D-E68D-C4B26FAE304F}"/>
                      </a:ext>
                    </a:extLst>
                  </p:cNvPr>
                  <p:cNvSpPr>
                    <a:spLocks noChangeAspect="1" noChangeArrowheads="1"/>
                  </p:cNvSpPr>
                  <p:nvPr/>
                </p:nvSpPr>
                <p:spPr bwMode="auto">
                  <a:xfrm>
                    <a:off x="2691"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8" name="Rectangle 2087">
                    <a:extLst>
                      <a:ext uri="{FF2B5EF4-FFF2-40B4-BE49-F238E27FC236}">
                        <a16:creationId xmlns:a16="http://schemas.microsoft.com/office/drawing/2014/main" id="{E421AC74-C7BB-3045-F082-01C6E13E0D75}"/>
                      </a:ext>
                    </a:extLst>
                  </p:cNvPr>
                  <p:cNvSpPr>
                    <a:spLocks noChangeAspect="1" noChangeArrowheads="1"/>
                  </p:cNvSpPr>
                  <p:nvPr/>
                </p:nvSpPr>
                <p:spPr bwMode="auto">
                  <a:xfrm>
                    <a:off x="2691"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9" name="Rectangle 2088">
                    <a:extLst>
                      <a:ext uri="{FF2B5EF4-FFF2-40B4-BE49-F238E27FC236}">
                        <a16:creationId xmlns:a16="http://schemas.microsoft.com/office/drawing/2014/main" id="{88E97CB1-BE11-04DB-2233-C4409BD0870A}"/>
                      </a:ext>
                    </a:extLst>
                  </p:cNvPr>
                  <p:cNvSpPr>
                    <a:spLocks noChangeAspect="1" noChangeArrowheads="1"/>
                  </p:cNvSpPr>
                  <p:nvPr/>
                </p:nvSpPr>
                <p:spPr bwMode="auto">
                  <a:xfrm>
                    <a:off x="2691"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0" name="Rectangle 2089">
                    <a:extLst>
                      <a:ext uri="{FF2B5EF4-FFF2-40B4-BE49-F238E27FC236}">
                        <a16:creationId xmlns:a16="http://schemas.microsoft.com/office/drawing/2014/main" id="{05426A34-E40F-4CEA-639F-7D9C553CFB87}"/>
                      </a:ext>
                    </a:extLst>
                  </p:cNvPr>
                  <p:cNvSpPr>
                    <a:spLocks noChangeAspect="1" noChangeArrowheads="1"/>
                  </p:cNvSpPr>
                  <p:nvPr/>
                </p:nvSpPr>
                <p:spPr bwMode="auto">
                  <a:xfrm>
                    <a:off x="2691"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1" name="Rectangle 2090">
                    <a:extLst>
                      <a:ext uri="{FF2B5EF4-FFF2-40B4-BE49-F238E27FC236}">
                        <a16:creationId xmlns:a16="http://schemas.microsoft.com/office/drawing/2014/main" id="{3A05AFCC-AF9B-1821-089A-EFA76C2755C8}"/>
                      </a:ext>
                    </a:extLst>
                  </p:cNvPr>
                  <p:cNvSpPr>
                    <a:spLocks noChangeAspect="1" noChangeArrowheads="1"/>
                  </p:cNvSpPr>
                  <p:nvPr/>
                </p:nvSpPr>
                <p:spPr bwMode="auto">
                  <a:xfrm>
                    <a:off x="2691"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2" name="Rectangle 2091">
                    <a:extLst>
                      <a:ext uri="{FF2B5EF4-FFF2-40B4-BE49-F238E27FC236}">
                        <a16:creationId xmlns:a16="http://schemas.microsoft.com/office/drawing/2014/main" id="{B16BE980-6401-7F4A-C09C-06A9288C6FFA}"/>
                      </a:ext>
                    </a:extLst>
                  </p:cNvPr>
                  <p:cNvSpPr>
                    <a:spLocks noChangeAspect="1" noChangeArrowheads="1"/>
                  </p:cNvSpPr>
                  <p:nvPr/>
                </p:nvSpPr>
                <p:spPr bwMode="auto">
                  <a:xfrm>
                    <a:off x="2691"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3" name="Rectangle 2092">
                    <a:extLst>
                      <a:ext uri="{FF2B5EF4-FFF2-40B4-BE49-F238E27FC236}">
                        <a16:creationId xmlns:a16="http://schemas.microsoft.com/office/drawing/2014/main" id="{51C5F787-9853-5AFF-31A4-8F6A23F683FE}"/>
                      </a:ext>
                    </a:extLst>
                  </p:cNvPr>
                  <p:cNvSpPr>
                    <a:spLocks noChangeAspect="1" noChangeArrowheads="1"/>
                  </p:cNvSpPr>
                  <p:nvPr/>
                </p:nvSpPr>
                <p:spPr bwMode="auto">
                  <a:xfrm>
                    <a:off x="2691"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4" name="Rectangle 2093">
                    <a:extLst>
                      <a:ext uri="{FF2B5EF4-FFF2-40B4-BE49-F238E27FC236}">
                        <a16:creationId xmlns:a16="http://schemas.microsoft.com/office/drawing/2014/main" id="{4ABBD0F2-2E53-F66F-0EB4-81B59C7526DA}"/>
                      </a:ext>
                    </a:extLst>
                  </p:cNvPr>
                  <p:cNvSpPr>
                    <a:spLocks noChangeAspect="1" noChangeArrowheads="1"/>
                  </p:cNvSpPr>
                  <p:nvPr/>
                </p:nvSpPr>
                <p:spPr bwMode="auto">
                  <a:xfrm>
                    <a:off x="2691"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5" name="Rectangle 2094">
                    <a:extLst>
                      <a:ext uri="{FF2B5EF4-FFF2-40B4-BE49-F238E27FC236}">
                        <a16:creationId xmlns:a16="http://schemas.microsoft.com/office/drawing/2014/main" id="{DAACC1EF-20E1-41AC-4CBD-7510B9E3FC78}"/>
                      </a:ext>
                    </a:extLst>
                  </p:cNvPr>
                  <p:cNvSpPr>
                    <a:spLocks noChangeAspect="1" noChangeArrowheads="1"/>
                  </p:cNvSpPr>
                  <p:nvPr/>
                </p:nvSpPr>
                <p:spPr bwMode="auto">
                  <a:xfrm>
                    <a:off x="2691"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6" name="Rectangle 2095">
                    <a:extLst>
                      <a:ext uri="{FF2B5EF4-FFF2-40B4-BE49-F238E27FC236}">
                        <a16:creationId xmlns:a16="http://schemas.microsoft.com/office/drawing/2014/main" id="{22E69548-DFD4-2F77-4E41-99C501B2E750}"/>
                      </a:ext>
                    </a:extLst>
                  </p:cNvPr>
                  <p:cNvSpPr>
                    <a:spLocks noChangeAspect="1" noChangeArrowheads="1"/>
                  </p:cNvSpPr>
                  <p:nvPr/>
                </p:nvSpPr>
                <p:spPr bwMode="auto">
                  <a:xfrm>
                    <a:off x="2691"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7" name="Rectangle 2096">
                    <a:extLst>
                      <a:ext uri="{FF2B5EF4-FFF2-40B4-BE49-F238E27FC236}">
                        <a16:creationId xmlns:a16="http://schemas.microsoft.com/office/drawing/2014/main" id="{133A1C73-BC72-9E8B-BB04-C476D5182FE9}"/>
                      </a:ext>
                    </a:extLst>
                  </p:cNvPr>
                  <p:cNvSpPr>
                    <a:spLocks noChangeAspect="1" noChangeArrowheads="1"/>
                  </p:cNvSpPr>
                  <p:nvPr/>
                </p:nvSpPr>
                <p:spPr bwMode="auto">
                  <a:xfrm>
                    <a:off x="2691"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8" name="Rectangle 2097">
                    <a:extLst>
                      <a:ext uri="{FF2B5EF4-FFF2-40B4-BE49-F238E27FC236}">
                        <a16:creationId xmlns:a16="http://schemas.microsoft.com/office/drawing/2014/main" id="{7024F48B-6280-C062-7EF5-5C740D8229F9}"/>
                      </a:ext>
                    </a:extLst>
                  </p:cNvPr>
                  <p:cNvSpPr>
                    <a:spLocks noChangeAspect="1" noChangeArrowheads="1"/>
                  </p:cNvSpPr>
                  <p:nvPr/>
                </p:nvSpPr>
                <p:spPr bwMode="auto">
                  <a:xfrm>
                    <a:off x="2691"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9" name="Rectangle 2098">
                    <a:extLst>
                      <a:ext uri="{FF2B5EF4-FFF2-40B4-BE49-F238E27FC236}">
                        <a16:creationId xmlns:a16="http://schemas.microsoft.com/office/drawing/2014/main" id="{161219A2-E0F4-6E43-E5DE-3C3BD947AE61}"/>
                      </a:ext>
                    </a:extLst>
                  </p:cNvPr>
                  <p:cNvSpPr>
                    <a:spLocks noChangeAspect="1" noChangeArrowheads="1"/>
                  </p:cNvSpPr>
                  <p:nvPr/>
                </p:nvSpPr>
                <p:spPr bwMode="auto">
                  <a:xfrm>
                    <a:off x="2691"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0" name="Rectangle 2099">
                    <a:extLst>
                      <a:ext uri="{FF2B5EF4-FFF2-40B4-BE49-F238E27FC236}">
                        <a16:creationId xmlns:a16="http://schemas.microsoft.com/office/drawing/2014/main" id="{B08B3B59-B916-CC69-09DC-25EEBDEB3E39}"/>
                      </a:ext>
                    </a:extLst>
                  </p:cNvPr>
                  <p:cNvSpPr>
                    <a:spLocks noChangeAspect="1" noChangeArrowheads="1"/>
                  </p:cNvSpPr>
                  <p:nvPr/>
                </p:nvSpPr>
                <p:spPr bwMode="auto">
                  <a:xfrm>
                    <a:off x="2691"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1" name="Rectangle 2100">
                    <a:extLst>
                      <a:ext uri="{FF2B5EF4-FFF2-40B4-BE49-F238E27FC236}">
                        <a16:creationId xmlns:a16="http://schemas.microsoft.com/office/drawing/2014/main" id="{29D1C0C3-863B-1F6A-FE04-76BCF0B50168}"/>
                      </a:ext>
                    </a:extLst>
                  </p:cNvPr>
                  <p:cNvSpPr>
                    <a:spLocks noChangeAspect="1" noChangeArrowheads="1"/>
                  </p:cNvSpPr>
                  <p:nvPr/>
                </p:nvSpPr>
                <p:spPr bwMode="auto">
                  <a:xfrm>
                    <a:off x="2691"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2" name="Rectangle 2101">
                    <a:extLst>
                      <a:ext uri="{FF2B5EF4-FFF2-40B4-BE49-F238E27FC236}">
                        <a16:creationId xmlns:a16="http://schemas.microsoft.com/office/drawing/2014/main" id="{82E7148D-A3CF-2D41-BB66-5B74293EA231}"/>
                      </a:ext>
                    </a:extLst>
                  </p:cNvPr>
                  <p:cNvSpPr>
                    <a:spLocks noChangeAspect="1" noChangeArrowheads="1"/>
                  </p:cNvSpPr>
                  <p:nvPr/>
                </p:nvSpPr>
                <p:spPr bwMode="auto">
                  <a:xfrm>
                    <a:off x="2691"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3" name="Rectangle 2102">
                    <a:extLst>
                      <a:ext uri="{FF2B5EF4-FFF2-40B4-BE49-F238E27FC236}">
                        <a16:creationId xmlns:a16="http://schemas.microsoft.com/office/drawing/2014/main" id="{C9F833A0-AEDF-917D-58EF-3A8F40389C66}"/>
                      </a:ext>
                    </a:extLst>
                  </p:cNvPr>
                  <p:cNvSpPr>
                    <a:spLocks noChangeAspect="1" noChangeArrowheads="1"/>
                  </p:cNvSpPr>
                  <p:nvPr/>
                </p:nvSpPr>
                <p:spPr bwMode="auto">
                  <a:xfrm>
                    <a:off x="2691"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4" name="Rectangle 2103">
                    <a:extLst>
                      <a:ext uri="{FF2B5EF4-FFF2-40B4-BE49-F238E27FC236}">
                        <a16:creationId xmlns:a16="http://schemas.microsoft.com/office/drawing/2014/main" id="{522D180B-9EAB-3305-7E59-1F15AACBD4FB}"/>
                      </a:ext>
                    </a:extLst>
                  </p:cNvPr>
                  <p:cNvSpPr>
                    <a:spLocks noChangeAspect="1" noChangeArrowheads="1"/>
                  </p:cNvSpPr>
                  <p:nvPr/>
                </p:nvSpPr>
                <p:spPr bwMode="auto">
                  <a:xfrm>
                    <a:off x="2691"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5" name="Rectangle 2104">
                    <a:extLst>
                      <a:ext uri="{FF2B5EF4-FFF2-40B4-BE49-F238E27FC236}">
                        <a16:creationId xmlns:a16="http://schemas.microsoft.com/office/drawing/2014/main" id="{22305908-1442-F476-63B9-A66F9E0F46DA}"/>
                      </a:ext>
                    </a:extLst>
                  </p:cNvPr>
                  <p:cNvSpPr>
                    <a:spLocks noChangeAspect="1" noChangeArrowheads="1"/>
                  </p:cNvSpPr>
                  <p:nvPr/>
                </p:nvSpPr>
                <p:spPr bwMode="auto">
                  <a:xfrm>
                    <a:off x="2691"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6" name="Rectangle 2105">
                    <a:extLst>
                      <a:ext uri="{FF2B5EF4-FFF2-40B4-BE49-F238E27FC236}">
                        <a16:creationId xmlns:a16="http://schemas.microsoft.com/office/drawing/2014/main" id="{365A0D4B-4AAD-AC22-227B-DC2C3BAFB1FB}"/>
                      </a:ext>
                    </a:extLst>
                  </p:cNvPr>
                  <p:cNvSpPr>
                    <a:spLocks noChangeAspect="1" noChangeArrowheads="1"/>
                  </p:cNvSpPr>
                  <p:nvPr/>
                </p:nvSpPr>
                <p:spPr bwMode="auto">
                  <a:xfrm>
                    <a:off x="2691"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7" name="Rectangle 2106">
                    <a:extLst>
                      <a:ext uri="{FF2B5EF4-FFF2-40B4-BE49-F238E27FC236}">
                        <a16:creationId xmlns:a16="http://schemas.microsoft.com/office/drawing/2014/main" id="{988D2F07-94B7-68B5-076B-9AB0F2974E6E}"/>
                      </a:ext>
                    </a:extLst>
                  </p:cNvPr>
                  <p:cNvSpPr>
                    <a:spLocks noChangeAspect="1" noChangeArrowheads="1"/>
                  </p:cNvSpPr>
                  <p:nvPr/>
                </p:nvSpPr>
                <p:spPr bwMode="auto">
                  <a:xfrm>
                    <a:off x="2691"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8" name="Rectangle 2107">
                    <a:extLst>
                      <a:ext uri="{FF2B5EF4-FFF2-40B4-BE49-F238E27FC236}">
                        <a16:creationId xmlns:a16="http://schemas.microsoft.com/office/drawing/2014/main" id="{F5AB7F05-F423-D1B2-07DF-4DA77E943C66}"/>
                      </a:ext>
                    </a:extLst>
                  </p:cNvPr>
                  <p:cNvSpPr>
                    <a:spLocks noChangeAspect="1" noChangeArrowheads="1"/>
                  </p:cNvSpPr>
                  <p:nvPr/>
                </p:nvSpPr>
                <p:spPr bwMode="auto">
                  <a:xfrm>
                    <a:off x="2691"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9" name="Rectangle 2108">
                    <a:extLst>
                      <a:ext uri="{FF2B5EF4-FFF2-40B4-BE49-F238E27FC236}">
                        <a16:creationId xmlns:a16="http://schemas.microsoft.com/office/drawing/2014/main" id="{0803AC4C-7DC0-9317-9564-D9A0E084D674}"/>
                      </a:ext>
                    </a:extLst>
                  </p:cNvPr>
                  <p:cNvSpPr>
                    <a:spLocks noChangeAspect="1" noChangeArrowheads="1"/>
                  </p:cNvSpPr>
                  <p:nvPr/>
                </p:nvSpPr>
                <p:spPr bwMode="auto">
                  <a:xfrm>
                    <a:off x="2691"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0" name="Rectangle 2109">
                    <a:extLst>
                      <a:ext uri="{FF2B5EF4-FFF2-40B4-BE49-F238E27FC236}">
                        <a16:creationId xmlns:a16="http://schemas.microsoft.com/office/drawing/2014/main" id="{2CC91240-AADA-6EE6-5670-18DB8ED26DD2}"/>
                      </a:ext>
                    </a:extLst>
                  </p:cNvPr>
                  <p:cNvSpPr>
                    <a:spLocks noChangeAspect="1" noChangeArrowheads="1"/>
                  </p:cNvSpPr>
                  <p:nvPr/>
                </p:nvSpPr>
                <p:spPr bwMode="auto">
                  <a:xfrm>
                    <a:off x="2691"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1" name="Rectangle 2110">
                    <a:extLst>
                      <a:ext uri="{FF2B5EF4-FFF2-40B4-BE49-F238E27FC236}">
                        <a16:creationId xmlns:a16="http://schemas.microsoft.com/office/drawing/2014/main" id="{81A4A0BB-CFBE-5EAD-67CB-ED6219FF4B80}"/>
                      </a:ext>
                    </a:extLst>
                  </p:cNvPr>
                  <p:cNvSpPr>
                    <a:spLocks noChangeAspect="1" noChangeArrowheads="1"/>
                  </p:cNvSpPr>
                  <p:nvPr/>
                </p:nvSpPr>
                <p:spPr bwMode="auto">
                  <a:xfrm>
                    <a:off x="2691"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2" name="Rectangle 2111">
                    <a:extLst>
                      <a:ext uri="{FF2B5EF4-FFF2-40B4-BE49-F238E27FC236}">
                        <a16:creationId xmlns:a16="http://schemas.microsoft.com/office/drawing/2014/main" id="{0FDEFDFB-45EC-AE79-BB70-8472F75DE10F}"/>
                      </a:ext>
                    </a:extLst>
                  </p:cNvPr>
                  <p:cNvSpPr>
                    <a:spLocks noChangeAspect="1" noChangeArrowheads="1"/>
                  </p:cNvSpPr>
                  <p:nvPr/>
                </p:nvSpPr>
                <p:spPr bwMode="auto">
                  <a:xfrm>
                    <a:off x="2691"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3" name="Rectangle 2112">
                    <a:extLst>
                      <a:ext uri="{FF2B5EF4-FFF2-40B4-BE49-F238E27FC236}">
                        <a16:creationId xmlns:a16="http://schemas.microsoft.com/office/drawing/2014/main" id="{63337CC1-157F-375A-8497-394A4326FA31}"/>
                      </a:ext>
                    </a:extLst>
                  </p:cNvPr>
                  <p:cNvSpPr>
                    <a:spLocks noChangeAspect="1" noChangeArrowheads="1"/>
                  </p:cNvSpPr>
                  <p:nvPr/>
                </p:nvSpPr>
                <p:spPr bwMode="auto">
                  <a:xfrm>
                    <a:off x="2691"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4" name="Rectangle 2113">
                    <a:extLst>
                      <a:ext uri="{FF2B5EF4-FFF2-40B4-BE49-F238E27FC236}">
                        <a16:creationId xmlns:a16="http://schemas.microsoft.com/office/drawing/2014/main" id="{E6578001-8903-9B94-0D1B-04684D12B7E8}"/>
                      </a:ext>
                    </a:extLst>
                  </p:cNvPr>
                  <p:cNvSpPr>
                    <a:spLocks noChangeAspect="1" noChangeArrowheads="1"/>
                  </p:cNvSpPr>
                  <p:nvPr/>
                </p:nvSpPr>
                <p:spPr bwMode="auto">
                  <a:xfrm>
                    <a:off x="2691"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5" name="Rectangle 2114">
                    <a:extLst>
                      <a:ext uri="{FF2B5EF4-FFF2-40B4-BE49-F238E27FC236}">
                        <a16:creationId xmlns:a16="http://schemas.microsoft.com/office/drawing/2014/main" id="{6436CABF-4A44-9F41-FBBC-192AF39E37F7}"/>
                      </a:ext>
                    </a:extLst>
                  </p:cNvPr>
                  <p:cNvSpPr>
                    <a:spLocks noChangeAspect="1" noChangeArrowheads="1"/>
                  </p:cNvSpPr>
                  <p:nvPr/>
                </p:nvSpPr>
                <p:spPr bwMode="auto">
                  <a:xfrm>
                    <a:off x="2691"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6" name="Rectangle 2115">
                    <a:extLst>
                      <a:ext uri="{FF2B5EF4-FFF2-40B4-BE49-F238E27FC236}">
                        <a16:creationId xmlns:a16="http://schemas.microsoft.com/office/drawing/2014/main" id="{9AAF5595-E648-50C7-EAA2-BD0AD36AB84C}"/>
                      </a:ext>
                    </a:extLst>
                  </p:cNvPr>
                  <p:cNvSpPr>
                    <a:spLocks noChangeAspect="1" noChangeArrowheads="1"/>
                  </p:cNvSpPr>
                  <p:nvPr/>
                </p:nvSpPr>
                <p:spPr bwMode="auto">
                  <a:xfrm>
                    <a:off x="2691"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7" name="Rectangle 2116">
                    <a:extLst>
                      <a:ext uri="{FF2B5EF4-FFF2-40B4-BE49-F238E27FC236}">
                        <a16:creationId xmlns:a16="http://schemas.microsoft.com/office/drawing/2014/main" id="{906E56FF-F329-F5AC-49BF-BAC5B35174F6}"/>
                      </a:ext>
                    </a:extLst>
                  </p:cNvPr>
                  <p:cNvSpPr>
                    <a:spLocks noChangeAspect="1" noChangeArrowheads="1"/>
                  </p:cNvSpPr>
                  <p:nvPr/>
                </p:nvSpPr>
                <p:spPr bwMode="auto">
                  <a:xfrm>
                    <a:off x="2691"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8" name="Rectangle 2117">
                    <a:extLst>
                      <a:ext uri="{FF2B5EF4-FFF2-40B4-BE49-F238E27FC236}">
                        <a16:creationId xmlns:a16="http://schemas.microsoft.com/office/drawing/2014/main" id="{9ABA8281-E2F1-5AB7-EA24-22ACE80A9C7C}"/>
                      </a:ext>
                    </a:extLst>
                  </p:cNvPr>
                  <p:cNvSpPr>
                    <a:spLocks noChangeAspect="1" noChangeArrowheads="1"/>
                  </p:cNvSpPr>
                  <p:nvPr/>
                </p:nvSpPr>
                <p:spPr bwMode="auto">
                  <a:xfrm>
                    <a:off x="2691"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9" name="Rectangle 2118">
                    <a:extLst>
                      <a:ext uri="{FF2B5EF4-FFF2-40B4-BE49-F238E27FC236}">
                        <a16:creationId xmlns:a16="http://schemas.microsoft.com/office/drawing/2014/main" id="{3BCDF117-FF61-6F0C-B344-E1017923DBB4}"/>
                      </a:ext>
                    </a:extLst>
                  </p:cNvPr>
                  <p:cNvSpPr>
                    <a:spLocks noChangeAspect="1" noChangeArrowheads="1"/>
                  </p:cNvSpPr>
                  <p:nvPr/>
                </p:nvSpPr>
                <p:spPr bwMode="auto">
                  <a:xfrm>
                    <a:off x="2691"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0" name="Rectangle 2119">
                    <a:extLst>
                      <a:ext uri="{FF2B5EF4-FFF2-40B4-BE49-F238E27FC236}">
                        <a16:creationId xmlns:a16="http://schemas.microsoft.com/office/drawing/2014/main" id="{16A91107-305F-F5D5-A78D-50B24D3175B3}"/>
                      </a:ext>
                    </a:extLst>
                  </p:cNvPr>
                  <p:cNvSpPr>
                    <a:spLocks noChangeAspect="1" noChangeArrowheads="1"/>
                  </p:cNvSpPr>
                  <p:nvPr/>
                </p:nvSpPr>
                <p:spPr bwMode="auto">
                  <a:xfrm>
                    <a:off x="2691"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1" name="Rectangle 2120">
                    <a:extLst>
                      <a:ext uri="{FF2B5EF4-FFF2-40B4-BE49-F238E27FC236}">
                        <a16:creationId xmlns:a16="http://schemas.microsoft.com/office/drawing/2014/main" id="{2EC0DD92-73D5-F8C0-BA6B-1675E7F8EA9B}"/>
                      </a:ext>
                    </a:extLst>
                  </p:cNvPr>
                  <p:cNvSpPr>
                    <a:spLocks noChangeAspect="1" noChangeArrowheads="1"/>
                  </p:cNvSpPr>
                  <p:nvPr/>
                </p:nvSpPr>
                <p:spPr bwMode="auto">
                  <a:xfrm>
                    <a:off x="2691"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2" name="Rectangle 2121">
                    <a:extLst>
                      <a:ext uri="{FF2B5EF4-FFF2-40B4-BE49-F238E27FC236}">
                        <a16:creationId xmlns:a16="http://schemas.microsoft.com/office/drawing/2014/main" id="{6835A5C5-6FBB-EB13-D405-E63B95E437FE}"/>
                      </a:ext>
                    </a:extLst>
                  </p:cNvPr>
                  <p:cNvSpPr>
                    <a:spLocks noChangeAspect="1" noChangeArrowheads="1"/>
                  </p:cNvSpPr>
                  <p:nvPr/>
                </p:nvSpPr>
                <p:spPr bwMode="auto">
                  <a:xfrm>
                    <a:off x="2691"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3" name="Rectangle 2122">
                    <a:extLst>
                      <a:ext uri="{FF2B5EF4-FFF2-40B4-BE49-F238E27FC236}">
                        <a16:creationId xmlns:a16="http://schemas.microsoft.com/office/drawing/2014/main" id="{1CF40745-4C29-83DB-3952-C5C6AEC8D8ED}"/>
                      </a:ext>
                    </a:extLst>
                  </p:cNvPr>
                  <p:cNvSpPr>
                    <a:spLocks noChangeAspect="1" noChangeArrowheads="1"/>
                  </p:cNvSpPr>
                  <p:nvPr/>
                </p:nvSpPr>
                <p:spPr bwMode="auto">
                  <a:xfrm>
                    <a:off x="2691"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4" name="Rectangle 2123">
                    <a:extLst>
                      <a:ext uri="{FF2B5EF4-FFF2-40B4-BE49-F238E27FC236}">
                        <a16:creationId xmlns:a16="http://schemas.microsoft.com/office/drawing/2014/main" id="{1E2007D4-E95C-D1D8-C6B9-6B4D9F892D66}"/>
                      </a:ext>
                    </a:extLst>
                  </p:cNvPr>
                  <p:cNvSpPr>
                    <a:spLocks noChangeAspect="1" noChangeArrowheads="1"/>
                  </p:cNvSpPr>
                  <p:nvPr/>
                </p:nvSpPr>
                <p:spPr bwMode="auto">
                  <a:xfrm>
                    <a:off x="2691"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5" name="Rectangle 2124">
                    <a:extLst>
                      <a:ext uri="{FF2B5EF4-FFF2-40B4-BE49-F238E27FC236}">
                        <a16:creationId xmlns:a16="http://schemas.microsoft.com/office/drawing/2014/main" id="{C8B18FE6-EA3B-C106-336A-693467FCF59A}"/>
                      </a:ext>
                    </a:extLst>
                  </p:cNvPr>
                  <p:cNvSpPr>
                    <a:spLocks noChangeAspect="1" noChangeArrowheads="1"/>
                  </p:cNvSpPr>
                  <p:nvPr/>
                </p:nvSpPr>
                <p:spPr bwMode="auto">
                  <a:xfrm>
                    <a:off x="2691"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6" name="Rectangle 2125">
                    <a:extLst>
                      <a:ext uri="{FF2B5EF4-FFF2-40B4-BE49-F238E27FC236}">
                        <a16:creationId xmlns:a16="http://schemas.microsoft.com/office/drawing/2014/main" id="{143F7567-2721-BCD3-A7DD-E410202BD189}"/>
                      </a:ext>
                    </a:extLst>
                  </p:cNvPr>
                  <p:cNvSpPr>
                    <a:spLocks noChangeAspect="1" noChangeArrowheads="1"/>
                  </p:cNvSpPr>
                  <p:nvPr/>
                </p:nvSpPr>
                <p:spPr bwMode="auto">
                  <a:xfrm>
                    <a:off x="2691"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7" name="Rectangle 2126">
                    <a:extLst>
                      <a:ext uri="{FF2B5EF4-FFF2-40B4-BE49-F238E27FC236}">
                        <a16:creationId xmlns:a16="http://schemas.microsoft.com/office/drawing/2014/main" id="{37138052-7236-0704-964A-CD345B0FE042}"/>
                      </a:ext>
                    </a:extLst>
                  </p:cNvPr>
                  <p:cNvSpPr>
                    <a:spLocks noChangeAspect="1" noChangeArrowheads="1"/>
                  </p:cNvSpPr>
                  <p:nvPr/>
                </p:nvSpPr>
                <p:spPr bwMode="auto">
                  <a:xfrm>
                    <a:off x="2691"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8" name="Rectangle 2127">
                    <a:extLst>
                      <a:ext uri="{FF2B5EF4-FFF2-40B4-BE49-F238E27FC236}">
                        <a16:creationId xmlns:a16="http://schemas.microsoft.com/office/drawing/2014/main" id="{06C3717B-F68F-9589-5DB5-10E2BA2EC705}"/>
                      </a:ext>
                    </a:extLst>
                  </p:cNvPr>
                  <p:cNvSpPr>
                    <a:spLocks noChangeAspect="1" noChangeArrowheads="1"/>
                  </p:cNvSpPr>
                  <p:nvPr/>
                </p:nvSpPr>
                <p:spPr bwMode="auto">
                  <a:xfrm>
                    <a:off x="2691"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9" name="Rectangle 2128">
                    <a:extLst>
                      <a:ext uri="{FF2B5EF4-FFF2-40B4-BE49-F238E27FC236}">
                        <a16:creationId xmlns:a16="http://schemas.microsoft.com/office/drawing/2014/main" id="{AE583130-7BA8-4230-3279-F5BDA73E3A80}"/>
                      </a:ext>
                    </a:extLst>
                  </p:cNvPr>
                  <p:cNvSpPr>
                    <a:spLocks noChangeAspect="1" noChangeArrowheads="1"/>
                  </p:cNvSpPr>
                  <p:nvPr/>
                </p:nvSpPr>
                <p:spPr bwMode="auto">
                  <a:xfrm>
                    <a:off x="2691"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0" name="Rectangle 2129">
                    <a:extLst>
                      <a:ext uri="{FF2B5EF4-FFF2-40B4-BE49-F238E27FC236}">
                        <a16:creationId xmlns:a16="http://schemas.microsoft.com/office/drawing/2014/main" id="{64833FB0-1F5A-FEB5-D294-BAF43326137A}"/>
                      </a:ext>
                    </a:extLst>
                  </p:cNvPr>
                  <p:cNvSpPr>
                    <a:spLocks noChangeAspect="1" noChangeArrowheads="1"/>
                  </p:cNvSpPr>
                  <p:nvPr/>
                </p:nvSpPr>
                <p:spPr bwMode="auto">
                  <a:xfrm>
                    <a:off x="2691"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1" name="Rectangle 2130">
                    <a:extLst>
                      <a:ext uri="{FF2B5EF4-FFF2-40B4-BE49-F238E27FC236}">
                        <a16:creationId xmlns:a16="http://schemas.microsoft.com/office/drawing/2014/main" id="{9D95BB6F-306A-152E-FA9B-0D9D4F017EB4}"/>
                      </a:ext>
                    </a:extLst>
                  </p:cNvPr>
                  <p:cNvSpPr>
                    <a:spLocks noChangeAspect="1" noChangeArrowheads="1"/>
                  </p:cNvSpPr>
                  <p:nvPr/>
                </p:nvSpPr>
                <p:spPr bwMode="auto">
                  <a:xfrm>
                    <a:off x="2691"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2" name="Rectangle 2131">
                    <a:extLst>
                      <a:ext uri="{FF2B5EF4-FFF2-40B4-BE49-F238E27FC236}">
                        <a16:creationId xmlns:a16="http://schemas.microsoft.com/office/drawing/2014/main" id="{75184300-3F8E-419C-E9C3-3A0A1380064D}"/>
                      </a:ext>
                    </a:extLst>
                  </p:cNvPr>
                  <p:cNvSpPr>
                    <a:spLocks noChangeAspect="1" noChangeArrowheads="1"/>
                  </p:cNvSpPr>
                  <p:nvPr/>
                </p:nvSpPr>
                <p:spPr bwMode="auto">
                  <a:xfrm>
                    <a:off x="2691"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3" name="Rectangle 2132">
                    <a:extLst>
                      <a:ext uri="{FF2B5EF4-FFF2-40B4-BE49-F238E27FC236}">
                        <a16:creationId xmlns:a16="http://schemas.microsoft.com/office/drawing/2014/main" id="{B4059B65-5D2F-3426-710B-4FF8C5616872}"/>
                      </a:ext>
                    </a:extLst>
                  </p:cNvPr>
                  <p:cNvSpPr>
                    <a:spLocks noChangeAspect="1" noChangeArrowheads="1"/>
                  </p:cNvSpPr>
                  <p:nvPr/>
                </p:nvSpPr>
                <p:spPr bwMode="auto">
                  <a:xfrm>
                    <a:off x="2691"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4" name="Rectangle 2133">
                    <a:extLst>
                      <a:ext uri="{FF2B5EF4-FFF2-40B4-BE49-F238E27FC236}">
                        <a16:creationId xmlns:a16="http://schemas.microsoft.com/office/drawing/2014/main" id="{8C1F884A-0114-34DF-A3D5-5FF65312ADF4}"/>
                      </a:ext>
                    </a:extLst>
                  </p:cNvPr>
                  <p:cNvSpPr>
                    <a:spLocks noChangeAspect="1" noChangeArrowheads="1"/>
                  </p:cNvSpPr>
                  <p:nvPr/>
                </p:nvSpPr>
                <p:spPr bwMode="auto">
                  <a:xfrm>
                    <a:off x="2691"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5" name="Rectangle 2134">
                    <a:extLst>
                      <a:ext uri="{FF2B5EF4-FFF2-40B4-BE49-F238E27FC236}">
                        <a16:creationId xmlns:a16="http://schemas.microsoft.com/office/drawing/2014/main" id="{6E324811-ED6A-3F3A-B2A0-5F66CF276E43}"/>
                      </a:ext>
                    </a:extLst>
                  </p:cNvPr>
                  <p:cNvSpPr>
                    <a:spLocks noChangeAspect="1" noChangeArrowheads="1"/>
                  </p:cNvSpPr>
                  <p:nvPr/>
                </p:nvSpPr>
                <p:spPr bwMode="auto">
                  <a:xfrm>
                    <a:off x="2691"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6" name="Rectangle 2135">
                    <a:extLst>
                      <a:ext uri="{FF2B5EF4-FFF2-40B4-BE49-F238E27FC236}">
                        <a16:creationId xmlns:a16="http://schemas.microsoft.com/office/drawing/2014/main" id="{B892217D-FE0A-26CC-95A5-0A4785F1DA51}"/>
                      </a:ext>
                    </a:extLst>
                  </p:cNvPr>
                  <p:cNvSpPr>
                    <a:spLocks noChangeAspect="1" noChangeArrowheads="1"/>
                  </p:cNvSpPr>
                  <p:nvPr/>
                </p:nvSpPr>
                <p:spPr bwMode="auto">
                  <a:xfrm>
                    <a:off x="2691"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7" name="Rectangle 2136">
                    <a:extLst>
                      <a:ext uri="{FF2B5EF4-FFF2-40B4-BE49-F238E27FC236}">
                        <a16:creationId xmlns:a16="http://schemas.microsoft.com/office/drawing/2014/main" id="{4F9090E7-A9BD-0644-7DF7-6B60704A5CE8}"/>
                      </a:ext>
                    </a:extLst>
                  </p:cNvPr>
                  <p:cNvSpPr>
                    <a:spLocks noChangeAspect="1" noChangeArrowheads="1"/>
                  </p:cNvSpPr>
                  <p:nvPr/>
                </p:nvSpPr>
                <p:spPr bwMode="auto">
                  <a:xfrm>
                    <a:off x="2691"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8" name="Rectangle 2137">
                    <a:extLst>
                      <a:ext uri="{FF2B5EF4-FFF2-40B4-BE49-F238E27FC236}">
                        <a16:creationId xmlns:a16="http://schemas.microsoft.com/office/drawing/2014/main" id="{4B38804C-CECF-AEA9-3979-6272B11AD54E}"/>
                      </a:ext>
                    </a:extLst>
                  </p:cNvPr>
                  <p:cNvSpPr>
                    <a:spLocks noChangeAspect="1" noChangeArrowheads="1"/>
                  </p:cNvSpPr>
                  <p:nvPr/>
                </p:nvSpPr>
                <p:spPr bwMode="auto">
                  <a:xfrm>
                    <a:off x="2691"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9" name="Rectangle 2138">
                    <a:extLst>
                      <a:ext uri="{FF2B5EF4-FFF2-40B4-BE49-F238E27FC236}">
                        <a16:creationId xmlns:a16="http://schemas.microsoft.com/office/drawing/2014/main" id="{35DD497F-95CF-F9DC-B0C1-A77C400B50D9}"/>
                      </a:ext>
                    </a:extLst>
                  </p:cNvPr>
                  <p:cNvSpPr>
                    <a:spLocks noChangeAspect="1" noChangeArrowheads="1"/>
                  </p:cNvSpPr>
                  <p:nvPr/>
                </p:nvSpPr>
                <p:spPr bwMode="auto">
                  <a:xfrm>
                    <a:off x="2691"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0" name="Rectangle 2139">
                    <a:extLst>
                      <a:ext uri="{FF2B5EF4-FFF2-40B4-BE49-F238E27FC236}">
                        <a16:creationId xmlns:a16="http://schemas.microsoft.com/office/drawing/2014/main" id="{B75B62C4-0559-1D51-1264-0A6CAA81A5FD}"/>
                      </a:ext>
                    </a:extLst>
                  </p:cNvPr>
                  <p:cNvSpPr>
                    <a:spLocks noChangeAspect="1" noChangeArrowheads="1"/>
                  </p:cNvSpPr>
                  <p:nvPr/>
                </p:nvSpPr>
                <p:spPr bwMode="auto">
                  <a:xfrm>
                    <a:off x="2691"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1" name="Rectangle 2140">
                    <a:extLst>
                      <a:ext uri="{FF2B5EF4-FFF2-40B4-BE49-F238E27FC236}">
                        <a16:creationId xmlns:a16="http://schemas.microsoft.com/office/drawing/2014/main" id="{5008BB79-0CCF-7129-FF50-3AA7E55BE697}"/>
                      </a:ext>
                    </a:extLst>
                  </p:cNvPr>
                  <p:cNvSpPr>
                    <a:spLocks noChangeAspect="1" noChangeArrowheads="1"/>
                  </p:cNvSpPr>
                  <p:nvPr/>
                </p:nvSpPr>
                <p:spPr bwMode="auto">
                  <a:xfrm>
                    <a:off x="2691"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2" name="Rectangle 2141">
                    <a:extLst>
                      <a:ext uri="{FF2B5EF4-FFF2-40B4-BE49-F238E27FC236}">
                        <a16:creationId xmlns:a16="http://schemas.microsoft.com/office/drawing/2014/main" id="{D4AD6901-86BB-9024-EFE8-EF6D95A12263}"/>
                      </a:ext>
                    </a:extLst>
                  </p:cNvPr>
                  <p:cNvSpPr>
                    <a:spLocks noChangeAspect="1" noChangeArrowheads="1"/>
                  </p:cNvSpPr>
                  <p:nvPr/>
                </p:nvSpPr>
                <p:spPr bwMode="auto">
                  <a:xfrm>
                    <a:off x="2691"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3" name="Rectangle 2142">
                    <a:extLst>
                      <a:ext uri="{FF2B5EF4-FFF2-40B4-BE49-F238E27FC236}">
                        <a16:creationId xmlns:a16="http://schemas.microsoft.com/office/drawing/2014/main" id="{17B2D48C-08E4-6136-CC07-5E9F33D364F4}"/>
                      </a:ext>
                    </a:extLst>
                  </p:cNvPr>
                  <p:cNvSpPr>
                    <a:spLocks noChangeAspect="1" noChangeArrowheads="1"/>
                  </p:cNvSpPr>
                  <p:nvPr/>
                </p:nvSpPr>
                <p:spPr bwMode="auto">
                  <a:xfrm>
                    <a:off x="2691"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4" name="Rectangle 2143">
                    <a:extLst>
                      <a:ext uri="{FF2B5EF4-FFF2-40B4-BE49-F238E27FC236}">
                        <a16:creationId xmlns:a16="http://schemas.microsoft.com/office/drawing/2014/main" id="{A21F71CA-7947-8EC2-D6D2-172DB3D65BDD}"/>
                      </a:ext>
                    </a:extLst>
                  </p:cNvPr>
                  <p:cNvSpPr>
                    <a:spLocks noChangeAspect="1" noChangeArrowheads="1"/>
                  </p:cNvSpPr>
                  <p:nvPr/>
                </p:nvSpPr>
                <p:spPr bwMode="auto">
                  <a:xfrm>
                    <a:off x="2691"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5" name="Rectangle 2144">
                    <a:extLst>
                      <a:ext uri="{FF2B5EF4-FFF2-40B4-BE49-F238E27FC236}">
                        <a16:creationId xmlns:a16="http://schemas.microsoft.com/office/drawing/2014/main" id="{11445517-1C84-3A75-661C-7DA2C2C45768}"/>
                      </a:ext>
                    </a:extLst>
                  </p:cNvPr>
                  <p:cNvSpPr>
                    <a:spLocks noChangeAspect="1" noChangeArrowheads="1"/>
                  </p:cNvSpPr>
                  <p:nvPr/>
                </p:nvSpPr>
                <p:spPr bwMode="auto">
                  <a:xfrm>
                    <a:off x="2691"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6" name="Rectangle 2145">
                    <a:extLst>
                      <a:ext uri="{FF2B5EF4-FFF2-40B4-BE49-F238E27FC236}">
                        <a16:creationId xmlns:a16="http://schemas.microsoft.com/office/drawing/2014/main" id="{1E5A48FA-68C3-32D3-9590-21DC4D8FCF75}"/>
                      </a:ext>
                    </a:extLst>
                  </p:cNvPr>
                  <p:cNvSpPr>
                    <a:spLocks noChangeAspect="1" noChangeArrowheads="1"/>
                  </p:cNvSpPr>
                  <p:nvPr/>
                </p:nvSpPr>
                <p:spPr bwMode="auto">
                  <a:xfrm>
                    <a:off x="2691"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7" name="Rectangle 2146">
                    <a:extLst>
                      <a:ext uri="{FF2B5EF4-FFF2-40B4-BE49-F238E27FC236}">
                        <a16:creationId xmlns:a16="http://schemas.microsoft.com/office/drawing/2014/main" id="{92C476B5-DC84-6FC0-DCF1-43D73BAF4255}"/>
                      </a:ext>
                    </a:extLst>
                  </p:cNvPr>
                  <p:cNvSpPr>
                    <a:spLocks noChangeAspect="1" noChangeArrowheads="1"/>
                  </p:cNvSpPr>
                  <p:nvPr/>
                </p:nvSpPr>
                <p:spPr bwMode="auto">
                  <a:xfrm>
                    <a:off x="2691"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8" name="Rectangle 2147">
                    <a:extLst>
                      <a:ext uri="{FF2B5EF4-FFF2-40B4-BE49-F238E27FC236}">
                        <a16:creationId xmlns:a16="http://schemas.microsoft.com/office/drawing/2014/main" id="{8696CE2F-7249-5A84-1771-44707BE12AB0}"/>
                      </a:ext>
                    </a:extLst>
                  </p:cNvPr>
                  <p:cNvSpPr>
                    <a:spLocks noChangeAspect="1" noChangeArrowheads="1"/>
                  </p:cNvSpPr>
                  <p:nvPr/>
                </p:nvSpPr>
                <p:spPr bwMode="auto">
                  <a:xfrm>
                    <a:off x="2691"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9" name="Rectangle 2148">
                    <a:extLst>
                      <a:ext uri="{FF2B5EF4-FFF2-40B4-BE49-F238E27FC236}">
                        <a16:creationId xmlns:a16="http://schemas.microsoft.com/office/drawing/2014/main" id="{52B5E803-7FC4-3A3F-F2F6-0BB26850E0BB}"/>
                      </a:ext>
                    </a:extLst>
                  </p:cNvPr>
                  <p:cNvSpPr>
                    <a:spLocks noChangeAspect="1" noChangeArrowheads="1"/>
                  </p:cNvSpPr>
                  <p:nvPr/>
                </p:nvSpPr>
                <p:spPr bwMode="auto">
                  <a:xfrm>
                    <a:off x="2691"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0" name="Rectangle 2149">
                    <a:extLst>
                      <a:ext uri="{FF2B5EF4-FFF2-40B4-BE49-F238E27FC236}">
                        <a16:creationId xmlns:a16="http://schemas.microsoft.com/office/drawing/2014/main" id="{0A50C942-4521-B3B0-F64C-E5C9EFF6A5C0}"/>
                      </a:ext>
                    </a:extLst>
                  </p:cNvPr>
                  <p:cNvSpPr>
                    <a:spLocks noChangeAspect="1" noChangeArrowheads="1"/>
                  </p:cNvSpPr>
                  <p:nvPr/>
                </p:nvSpPr>
                <p:spPr bwMode="auto">
                  <a:xfrm>
                    <a:off x="2691"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1" name="Rectangle 2150">
                    <a:extLst>
                      <a:ext uri="{FF2B5EF4-FFF2-40B4-BE49-F238E27FC236}">
                        <a16:creationId xmlns:a16="http://schemas.microsoft.com/office/drawing/2014/main" id="{7C6EEE9F-07EA-B031-284B-2D8C8730B8AA}"/>
                      </a:ext>
                    </a:extLst>
                  </p:cNvPr>
                  <p:cNvSpPr>
                    <a:spLocks noChangeAspect="1" noChangeArrowheads="1"/>
                  </p:cNvSpPr>
                  <p:nvPr/>
                </p:nvSpPr>
                <p:spPr bwMode="auto">
                  <a:xfrm>
                    <a:off x="2691"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2" name="Rectangle 2151">
                    <a:extLst>
                      <a:ext uri="{FF2B5EF4-FFF2-40B4-BE49-F238E27FC236}">
                        <a16:creationId xmlns:a16="http://schemas.microsoft.com/office/drawing/2014/main" id="{B926A409-6383-DB35-8B38-56F0C6034816}"/>
                      </a:ext>
                    </a:extLst>
                  </p:cNvPr>
                  <p:cNvSpPr>
                    <a:spLocks noChangeAspect="1" noChangeArrowheads="1"/>
                  </p:cNvSpPr>
                  <p:nvPr/>
                </p:nvSpPr>
                <p:spPr bwMode="auto">
                  <a:xfrm>
                    <a:off x="2691"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3" name="Rectangle 2152">
                    <a:extLst>
                      <a:ext uri="{FF2B5EF4-FFF2-40B4-BE49-F238E27FC236}">
                        <a16:creationId xmlns:a16="http://schemas.microsoft.com/office/drawing/2014/main" id="{B927B7A1-4644-784B-97F3-6498EBDE22F5}"/>
                      </a:ext>
                    </a:extLst>
                  </p:cNvPr>
                  <p:cNvSpPr>
                    <a:spLocks noChangeAspect="1" noChangeArrowheads="1"/>
                  </p:cNvSpPr>
                  <p:nvPr/>
                </p:nvSpPr>
                <p:spPr bwMode="auto">
                  <a:xfrm>
                    <a:off x="2691"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4" name="Rectangle 2153">
                    <a:extLst>
                      <a:ext uri="{FF2B5EF4-FFF2-40B4-BE49-F238E27FC236}">
                        <a16:creationId xmlns:a16="http://schemas.microsoft.com/office/drawing/2014/main" id="{65055D09-95DB-2066-FF41-76B5DC62EBDD}"/>
                      </a:ext>
                    </a:extLst>
                  </p:cNvPr>
                  <p:cNvSpPr>
                    <a:spLocks noChangeAspect="1" noChangeArrowheads="1"/>
                  </p:cNvSpPr>
                  <p:nvPr/>
                </p:nvSpPr>
                <p:spPr bwMode="auto">
                  <a:xfrm>
                    <a:off x="2691"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5" name="Rectangle 2154">
                    <a:extLst>
                      <a:ext uri="{FF2B5EF4-FFF2-40B4-BE49-F238E27FC236}">
                        <a16:creationId xmlns:a16="http://schemas.microsoft.com/office/drawing/2014/main" id="{2C6D13A5-68CB-A1A3-6FBC-DE2245DAE443}"/>
                      </a:ext>
                    </a:extLst>
                  </p:cNvPr>
                  <p:cNvSpPr>
                    <a:spLocks noChangeAspect="1" noChangeArrowheads="1"/>
                  </p:cNvSpPr>
                  <p:nvPr/>
                </p:nvSpPr>
                <p:spPr bwMode="auto">
                  <a:xfrm>
                    <a:off x="2691"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6" name="Rectangle 2155">
                    <a:extLst>
                      <a:ext uri="{FF2B5EF4-FFF2-40B4-BE49-F238E27FC236}">
                        <a16:creationId xmlns:a16="http://schemas.microsoft.com/office/drawing/2014/main" id="{0429045F-5317-0639-19CC-DBAD3E743DA7}"/>
                      </a:ext>
                    </a:extLst>
                  </p:cNvPr>
                  <p:cNvSpPr>
                    <a:spLocks noChangeAspect="1" noChangeArrowheads="1"/>
                  </p:cNvSpPr>
                  <p:nvPr/>
                </p:nvSpPr>
                <p:spPr bwMode="auto">
                  <a:xfrm>
                    <a:off x="2691"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7" name="Rectangle 2156">
                    <a:extLst>
                      <a:ext uri="{FF2B5EF4-FFF2-40B4-BE49-F238E27FC236}">
                        <a16:creationId xmlns:a16="http://schemas.microsoft.com/office/drawing/2014/main" id="{E5BB2A90-94E2-0C61-EBCB-218893564DA9}"/>
                      </a:ext>
                    </a:extLst>
                  </p:cNvPr>
                  <p:cNvSpPr>
                    <a:spLocks noChangeAspect="1" noChangeArrowheads="1"/>
                  </p:cNvSpPr>
                  <p:nvPr/>
                </p:nvSpPr>
                <p:spPr bwMode="auto">
                  <a:xfrm>
                    <a:off x="2691"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8" name="Rectangle 2157">
                    <a:extLst>
                      <a:ext uri="{FF2B5EF4-FFF2-40B4-BE49-F238E27FC236}">
                        <a16:creationId xmlns:a16="http://schemas.microsoft.com/office/drawing/2014/main" id="{8EDF44EC-B605-446C-FDB2-825BB7252B96}"/>
                      </a:ext>
                    </a:extLst>
                  </p:cNvPr>
                  <p:cNvSpPr>
                    <a:spLocks noChangeAspect="1" noChangeArrowheads="1"/>
                  </p:cNvSpPr>
                  <p:nvPr/>
                </p:nvSpPr>
                <p:spPr bwMode="auto">
                  <a:xfrm>
                    <a:off x="2691"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9" name="Rectangle 2158">
                    <a:extLst>
                      <a:ext uri="{FF2B5EF4-FFF2-40B4-BE49-F238E27FC236}">
                        <a16:creationId xmlns:a16="http://schemas.microsoft.com/office/drawing/2014/main" id="{9940464B-A305-5A6B-EA08-8AF88C05EDA0}"/>
                      </a:ext>
                    </a:extLst>
                  </p:cNvPr>
                  <p:cNvSpPr>
                    <a:spLocks noChangeAspect="1" noChangeArrowheads="1"/>
                  </p:cNvSpPr>
                  <p:nvPr/>
                </p:nvSpPr>
                <p:spPr bwMode="auto">
                  <a:xfrm>
                    <a:off x="2691"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0" name="Rectangle 2159">
                    <a:extLst>
                      <a:ext uri="{FF2B5EF4-FFF2-40B4-BE49-F238E27FC236}">
                        <a16:creationId xmlns:a16="http://schemas.microsoft.com/office/drawing/2014/main" id="{CE7CD833-E5D5-7AB9-68D1-7C4F71AD8E77}"/>
                      </a:ext>
                    </a:extLst>
                  </p:cNvPr>
                  <p:cNvSpPr>
                    <a:spLocks noChangeAspect="1" noChangeArrowheads="1"/>
                  </p:cNvSpPr>
                  <p:nvPr/>
                </p:nvSpPr>
                <p:spPr bwMode="auto">
                  <a:xfrm>
                    <a:off x="2691"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1" name="Rectangle 2160">
                    <a:extLst>
                      <a:ext uri="{FF2B5EF4-FFF2-40B4-BE49-F238E27FC236}">
                        <a16:creationId xmlns:a16="http://schemas.microsoft.com/office/drawing/2014/main" id="{06F26DF9-4FFC-FA58-A1F4-68583DE62A23}"/>
                      </a:ext>
                    </a:extLst>
                  </p:cNvPr>
                  <p:cNvSpPr>
                    <a:spLocks noChangeAspect="1" noChangeArrowheads="1"/>
                  </p:cNvSpPr>
                  <p:nvPr/>
                </p:nvSpPr>
                <p:spPr bwMode="auto">
                  <a:xfrm>
                    <a:off x="2691"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2" name="Rectangle 2161">
                    <a:extLst>
                      <a:ext uri="{FF2B5EF4-FFF2-40B4-BE49-F238E27FC236}">
                        <a16:creationId xmlns:a16="http://schemas.microsoft.com/office/drawing/2014/main" id="{B0576628-7EA1-58F2-C7B9-B1EB8D1F1585}"/>
                      </a:ext>
                    </a:extLst>
                  </p:cNvPr>
                  <p:cNvSpPr>
                    <a:spLocks noChangeAspect="1" noChangeArrowheads="1"/>
                  </p:cNvSpPr>
                  <p:nvPr/>
                </p:nvSpPr>
                <p:spPr bwMode="auto">
                  <a:xfrm>
                    <a:off x="2691"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3" name="Rectangle 2162">
                    <a:extLst>
                      <a:ext uri="{FF2B5EF4-FFF2-40B4-BE49-F238E27FC236}">
                        <a16:creationId xmlns:a16="http://schemas.microsoft.com/office/drawing/2014/main" id="{1CDB32B1-49FD-93C9-51E7-154F6E514143}"/>
                      </a:ext>
                    </a:extLst>
                  </p:cNvPr>
                  <p:cNvSpPr>
                    <a:spLocks noChangeAspect="1" noChangeArrowheads="1"/>
                  </p:cNvSpPr>
                  <p:nvPr/>
                </p:nvSpPr>
                <p:spPr bwMode="auto">
                  <a:xfrm>
                    <a:off x="2691"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4" name="Rectangle 2163">
                    <a:extLst>
                      <a:ext uri="{FF2B5EF4-FFF2-40B4-BE49-F238E27FC236}">
                        <a16:creationId xmlns:a16="http://schemas.microsoft.com/office/drawing/2014/main" id="{4BA1AB88-A6A0-7716-C78E-010622BF3E99}"/>
                      </a:ext>
                    </a:extLst>
                  </p:cNvPr>
                  <p:cNvSpPr>
                    <a:spLocks noChangeAspect="1" noChangeArrowheads="1"/>
                  </p:cNvSpPr>
                  <p:nvPr/>
                </p:nvSpPr>
                <p:spPr bwMode="auto">
                  <a:xfrm>
                    <a:off x="2691"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5" name="Rectangle 2164">
                    <a:extLst>
                      <a:ext uri="{FF2B5EF4-FFF2-40B4-BE49-F238E27FC236}">
                        <a16:creationId xmlns:a16="http://schemas.microsoft.com/office/drawing/2014/main" id="{C559772D-6DDA-C167-C995-E33E99B27448}"/>
                      </a:ext>
                    </a:extLst>
                  </p:cNvPr>
                  <p:cNvSpPr>
                    <a:spLocks noChangeAspect="1" noChangeArrowheads="1"/>
                  </p:cNvSpPr>
                  <p:nvPr/>
                </p:nvSpPr>
                <p:spPr bwMode="auto">
                  <a:xfrm>
                    <a:off x="2691"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6" name="Rectangle 2165">
                    <a:extLst>
                      <a:ext uri="{FF2B5EF4-FFF2-40B4-BE49-F238E27FC236}">
                        <a16:creationId xmlns:a16="http://schemas.microsoft.com/office/drawing/2014/main" id="{A1664A5C-79C8-33A8-5A4D-0FD29057EF1D}"/>
                      </a:ext>
                    </a:extLst>
                  </p:cNvPr>
                  <p:cNvSpPr>
                    <a:spLocks noChangeAspect="1" noChangeArrowheads="1"/>
                  </p:cNvSpPr>
                  <p:nvPr/>
                </p:nvSpPr>
                <p:spPr bwMode="auto">
                  <a:xfrm>
                    <a:off x="2691"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7" name="Rectangle 2166">
                    <a:extLst>
                      <a:ext uri="{FF2B5EF4-FFF2-40B4-BE49-F238E27FC236}">
                        <a16:creationId xmlns:a16="http://schemas.microsoft.com/office/drawing/2014/main" id="{23EC66DB-E14E-005F-DB96-87A69F12107C}"/>
                      </a:ext>
                    </a:extLst>
                  </p:cNvPr>
                  <p:cNvSpPr>
                    <a:spLocks noChangeAspect="1" noChangeArrowheads="1"/>
                  </p:cNvSpPr>
                  <p:nvPr/>
                </p:nvSpPr>
                <p:spPr bwMode="auto">
                  <a:xfrm>
                    <a:off x="2691"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8" name="Rectangle 2167">
                    <a:extLst>
                      <a:ext uri="{FF2B5EF4-FFF2-40B4-BE49-F238E27FC236}">
                        <a16:creationId xmlns:a16="http://schemas.microsoft.com/office/drawing/2014/main" id="{BE962CC3-6E68-2912-655B-4E3F108689C7}"/>
                      </a:ext>
                    </a:extLst>
                  </p:cNvPr>
                  <p:cNvSpPr>
                    <a:spLocks noChangeAspect="1" noChangeArrowheads="1"/>
                  </p:cNvSpPr>
                  <p:nvPr/>
                </p:nvSpPr>
                <p:spPr bwMode="auto">
                  <a:xfrm>
                    <a:off x="2691"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9" name="Rectangle 2168">
                    <a:extLst>
                      <a:ext uri="{FF2B5EF4-FFF2-40B4-BE49-F238E27FC236}">
                        <a16:creationId xmlns:a16="http://schemas.microsoft.com/office/drawing/2014/main" id="{CB77E052-52D0-69C7-A07F-4E76B4F06342}"/>
                      </a:ext>
                    </a:extLst>
                  </p:cNvPr>
                  <p:cNvSpPr>
                    <a:spLocks noChangeAspect="1" noChangeArrowheads="1"/>
                  </p:cNvSpPr>
                  <p:nvPr/>
                </p:nvSpPr>
                <p:spPr bwMode="auto">
                  <a:xfrm>
                    <a:off x="2691"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0" name="Rectangle 2169">
                    <a:extLst>
                      <a:ext uri="{FF2B5EF4-FFF2-40B4-BE49-F238E27FC236}">
                        <a16:creationId xmlns:a16="http://schemas.microsoft.com/office/drawing/2014/main" id="{0BDC827D-86F5-0137-6AF4-2B548293B36D}"/>
                      </a:ext>
                    </a:extLst>
                  </p:cNvPr>
                  <p:cNvSpPr>
                    <a:spLocks noChangeAspect="1" noChangeArrowheads="1"/>
                  </p:cNvSpPr>
                  <p:nvPr/>
                </p:nvSpPr>
                <p:spPr bwMode="auto">
                  <a:xfrm>
                    <a:off x="2691"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1" name="Rectangle 2170">
                    <a:extLst>
                      <a:ext uri="{FF2B5EF4-FFF2-40B4-BE49-F238E27FC236}">
                        <a16:creationId xmlns:a16="http://schemas.microsoft.com/office/drawing/2014/main" id="{5EBAFA97-204A-E3DA-B029-540AF4215E78}"/>
                      </a:ext>
                    </a:extLst>
                  </p:cNvPr>
                  <p:cNvSpPr>
                    <a:spLocks noChangeAspect="1" noChangeArrowheads="1"/>
                  </p:cNvSpPr>
                  <p:nvPr/>
                </p:nvSpPr>
                <p:spPr bwMode="auto">
                  <a:xfrm>
                    <a:off x="2691"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2" name="Rectangle 2171">
                    <a:extLst>
                      <a:ext uri="{FF2B5EF4-FFF2-40B4-BE49-F238E27FC236}">
                        <a16:creationId xmlns:a16="http://schemas.microsoft.com/office/drawing/2014/main" id="{0C2BFD01-AD8F-081C-B3AD-F4F9B4D8A135}"/>
                      </a:ext>
                    </a:extLst>
                  </p:cNvPr>
                  <p:cNvSpPr>
                    <a:spLocks noChangeAspect="1" noChangeArrowheads="1"/>
                  </p:cNvSpPr>
                  <p:nvPr/>
                </p:nvSpPr>
                <p:spPr bwMode="auto">
                  <a:xfrm>
                    <a:off x="2691"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3" name="Rectangle 2172">
                    <a:extLst>
                      <a:ext uri="{FF2B5EF4-FFF2-40B4-BE49-F238E27FC236}">
                        <a16:creationId xmlns:a16="http://schemas.microsoft.com/office/drawing/2014/main" id="{F555357D-1F8F-A2AB-0AB0-10CA94610B09}"/>
                      </a:ext>
                    </a:extLst>
                  </p:cNvPr>
                  <p:cNvSpPr>
                    <a:spLocks noChangeAspect="1" noChangeArrowheads="1"/>
                  </p:cNvSpPr>
                  <p:nvPr/>
                </p:nvSpPr>
                <p:spPr bwMode="auto">
                  <a:xfrm>
                    <a:off x="2691"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4" name="Rectangle 2173">
                    <a:extLst>
                      <a:ext uri="{FF2B5EF4-FFF2-40B4-BE49-F238E27FC236}">
                        <a16:creationId xmlns:a16="http://schemas.microsoft.com/office/drawing/2014/main" id="{30D3B67B-BC73-C14B-721F-5722A7D8A0A9}"/>
                      </a:ext>
                    </a:extLst>
                  </p:cNvPr>
                  <p:cNvSpPr>
                    <a:spLocks noChangeAspect="1" noChangeArrowheads="1"/>
                  </p:cNvSpPr>
                  <p:nvPr/>
                </p:nvSpPr>
                <p:spPr bwMode="auto">
                  <a:xfrm>
                    <a:off x="2691"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5" name="Rectangle 2174">
                    <a:extLst>
                      <a:ext uri="{FF2B5EF4-FFF2-40B4-BE49-F238E27FC236}">
                        <a16:creationId xmlns:a16="http://schemas.microsoft.com/office/drawing/2014/main" id="{F6E10864-E17C-6495-C888-4F7FCA3402C9}"/>
                      </a:ext>
                    </a:extLst>
                  </p:cNvPr>
                  <p:cNvSpPr>
                    <a:spLocks noChangeAspect="1" noChangeArrowheads="1"/>
                  </p:cNvSpPr>
                  <p:nvPr/>
                </p:nvSpPr>
                <p:spPr bwMode="auto">
                  <a:xfrm>
                    <a:off x="2691"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6" name="Rectangle 2175">
                    <a:extLst>
                      <a:ext uri="{FF2B5EF4-FFF2-40B4-BE49-F238E27FC236}">
                        <a16:creationId xmlns:a16="http://schemas.microsoft.com/office/drawing/2014/main" id="{37EA9F73-AD9C-4E38-F6B5-00B489A78441}"/>
                      </a:ext>
                    </a:extLst>
                  </p:cNvPr>
                  <p:cNvSpPr>
                    <a:spLocks noChangeAspect="1" noChangeArrowheads="1"/>
                  </p:cNvSpPr>
                  <p:nvPr/>
                </p:nvSpPr>
                <p:spPr bwMode="auto">
                  <a:xfrm>
                    <a:off x="2691"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7" name="Rectangle 2176">
                    <a:extLst>
                      <a:ext uri="{FF2B5EF4-FFF2-40B4-BE49-F238E27FC236}">
                        <a16:creationId xmlns:a16="http://schemas.microsoft.com/office/drawing/2014/main" id="{D3C325F0-164D-77FB-B047-FD656BB7A816}"/>
                      </a:ext>
                    </a:extLst>
                  </p:cNvPr>
                  <p:cNvSpPr>
                    <a:spLocks noChangeAspect="1" noChangeArrowheads="1"/>
                  </p:cNvSpPr>
                  <p:nvPr/>
                </p:nvSpPr>
                <p:spPr bwMode="auto">
                  <a:xfrm>
                    <a:off x="2691"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8" name="Rectangle 2177">
                    <a:extLst>
                      <a:ext uri="{FF2B5EF4-FFF2-40B4-BE49-F238E27FC236}">
                        <a16:creationId xmlns:a16="http://schemas.microsoft.com/office/drawing/2014/main" id="{F45CE95E-62AA-E788-151C-18AD63FD504C}"/>
                      </a:ext>
                    </a:extLst>
                  </p:cNvPr>
                  <p:cNvSpPr>
                    <a:spLocks noChangeAspect="1" noChangeArrowheads="1"/>
                  </p:cNvSpPr>
                  <p:nvPr/>
                </p:nvSpPr>
                <p:spPr bwMode="auto">
                  <a:xfrm>
                    <a:off x="2691"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 name="Rectangle 2178">
                    <a:extLst>
                      <a:ext uri="{FF2B5EF4-FFF2-40B4-BE49-F238E27FC236}">
                        <a16:creationId xmlns:a16="http://schemas.microsoft.com/office/drawing/2014/main" id="{27EEE8D2-DB78-DE5F-2A97-B057C1E7BF02}"/>
                      </a:ext>
                    </a:extLst>
                  </p:cNvPr>
                  <p:cNvSpPr>
                    <a:spLocks noChangeAspect="1" noChangeArrowheads="1"/>
                  </p:cNvSpPr>
                  <p:nvPr/>
                </p:nvSpPr>
                <p:spPr bwMode="auto">
                  <a:xfrm>
                    <a:off x="2691"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 name="Rectangle 2179">
                    <a:extLst>
                      <a:ext uri="{FF2B5EF4-FFF2-40B4-BE49-F238E27FC236}">
                        <a16:creationId xmlns:a16="http://schemas.microsoft.com/office/drawing/2014/main" id="{7754A11A-2087-E440-1902-E7C3CF339A86}"/>
                      </a:ext>
                    </a:extLst>
                  </p:cNvPr>
                  <p:cNvSpPr>
                    <a:spLocks noChangeAspect="1" noChangeArrowheads="1"/>
                  </p:cNvSpPr>
                  <p:nvPr/>
                </p:nvSpPr>
                <p:spPr bwMode="auto">
                  <a:xfrm>
                    <a:off x="2691"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 name="Rectangle 2180">
                    <a:extLst>
                      <a:ext uri="{FF2B5EF4-FFF2-40B4-BE49-F238E27FC236}">
                        <a16:creationId xmlns:a16="http://schemas.microsoft.com/office/drawing/2014/main" id="{6364E099-6DC0-4CC9-11D3-13F1F45EC0E1}"/>
                      </a:ext>
                    </a:extLst>
                  </p:cNvPr>
                  <p:cNvSpPr>
                    <a:spLocks noChangeAspect="1" noChangeArrowheads="1"/>
                  </p:cNvSpPr>
                  <p:nvPr/>
                </p:nvSpPr>
                <p:spPr bwMode="auto">
                  <a:xfrm>
                    <a:off x="2691"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 name="Rectangle 2181">
                    <a:extLst>
                      <a:ext uri="{FF2B5EF4-FFF2-40B4-BE49-F238E27FC236}">
                        <a16:creationId xmlns:a16="http://schemas.microsoft.com/office/drawing/2014/main" id="{5CB50161-F67B-1748-42AC-4F690DA88D14}"/>
                      </a:ext>
                    </a:extLst>
                  </p:cNvPr>
                  <p:cNvSpPr>
                    <a:spLocks noChangeAspect="1" noChangeArrowheads="1"/>
                  </p:cNvSpPr>
                  <p:nvPr/>
                </p:nvSpPr>
                <p:spPr bwMode="auto">
                  <a:xfrm>
                    <a:off x="2691"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 name="Rectangle 2182">
                    <a:extLst>
                      <a:ext uri="{FF2B5EF4-FFF2-40B4-BE49-F238E27FC236}">
                        <a16:creationId xmlns:a16="http://schemas.microsoft.com/office/drawing/2014/main" id="{3B3EF1D4-FF1F-B14C-6E50-5B92BEF0598C}"/>
                      </a:ext>
                    </a:extLst>
                  </p:cNvPr>
                  <p:cNvSpPr>
                    <a:spLocks noChangeAspect="1" noChangeArrowheads="1"/>
                  </p:cNvSpPr>
                  <p:nvPr/>
                </p:nvSpPr>
                <p:spPr bwMode="auto">
                  <a:xfrm>
                    <a:off x="2691"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 name="Rectangle 2183">
                    <a:extLst>
                      <a:ext uri="{FF2B5EF4-FFF2-40B4-BE49-F238E27FC236}">
                        <a16:creationId xmlns:a16="http://schemas.microsoft.com/office/drawing/2014/main" id="{2CB5633A-425B-58F4-325C-231D42708D82}"/>
                      </a:ext>
                    </a:extLst>
                  </p:cNvPr>
                  <p:cNvSpPr>
                    <a:spLocks noChangeAspect="1" noChangeArrowheads="1"/>
                  </p:cNvSpPr>
                  <p:nvPr/>
                </p:nvSpPr>
                <p:spPr bwMode="auto">
                  <a:xfrm>
                    <a:off x="2691"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 name="Rectangle 2184">
                    <a:extLst>
                      <a:ext uri="{FF2B5EF4-FFF2-40B4-BE49-F238E27FC236}">
                        <a16:creationId xmlns:a16="http://schemas.microsoft.com/office/drawing/2014/main" id="{B51DC159-F719-3512-6548-4158BD45E280}"/>
                      </a:ext>
                    </a:extLst>
                  </p:cNvPr>
                  <p:cNvSpPr>
                    <a:spLocks noChangeAspect="1" noChangeArrowheads="1"/>
                  </p:cNvSpPr>
                  <p:nvPr/>
                </p:nvSpPr>
                <p:spPr bwMode="auto">
                  <a:xfrm>
                    <a:off x="2691"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 name="Rectangle 2185">
                    <a:extLst>
                      <a:ext uri="{FF2B5EF4-FFF2-40B4-BE49-F238E27FC236}">
                        <a16:creationId xmlns:a16="http://schemas.microsoft.com/office/drawing/2014/main" id="{00A80213-29B6-E4CD-9683-E628201D6009}"/>
                      </a:ext>
                    </a:extLst>
                  </p:cNvPr>
                  <p:cNvSpPr>
                    <a:spLocks noChangeAspect="1" noChangeArrowheads="1"/>
                  </p:cNvSpPr>
                  <p:nvPr/>
                </p:nvSpPr>
                <p:spPr bwMode="auto">
                  <a:xfrm>
                    <a:off x="2691"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 name="Rectangle 2186">
                    <a:extLst>
                      <a:ext uri="{FF2B5EF4-FFF2-40B4-BE49-F238E27FC236}">
                        <a16:creationId xmlns:a16="http://schemas.microsoft.com/office/drawing/2014/main" id="{6CB1C29B-60B9-AD64-7A52-5F30EEFCF58F}"/>
                      </a:ext>
                    </a:extLst>
                  </p:cNvPr>
                  <p:cNvSpPr>
                    <a:spLocks noChangeAspect="1" noChangeArrowheads="1"/>
                  </p:cNvSpPr>
                  <p:nvPr/>
                </p:nvSpPr>
                <p:spPr bwMode="auto">
                  <a:xfrm>
                    <a:off x="2691"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 name="Rectangle 2187">
                    <a:extLst>
                      <a:ext uri="{FF2B5EF4-FFF2-40B4-BE49-F238E27FC236}">
                        <a16:creationId xmlns:a16="http://schemas.microsoft.com/office/drawing/2014/main" id="{5A4B71DB-CF8F-6601-BFAA-C6FD840C569D}"/>
                      </a:ext>
                    </a:extLst>
                  </p:cNvPr>
                  <p:cNvSpPr>
                    <a:spLocks noChangeAspect="1" noChangeArrowheads="1"/>
                  </p:cNvSpPr>
                  <p:nvPr/>
                </p:nvSpPr>
                <p:spPr bwMode="auto">
                  <a:xfrm>
                    <a:off x="2691"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 name="Rectangle 2188">
                    <a:extLst>
                      <a:ext uri="{FF2B5EF4-FFF2-40B4-BE49-F238E27FC236}">
                        <a16:creationId xmlns:a16="http://schemas.microsoft.com/office/drawing/2014/main" id="{711DB030-62EC-4976-8DA5-8877BE3E3619}"/>
                      </a:ext>
                    </a:extLst>
                  </p:cNvPr>
                  <p:cNvSpPr>
                    <a:spLocks noChangeAspect="1" noChangeArrowheads="1"/>
                  </p:cNvSpPr>
                  <p:nvPr/>
                </p:nvSpPr>
                <p:spPr bwMode="auto">
                  <a:xfrm>
                    <a:off x="2691"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0" name="Rectangle 2189">
                    <a:extLst>
                      <a:ext uri="{FF2B5EF4-FFF2-40B4-BE49-F238E27FC236}">
                        <a16:creationId xmlns:a16="http://schemas.microsoft.com/office/drawing/2014/main" id="{E77CE6C6-96F2-82B1-DCEF-F291E8F409B3}"/>
                      </a:ext>
                    </a:extLst>
                  </p:cNvPr>
                  <p:cNvSpPr>
                    <a:spLocks noChangeAspect="1" noChangeArrowheads="1"/>
                  </p:cNvSpPr>
                  <p:nvPr/>
                </p:nvSpPr>
                <p:spPr bwMode="auto">
                  <a:xfrm>
                    <a:off x="2691"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1" name="Rectangle 2190">
                    <a:extLst>
                      <a:ext uri="{FF2B5EF4-FFF2-40B4-BE49-F238E27FC236}">
                        <a16:creationId xmlns:a16="http://schemas.microsoft.com/office/drawing/2014/main" id="{2FC7A255-FC5F-A60B-4B45-D6D68D944815}"/>
                      </a:ext>
                    </a:extLst>
                  </p:cNvPr>
                  <p:cNvSpPr>
                    <a:spLocks noChangeAspect="1" noChangeArrowheads="1"/>
                  </p:cNvSpPr>
                  <p:nvPr/>
                </p:nvSpPr>
                <p:spPr bwMode="auto">
                  <a:xfrm>
                    <a:off x="2691"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2" name="Rectangle 2191">
                    <a:extLst>
                      <a:ext uri="{FF2B5EF4-FFF2-40B4-BE49-F238E27FC236}">
                        <a16:creationId xmlns:a16="http://schemas.microsoft.com/office/drawing/2014/main" id="{5BDEDFAC-BD64-3B9A-F713-15E76D4A43A4}"/>
                      </a:ext>
                    </a:extLst>
                  </p:cNvPr>
                  <p:cNvSpPr>
                    <a:spLocks noChangeAspect="1" noChangeArrowheads="1"/>
                  </p:cNvSpPr>
                  <p:nvPr/>
                </p:nvSpPr>
                <p:spPr bwMode="auto">
                  <a:xfrm>
                    <a:off x="2691"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3" name="Rectangle 2192">
                    <a:extLst>
                      <a:ext uri="{FF2B5EF4-FFF2-40B4-BE49-F238E27FC236}">
                        <a16:creationId xmlns:a16="http://schemas.microsoft.com/office/drawing/2014/main" id="{AC3EFF0E-2DCB-A548-117C-B95FF555A3EC}"/>
                      </a:ext>
                    </a:extLst>
                  </p:cNvPr>
                  <p:cNvSpPr>
                    <a:spLocks noChangeAspect="1" noChangeArrowheads="1"/>
                  </p:cNvSpPr>
                  <p:nvPr/>
                </p:nvSpPr>
                <p:spPr bwMode="auto">
                  <a:xfrm>
                    <a:off x="2691"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4" name="Rectangle 2193">
                    <a:extLst>
                      <a:ext uri="{FF2B5EF4-FFF2-40B4-BE49-F238E27FC236}">
                        <a16:creationId xmlns:a16="http://schemas.microsoft.com/office/drawing/2014/main" id="{8C8110D8-4210-584F-51EF-83B986207301}"/>
                      </a:ext>
                    </a:extLst>
                  </p:cNvPr>
                  <p:cNvSpPr>
                    <a:spLocks noChangeAspect="1" noChangeArrowheads="1"/>
                  </p:cNvSpPr>
                  <p:nvPr/>
                </p:nvSpPr>
                <p:spPr bwMode="auto">
                  <a:xfrm>
                    <a:off x="2691"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5" name="Rectangle 2194">
                    <a:extLst>
                      <a:ext uri="{FF2B5EF4-FFF2-40B4-BE49-F238E27FC236}">
                        <a16:creationId xmlns:a16="http://schemas.microsoft.com/office/drawing/2014/main" id="{0B365A8C-AE14-E455-C22B-B58D3116A12D}"/>
                      </a:ext>
                    </a:extLst>
                  </p:cNvPr>
                  <p:cNvSpPr>
                    <a:spLocks noChangeAspect="1" noChangeArrowheads="1"/>
                  </p:cNvSpPr>
                  <p:nvPr/>
                </p:nvSpPr>
                <p:spPr bwMode="auto">
                  <a:xfrm>
                    <a:off x="2691"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6" name="Rectangle 2195">
                    <a:extLst>
                      <a:ext uri="{FF2B5EF4-FFF2-40B4-BE49-F238E27FC236}">
                        <a16:creationId xmlns:a16="http://schemas.microsoft.com/office/drawing/2014/main" id="{2E25E798-BED8-67D8-ABF1-762B5BB46BCA}"/>
                      </a:ext>
                    </a:extLst>
                  </p:cNvPr>
                  <p:cNvSpPr>
                    <a:spLocks noChangeAspect="1" noChangeArrowheads="1"/>
                  </p:cNvSpPr>
                  <p:nvPr/>
                </p:nvSpPr>
                <p:spPr bwMode="auto">
                  <a:xfrm>
                    <a:off x="2691"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7" name="Rectangle 2196">
                    <a:extLst>
                      <a:ext uri="{FF2B5EF4-FFF2-40B4-BE49-F238E27FC236}">
                        <a16:creationId xmlns:a16="http://schemas.microsoft.com/office/drawing/2014/main" id="{93EACE13-005D-2DA7-F676-6143A782061F}"/>
                      </a:ext>
                    </a:extLst>
                  </p:cNvPr>
                  <p:cNvSpPr>
                    <a:spLocks noChangeAspect="1" noChangeArrowheads="1"/>
                  </p:cNvSpPr>
                  <p:nvPr/>
                </p:nvSpPr>
                <p:spPr bwMode="auto">
                  <a:xfrm>
                    <a:off x="2691"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8" name="Rectangle 2197">
                    <a:extLst>
                      <a:ext uri="{FF2B5EF4-FFF2-40B4-BE49-F238E27FC236}">
                        <a16:creationId xmlns:a16="http://schemas.microsoft.com/office/drawing/2014/main" id="{2FDFC380-DDB2-1FA0-EFAD-D81C8EE47F68}"/>
                      </a:ext>
                    </a:extLst>
                  </p:cNvPr>
                  <p:cNvSpPr>
                    <a:spLocks noChangeAspect="1" noChangeArrowheads="1"/>
                  </p:cNvSpPr>
                  <p:nvPr/>
                </p:nvSpPr>
                <p:spPr bwMode="auto">
                  <a:xfrm>
                    <a:off x="2691"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9" name="Rectangle 2198">
                    <a:extLst>
                      <a:ext uri="{FF2B5EF4-FFF2-40B4-BE49-F238E27FC236}">
                        <a16:creationId xmlns:a16="http://schemas.microsoft.com/office/drawing/2014/main" id="{D4F36C43-0A56-FF43-A8B7-B5A07F22FAE9}"/>
                      </a:ext>
                    </a:extLst>
                  </p:cNvPr>
                  <p:cNvSpPr>
                    <a:spLocks noChangeAspect="1" noChangeArrowheads="1"/>
                  </p:cNvSpPr>
                  <p:nvPr/>
                </p:nvSpPr>
                <p:spPr bwMode="auto">
                  <a:xfrm>
                    <a:off x="2691"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0" name="Rectangle 2199">
                    <a:extLst>
                      <a:ext uri="{FF2B5EF4-FFF2-40B4-BE49-F238E27FC236}">
                        <a16:creationId xmlns:a16="http://schemas.microsoft.com/office/drawing/2014/main" id="{8B6CFD08-037F-CD8E-B249-B910982CE4A8}"/>
                      </a:ext>
                    </a:extLst>
                  </p:cNvPr>
                  <p:cNvSpPr>
                    <a:spLocks noChangeAspect="1" noChangeArrowheads="1"/>
                  </p:cNvSpPr>
                  <p:nvPr/>
                </p:nvSpPr>
                <p:spPr bwMode="auto">
                  <a:xfrm>
                    <a:off x="2691"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1" name="Rectangle 2200">
                    <a:extLst>
                      <a:ext uri="{FF2B5EF4-FFF2-40B4-BE49-F238E27FC236}">
                        <a16:creationId xmlns:a16="http://schemas.microsoft.com/office/drawing/2014/main" id="{D3AA76EE-9D62-C5CF-9AA7-B9ED805B9581}"/>
                      </a:ext>
                    </a:extLst>
                  </p:cNvPr>
                  <p:cNvSpPr>
                    <a:spLocks noChangeAspect="1" noChangeArrowheads="1"/>
                  </p:cNvSpPr>
                  <p:nvPr/>
                </p:nvSpPr>
                <p:spPr bwMode="auto">
                  <a:xfrm>
                    <a:off x="2691"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2" name="Rectangle 2201">
                    <a:extLst>
                      <a:ext uri="{FF2B5EF4-FFF2-40B4-BE49-F238E27FC236}">
                        <a16:creationId xmlns:a16="http://schemas.microsoft.com/office/drawing/2014/main" id="{27E9ACB6-6ECB-DBFB-C0A7-0BAF9095B594}"/>
                      </a:ext>
                    </a:extLst>
                  </p:cNvPr>
                  <p:cNvSpPr>
                    <a:spLocks noChangeAspect="1" noChangeArrowheads="1"/>
                  </p:cNvSpPr>
                  <p:nvPr/>
                </p:nvSpPr>
                <p:spPr bwMode="auto">
                  <a:xfrm>
                    <a:off x="2691"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3" name="Rectangle 2202">
                    <a:extLst>
                      <a:ext uri="{FF2B5EF4-FFF2-40B4-BE49-F238E27FC236}">
                        <a16:creationId xmlns:a16="http://schemas.microsoft.com/office/drawing/2014/main" id="{C2D5E21E-0090-936F-A2F8-98EEA307BF66}"/>
                      </a:ext>
                    </a:extLst>
                  </p:cNvPr>
                  <p:cNvSpPr>
                    <a:spLocks noChangeAspect="1" noChangeArrowheads="1"/>
                  </p:cNvSpPr>
                  <p:nvPr/>
                </p:nvSpPr>
                <p:spPr bwMode="auto">
                  <a:xfrm>
                    <a:off x="2691"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4" name="Rectangle 2203">
                    <a:extLst>
                      <a:ext uri="{FF2B5EF4-FFF2-40B4-BE49-F238E27FC236}">
                        <a16:creationId xmlns:a16="http://schemas.microsoft.com/office/drawing/2014/main" id="{02DDC3FE-E4C1-EDF1-804D-3ADA2AC4F503}"/>
                      </a:ext>
                    </a:extLst>
                  </p:cNvPr>
                  <p:cNvSpPr>
                    <a:spLocks noChangeAspect="1" noChangeArrowheads="1"/>
                  </p:cNvSpPr>
                  <p:nvPr/>
                </p:nvSpPr>
                <p:spPr bwMode="auto">
                  <a:xfrm>
                    <a:off x="2691"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5" name="Rectangle 2204">
                    <a:extLst>
                      <a:ext uri="{FF2B5EF4-FFF2-40B4-BE49-F238E27FC236}">
                        <a16:creationId xmlns:a16="http://schemas.microsoft.com/office/drawing/2014/main" id="{99D40182-D857-D8BE-08CD-08ED2721C4FD}"/>
                      </a:ext>
                    </a:extLst>
                  </p:cNvPr>
                  <p:cNvSpPr>
                    <a:spLocks noChangeAspect="1" noChangeArrowheads="1"/>
                  </p:cNvSpPr>
                  <p:nvPr/>
                </p:nvSpPr>
                <p:spPr bwMode="auto">
                  <a:xfrm>
                    <a:off x="2691"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6" name="Rectangle 2205">
                    <a:extLst>
                      <a:ext uri="{FF2B5EF4-FFF2-40B4-BE49-F238E27FC236}">
                        <a16:creationId xmlns:a16="http://schemas.microsoft.com/office/drawing/2014/main" id="{13B655BB-EFC5-BFFB-1E16-20BE22DBE921}"/>
                      </a:ext>
                    </a:extLst>
                  </p:cNvPr>
                  <p:cNvSpPr>
                    <a:spLocks noChangeAspect="1" noChangeArrowheads="1"/>
                  </p:cNvSpPr>
                  <p:nvPr/>
                </p:nvSpPr>
                <p:spPr bwMode="auto">
                  <a:xfrm>
                    <a:off x="2691"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7" name="Rectangle 2206">
                    <a:extLst>
                      <a:ext uri="{FF2B5EF4-FFF2-40B4-BE49-F238E27FC236}">
                        <a16:creationId xmlns:a16="http://schemas.microsoft.com/office/drawing/2014/main" id="{E5CDC1CC-B273-2F82-B4B0-C4E65D4D652F}"/>
                      </a:ext>
                    </a:extLst>
                  </p:cNvPr>
                  <p:cNvSpPr>
                    <a:spLocks noChangeAspect="1" noChangeArrowheads="1"/>
                  </p:cNvSpPr>
                  <p:nvPr/>
                </p:nvSpPr>
                <p:spPr bwMode="auto">
                  <a:xfrm>
                    <a:off x="2691"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8" name="Rectangle 2207">
                    <a:extLst>
                      <a:ext uri="{FF2B5EF4-FFF2-40B4-BE49-F238E27FC236}">
                        <a16:creationId xmlns:a16="http://schemas.microsoft.com/office/drawing/2014/main" id="{8457D04A-4F23-0133-20E6-9232875EAA15}"/>
                      </a:ext>
                    </a:extLst>
                  </p:cNvPr>
                  <p:cNvSpPr>
                    <a:spLocks noChangeAspect="1" noChangeArrowheads="1"/>
                  </p:cNvSpPr>
                  <p:nvPr/>
                </p:nvSpPr>
                <p:spPr bwMode="auto">
                  <a:xfrm>
                    <a:off x="2691"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9" name="Rectangle 2208">
                    <a:extLst>
                      <a:ext uri="{FF2B5EF4-FFF2-40B4-BE49-F238E27FC236}">
                        <a16:creationId xmlns:a16="http://schemas.microsoft.com/office/drawing/2014/main" id="{1DFDE1A0-724B-6089-08B9-6C8EC52E2D27}"/>
                      </a:ext>
                    </a:extLst>
                  </p:cNvPr>
                  <p:cNvSpPr>
                    <a:spLocks noChangeAspect="1" noChangeArrowheads="1"/>
                  </p:cNvSpPr>
                  <p:nvPr/>
                </p:nvSpPr>
                <p:spPr bwMode="auto">
                  <a:xfrm>
                    <a:off x="2691"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0" name="Rectangle 2209">
                    <a:extLst>
                      <a:ext uri="{FF2B5EF4-FFF2-40B4-BE49-F238E27FC236}">
                        <a16:creationId xmlns:a16="http://schemas.microsoft.com/office/drawing/2014/main" id="{C4D5EF56-B318-C534-BB17-3E7C97FE1E9C}"/>
                      </a:ext>
                    </a:extLst>
                  </p:cNvPr>
                  <p:cNvSpPr>
                    <a:spLocks noChangeAspect="1" noChangeArrowheads="1"/>
                  </p:cNvSpPr>
                  <p:nvPr/>
                </p:nvSpPr>
                <p:spPr bwMode="auto">
                  <a:xfrm>
                    <a:off x="2691"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1" name="Rectangle 2210">
                    <a:extLst>
                      <a:ext uri="{FF2B5EF4-FFF2-40B4-BE49-F238E27FC236}">
                        <a16:creationId xmlns:a16="http://schemas.microsoft.com/office/drawing/2014/main" id="{8286B59A-915E-3462-BE00-1D03B7C97038}"/>
                      </a:ext>
                    </a:extLst>
                  </p:cNvPr>
                  <p:cNvSpPr>
                    <a:spLocks noChangeAspect="1" noChangeArrowheads="1"/>
                  </p:cNvSpPr>
                  <p:nvPr/>
                </p:nvSpPr>
                <p:spPr bwMode="auto">
                  <a:xfrm>
                    <a:off x="2691"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2" name="Rectangle 2211">
                    <a:extLst>
                      <a:ext uri="{FF2B5EF4-FFF2-40B4-BE49-F238E27FC236}">
                        <a16:creationId xmlns:a16="http://schemas.microsoft.com/office/drawing/2014/main" id="{41352D46-E984-77FB-33D8-DFDF00A81226}"/>
                      </a:ext>
                    </a:extLst>
                  </p:cNvPr>
                  <p:cNvSpPr>
                    <a:spLocks noChangeAspect="1" noChangeArrowheads="1"/>
                  </p:cNvSpPr>
                  <p:nvPr/>
                </p:nvSpPr>
                <p:spPr bwMode="auto">
                  <a:xfrm>
                    <a:off x="2691"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3" name="Rectangle 2212">
                    <a:extLst>
                      <a:ext uri="{FF2B5EF4-FFF2-40B4-BE49-F238E27FC236}">
                        <a16:creationId xmlns:a16="http://schemas.microsoft.com/office/drawing/2014/main" id="{AE91BC5A-96D2-E734-C12D-3C7DA4174A14}"/>
                      </a:ext>
                    </a:extLst>
                  </p:cNvPr>
                  <p:cNvSpPr>
                    <a:spLocks noChangeAspect="1" noChangeArrowheads="1"/>
                  </p:cNvSpPr>
                  <p:nvPr/>
                </p:nvSpPr>
                <p:spPr bwMode="auto">
                  <a:xfrm>
                    <a:off x="2691"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4" name="Rectangle 2213">
                    <a:extLst>
                      <a:ext uri="{FF2B5EF4-FFF2-40B4-BE49-F238E27FC236}">
                        <a16:creationId xmlns:a16="http://schemas.microsoft.com/office/drawing/2014/main" id="{83713D72-9EA3-BEFF-F981-597BFD216C3F}"/>
                      </a:ext>
                    </a:extLst>
                  </p:cNvPr>
                  <p:cNvSpPr>
                    <a:spLocks noChangeAspect="1" noChangeArrowheads="1"/>
                  </p:cNvSpPr>
                  <p:nvPr/>
                </p:nvSpPr>
                <p:spPr bwMode="auto">
                  <a:xfrm>
                    <a:off x="2691"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5" name="Rectangle 2214">
                    <a:extLst>
                      <a:ext uri="{FF2B5EF4-FFF2-40B4-BE49-F238E27FC236}">
                        <a16:creationId xmlns:a16="http://schemas.microsoft.com/office/drawing/2014/main" id="{E039B3A1-54EC-3304-89B8-2F4ACC3005EF}"/>
                      </a:ext>
                    </a:extLst>
                  </p:cNvPr>
                  <p:cNvSpPr>
                    <a:spLocks noChangeAspect="1" noChangeArrowheads="1"/>
                  </p:cNvSpPr>
                  <p:nvPr/>
                </p:nvSpPr>
                <p:spPr bwMode="auto">
                  <a:xfrm>
                    <a:off x="2691"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6" name="Rectangle 2215">
                    <a:extLst>
                      <a:ext uri="{FF2B5EF4-FFF2-40B4-BE49-F238E27FC236}">
                        <a16:creationId xmlns:a16="http://schemas.microsoft.com/office/drawing/2014/main" id="{A160E3DB-FC8B-EE8B-9631-02E5838CFE02}"/>
                      </a:ext>
                    </a:extLst>
                  </p:cNvPr>
                  <p:cNvSpPr>
                    <a:spLocks noChangeAspect="1" noChangeArrowheads="1"/>
                  </p:cNvSpPr>
                  <p:nvPr/>
                </p:nvSpPr>
                <p:spPr bwMode="auto">
                  <a:xfrm>
                    <a:off x="2691"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7" name="Rectangle 2216">
                    <a:extLst>
                      <a:ext uri="{FF2B5EF4-FFF2-40B4-BE49-F238E27FC236}">
                        <a16:creationId xmlns:a16="http://schemas.microsoft.com/office/drawing/2014/main" id="{DB817A49-682F-1D1E-84A8-1F45AF2135A3}"/>
                      </a:ext>
                    </a:extLst>
                  </p:cNvPr>
                  <p:cNvSpPr>
                    <a:spLocks noChangeAspect="1" noChangeArrowheads="1"/>
                  </p:cNvSpPr>
                  <p:nvPr/>
                </p:nvSpPr>
                <p:spPr bwMode="auto">
                  <a:xfrm>
                    <a:off x="2691"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8" name="Rectangle 2217">
                    <a:extLst>
                      <a:ext uri="{FF2B5EF4-FFF2-40B4-BE49-F238E27FC236}">
                        <a16:creationId xmlns:a16="http://schemas.microsoft.com/office/drawing/2014/main" id="{13B3E038-5043-1C9D-BBBA-97A338015621}"/>
                      </a:ext>
                    </a:extLst>
                  </p:cNvPr>
                  <p:cNvSpPr>
                    <a:spLocks noChangeAspect="1" noChangeArrowheads="1"/>
                  </p:cNvSpPr>
                  <p:nvPr/>
                </p:nvSpPr>
                <p:spPr bwMode="auto">
                  <a:xfrm>
                    <a:off x="2691"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9" name="Rectangle 2218">
                    <a:extLst>
                      <a:ext uri="{FF2B5EF4-FFF2-40B4-BE49-F238E27FC236}">
                        <a16:creationId xmlns:a16="http://schemas.microsoft.com/office/drawing/2014/main" id="{4807C8E5-21EA-C2A0-4C49-35836AAFA67B}"/>
                      </a:ext>
                    </a:extLst>
                  </p:cNvPr>
                  <p:cNvSpPr>
                    <a:spLocks noChangeAspect="1" noChangeArrowheads="1"/>
                  </p:cNvSpPr>
                  <p:nvPr/>
                </p:nvSpPr>
                <p:spPr bwMode="auto">
                  <a:xfrm>
                    <a:off x="2691"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 name="Rectangle 2219">
                    <a:extLst>
                      <a:ext uri="{FF2B5EF4-FFF2-40B4-BE49-F238E27FC236}">
                        <a16:creationId xmlns:a16="http://schemas.microsoft.com/office/drawing/2014/main" id="{CEA3276C-5DB8-CFC9-1A4D-A134C1C37A24}"/>
                      </a:ext>
                    </a:extLst>
                  </p:cNvPr>
                  <p:cNvSpPr>
                    <a:spLocks noChangeAspect="1" noChangeArrowheads="1"/>
                  </p:cNvSpPr>
                  <p:nvPr/>
                </p:nvSpPr>
                <p:spPr bwMode="auto">
                  <a:xfrm>
                    <a:off x="2691"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1" name="Rectangle 2220">
                    <a:extLst>
                      <a:ext uri="{FF2B5EF4-FFF2-40B4-BE49-F238E27FC236}">
                        <a16:creationId xmlns:a16="http://schemas.microsoft.com/office/drawing/2014/main" id="{D18D38A2-46E3-8741-DA5B-C55AF6DF40A9}"/>
                      </a:ext>
                    </a:extLst>
                  </p:cNvPr>
                  <p:cNvSpPr>
                    <a:spLocks noChangeAspect="1" noChangeArrowheads="1"/>
                  </p:cNvSpPr>
                  <p:nvPr/>
                </p:nvSpPr>
                <p:spPr bwMode="auto">
                  <a:xfrm>
                    <a:off x="2691"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2" name="Rectangle 2221">
                    <a:extLst>
                      <a:ext uri="{FF2B5EF4-FFF2-40B4-BE49-F238E27FC236}">
                        <a16:creationId xmlns:a16="http://schemas.microsoft.com/office/drawing/2014/main" id="{618C0E28-B23D-2F47-EEE9-2F4BF9DFFF52}"/>
                      </a:ext>
                    </a:extLst>
                  </p:cNvPr>
                  <p:cNvSpPr>
                    <a:spLocks noChangeAspect="1" noChangeArrowheads="1"/>
                  </p:cNvSpPr>
                  <p:nvPr/>
                </p:nvSpPr>
                <p:spPr bwMode="auto">
                  <a:xfrm>
                    <a:off x="2691"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3" name="Rectangle 2222">
                    <a:extLst>
                      <a:ext uri="{FF2B5EF4-FFF2-40B4-BE49-F238E27FC236}">
                        <a16:creationId xmlns:a16="http://schemas.microsoft.com/office/drawing/2014/main" id="{DA3D3BE4-6382-2AE6-0E6E-7313AD9419DD}"/>
                      </a:ext>
                    </a:extLst>
                  </p:cNvPr>
                  <p:cNvSpPr>
                    <a:spLocks noChangeAspect="1" noChangeArrowheads="1"/>
                  </p:cNvSpPr>
                  <p:nvPr/>
                </p:nvSpPr>
                <p:spPr bwMode="auto">
                  <a:xfrm>
                    <a:off x="2691"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4" name="Rectangle 2223">
                    <a:extLst>
                      <a:ext uri="{FF2B5EF4-FFF2-40B4-BE49-F238E27FC236}">
                        <a16:creationId xmlns:a16="http://schemas.microsoft.com/office/drawing/2014/main" id="{12C94378-DAA1-3F4F-29D1-BE466781BC48}"/>
                      </a:ext>
                    </a:extLst>
                  </p:cNvPr>
                  <p:cNvSpPr>
                    <a:spLocks noChangeAspect="1" noChangeArrowheads="1"/>
                  </p:cNvSpPr>
                  <p:nvPr/>
                </p:nvSpPr>
                <p:spPr bwMode="auto">
                  <a:xfrm>
                    <a:off x="2691"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5" name="Rectangle 2224">
                    <a:extLst>
                      <a:ext uri="{FF2B5EF4-FFF2-40B4-BE49-F238E27FC236}">
                        <a16:creationId xmlns:a16="http://schemas.microsoft.com/office/drawing/2014/main" id="{7DB35253-E1D0-FDD3-55CF-6C2055F4CDBC}"/>
                      </a:ext>
                    </a:extLst>
                  </p:cNvPr>
                  <p:cNvSpPr>
                    <a:spLocks noChangeAspect="1" noChangeArrowheads="1"/>
                  </p:cNvSpPr>
                  <p:nvPr/>
                </p:nvSpPr>
                <p:spPr bwMode="auto">
                  <a:xfrm>
                    <a:off x="2691"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6" name="Rectangle 2225">
                    <a:extLst>
                      <a:ext uri="{FF2B5EF4-FFF2-40B4-BE49-F238E27FC236}">
                        <a16:creationId xmlns:a16="http://schemas.microsoft.com/office/drawing/2014/main" id="{D663F699-6C94-21D8-944D-F13B348B131D}"/>
                      </a:ext>
                    </a:extLst>
                  </p:cNvPr>
                  <p:cNvSpPr>
                    <a:spLocks noChangeAspect="1" noChangeArrowheads="1"/>
                  </p:cNvSpPr>
                  <p:nvPr/>
                </p:nvSpPr>
                <p:spPr bwMode="auto">
                  <a:xfrm>
                    <a:off x="2691"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7" name="Rectangle 2226">
                    <a:extLst>
                      <a:ext uri="{FF2B5EF4-FFF2-40B4-BE49-F238E27FC236}">
                        <a16:creationId xmlns:a16="http://schemas.microsoft.com/office/drawing/2014/main" id="{3458B6F6-FF8D-E49A-4893-9355ED00AD10}"/>
                      </a:ext>
                    </a:extLst>
                  </p:cNvPr>
                  <p:cNvSpPr>
                    <a:spLocks noChangeAspect="1" noChangeArrowheads="1"/>
                  </p:cNvSpPr>
                  <p:nvPr/>
                </p:nvSpPr>
                <p:spPr bwMode="auto">
                  <a:xfrm>
                    <a:off x="2691"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 name="Rectangle 2227">
                    <a:extLst>
                      <a:ext uri="{FF2B5EF4-FFF2-40B4-BE49-F238E27FC236}">
                        <a16:creationId xmlns:a16="http://schemas.microsoft.com/office/drawing/2014/main" id="{C5A7C10C-1B78-A2BE-6729-62F27326B16A}"/>
                      </a:ext>
                    </a:extLst>
                  </p:cNvPr>
                  <p:cNvSpPr>
                    <a:spLocks noChangeAspect="1" noChangeArrowheads="1"/>
                  </p:cNvSpPr>
                  <p:nvPr/>
                </p:nvSpPr>
                <p:spPr bwMode="auto">
                  <a:xfrm>
                    <a:off x="2691"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 name="Rectangle 2228">
                    <a:extLst>
                      <a:ext uri="{FF2B5EF4-FFF2-40B4-BE49-F238E27FC236}">
                        <a16:creationId xmlns:a16="http://schemas.microsoft.com/office/drawing/2014/main" id="{3E5573E2-E232-22FA-9216-88783A2CD3F5}"/>
                      </a:ext>
                    </a:extLst>
                  </p:cNvPr>
                  <p:cNvSpPr>
                    <a:spLocks noChangeAspect="1" noChangeArrowheads="1"/>
                  </p:cNvSpPr>
                  <p:nvPr/>
                </p:nvSpPr>
                <p:spPr bwMode="auto">
                  <a:xfrm>
                    <a:off x="2691"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00" name="Rectangle 2229">
                    <a:extLst>
                      <a:ext uri="{FF2B5EF4-FFF2-40B4-BE49-F238E27FC236}">
                        <a16:creationId xmlns:a16="http://schemas.microsoft.com/office/drawing/2014/main" id="{5C3766F7-980F-5742-5D80-F9FD669974D5}"/>
                      </a:ext>
                    </a:extLst>
                  </p:cNvPr>
                  <p:cNvSpPr>
                    <a:spLocks noChangeAspect="1" noChangeArrowheads="1"/>
                  </p:cNvSpPr>
                  <p:nvPr/>
                </p:nvSpPr>
                <p:spPr bwMode="auto">
                  <a:xfrm>
                    <a:off x="2691"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01" name="Rectangle 2230">
                    <a:extLst>
                      <a:ext uri="{FF2B5EF4-FFF2-40B4-BE49-F238E27FC236}">
                        <a16:creationId xmlns:a16="http://schemas.microsoft.com/office/drawing/2014/main" id="{F39DB890-D914-89A3-9736-15C8AE52D207}"/>
                      </a:ext>
                    </a:extLst>
                  </p:cNvPr>
                  <p:cNvSpPr>
                    <a:spLocks noChangeAspect="1" noChangeArrowheads="1"/>
                  </p:cNvSpPr>
                  <p:nvPr/>
                </p:nvSpPr>
                <p:spPr bwMode="auto">
                  <a:xfrm>
                    <a:off x="2691"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02" name="Freeform 2231">
                    <a:extLst>
                      <a:ext uri="{FF2B5EF4-FFF2-40B4-BE49-F238E27FC236}">
                        <a16:creationId xmlns:a16="http://schemas.microsoft.com/office/drawing/2014/main" id="{63078F05-619D-6FA4-4E29-22FEA77AF6DB}"/>
                      </a:ext>
                    </a:extLst>
                  </p:cNvPr>
                  <p:cNvSpPr>
                    <a:spLocks noChangeAspect="1"/>
                  </p:cNvSpPr>
                  <p:nvPr/>
                </p:nvSpPr>
                <p:spPr bwMode="auto">
                  <a:xfrm>
                    <a:off x="2691"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902" name="Group 2232">
                  <a:extLst>
                    <a:ext uri="{FF2B5EF4-FFF2-40B4-BE49-F238E27FC236}">
                      <a16:creationId xmlns:a16="http://schemas.microsoft.com/office/drawing/2014/main" id="{2DFC360B-5C57-22F4-B864-9D57A9019E04}"/>
                    </a:ext>
                  </a:extLst>
                </p:cNvPr>
                <p:cNvGrpSpPr>
                  <a:grpSpLocks noChangeAspect="1"/>
                </p:cNvGrpSpPr>
                <p:nvPr/>
              </p:nvGrpSpPr>
              <p:grpSpPr bwMode="auto">
                <a:xfrm>
                  <a:off x="2691" y="1673"/>
                  <a:ext cx="624" cy="397"/>
                  <a:chOff x="2691" y="1673"/>
                  <a:chExt cx="624" cy="397"/>
                </a:xfrm>
              </p:grpSpPr>
              <p:sp>
                <p:nvSpPr>
                  <p:cNvPr id="903" name="Freeform 2233">
                    <a:extLst>
                      <a:ext uri="{FF2B5EF4-FFF2-40B4-BE49-F238E27FC236}">
                        <a16:creationId xmlns:a16="http://schemas.microsoft.com/office/drawing/2014/main" id="{5086CE2E-6E15-D514-05EE-9908C51A4D1E}"/>
                      </a:ext>
                    </a:extLst>
                  </p:cNvPr>
                  <p:cNvSpPr>
                    <a:spLocks noChangeAspect="1"/>
                  </p:cNvSpPr>
                  <p:nvPr/>
                </p:nvSpPr>
                <p:spPr bwMode="auto">
                  <a:xfrm>
                    <a:off x="2691"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4" name="Rectangle 2234">
                    <a:extLst>
                      <a:ext uri="{FF2B5EF4-FFF2-40B4-BE49-F238E27FC236}">
                        <a16:creationId xmlns:a16="http://schemas.microsoft.com/office/drawing/2014/main" id="{88F2AA47-D1B7-AC43-BC8F-1E94E1678DEF}"/>
                      </a:ext>
                    </a:extLst>
                  </p:cNvPr>
                  <p:cNvSpPr>
                    <a:spLocks noChangeAspect="1" noChangeArrowheads="1"/>
                  </p:cNvSpPr>
                  <p:nvPr/>
                </p:nvSpPr>
                <p:spPr bwMode="auto">
                  <a:xfrm>
                    <a:off x="2691"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5" name="Rectangle 2235">
                    <a:extLst>
                      <a:ext uri="{FF2B5EF4-FFF2-40B4-BE49-F238E27FC236}">
                        <a16:creationId xmlns:a16="http://schemas.microsoft.com/office/drawing/2014/main" id="{AE3A4979-D311-4CB8-DDC8-F1124604D37A}"/>
                      </a:ext>
                    </a:extLst>
                  </p:cNvPr>
                  <p:cNvSpPr>
                    <a:spLocks noChangeAspect="1" noChangeArrowheads="1"/>
                  </p:cNvSpPr>
                  <p:nvPr/>
                </p:nvSpPr>
                <p:spPr bwMode="auto">
                  <a:xfrm>
                    <a:off x="2691"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6" name="Rectangle 2236">
                    <a:extLst>
                      <a:ext uri="{FF2B5EF4-FFF2-40B4-BE49-F238E27FC236}">
                        <a16:creationId xmlns:a16="http://schemas.microsoft.com/office/drawing/2014/main" id="{386E9BC7-1CE1-9072-A8B9-247022642756}"/>
                      </a:ext>
                    </a:extLst>
                  </p:cNvPr>
                  <p:cNvSpPr>
                    <a:spLocks noChangeAspect="1" noChangeArrowheads="1"/>
                  </p:cNvSpPr>
                  <p:nvPr/>
                </p:nvSpPr>
                <p:spPr bwMode="auto">
                  <a:xfrm>
                    <a:off x="2691"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7" name="Rectangle 2237">
                    <a:extLst>
                      <a:ext uri="{FF2B5EF4-FFF2-40B4-BE49-F238E27FC236}">
                        <a16:creationId xmlns:a16="http://schemas.microsoft.com/office/drawing/2014/main" id="{5C2D112B-E0F7-5F76-2191-825AB380233D}"/>
                      </a:ext>
                    </a:extLst>
                  </p:cNvPr>
                  <p:cNvSpPr>
                    <a:spLocks noChangeAspect="1" noChangeArrowheads="1"/>
                  </p:cNvSpPr>
                  <p:nvPr/>
                </p:nvSpPr>
                <p:spPr bwMode="auto">
                  <a:xfrm>
                    <a:off x="2691"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8" name="Rectangle 2238">
                    <a:extLst>
                      <a:ext uri="{FF2B5EF4-FFF2-40B4-BE49-F238E27FC236}">
                        <a16:creationId xmlns:a16="http://schemas.microsoft.com/office/drawing/2014/main" id="{A3F75EA6-E89E-43D1-AFBF-208EA3206D99}"/>
                      </a:ext>
                    </a:extLst>
                  </p:cNvPr>
                  <p:cNvSpPr>
                    <a:spLocks noChangeAspect="1" noChangeArrowheads="1"/>
                  </p:cNvSpPr>
                  <p:nvPr/>
                </p:nvSpPr>
                <p:spPr bwMode="auto">
                  <a:xfrm>
                    <a:off x="2691"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9" name="Rectangle 2239">
                    <a:extLst>
                      <a:ext uri="{FF2B5EF4-FFF2-40B4-BE49-F238E27FC236}">
                        <a16:creationId xmlns:a16="http://schemas.microsoft.com/office/drawing/2014/main" id="{985AAAC2-6733-5DBF-E7F5-826EAC48CF7C}"/>
                      </a:ext>
                    </a:extLst>
                  </p:cNvPr>
                  <p:cNvSpPr>
                    <a:spLocks noChangeAspect="1" noChangeArrowheads="1"/>
                  </p:cNvSpPr>
                  <p:nvPr/>
                </p:nvSpPr>
                <p:spPr bwMode="auto">
                  <a:xfrm>
                    <a:off x="2691"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0" name="Rectangle 2240">
                    <a:extLst>
                      <a:ext uri="{FF2B5EF4-FFF2-40B4-BE49-F238E27FC236}">
                        <a16:creationId xmlns:a16="http://schemas.microsoft.com/office/drawing/2014/main" id="{7549FB80-0EDD-D29A-DCC7-F4ED4389DA6C}"/>
                      </a:ext>
                    </a:extLst>
                  </p:cNvPr>
                  <p:cNvSpPr>
                    <a:spLocks noChangeAspect="1" noChangeArrowheads="1"/>
                  </p:cNvSpPr>
                  <p:nvPr/>
                </p:nvSpPr>
                <p:spPr bwMode="auto">
                  <a:xfrm>
                    <a:off x="2691"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1" name="Rectangle 2241">
                    <a:extLst>
                      <a:ext uri="{FF2B5EF4-FFF2-40B4-BE49-F238E27FC236}">
                        <a16:creationId xmlns:a16="http://schemas.microsoft.com/office/drawing/2014/main" id="{5A8F1951-2F6B-7A85-2949-0859AA7A1DCF}"/>
                      </a:ext>
                    </a:extLst>
                  </p:cNvPr>
                  <p:cNvSpPr>
                    <a:spLocks noChangeAspect="1" noChangeArrowheads="1"/>
                  </p:cNvSpPr>
                  <p:nvPr/>
                </p:nvSpPr>
                <p:spPr bwMode="auto">
                  <a:xfrm>
                    <a:off x="2691"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2" name="Rectangle 2242">
                    <a:extLst>
                      <a:ext uri="{FF2B5EF4-FFF2-40B4-BE49-F238E27FC236}">
                        <a16:creationId xmlns:a16="http://schemas.microsoft.com/office/drawing/2014/main" id="{7E6CDA45-00E6-F3EF-E713-A9993D10B280}"/>
                      </a:ext>
                    </a:extLst>
                  </p:cNvPr>
                  <p:cNvSpPr>
                    <a:spLocks noChangeAspect="1" noChangeArrowheads="1"/>
                  </p:cNvSpPr>
                  <p:nvPr/>
                </p:nvSpPr>
                <p:spPr bwMode="auto">
                  <a:xfrm>
                    <a:off x="2691"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3" name="Rectangle 2243">
                    <a:extLst>
                      <a:ext uri="{FF2B5EF4-FFF2-40B4-BE49-F238E27FC236}">
                        <a16:creationId xmlns:a16="http://schemas.microsoft.com/office/drawing/2014/main" id="{E98DEC42-3794-6CFE-D3B1-A2136159FBD5}"/>
                      </a:ext>
                    </a:extLst>
                  </p:cNvPr>
                  <p:cNvSpPr>
                    <a:spLocks noChangeAspect="1" noChangeArrowheads="1"/>
                  </p:cNvSpPr>
                  <p:nvPr/>
                </p:nvSpPr>
                <p:spPr bwMode="auto">
                  <a:xfrm>
                    <a:off x="2691"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4" name="Rectangle 2244">
                    <a:extLst>
                      <a:ext uri="{FF2B5EF4-FFF2-40B4-BE49-F238E27FC236}">
                        <a16:creationId xmlns:a16="http://schemas.microsoft.com/office/drawing/2014/main" id="{AB482C5A-E071-0AEF-1EF6-1C2B83C17F91}"/>
                      </a:ext>
                    </a:extLst>
                  </p:cNvPr>
                  <p:cNvSpPr>
                    <a:spLocks noChangeAspect="1" noChangeArrowheads="1"/>
                  </p:cNvSpPr>
                  <p:nvPr/>
                </p:nvSpPr>
                <p:spPr bwMode="auto">
                  <a:xfrm>
                    <a:off x="2691"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5" name="Rectangle 2245">
                    <a:extLst>
                      <a:ext uri="{FF2B5EF4-FFF2-40B4-BE49-F238E27FC236}">
                        <a16:creationId xmlns:a16="http://schemas.microsoft.com/office/drawing/2014/main" id="{7C0B3A74-A741-575F-A454-344C152F75A8}"/>
                      </a:ext>
                    </a:extLst>
                  </p:cNvPr>
                  <p:cNvSpPr>
                    <a:spLocks noChangeAspect="1" noChangeArrowheads="1"/>
                  </p:cNvSpPr>
                  <p:nvPr/>
                </p:nvSpPr>
                <p:spPr bwMode="auto">
                  <a:xfrm>
                    <a:off x="2691"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6" name="Rectangle 2246">
                    <a:extLst>
                      <a:ext uri="{FF2B5EF4-FFF2-40B4-BE49-F238E27FC236}">
                        <a16:creationId xmlns:a16="http://schemas.microsoft.com/office/drawing/2014/main" id="{685BEC7E-C7FE-62C4-B864-D5D118D99972}"/>
                      </a:ext>
                    </a:extLst>
                  </p:cNvPr>
                  <p:cNvSpPr>
                    <a:spLocks noChangeAspect="1" noChangeArrowheads="1"/>
                  </p:cNvSpPr>
                  <p:nvPr/>
                </p:nvSpPr>
                <p:spPr bwMode="auto">
                  <a:xfrm>
                    <a:off x="2691"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7" name="Rectangle 2247">
                    <a:extLst>
                      <a:ext uri="{FF2B5EF4-FFF2-40B4-BE49-F238E27FC236}">
                        <a16:creationId xmlns:a16="http://schemas.microsoft.com/office/drawing/2014/main" id="{DF0010E9-9BE3-1D6F-66FA-FB01CD27B469}"/>
                      </a:ext>
                    </a:extLst>
                  </p:cNvPr>
                  <p:cNvSpPr>
                    <a:spLocks noChangeAspect="1" noChangeArrowheads="1"/>
                  </p:cNvSpPr>
                  <p:nvPr/>
                </p:nvSpPr>
                <p:spPr bwMode="auto">
                  <a:xfrm>
                    <a:off x="2691"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8" name="Rectangle 2248">
                    <a:extLst>
                      <a:ext uri="{FF2B5EF4-FFF2-40B4-BE49-F238E27FC236}">
                        <a16:creationId xmlns:a16="http://schemas.microsoft.com/office/drawing/2014/main" id="{797A2406-1A16-F197-7BE8-9FD343060158}"/>
                      </a:ext>
                    </a:extLst>
                  </p:cNvPr>
                  <p:cNvSpPr>
                    <a:spLocks noChangeAspect="1" noChangeArrowheads="1"/>
                  </p:cNvSpPr>
                  <p:nvPr/>
                </p:nvSpPr>
                <p:spPr bwMode="auto">
                  <a:xfrm>
                    <a:off x="2691"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9" name="Rectangle 2249">
                    <a:extLst>
                      <a:ext uri="{FF2B5EF4-FFF2-40B4-BE49-F238E27FC236}">
                        <a16:creationId xmlns:a16="http://schemas.microsoft.com/office/drawing/2014/main" id="{E5BD6E1B-F9C7-D280-4ADB-906F86A487CD}"/>
                      </a:ext>
                    </a:extLst>
                  </p:cNvPr>
                  <p:cNvSpPr>
                    <a:spLocks noChangeAspect="1" noChangeArrowheads="1"/>
                  </p:cNvSpPr>
                  <p:nvPr/>
                </p:nvSpPr>
                <p:spPr bwMode="auto">
                  <a:xfrm>
                    <a:off x="2691"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0" name="Rectangle 2250">
                    <a:extLst>
                      <a:ext uri="{FF2B5EF4-FFF2-40B4-BE49-F238E27FC236}">
                        <a16:creationId xmlns:a16="http://schemas.microsoft.com/office/drawing/2014/main" id="{AAA0EA8E-13A4-88C6-BC63-6CF0173DA0E9}"/>
                      </a:ext>
                    </a:extLst>
                  </p:cNvPr>
                  <p:cNvSpPr>
                    <a:spLocks noChangeAspect="1" noChangeArrowheads="1"/>
                  </p:cNvSpPr>
                  <p:nvPr/>
                </p:nvSpPr>
                <p:spPr bwMode="auto">
                  <a:xfrm>
                    <a:off x="2691"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1" name="Rectangle 2251">
                    <a:extLst>
                      <a:ext uri="{FF2B5EF4-FFF2-40B4-BE49-F238E27FC236}">
                        <a16:creationId xmlns:a16="http://schemas.microsoft.com/office/drawing/2014/main" id="{EA3846D9-7224-FF19-8DC8-91A799CF9B8F}"/>
                      </a:ext>
                    </a:extLst>
                  </p:cNvPr>
                  <p:cNvSpPr>
                    <a:spLocks noChangeAspect="1" noChangeArrowheads="1"/>
                  </p:cNvSpPr>
                  <p:nvPr/>
                </p:nvSpPr>
                <p:spPr bwMode="auto">
                  <a:xfrm>
                    <a:off x="2691"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2" name="Rectangle 2252">
                    <a:extLst>
                      <a:ext uri="{FF2B5EF4-FFF2-40B4-BE49-F238E27FC236}">
                        <a16:creationId xmlns:a16="http://schemas.microsoft.com/office/drawing/2014/main" id="{E01B7CF4-2D07-A12E-3970-2111537DC671}"/>
                      </a:ext>
                    </a:extLst>
                  </p:cNvPr>
                  <p:cNvSpPr>
                    <a:spLocks noChangeAspect="1" noChangeArrowheads="1"/>
                  </p:cNvSpPr>
                  <p:nvPr/>
                </p:nvSpPr>
                <p:spPr bwMode="auto">
                  <a:xfrm>
                    <a:off x="2691"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3" name="Rectangle 2253">
                    <a:extLst>
                      <a:ext uri="{FF2B5EF4-FFF2-40B4-BE49-F238E27FC236}">
                        <a16:creationId xmlns:a16="http://schemas.microsoft.com/office/drawing/2014/main" id="{7BC5DAFE-B8C9-9428-D1BC-C61E3D121AF2}"/>
                      </a:ext>
                    </a:extLst>
                  </p:cNvPr>
                  <p:cNvSpPr>
                    <a:spLocks noChangeAspect="1" noChangeArrowheads="1"/>
                  </p:cNvSpPr>
                  <p:nvPr/>
                </p:nvSpPr>
                <p:spPr bwMode="auto">
                  <a:xfrm>
                    <a:off x="2691"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4" name="Rectangle 2254">
                    <a:extLst>
                      <a:ext uri="{FF2B5EF4-FFF2-40B4-BE49-F238E27FC236}">
                        <a16:creationId xmlns:a16="http://schemas.microsoft.com/office/drawing/2014/main" id="{C1935D1B-1E52-E4FC-2A61-B92A2D5ECFD8}"/>
                      </a:ext>
                    </a:extLst>
                  </p:cNvPr>
                  <p:cNvSpPr>
                    <a:spLocks noChangeAspect="1" noChangeArrowheads="1"/>
                  </p:cNvSpPr>
                  <p:nvPr/>
                </p:nvSpPr>
                <p:spPr bwMode="auto">
                  <a:xfrm>
                    <a:off x="2691"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5" name="Rectangle 2255">
                    <a:extLst>
                      <a:ext uri="{FF2B5EF4-FFF2-40B4-BE49-F238E27FC236}">
                        <a16:creationId xmlns:a16="http://schemas.microsoft.com/office/drawing/2014/main" id="{FB924038-8669-82C7-3BA9-DBD5EF2A5FDC}"/>
                      </a:ext>
                    </a:extLst>
                  </p:cNvPr>
                  <p:cNvSpPr>
                    <a:spLocks noChangeAspect="1" noChangeArrowheads="1"/>
                  </p:cNvSpPr>
                  <p:nvPr/>
                </p:nvSpPr>
                <p:spPr bwMode="auto">
                  <a:xfrm>
                    <a:off x="2691"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6" name="Rectangle 2256">
                    <a:extLst>
                      <a:ext uri="{FF2B5EF4-FFF2-40B4-BE49-F238E27FC236}">
                        <a16:creationId xmlns:a16="http://schemas.microsoft.com/office/drawing/2014/main" id="{D9A0697F-7014-A5FF-0E0C-A8AE459F7130}"/>
                      </a:ext>
                    </a:extLst>
                  </p:cNvPr>
                  <p:cNvSpPr>
                    <a:spLocks noChangeAspect="1" noChangeArrowheads="1"/>
                  </p:cNvSpPr>
                  <p:nvPr/>
                </p:nvSpPr>
                <p:spPr bwMode="auto">
                  <a:xfrm>
                    <a:off x="2691"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7" name="Rectangle 2257">
                    <a:extLst>
                      <a:ext uri="{FF2B5EF4-FFF2-40B4-BE49-F238E27FC236}">
                        <a16:creationId xmlns:a16="http://schemas.microsoft.com/office/drawing/2014/main" id="{698707BB-9E17-152C-8E69-E019EF7E7EF9}"/>
                      </a:ext>
                    </a:extLst>
                  </p:cNvPr>
                  <p:cNvSpPr>
                    <a:spLocks noChangeAspect="1" noChangeArrowheads="1"/>
                  </p:cNvSpPr>
                  <p:nvPr/>
                </p:nvSpPr>
                <p:spPr bwMode="auto">
                  <a:xfrm>
                    <a:off x="2691"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8" name="Rectangle 2258">
                    <a:extLst>
                      <a:ext uri="{FF2B5EF4-FFF2-40B4-BE49-F238E27FC236}">
                        <a16:creationId xmlns:a16="http://schemas.microsoft.com/office/drawing/2014/main" id="{7DEB7379-C80D-5655-F437-F0D2E59E7ABF}"/>
                      </a:ext>
                    </a:extLst>
                  </p:cNvPr>
                  <p:cNvSpPr>
                    <a:spLocks noChangeAspect="1" noChangeArrowheads="1"/>
                  </p:cNvSpPr>
                  <p:nvPr/>
                </p:nvSpPr>
                <p:spPr bwMode="auto">
                  <a:xfrm>
                    <a:off x="2691"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9" name="Rectangle 2259">
                    <a:extLst>
                      <a:ext uri="{FF2B5EF4-FFF2-40B4-BE49-F238E27FC236}">
                        <a16:creationId xmlns:a16="http://schemas.microsoft.com/office/drawing/2014/main" id="{60DFE26F-29C6-00A2-6BB6-D2978B32E6E6}"/>
                      </a:ext>
                    </a:extLst>
                  </p:cNvPr>
                  <p:cNvSpPr>
                    <a:spLocks noChangeAspect="1" noChangeArrowheads="1"/>
                  </p:cNvSpPr>
                  <p:nvPr/>
                </p:nvSpPr>
                <p:spPr bwMode="auto">
                  <a:xfrm>
                    <a:off x="2691"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0" name="Rectangle 2260">
                    <a:extLst>
                      <a:ext uri="{FF2B5EF4-FFF2-40B4-BE49-F238E27FC236}">
                        <a16:creationId xmlns:a16="http://schemas.microsoft.com/office/drawing/2014/main" id="{212D67E7-ACDD-C1B1-12F8-B864A80910F3}"/>
                      </a:ext>
                    </a:extLst>
                  </p:cNvPr>
                  <p:cNvSpPr>
                    <a:spLocks noChangeAspect="1" noChangeArrowheads="1"/>
                  </p:cNvSpPr>
                  <p:nvPr/>
                </p:nvSpPr>
                <p:spPr bwMode="auto">
                  <a:xfrm>
                    <a:off x="2691"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1" name="Rectangle 2261">
                    <a:extLst>
                      <a:ext uri="{FF2B5EF4-FFF2-40B4-BE49-F238E27FC236}">
                        <a16:creationId xmlns:a16="http://schemas.microsoft.com/office/drawing/2014/main" id="{39911860-B959-9D1E-B696-D17AC9DA4C55}"/>
                      </a:ext>
                    </a:extLst>
                  </p:cNvPr>
                  <p:cNvSpPr>
                    <a:spLocks noChangeAspect="1" noChangeArrowheads="1"/>
                  </p:cNvSpPr>
                  <p:nvPr/>
                </p:nvSpPr>
                <p:spPr bwMode="auto">
                  <a:xfrm>
                    <a:off x="2691"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2" name="Rectangle 2262">
                    <a:extLst>
                      <a:ext uri="{FF2B5EF4-FFF2-40B4-BE49-F238E27FC236}">
                        <a16:creationId xmlns:a16="http://schemas.microsoft.com/office/drawing/2014/main" id="{64BE8E20-9B9E-E75B-CE05-CE8264B98740}"/>
                      </a:ext>
                    </a:extLst>
                  </p:cNvPr>
                  <p:cNvSpPr>
                    <a:spLocks noChangeAspect="1" noChangeArrowheads="1"/>
                  </p:cNvSpPr>
                  <p:nvPr/>
                </p:nvSpPr>
                <p:spPr bwMode="auto">
                  <a:xfrm>
                    <a:off x="2691"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3" name="Rectangle 2263">
                    <a:extLst>
                      <a:ext uri="{FF2B5EF4-FFF2-40B4-BE49-F238E27FC236}">
                        <a16:creationId xmlns:a16="http://schemas.microsoft.com/office/drawing/2014/main" id="{80687FCD-4463-A519-3128-54E83C796844}"/>
                      </a:ext>
                    </a:extLst>
                  </p:cNvPr>
                  <p:cNvSpPr>
                    <a:spLocks noChangeAspect="1" noChangeArrowheads="1"/>
                  </p:cNvSpPr>
                  <p:nvPr/>
                </p:nvSpPr>
                <p:spPr bwMode="auto">
                  <a:xfrm>
                    <a:off x="2691"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4" name="Rectangle 2264">
                    <a:extLst>
                      <a:ext uri="{FF2B5EF4-FFF2-40B4-BE49-F238E27FC236}">
                        <a16:creationId xmlns:a16="http://schemas.microsoft.com/office/drawing/2014/main" id="{7FDE47A0-AFC9-9903-B9D9-8D8261916701}"/>
                      </a:ext>
                    </a:extLst>
                  </p:cNvPr>
                  <p:cNvSpPr>
                    <a:spLocks noChangeAspect="1" noChangeArrowheads="1"/>
                  </p:cNvSpPr>
                  <p:nvPr/>
                </p:nvSpPr>
                <p:spPr bwMode="auto">
                  <a:xfrm>
                    <a:off x="2691"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5" name="Rectangle 2265">
                    <a:extLst>
                      <a:ext uri="{FF2B5EF4-FFF2-40B4-BE49-F238E27FC236}">
                        <a16:creationId xmlns:a16="http://schemas.microsoft.com/office/drawing/2014/main" id="{271AEAE2-5DA6-2A85-47F6-C3E15FFCE792}"/>
                      </a:ext>
                    </a:extLst>
                  </p:cNvPr>
                  <p:cNvSpPr>
                    <a:spLocks noChangeAspect="1" noChangeArrowheads="1"/>
                  </p:cNvSpPr>
                  <p:nvPr/>
                </p:nvSpPr>
                <p:spPr bwMode="auto">
                  <a:xfrm>
                    <a:off x="2691"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6" name="Rectangle 2266">
                    <a:extLst>
                      <a:ext uri="{FF2B5EF4-FFF2-40B4-BE49-F238E27FC236}">
                        <a16:creationId xmlns:a16="http://schemas.microsoft.com/office/drawing/2014/main" id="{957A669D-AACE-18DF-CA35-19072D7883B9}"/>
                      </a:ext>
                    </a:extLst>
                  </p:cNvPr>
                  <p:cNvSpPr>
                    <a:spLocks noChangeAspect="1" noChangeArrowheads="1"/>
                  </p:cNvSpPr>
                  <p:nvPr/>
                </p:nvSpPr>
                <p:spPr bwMode="auto">
                  <a:xfrm>
                    <a:off x="2691"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7" name="Rectangle 2267">
                    <a:extLst>
                      <a:ext uri="{FF2B5EF4-FFF2-40B4-BE49-F238E27FC236}">
                        <a16:creationId xmlns:a16="http://schemas.microsoft.com/office/drawing/2014/main" id="{A5C27175-DCCF-8F3C-02B7-49F3AC157323}"/>
                      </a:ext>
                    </a:extLst>
                  </p:cNvPr>
                  <p:cNvSpPr>
                    <a:spLocks noChangeAspect="1" noChangeArrowheads="1"/>
                  </p:cNvSpPr>
                  <p:nvPr/>
                </p:nvSpPr>
                <p:spPr bwMode="auto">
                  <a:xfrm>
                    <a:off x="2691"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8" name="Rectangle 2268">
                    <a:extLst>
                      <a:ext uri="{FF2B5EF4-FFF2-40B4-BE49-F238E27FC236}">
                        <a16:creationId xmlns:a16="http://schemas.microsoft.com/office/drawing/2014/main" id="{164CF273-D113-E97B-B1EE-C3216E37CFEE}"/>
                      </a:ext>
                    </a:extLst>
                  </p:cNvPr>
                  <p:cNvSpPr>
                    <a:spLocks noChangeAspect="1" noChangeArrowheads="1"/>
                  </p:cNvSpPr>
                  <p:nvPr/>
                </p:nvSpPr>
                <p:spPr bwMode="auto">
                  <a:xfrm>
                    <a:off x="2691"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9" name="Rectangle 2269">
                    <a:extLst>
                      <a:ext uri="{FF2B5EF4-FFF2-40B4-BE49-F238E27FC236}">
                        <a16:creationId xmlns:a16="http://schemas.microsoft.com/office/drawing/2014/main" id="{F66318E9-2FAE-4A68-EB5B-539F3B63C90F}"/>
                      </a:ext>
                    </a:extLst>
                  </p:cNvPr>
                  <p:cNvSpPr>
                    <a:spLocks noChangeAspect="1" noChangeArrowheads="1"/>
                  </p:cNvSpPr>
                  <p:nvPr/>
                </p:nvSpPr>
                <p:spPr bwMode="auto">
                  <a:xfrm>
                    <a:off x="2691"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0" name="Rectangle 2270">
                    <a:extLst>
                      <a:ext uri="{FF2B5EF4-FFF2-40B4-BE49-F238E27FC236}">
                        <a16:creationId xmlns:a16="http://schemas.microsoft.com/office/drawing/2014/main" id="{55CDEEB5-5C07-C6A9-7A25-587D93866FF3}"/>
                      </a:ext>
                    </a:extLst>
                  </p:cNvPr>
                  <p:cNvSpPr>
                    <a:spLocks noChangeAspect="1" noChangeArrowheads="1"/>
                  </p:cNvSpPr>
                  <p:nvPr/>
                </p:nvSpPr>
                <p:spPr bwMode="auto">
                  <a:xfrm>
                    <a:off x="2691"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1" name="Rectangle 2271">
                    <a:extLst>
                      <a:ext uri="{FF2B5EF4-FFF2-40B4-BE49-F238E27FC236}">
                        <a16:creationId xmlns:a16="http://schemas.microsoft.com/office/drawing/2014/main" id="{FC301CEF-3475-1DDF-79D5-08352418DFE8}"/>
                      </a:ext>
                    </a:extLst>
                  </p:cNvPr>
                  <p:cNvSpPr>
                    <a:spLocks noChangeAspect="1" noChangeArrowheads="1"/>
                  </p:cNvSpPr>
                  <p:nvPr/>
                </p:nvSpPr>
                <p:spPr bwMode="auto">
                  <a:xfrm>
                    <a:off x="2691"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2" name="Rectangle 2272">
                    <a:extLst>
                      <a:ext uri="{FF2B5EF4-FFF2-40B4-BE49-F238E27FC236}">
                        <a16:creationId xmlns:a16="http://schemas.microsoft.com/office/drawing/2014/main" id="{7AFA16E2-0D82-ABB6-0936-7E8A4CDB4220}"/>
                      </a:ext>
                    </a:extLst>
                  </p:cNvPr>
                  <p:cNvSpPr>
                    <a:spLocks noChangeAspect="1" noChangeArrowheads="1"/>
                  </p:cNvSpPr>
                  <p:nvPr/>
                </p:nvSpPr>
                <p:spPr bwMode="auto">
                  <a:xfrm>
                    <a:off x="2691"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3" name="Rectangle 2273">
                    <a:extLst>
                      <a:ext uri="{FF2B5EF4-FFF2-40B4-BE49-F238E27FC236}">
                        <a16:creationId xmlns:a16="http://schemas.microsoft.com/office/drawing/2014/main" id="{7A24E094-231E-54E9-6A40-1FE58997BCCD}"/>
                      </a:ext>
                    </a:extLst>
                  </p:cNvPr>
                  <p:cNvSpPr>
                    <a:spLocks noChangeAspect="1" noChangeArrowheads="1"/>
                  </p:cNvSpPr>
                  <p:nvPr/>
                </p:nvSpPr>
                <p:spPr bwMode="auto">
                  <a:xfrm>
                    <a:off x="2691"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4" name="Rectangle 2274">
                    <a:extLst>
                      <a:ext uri="{FF2B5EF4-FFF2-40B4-BE49-F238E27FC236}">
                        <a16:creationId xmlns:a16="http://schemas.microsoft.com/office/drawing/2014/main" id="{14E82CD4-7511-4BA0-1921-402F9BF71349}"/>
                      </a:ext>
                    </a:extLst>
                  </p:cNvPr>
                  <p:cNvSpPr>
                    <a:spLocks noChangeAspect="1" noChangeArrowheads="1"/>
                  </p:cNvSpPr>
                  <p:nvPr/>
                </p:nvSpPr>
                <p:spPr bwMode="auto">
                  <a:xfrm>
                    <a:off x="2691"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5" name="Rectangle 2275">
                    <a:extLst>
                      <a:ext uri="{FF2B5EF4-FFF2-40B4-BE49-F238E27FC236}">
                        <a16:creationId xmlns:a16="http://schemas.microsoft.com/office/drawing/2014/main" id="{AC895157-D16B-E429-F1C2-93DD3587BB1B}"/>
                      </a:ext>
                    </a:extLst>
                  </p:cNvPr>
                  <p:cNvSpPr>
                    <a:spLocks noChangeAspect="1" noChangeArrowheads="1"/>
                  </p:cNvSpPr>
                  <p:nvPr/>
                </p:nvSpPr>
                <p:spPr bwMode="auto">
                  <a:xfrm>
                    <a:off x="2691"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6" name="Rectangle 2276">
                    <a:extLst>
                      <a:ext uri="{FF2B5EF4-FFF2-40B4-BE49-F238E27FC236}">
                        <a16:creationId xmlns:a16="http://schemas.microsoft.com/office/drawing/2014/main" id="{6624EA61-EA26-F975-C3A6-45F40C3BF7EE}"/>
                      </a:ext>
                    </a:extLst>
                  </p:cNvPr>
                  <p:cNvSpPr>
                    <a:spLocks noChangeAspect="1" noChangeArrowheads="1"/>
                  </p:cNvSpPr>
                  <p:nvPr/>
                </p:nvSpPr>
                <p:spPr bwMode="auto">
                  <a:xfrm>
                    <a:off x="2691"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7" name="Rectangle 2277">
                    <a:extLst>
                      <a:ext uri="{FF2B5EF4-FFF2-40B4-BE49-F238E27FC236}">
                        <a16:creationId xmlns:a16="http://schemas.microsoft.com/office/drawing/2014/main" id="{3443DFC1-1425-82E9-7E7A-5DE87F093772}"/>
                      </a:ext>
                    </a:extLst>
                  </p:cNvPr>
                  <p:cNvSpPr>
                    <a:spLocks noChangeAspect="1" noChangeArrowheads="1"/>
                  </p:cNvSpPr>
                  <p:nvPr/>
                </p:nvSpPr>
                <p:spPr bwMode="auto">
                  <a:xfrm>
                    <a:off x="2691"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8" name="Rectangle 2278">
                    <a:extLst>
                      <a:ext uri="{FF2B5EF4-FFF2-40B4-BE49-F238E27FC236}">
                        <a16:creationId xmlns:a16="http://schemas.microsoft.com/office/drawing/2014/main" id="{83BCAD2A-27D6-0C23-EE62-681575614592}"/>
                      </a:ext>
                    </a:extLst>
                  </p:cNvPr>
                  <p:cNvSpPr>
                    <a:spLocks noChangeAspect="1" noChangeArrowheads="1"/>
                  </p:cNvSpPr>
                  <p:nvPr/>
                </p:nvSpPr>
                <p:spPr bwMode="auto">
                  <a:xfrm>
                    <a:off x="2691"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9" name="Rectangle 2279">
                    <a:extLst>
                      <a:ext uri="{FF2B5EF4-FFF2-40B4-BE49-F238E27FC236}">
                        <a16:creationId xmlns:a16="http://schemas.microsoft.com/office/drawing/2014/main" id="{78A7FA15-10F2-DE2F-E2AF-B8A796747266}"/>
                      </a:ext>
                    </a:extLst>
                  </p:cNvPr>
                  <p:cNvSpPr>
                    <a:spLocks noChangeAspect="1" noChangeArrowheads="1"/>
                  </p:cNvSpPr>
                  <p:nvPr/>
                </p:nvSpPr>
                <p:spPr bwMode="auto">
                  <a:xfrm>
                    <a:off x="2691"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0" name="Rectangle 2280">
                    <a:extLst>
                      <a:ext uri="{FF2B5EF4-FFF2-40B4-BE49-F238E27FC236}">
                        <a16:creationId xmlns:a16="http://schemas.microsoft.com/office/drawing/2014/main" id="{C4FCA419-18EA-F6BA-116B-278BAF03B64D}"/>
                      </a:ext>
                    </a:extLst>
                  </p:cNvPr>
                  <p:cNvSpPr>
                    <a:spLocks noChangeAspect="1" noChangeArrowheads="1"/>
                  </p:cNvSpPr>
                  <p:nvPr/>
                </p:nvSpPr>
                <p:spPr bwMode="auto">
                  <a:xfrm>
                    <a:off x="2691"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1" name="Rectangle 2281">
                    <a:extLst>
                      <a:ext uri="{FF2B5EF4-FFF2-40B4-BE49-F238E27FC236}">
                        <a16:creationId xmlns:a16="http://schemas.microsoft.com/office/drawing/2014/main" id="{35AD1037-A86F-CD1C-7E4A-0F68429346BD}"/>
                      </a:ext>
                    </a:extLst>
                  </p:cNvPr>
                  <p:cNvSpPr>
                    <a:spLocks noChangeAspect="1" noChangeArrowheads="1"/>
                  </p:cNvSpPr>
                  <p:nvPr/>
                </p:nvSpPr>
                <p:spPr bwMode="auto">
                  <a:xfrm>
                    <a:off x="2691"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2" name="Rectangle 2282">
                    <a:extLst>
                      <a:ext uri="{FF2B5EF4-FFF2-40B4-BE49-F238E27FC236}">
                        <a16:creationId xmlns:a16="http://schemas.microsoft.com/office/drawing/2014/main" id="{C9ACF7AD-95D3-855E-984B-A5BF19EF800E}"/>
                      </a:ext>
                    </a:extLst>
                  </p:cNvPr>
                  <p:cNvSpPr>
                    <a:spLocks noChangeAspect="1" noChangeArrowheads="1"/>
                  </p:cNvSpPr>
                  <p:nvPr/>
                </p:nvSpPr>
                <p:spPr bwMode="auto">
                  <a:xfrm>
                    <a:off x="2691"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3" name="Rectangle 2283">
                    <a:extLst>
                      <a:ext uri="{FF2B5EF4-FFF2-40B4-BE49-F238E27FC236}">
                        <a16:creationId xmlns:a16="http://schemas.microsoft.com/office/drawing/2014/main" id="{5D25CED6-B53E-BA24-60CC-F99005A68F27}"/>
                      </a:ext>
                    </a:extLst>
                  </p:cNvPr>
                  <p:cNvSpPr>
                    <a:spLocks noChangeAspect="1" noChangeArrowheads="1"/>
                  </p:cNvSpPr>
                  <p:nvPr/>
                </p:nvSpPr>
                <p:spPr bwMode="auto">
                  <a:xfrm>
                    <a:off x="2691"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4" name="Rectangle 2284">
                    <a:extLst>
                      <a:ext uri="{FF2B5EF4-FFF2-40B4-BE49-F238E27FC236}">
                        <a16:creationId xmlns:a16="http://schemas.microsoft.com/office/drawing/2014/main" id="{99F187BF-D7DE-BF59-D98D-2E2AEB5AE26B}"/>
                      </a:ext>
                    </a:extLst>
                  </p:cNvPr>
                  <p:cNvSpPr>
                    <a:spLocks noChangeAspect="1" noChangeArrowheads="1"/>
                  </p:cNvSpPr>
                  <p:nvPr/>
                </p:nvSpPr>
                <p:spPr bwMode="auto">
                  <a:xfrm>
                    <a:off x="2691"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5" name="Rectangle 2285">
                    <a:extLst>
                      <a:ext uri="{FF2B5EF4-FFF2-40B4-BE49-F238E27FC236}">
                        <a16:creationId xmlns:a16="http://schemas.microsoft.com/office/drawing/2014/main" id="{B7A7AC49-BB28-80FB-0289-D9CDF862DAB0}"/>
                      </a:ext>
                    </a:extLst>
                  </p:cNvPr>
                  <p:cNvSpPr>
                    <a:spLocks noChangeAspect="1" noChangeArrowheads="1"/>
                  </p:cNvSpPr>
                  <p:nvPr/>
                </p:nvSpPr>
                <p:spPr bwMode="auto">
                  <a:xfrm>
                    <a:off x="2691"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6" name="Rectangle 2286">
                    <a:extLst>
                      <a:ext uri="{FF2B5EF4-FFF2-40B4-BE49-F238E27FC236}">
                        <a16:creationId xmlns:a16="http://schemas.microsoft.com/office/drawing/2014/main" id="{CFC7C0BE-093F-D34F-E329-B95693E3D49E}"/>
                      </a:ext>
                    </a:extLst>
                  </p:cNvPr>
                  <p:cNvSpPr>
                    <a:spLocks noChangeAspect="1" noChangeArrowheads="1"/>
                  </p:cNvSpPr>
                  <p:nvPr/>
                </p:nvSpPr>
                <p:spPr bwMode="auto">
                  <a:xfrm>
                    <a:off x="2691"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7" name="Rectangle 2287">
                    <a:extLst>
                      <a:ext uri="{FF2B5EF4-FFF2-40B4-BE49-F238E27FC236}">
                        <a16:creationId xmlns:a16="http://schemas.microsoft.com/office/drawing/2014/main" id="{FB01615B-3BE4-87F4-0220-DBD3807B4A93}"/>
                      </a:ext>
                    </a:extLst>
                  </p:cNvPr>
                  <p:cNvSpPr>
                    <a:spLocks noChangeAspect="1" noChangeArrowheads="1"/>
                  </p:cNvSpPr>
                  <p:nvPr/>
                </p:nvSpPr>
                <p:spPr bwMode="auto">
                  <a:xfrm>
                    <a:off x="2691"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8" name="Rectangle 2288">
                    <a:extLst>
                      <a:ext uri="{FF2B5EF4-FFF2-40B4-BE49-F238E27FC236}">
                        <a16:creationId xmlns:a16="http://schemas.microsoft.com/office/drawing/2014/main" id="{2BBE35D3-944D-B470-BDAE-31145A66CBFD}"/>
                      </a:ext>
                    </a:extLst>
                  </p:cNvPr>
                  <p:cNvSpPr>
                    <a:spLocks noChangeAspect="1" noChangeArrowheads="1"/>
                  </p:cNvSpPr>
                  <p:nvPr/>
                </p:nvSpPr>
                <p:spPr bwMode="auto">
                  <a:xfrm>
                    <a:off x="2691"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9" name="Rectangle 2289">
                    <a:extLst>
                      <a:ext uri="{FF2B5EF4-FFF2-40B4-BE49-F238E27FC236}">
                        <a16:creationId xmlns:a16="http://schemas.microsoft.com/office/drawing/2014/main" id="{C5FC9BCE-B599-863C-91A9-07345A8A6AEA}"/>
                      </a:ext>
                    </a:extLst>
                  </p:cNvPr>
                  <p:cNvSpPr>
                    <a:spLocks noChangeAspect="1" noChangeArrowheads="1"/>
                  </p:cNvSpPr>
                  <p:nvPr/>
                </p:nvSpPr>
                <p:spPr bwMode="auto">
                  <a:xfrm>
                    <a:off x="2691"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0" name="Rectangle 2290">
                    <a:extLst>
                      <a:ext uri="{FF2B5EF4-FFF2-40B4-BE49-F238E27FC236}">
                        <a16:creationId xmlns:a16="http://schemas.microsoft.com/office/drawing/2014/main" id="{D1BB4C30-455F-0E04-A13F-BBEEA8B453B4}"/>
                      </a:ext>
                    </a:extLst>
                  </p:cNvPr>
                  <p:cNvSpPr>
                    <a:spLocks noChangeAspect="1" noChangeArrowheads="1"/>
                  </p:cNvSpPr>
                  <p:nvPr/>
                </p:nvSpPr>
                <p:spPr bwMode="auto">
                  <a:xfrm>
                    <a:off x="2691"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1" name="Rectangle 2291">
                    <a:extLst>
                      <a:ext uri="{FF2B5EF4-FFF2-40B4-BE49-F238E27FC236}">
                        <a16:creationId xmlns:a16="http://schemas.microsoft.com/office/drawing/2014/main" id="{04F5222A-417D-0B2B-3B1A-17EDDB834AF4}"/>
                      </a:ext>
                    </a:extLst>
                  </p:cNvPr>
                  <p:cNvSpPr>
                    <a:spLocks noChangeAspect="1" noChangeArrowheads="1"/>
                  </p:cNvSpPr>
                  <p:nvPr/>
                </p:nvSpPr>
                <p:spPr bwMode="auto">
                  <a:xfrm>
                    <a:off x="2691"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2" name="Rectangle 2292">
                    <a:extLst>
                      <a:ext uri="{FF2B5EF4-FFF2-40B4-BE49-F238E27FC236}">
                        <a16:creationId xmlns:a16="http://schemas.microsoft.com/office/drawing/2014/main" id="{09179E5C-2E9B-D635-1DB9-465CC477F9D6}"/>
                      </a:ext>
                    </a:extLst>
                  </p:cNvPr>
                  <p:cNvSpPr>
                    <a:spLocks noChangeAspect="1" noChangeArrowheads="1"/>
                  </p:cNvSpPr>
                  <p:nvPr/>
                </p:nvSpPr>
                <p:spPr bwMode="auto">
                  <a:xfrm>
                    <a:off x="2691"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3" name="Rectangle 2293">
                    <a:extLst>
                      <a:ext uri="{FF2B5EF4-FFF2-40B4-BE49-F238E27FC236}">
                        <a16:creationId xmlns:a16="http://schemas.microsoft.com/office/drawing/2014/main" id="{C8978E92-7B1A-441A-88A1-F7E549F9928B}"/>
                      </a:ext>
                    </a:extLst>
                  </p:cNvPr>
                  <p:cNvSpPr>
                    <a:spLocks noChangeAspect="1" noChangeArrowheads="1"/>
                  </p:cNvSpPr>
                  <p:nvPr/>
                </p:nvSpPr>
                <p:spPr bwMode="auto">
                  <a:xfrm>
                    <a:off x="2691"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4" name="Rectangle 2294">
                    <a:extLst>
                      <a:ext uri="{FF2B5EF4-FFF2-40B4-BE49-F238E27FC236}">
                        <a16:creationId xmlns:a16="http://schemas.microsoft.com/office/drawing/2014/main" id="{97832B32-C653-AF6C-458B-EAD237C2B2FE}"/>
                      </a:ext>
                    </a:extLst>
                  </p:cNvPr>
                  <p:cNvSpPr>
                    <a:spLocks noChangeAspect="1" noChangeArrowheads="1"/>
                  </p:cNvSpPr>
                  <p:nvPr/>
                </p:nvSpPr>
                <p:spPr bwMode="auto">
                  <a:xfrm>
                    <a:off x="2691"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5" name="Rectangle 2295">
                    <a:extLst>
                      <a:ext uri="{FF2B5EF4-FFF2-40B4-BE49-F238E27FC236}">
                        <a16:creationId xmlns:a16="http://schemas.microsoft.com/office/drawing/2014/main" id="{3152F210-E3E3-6CA1-9CA6-12F0B4161CE2}"/>
                      </a:ext>
                    </a:extLst>
                  </p:cNvPr>
                  <p:cNvSpPr>
                    <a:spLocks noChangeAspect="1" noChangeArrowheads="1"/>
                  </p:cNvSpPr>
                  <p:nvPr/>
                </p:nvSpPr>
                <p:spPr bwMode="auto">
                  <a:xfrm>
                    <a:off x="2691"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6" name="Rectangle 2296">
                    <a:extLst>
                      <a:ext uri="{FF2B5EF4-FFF2-40B4-BE49-F238E27FC236}">
                        <a16:creationId xmlns:a16="http://schemas.microsoft.com/office/drawing/2014/main" id="{B09BDC6C-9FDE-EA0A-3DFC-2D5532B6A9BB}"/>
                      </a:ext>
                    </a:extLst>
                  </p:cNvPr>
                  <p:cNvSpPr>
                    <a:spLocks noChangeAspect="1" noChangeArrowheads="1"/>
                  </p:cNvSpPr>
                  <p:nvPr/>
                </p:nvSpPr>
                <p:spPr bwMode="auto">
                  <a:xfrm>
                    <a:off x="2691"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7" name="Rectangle 2297">
                    <a:extLst>
                      <a:ext uri="{FF2B5EF4-FFF2-40B4-BE49-F238E27FC236}">
                        <a16:creationId xmlns:a16="http://schemas.microsoft.com/office/drawing/2014/main" id="{00CD96D4-D82B-4FA7-37CF-6064F5FC5183}"/>
                      </a:ext>
                    </a:extLst>
                  </p:cNvPr>
                  <p:cNvSpPr>
                    <a:spLocks noChangeAspect="1" noChangeArrowheads="1"/>
                  </p:cNvSpPr>
                  <p:nvPr/>
                </p:nvSpPr>
                <p:spPr bwMode="auto">
                  <a:xfrm>
                    <a:off x="2691"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8" name="Rectangle 2298">
                    <a:extLst>
                      <a:ext uri="{FF2B5EF4-FFF2-40B4-BE49-F238E27FC236}">
                        <a16:creationId xmlns:a16="http://schemas.microsoft.com/office/drawing/2014/main" id="{F506F38A-CC82-7A40-EDBB-0908E1D5AEE9}"/>
                      </a:ext>
                    </a:extLst>
                  </p:cNvPr>
                  <p:cNvSpPr>
                    <a:spLocks noChangeAspect="1" noChangeArrowheads="1"/>
                  </p:cNvSpPr>
                  <p:nvPr/>
                </p:nvSpPr>
                <p:spPr bwMode="auto">
                  <a:xfrm>
                    <a:off x="2691"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9" name="Rectangle 2299">
                    <a:extLst>
                      <a:ext uri="{FF2B5EF4-FFF2-40B4-BE49-F238E27FC236}">
                        <a16:creationId xmlns:a16="http://schemas.microsoft.com/office/drawing/2014/main" id="{30B8C007-3CDE-60F7-D5B4-07208232339F}"/>
                      </a:ext>
                    </a:extLst>
                  </p:cNvPr>
                  <p:cNvSpPr>
                    <a:spLocks noChangeAspect="1" noChangeArrowheads="1"/>
                  </p:cNvSpPr>
                  <p:nvPr/>
                </p:nvSpPr>
                <p:spPr bwMode="auto">
                  <a:xfrm>
                    <a:off x="2691"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0" name="Rectangle 2300">
                    <a:extLst>
                      <a:ext uri="{FF2B5EF4-FFF2-40B4-BE49-F238E27FC236}">
                        <a16:creationId xmlns:a16="http://schemas.microsoft.com/office/drawing/2014/main" id="{D08F2F70-29D0-BCE5-F561-7810C3A2424E}"/>
                      </a:ext>
                    </a:extLst>
                  </p:cNvPr>
                  <p:cNvSpPr>
                    <a:spLocks noChangeAspect="1" noChangeArrowheads="1"/>
                  </p:cNvSpPr>
                  <p:nvPr/>
                </p:nvSpPr>
                <p:spPr bwMode="auto">
                  <a:xfrm>
                    <a:off x="2691"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1" name="Rectangle 2301">
                    <a:extLst>
                      <a:ext uri="{FF2B5EF4-FFF2-40B4-BE49-F238E27FC236}">
                        <a16:creationId xmlns:a16="http://schemas.microsoft.com/office/drawing/2014/main" id="{25040966-6ABF-9F3C-20F2-982743CB2156}"/>
                      </a:ext>
                    </a:extLst>
                  </p:cNvPr>
                  <p:cNvSpPr>
                    <a:spLocks noChangeAspect="1" noChangeArrowheads="1"/>
                  </p:cNvSpPr>
                  <p:nvPr/>
                </p:nvSpPr>
                <p:spPr bwMode="auto">
                  <a:xfrm>
                    <a:off x="2691"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2" name="Rectangle 2302">
                    <a:extLst>
                      <a:ext uri="{FF2B5EF4-FFF2-40B4-BE49-F238E27FC236}">
                        <a16:creationId xmlns:a16="http://schemas.microsoft.com/office/drawing/2014/main" id="{BE869488-3FC6-DFA4-C553-FA5DCB978E9A}"/>
                      </a:ext>
                    </a:extLst>
                  </p:cNvPr>
                  <p:cNvSpPr>
                    <a:spLocks noChangeAspect="1" noChangeArrowheads="1"/>
                  </p:cNvSpPr>
                  <p:nvPr/>
                </p:nvSpPr>
                <p:spPr bwMode="auto">
                  <a:xfrm>
                    <a:off x="2691"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3" name="Rectangle 2303">
                    <a:extLst>
                      <a:ext uri="{FF2B5EF4-FFF2-40B4-BE49-F238E27FC236}">
                        <a16:creationId xmlns:a16="http://schemas.microsoft.com/office/drawing/2014/main" id="{C45EAA2B-61C6-2313-D5BC-D7484F279EB6}"/>
                      </a:ext>
                    </a:extLst>
                  </p:cNvPr>
                  <p:cNvSpPr>
                    <a:spLocks noChangeAspect="1" noChangeArrowheads="1"/>
                  </p:cNvSpPr>
                  <p:nvPr/>
                </p:nvSpPr>
                <p:spPr bwMode="auto">
                  <a:xfrm>
                    <a:off x="2691"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4" name="Rectangle 2304">
                    <a:extLst>
                      <a:ext uri="{FF2B5EF4-FFF2-40B4-BE49-F238E27FC236}">
                        <a16:creationId xmlns:a16="http://schemas.microsoft.com/office/drawing/2014/main" id="{CEC1C24F-E021-C886-8CE6-DE94DE0424AF}"/>
                      </a:ext>
                    </a:extLst>
                  </p:cNvPr>
                  <p:cNvSpPr>
                    <a:spLocks noChangeAspect="1" noChangeArrowheads="1"/>
                  </p:cNvSpPr>
                  <p:nvPr/>
                </p:nvSpPr>
                <p:spPr bwMode="auto">
                  <a:xfrm>
                    <a:off x="2691"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5" name="Rectangle 2305">
                    <a:extLst>
                      <a:ext uri="{FF2B5EF4-FFF2-40B4-BE49-F238E27FC236}">
                        <a16:creationId xmlns:a16="http://schemas.microsoft.com/office/drawing/2014/main" id="{5119E755-5D78-B2A8-480F-85D38FF834B2}"/>
                      </a:ext>
                    </a:extLst>
                  </p:cNvPr>
                  <p:cNvSpPr>
                    <a:spLocks noChangeAspect="1" noChangeArrowheads="1"/>
                  </p:cNvSpPr>
                  <p:nvPr/>
                </p:nvSpPr>
                <p:spPr bwMode="auto">
                  <a:xfrm>
                    <a:off x="2691"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6" name="Rectangle 2306">
                    <a:extLst>
                      <a:ext uri="{FF2B5EF4-FFF2-40B4-BE49-F238E27FC236}">
                        <a16:creationId xmlns:a16="http://schemas.microsoft.com/office/drawing/2014/main" id="{1820968C-4189-8AEC-DA56-0096022CD046}"/>
                      </a:ext>
                    </a:extLst>
                  </p:cNvPr>
                  <p:cNvSpPr>
                    <a:spLocks noChangeAspect="1" noChangeArrowheads="1"/>
                  </p:cNvSpPr>
                  <p:nvPr/>
                </p:nvSpPr>
                <p:spPr bwMode="auto">
                  <a:xfrm>
                    <a:off x="2691"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7" name="Rectangle 2307">
                    <a:extLst>
                      <a:ext uri="{FF2B5EF4-FFF2-40B4-BE49-F238E27FC236}">
                        <a16:creationId xmlns:a16="http://schemas.microsoft.com/office/drawing/2014/main" id="{61DFE641-4B36-2A01-2119-9B9624BD6A12}"/>
                      </a:ext>
                    </a:extLst>
                  </p:cNvPr>
                  <p:cNvSpPr>
                    <a:spLocks noChangeAspect="1" noChangeArrowheads="1"/>
                  </p:cNvSpPr>
                  <p:nvPr/>
                </p:nvSpPr>
                <p:spPr bwMode="auto">
                  <a:xfrm>
                    <a:off x="2691"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8" name="Rectangle 2308">
                    <a:extLst>
                      <a:ext uri="{FF2B5EF4-FFF2-40B4-BE49-F238E27FC236}">
                        <a16:creationId xmlns:a16="http://schemas.microsoft.com/office/drawing/2014/main" id="{194C8F8C-0B47-F7C1-5F28-4E79BE1E8F89}"/>
                      </a:ext>
                    </a:extLst>
                  </p:cNvPr>
                  <p:cNvSpPr>
                    <a:spLocks noChangeAspect="1" noChangeArrowheads="1"/>
                  </p:cNvSpPr>
                  <p:nvPr/>
                </p:nvSpPr>
                <p:spPr bwMode="auto">
                  <a:xfrm>
                    <a:off x="2691"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9" name="Rectangle 2309">
                    <a:extLst>
                      <a:ext uri="{FF2B5EF4-FFF2-40B4-BE49-F238E27FC236}">
                        <a16:creationId xmlns:a16="http://schemas.microsoft.com/office/drawing/2014/main" id="{2084155D-AA46-D17F-B926-F61226B18B56}"/>
                      </a:ext>
                    </a:extLst>
                  </p:cNvPr>
                  <p:cNvSpPr>
                    <a:spLocks noChangeAspect="1" noChangeArrowheads="1"/>
                  </p:cNvSpPr>
                  <p:nvPr/>
                </p:nvSpPr>
                <p:spPr bwMode="auto">
                  <a:xfrm>
                    <a:off x="2691"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0" name="Rectangle 2310">
                    <a:extLst>
                      <a:ext uri="{FF2B5EF4-FFF2-40B4-BE49-F238E27FC236}">
                        <a16:creationId xmlns:a16="http://schemas.microsoft.com/office/drawing/2014/main" id="{C9204B1C-6103-EB7D-BC2D-97A621435DA8}"/>
                      </a:ext>
                    </a:extLst>
                  </p:cNvPr>
                  <p:cNvSpPr>
                    <a:spLocks noChangeAspect="1" noChangeArrowheads="1"/>
                  </p:cNvSpPr>
                  <p:nvPr/>
                </p:nvSpPr>
                <p:spPr bwMode="auto">
                  <a:xfrm>
                    <a:off x="2691"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1" name="Rectangle 2311">
                    <a:extLst>
                      <a:ext uri="{FF2B5EF4-FFF2-40B4-BE49-F238E27FC236}">
                        <a16:creationId xmlns:a16="http://schemas.microsoft.com/office/drawing/2014/main" id="{A263FEAC-71B6-4EBE-258D-1FC5694E8819}"/>
                      </a:ext>
                    </a:extLst>
                  </p:cNvPr>
                  <p:cNvSpPr>
                    <a:spLocks noChangeAspect="1" noChangeArrowheads="1"/>
                  </p:cNvSpPr>
                  <p:nvPr/>
                </p:nvSpPr>
                <p:spPr bwMode="auto">
                  <a:xfrm>
                    <a:off x="2691"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2" name="Rectangle 2312">
                    <a:extLst>
                      <a:ext uri="{FF2B5EF4-FFF2-40B4-BE49-F238E27FC236}">
                        <a16:creationId xmlns:a16="http://schemas.microsoft.com/office/drawing/2014/main" id="{304B8639-13F1-48D0-CB06-9537BFCD46E7}"/>
                      </a:ext>
                    </a:extLst>
                  </p:cNvPr>
                  <p:cNvSpPr>
                    <a:spLocks noChangeAspect="1" noChangeArrowheads="1"/>
                  </p:cNvSpPr>
                  <p:nvPr/>
                </p:nvSpPr>
                <p:spPr bwMode="auto">
                  <a:xfrm>
                    <a:off x="2691"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3" name="Rectangle 2313">
                    <a:extLst>
                      <a:ext uri="{FF2B5EF4-FFF2-40B4-BE49-F238E27FC236}">
                        <a16:creationId xmlns:a16="http://schemas.microsoft.com/office/drawing/2014/main" id="{455EA695-D2C8-D87D-45BA-910BBD2A5ECC}"/>
                      </a:ext>
                    </a:extLst>
                  </p:cNvPr>
                  <p:cNvSpPr>
                    <a:spLocks noChangeAspect="1" noChangeArrowheads="1"/>
                  </p:cNvSpPr>
                  <p:nvPr/>
                </p:nvSpPr>
                <p:spPr bwMode="auto">
                  <a:xfrm>
                    <a:off x="2691"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4" name="Rectangle 2314">
                    <a:extLst>
                      <a:ext uri="{FF2B5EF4-FFF2-40B4-BE49-F238E27FC236}">
                        <a16:creationId xmlns:a16="http://schemas.microsoft.com/office/drawing/2014/main" id="{20AA13C2-0C94-4EC2-801C-4B49CFFD0BF1}"/>
                      </a:ext>
                    </a:extLst>
                  </p:cNvPr>
                  <p:cNvSpPr>
                    <a:spLocks noChangeAspect="1" noChangeArrowheads="1"/>
                  </p:cNvSpPr>
                  <p:nvPr/>
                </p:nvSpPr>
                <p:spPr bwMode="auto">
                  <a:xfrm>
                    <a:off x="2691"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5" name="Rectangle 2315">
                    <a:extLst>
                      <a:ext uri="{FF2B5EF4-FFF2-40B4-BE49-F238E27FC236}">
                        <a16:creationId xmlns:a16="http://schemas.microsoft.com/office/drawing/2014/main" id="{FF2D4BFF-40B6-CCA2-3B1A-D989D495A7C2}"/>
                      </a:ext>
                    </a:extLst>
                  </p:cNvPr>
                  <p:cNvSpPr>
                    <a:spLocks noChangeAspect="1" noChangeArrowheads="1"/>
                  </p:cNvSpPr>
                  <p:nvPr/>
                </p:nvSpPr>
                <p:spPr bwMode="auto">
                  <a:xfrm>
                    <a:off x="2691"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6" name="Rectangle 2316">
                    <a:extLst>
                      <a:ext uri="{FF2B5EF4-FFF2-40B4-BE49-F238E27FC236}">
                        <a16:creationId xmlns:a16="http://schemas.microsoft.com/office/drawing/2014/main" id="{53EC6863-89BB-0A75-9458-6563C72C866C}"/>
                      </a:ext>
                    </a:extLst>
                  </p:cNvPr>
                  <p:cNvSpPr>
                    <a:spLocks noChangeAspect="1" noChangeArrowheads="1"/>
                  </p:cNvSpPr>
                  <p:nvPr/>
                </p:nvSpPr>
                <p:spPr bwMode="auto">
                  <a:xfrm>
                    <a:off x="2691"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7" name="Rectangle 2317">
                    <a:extLst>
                      <a:ext uri="{FF2B5EF4-FFF2-40B4-BE49-F238E27FC236}">
                        <a16:creationId xmlns:a16="http://schemas.microsoft.com/office/drawing/2014/main" id="{8167F1B2-C8BA-7E79-8F99-1E0C53A62CF3}"/>
                      </a:ext>
                    </a:extLst>
                  </p:cNvPr>
                  <p:cNvSpPr>
                    <a:spLocks noChangeAspect="1" noChangeArrowheads="1"/>
                  </p:cNvSpPr>
                  <p:nvPr/>
                </p:nvSpPr>
                <p:spPr bwMode="auto">
                  <a:xfrm>
                    <a:off x="2691"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8" name="Rectangle 2318">
                    <a:extLst>
                      <a:ext uri="{FF2B5EF4-FFF2-40B4-BE49-F238E27FC236}">
                        <a16:creationId xmlns:a16="http://schemas.microsoft.com/office/drawing/2014/main" id="{0DE34DE3-7E04-1797-511F-BDB4401C8303}"/>
                      </a:ext>
                    </a:extLst>
                  </p:cNvPr>
                  <p:cNvSpPr>
                    <a:spLocks noChangeAspect="1" noChangeArrowheads="1"/>
                  </p:cNvSpPr>
                  <p:nvPr/>
                </p:nvSpPr>
                <p:spPr bwMode="auto">
                  <a:xfrm>
                    <a:off x="2691"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9" name="Rectangle 2319">
                    <a:extLst>
                      <a:ext uri="{FF2B5EF4-FFF2-40B4-BE49-F238E27FC236}">
                        <a16:creationId xmlns:a16="http://schemas.microsoft.com/office/drawing/2014/main" id="{C33219C9-EBA8-D19D-A46C-0CEFAB372878}"/>
                      </a:ext>
                    </a:extLst>
                  </p:cNvPr>
                  <p:cNvSpPr>
                    <a:spLocks noChangeAspect="1" noChangeArrowheads="1"/>
                  </p:cNvSpPr>
                  <p:nvPr/>
                </p:nvSpPr>
                <p:spPr bwMode="auto">
                  <a:xfrm>
                    <a:off x="2691"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0" name="Rectangle 2320">
                    <a:extLst>
                      <a:ext uri="{FF2B5EF4-FFF2-40B4-BE49-F238E27FC236}">
                        <a16:creationId xmlns:a16="http://schemas.microsoft.com/office/drawing/2014/main" id="{0992A40D-7E1B-ED4E-BDD9-59274E146C69}"/>
                      </a:ext>
                    </a:extLst>
                  </p:cNvPr>
                  <p:cNvSpPr>
                    <a:spLocks noChangeAspect="1" noChangeArrowheads="1"/>
                  </p:cNvSpPr>
                  <p:nvPr/>
                </p:nvSpPr>
                <p:spPr bwMode="auto">
                  <a:xfrm>
                    <a:off x="2691"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1" name="Rectangle 2321">
                    <a:extLst>
                      <a:ext uri="{FF2B5EF4-FFF2-40B4-BE49-F238E27FC236}">
                        <a16:creationId xmlns:a16="http://schemas.microsoft.com/office/drawing/2014/main" id="{E41A6CD3-EA54-E0E5-DD3D-E1B4E441F566}"/>
                      </a:ext>
                    </a:extLst>
                  </p:cNvPr>
                  <p:cNvSpPr>
                    <a:spLocks noChangeAspect="1" noChangeArrowheads="1"/>
                  </p:cNvSpPr>
                  <p:nvPr/>
                </p:nvSpPr>
                <p:spPr bwMode="auto">
                  <a:xfrm>
                    <a:off x="2691"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2" name="Rectangle 2322">
                    <a:extLst>
                      <a:ext uri="{FF2B5EF4-FFF2-40B4-BE49-F238E27FC236}">
                        <a16:creationId xmlns:a16="http://schemas.microsoft.com/office/drawing/2014/main" id="{E12CBAF0-BBA5-7868-BC5B-953008F8D3B3}"/>
                      </a:ext>
                    </a:extLst>
                  </p:cNvPr>
                  <p:cNvSpPr>
                    <a:spLocks noChangeAspect="1" noChangeArrowheads="1"/>
                  </p:cNvSpPr>
                  <p:nvPr/>
                </p:nvSpPr>
                <p:spPr bwMode="auto">
                  <a:xfrm>
                    <a:off x="2691"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3" name="Rectangle 2323">
                    <a:extLst>
                      <a:ext uri="{FF2B5EF4-FFF2-40B4-BE49-F238E27FC236}">
                        <a16:creationId xmlns:a16="http://schemas.microsoft.com/office/drawing/2014/main" id="{01468707-4543-E18F-69E3-26A9098BB657}"/>
                      </a:ext>
                    </a:extLst>
                  </p:cNvPr>
                  <p:cNvSpPr>
                    <a:spLocks noChangeAspect="1" noChangeArrowheads="1"/>
                  </p:cNvSpPr>
                  <p:nvPr/>
                </p:nvSpPr>
                <p:spPr bwMode="auto">
                  <a:xfrm>
                    <a:off x="2691"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4" name="Rectangle 2324">
                    <a:extLst>
                      <a:ext uri="{FF2B5EF4-FFF2-40B4-BE49-F238E27FC236}">
                        <a16:creationId xmlns:a16="http://schemas.microsoft.com/office/drawing/2014/main" id="{E3E53816-643D-BDFC-67F2-76F041C7A514}"/>
                      </a:ext>
                    </a:extLst>
                  </p:cNvPr>
                  <p:cNvSpPr>
                    <a:spLocks noChangeAspect="1" noChangeArrowheads="1"/>
                  </p:cNvSpPr>
                  <p:nvPr/>
                </p:nvSpPr>
                <p:spPr bwMode="auto">
                  <a:xfrm>
                    <a:off x="2691"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5" name="Rectangle 2325">
                    <a:extLst>
                      <a:ext uri="{FF2B5EF4-FFF2-40B4-BE49-F238E27FC236}">
                        <a16:creationId xmlns:a16="http://schemas.microsoft.com/office/drawing/2014/main" id="{017A7C3A-F517-2CD8-F074-AAF5A2F0799B}"/>
                      </a:ext>
                    </a:extLst>
                  </p:cNvPr>
                  <p:cNvSpPr>
                    <a:spLocks noChangeAspect="1" noChangeArrowheads="1"/>
                  </p:cNvSpPr>
                  <p:nvPr/>
                </p:nvSpPr>
                <p:spPr bwMode="auto">
                  <a:xfrm>
                    <a:off x="2691"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6" name="Rectangle 2326">
                    <a:extLst>
                      <a:ext uri="{FF2B5EF4-FFF2-40B4-BE49-F238E27FC236}">
                        <a16:creationId xmlns:a16="http://schemas.microsoft.com/office/drawing/2014/main" id="{990643FC-9F7D-8B48-ADD3-F8D9FE6159F8}"/>
                      </a:ext>
                    </a:extLst>
                  </p:cNvPr>
                  <p:cNvSpPr>
                    <a:spLocks noChangeAspect="1" noChangeArrowheads="1"/>
                  </p:cNvSpPr>
                  <p:nvPr/>
                </p:nvSpPr>
                <p:spPr bwMode="auto">
                  <a:xfrm>
                    <a:off x="2691"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7" name="Rectangle 2327">
                    <a:extLst>
                      <a:ext uri="{FF2B5EF4-FFF2-40B4-BE49-F238E27FC236}">
                        <a16:creationId xmlns:a16="http://schemas.microsoft.com/office/drawing/2014/main" id="{FBD8465E-58C9-91BE-F66D-83837F78C311}"/>
                      </a:ext>
                    </a:extLst>
                  </p:cNvPr>
                  <p:cNvSpPr>
                    <a:spLocks noChangeAspect="1" noChangeArrowheads="1"/>
                  </p:cNvSpPr>
                  <p:nvPr/>
                </p:nvSpPr>
                <p:spPr bwMode="auto">
                  <a:xfrm>
                    <a:off x="2691"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8" name="Rectangle 2328">
                    <a:extLst>
                      <a:ext uri="{FF2B5EF4-FFF2-40B4-BE49-F238E27FC236}">
                        <a16:creationId xmlns:a16="http://schemas.microsoft.com/office/drawing/2014/main" id="{5A9A481A-EAF2-9998-3080-206C576CF74B}"/>
                      </a:ext>
                    </a:extLst>
                  </p:cNvPr>
                  <p:cNvSpPr>
                    <a:spLocks noChangeAspect="1" noChangeArrowheads="1"/>
                  </p:cNvSpPr>
                  <p:nvPr/>
                </p:nvSpPr>
                <p:spPr bwMode="auto">
                  <a:xfrm>
                    <a:off x="2691"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9" name="Rectangle 2329">
                    <a:extLst>
                      <a:ext uri="{FF2B5EF4-FFF2-40B4-BE49-F238E27FC236}">
                        <a16:creationId xmlns:a16="http://schemas.microsoft.com/office/drawing/2014/main" id="{945E16BB-BEF6-980B-2CCD-89522E2CEDE2}"/>
                      </a:ext>
                    </a:extLst>
                  </p:cNvPr>
                  <p:cNvSpPr>
                    <a:spLocks noChangeAspect="1" noChangeArrowheads="1"/>
                  </p:cNvSpPr>
                  <p:nvPr/>
                </p:nvSpPr>
                <p:spPr bwMode="auto">
                  <a:xfrm>
                    <a:off x="2691"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0" name="Rectangle 2330">
                    <a:extLst>
                      <a:ext uri="{FF2B5EF4-FFF2-40B4-BE49-F238E27FC236}">
                        <a16:creationId xmlns:a16="http://schemas.microsoft.com/office/drawing/2014/main" id="{E3D371F1-72DC-AB32-F7F1-801DCE3BCCAF}"/>
                      </a:ext>
                    </a:extLst>
                  </p:cNvPr>
                  <p:cNvSpPr>
                    <a:spLocks noChangeAspect="1" noChangeArrowheads="1"/>
                  </p:cNvSpPr>
                  <p:nvPr/>
                </p:nvSpPr>
                <p:spPr bwMode="auto">
                  <a:xfrm>
                    <a:off x="2691"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1" name="Rectangle 2331">
                    <a:extLst>
                      <a:ext uri="{FF2B5EF4-FFF2-40B4-BE49-F238E27FC236}">
                        <a16:creationId xmlns:a16="http://schemas.microsoft.com/office/drawing/2014/main" id="{4468D00E-3C04-A449-D825-37A736F1B197}"/>
                      </a:ext>
                    </a:extLst>
                  </p:cNvPr>
                  <p:cNvSpPr>
                    <a:spLocks noChangeAspect="1" noChangeArrowheads="1"/>
                  </p:cNvSpPr>
                  <p:nvPr/>
                </p:nvSpPr>
                <p:spPr bwMode="auto">
                  <a:xfrm>
                    <a:off x="2691"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2" name="Rectangle 2332">
                    <a:extLst>
                      <a:ext uri="{FF2B5EF4-FFF2-40B4-BE49-F238E27FC236}">
                        <a16:creationId xmlns:a16="http://schemas.microsoft.com/office/drawing/2014/main" id="{0BB71E59-0F5B-6B43-90E5-51EFB5E0BB4E}"/>
                      </a:ext>
                    </a:extLst>
                  </p:cNvPr>
                  <p:cNvSpPr>
                    <a:spLocks noChangeAspect="1" noChangeArrowheads="1"/>
                  </p:cNvSpPr>
                  <p:nvPr/>
                </p:nvSpPr>
                <p:spPr bwMode="auto">
                  <a:xfrm>
                    <a:off x="2691"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3" name="Rectangle 2333">
                    <a:extLst>
                      <a:ext uri="{FF2B5EF4-FFF2-40B4-BE49-F238E27FC236}">
                        <a16:creationId xmlns:a16="http://schemas.microsoft.com/office/drawing/2014/main" id="{4F247F92-1E65-E0BF-4FE0-B02BC8B8578A}"/>
                      </a:ext>
                    </a:extLst>
                  </p:cNvPr>
                  <p:cNvSpPr>
                    <a:spLocks noChangeAspect="1" noChangeArrowheads="1"/>
                  </p:cNvSpPr>
                  <p:nvPr/>
                </p:nvSpPr>
                <p:spPr bwMode="auto">
                  <a:xfrm>
                    <a:off x="2691"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4" name="Rectangle 2334">
                    <a:extLst>
                      <a:ext uri="{FF2B5EF4-FFF2-40B4-BE49-F238E27FC236}">
                        <a16:creationId xmlns:a16="http://schemas.microsoft.com/office/drawing/2014/main" id="{876D0895-4D07-8067-BF5B-7DCEDB0D4824}"/>
                      </a:ext>
                    </a:extLst>
                  </p:cNvPr>
                  <p:cNvSpPr>
                    <a:spLocks noChangeAspect="1" noChangeArrowheads="1"/>
                  </p:cNvSpPr>
                  <p:nvPr/>
                </p:nvSpPr>
                <p:spPr bwMode="auto">
                  <a:xfrm>
                    <a:off x="2691"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5" name="Rectangle 2335">
                    <a:extLst>
                      <a:ext uri="{FF2B5EF4-FFF2-40B4-BE49-F238E27FC236}">
                        <a16:creationId xmlns:a16="http://schemas.microsoft.com/office/drawing/2014/main" id="{3135AA82-3018-260D-083A-C8299CCD2390}"/>
                      </a:ext>
                    </a:extLst>
                  </p:cNvPr>
                  <p:cNvSpPr>
                    <a:spLocks noChangeAspect="1" noChangeArrowheads="1"/>
                  </p:cNvSpPr>
                  <p:nvPr/>
                </p:nvSpPr>
                <p:spPr bwMode="auto">
                  <a:xfrm>
                    <a:off x="2691"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6" name="Rectangle 2336">
                    <a:extLst>
                      <a:ext uri="{FF2B5EF4-FFF2-40B4-BE49-F238E27FC236}">
                        <a16:creationId xmlns:a16="http://schemas.microsoft.com/office/drawing/2014/main" id="{BD3146AD-D74C-2095-AD72-A12E3767246E}"/>
                      </a:ext>
                    </a:extLst>
                  </p:cNvPr>
                  <p:cNvSpPr>
                    <a:spLocks noChangeAspect="1" noChangeArrowheads="1"/>
                  </p:cNvSpPr>
                  <p:nvPr/>
                </p:nvSpPr>
                <p:spPr bwMode="auto">
                  <a:xfrm>
                    <a:off x="2691"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7" name="Rectangle 2337">
                    <a:extLst>
                      <a:ext uri="{FF2B5EF4-FFF2-40B4-BE49-F238E27FC236}">
                        <a16:creationId xmlns:a16="http://schemas.microsoft.com/office/drawing/2014/main" id="{8AE2711E-B341-7F64-FC3E-EC533B3BA5A3}"/>
                      </a:ext>
                    </a:extLst>
                  </p:cNvPr>
                  <p:cNvSpPr>
                    <a:spLocks noChangeAspect="1" noChangeArrowheads="1"/>
                  </p:cNvSpPr>
                  <p:nvPr/>
                </p:nvSpPr>
                <p:spPr bwMode="auto">
                  <a:xfrm>
                    <a:off x="2691"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8" name="Rectangle 2338">
                    <a:extLst>
                      <a:ext uri="{FF2B5EF4-FFF2-40B4-BE49-F238E27FC236}">
                        <a16:creationId xmlns:a16="http://schemas.microsoft.com/office/drawing/2014/main" id="{1E261646-5AA4-A04A-6C01-68DB1E9C4818}"/>
                      </a:ext>
                    </a:extLst>
                  </p:cNvPr>
                  <p:cNvSpPr>
                    <a:spLocks noChangeAspect="1" noChangeArrowheads="1"/>
                  </p:cNvSpPr>
                  <p:nvPr/>
                </p:nvSpPr>
                <p:spPr bwMode="auto">
                  <a:xfrm>
                    <a:off x="2691"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9" name="Rectangle 2339">
                    <a:extLst>
                      <a:ext uri="{FF2B5EF4-FFF2-40B4-BE49-F238E27FC236}">
                        <a16:creationId xmlns:a16="http://schemas.microsoft.com/office/drawing/2014/main" id="{7414F21D-BA47-90C5-75AA-E91B60BC5279}"/>
                      </a:ext>
                    </a:extLst>
                  </p:cNvPr>
                  <p:cNvSpPr>
                    <a:spLocks noChangeAspect="1" noChangeArrowheads="1"/>
                  </p:cNvSpPr>
                  <p:nvPr/>
                </p:nvSpPr>
                <p:spPr bwMode="auto">
                  <a:xfrm>
                    <a:off x="2691"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0" name="Rectangle 2340">
                    <a:extLst>
                      <a:ext uri="{FF2B5EF4-FFF2-40B4-BE49-F238E27FC236}">
                        <a16:creationId xmlns:a16="http://schemas.microsoft.com/office/drawing/2014/main" id="{BD1D9FA7-72F7-11E6-7891-C4F718D425EF}"/>
                      </a:ext>
                    </a:extLst>
                  </p:cNvPr>
                  <p:cNvSpPr>
                    <a:spLocks noChangeAspect="1" noChangeArrowheads="1"/>
                  </p:cNvSpPr>
                  <p:nvPr/>
                </p:nvSpPr>
                <p:spPr bwMode="auto">
                  <a:xfrm>
                    <a:off x="2691"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1" name="Rectangle 2341">
                    <a:extLst>
                      <a:ext uri="{FF2B5EF4-FFF2-40B4-BE49-F238E27FC236}">
                        <a16:creationId xmlns:a16="http://schemas.microsoft.com/office/drawing/2014/main" id="{54DB6B99-9E23-6D1E-9EF7-769213664CBF}"/>
                      </a:ext>
                    </a:extLst>
                  </p:cNvPr>
                  <p:cNvSpPr>
                    <a:spLocks noChangeAspect="1" noChangeArrowheads="1"/>
                  </p:cNvSpPr>
                  <p:nvPr/>
                </p:nvSpPr>
                <p:spPr bwMode="auto">
                  <a:xfrm>
                    <a:off x="2691"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2" name="Rectangle 2342">
                    <a:extLst>
                      <a:ext uri="{FF2B5EF4-FFF2-40B4-BE49-F238E27FC236}">
                        <a16:creationId xmlns:a16="http://schemas.microsoft.com/office/drawing/2014/main" id="{A7F6B3B0-42DA-AD56-7A10-C502B4C66EE9}"/>
                      </a:ext>
                    </a:extLst>
                  </p:cNvPr>
                  <p:cNvSpPr>
                    <a:spLocks noChangeAspect="1" noChangeArrowheads="1"/>
                  </p:cNvSpPr>
                  <p:nvPr/>
                </p:nvSpPr>
                <p:spPr bwMode="auto">
                  <a:xfrm>
                    <a:off x="2691"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3" name="Rectangle 2343">
                    <a:extLst>
                      <a:ext uri="{FF2B5EF4-FFF2-40B4-BE49-F238E27FC236}">
                        <a16:creationId xmlns:a16="http://schemas.microsoft.com/office/drawing/2014/main" id="{A7679E6A-3F88-045E-BAAF-83369E5E6988}"/>
                      </a:ext>
                    </a:extLst>
                  </p:cNvPr>
                  <p:cNvSpPr>
                    <a:spLocks noChangeAspect="1" noChangeArrowheads="1"/>
                  </p:cNvSpPr>
                  <p:nvPr/>
                </p:nvSpPr>
                <p:spPr bwMode="auto">
                  <a:xfrm>
                    <a:off x="2691"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4" name="Rectangle 2344">
                    <a:extLst>
                      <a:ext uri="{FF2B5EF4-FFF2-40B4-BE49-F238E27FC236}">
                        <a16:creationId xmlns:a16="http://schemas.microsoft.com/office/drawing/2014/main" id="{BAE14F65-640A-46E4-FD51-792BED7C5922}"/>
                      </a:ext>
                    </a:extLst>
                  </p:cNvPr>
                  <p:cNvSpPr>
                    <a:spLocks noChangeAspect="1" noChangeArrowheads="1"/>
                  </p:cNvSpPr>
                  <p:nvPr/>
                </p:nvSpPr>
                <p:spPr bwMode="auto">
                  <a:xfrm>
                    <a:off x="2691"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5" name="Rectangle 2345">
                    <a:extLst>
                      <a:ext uri="{FF2B5EF4-FFF2-40B4-BE49-F238E27FC236}">
                        <a16:creationId xmlns:a16="http://schemas.microsoft.com/office/drawing/2014/main" id="{3C74EE86-AE56-E9FA-1B0B-F6A794158422}"/>
                      </a:ext>
                    </a:extLst>
                  </p:cNvPr>
                  <p:cNvSpPr>
                    <a:spLocks noChangeAspect="1" noChangeArrowheads="1"/>
                  </p:cNvSpPr>
                  <p:nvPr/>
                </p:nvSpPr>
                <p:spPr bwMode="auto">
                  <a:xfrm>
                    <a:off x="2691"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6" name="Rectangle 2346">
                    <a:extLst>
                      <a:ext uri="{FF2B5EF4-FFF2-40B4-BE49-F238E27FC236}">
                        <a16:creationId xmlns:a16="http://schemas.microsoft.com/office/drawing/2014/main" id="{A5285D0C-39CD-AB16-85DA-EF4657454872}"/>
                      </a:ext>
                    </a:extLst>
                  </p:cNvPr>
                  <p:cNvSpPr>
                    <a:spLocks noChangeAspect="1" noChangeArrowheads="1"/>
                  </p:cNvSpPr>
                  <p:nvPr/>
                </p:nvSpPr>
                <p:spPr bwMode="auto">
                  <a:xfrm>
                    <a:off x="2691"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7" name="Rectangle 2347">
                    <a:extLst>
                      <a:ext uri="{FF2B5EF4-FFF2-40B4-BE49-F238E27FC236}">
                        <a16:creationId xmlns:a16="http://schemas.microsoft.com/office/drawing/2014/main" id="{C99CFB3A-40A8-435A-E975-BE01CBF27EE0}"/>
                      </a:ext>
                    </a:extLst>
                  </p:cNvPr>
                  <p:cNvSpPr>
                    <a:spLocks noChangeAspect="1" noChangeArrowheads="1"/>
                  </p:cNvSpPr>
                  <p:nvPr/>
                </p:nvSpPr>
                <p:spPr bwMode="auto">
                  <a:xfrm>
                    <a:off x="2691"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8" name="Rectangle 2348">
                    <a:extLst>
                      <a:ext uri="{FF2B5EF4-FFF2-40B4-BE49-F238E27FC236}">
                        <a16:creationId xmlns:a16="http://schemas.microsoft.com/office/drawing/2014/main" id="{1A1CB27E-C83B-BAAF-4516-F7666368DCE2}"/>
                      </a:ext>
                    </a:extLst>
                  </p:cNvPr>
                  <p:cNvSpPr>
                    <a:spLocks noChangeAspect="1" noChangeArrowheads="1"/>
                  </p:cNvSpPr>
                  <p:nvPr/>
                </p:nvSpPr>
                <p:spPr bwMode="auto">
                  <a:xfrm>
                    <a:off x="2691"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9" name="Rectangle 2349">
                    <a:extLst>
                      <a:ext uri="{FF2B5EF4-FFF2-40B4-BE49-F238E27FC236}">
                        <a16:creationId xmlns:a16="http://schemas.microsoft.com/office/drawing/2014/main" id="{38FE4EB7-326A-859E-7C97-EC33BC746795}"/>
                      </a:ext>
                    </a:extLst>
                  </p:cNvPr>
                  <p:cNvSpPr>
                    <a:spLocks noChangeAspect="1" noChangeArrowheads="1"/>
                  </p:cNvSpPr>
                  <p:nvPr/>
                </p:nvSpPr>
                <p:spPr bwMode="auto">
                  <a:xfrm>
                    <a:off x="2691"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0" name="Rectangle 2350">
                    <a:extLst>
                      <a:ext uri="{FF2B5EF4-FFF2-40B4-BE49-F238E27FC236}">
                        <a16:creationId xmlns:a16="http://schemas.microsoft.com/office/drawing/2014/main" id="{96763E68-E7BE-D882-B7CA-42A4365D788F}"/>
                      </a:ext>
                    </a:extLst>
                  </p:cNvPr>
                  <p:cNvSpPr>
                    <a:spLocks noChangeAspect="1" noChangeArrowheads="1"/>
                  </p:cNvSpPr>
                  <p:nvPr/>
                </p:nvSpPr>
                <p:spPr bwMode="auto">
                  <a:xfrm>
                    <a:off x="2691"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1" name="Rectangle 2351">
                    <a:extLst>
                      <a:ext uri="{FF2B5EF4-FFF2-40B4-BE49-F238E27FC236}">
                        <a16:creationId xmlns:a16="http://schemas.microsoft.com/office/drawing/2014/main" id="{96A7E372-FBA4-328C-C62B-886EE6ED7C9F}"/>
                      </a:ext>
                    </a:extLst>
                  </p:cNvPr>
                  <p:cNvSpPr>
                    <a:spLocks noChangeAspect="1" noChangeArrowheads="1"/>
                  </p:cNvSpPr>
                  <p:nvPr/>
                </p:nvSpPr>
                <p:spPr bwMode="auto">
                  <a:xfrm>
                    <a:off x="2691"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2" name="Rectangle 2352">
                    <a:extLst>
                      <a:ext uri="{FF2B5EF4-FFF2-40B4-BE49-F238E27FC236}">
                        <a16:creationId xmlns:a16="http://schemas.microsoft.com/office/drawing/2014/main" id="{61CD348E-00DD-07B4-E74A-2F57DF649630}"/>
                      </a:ext>
                    </a:extLst>
                  </p:cNvPr>
                  <p:cNvSpPr>
                    <a:spLocks noChangeAspect="1" noChangeArrowheads="1"/>
                  </p:cNvSpPr>
                  <p:nvPr/>
                </p:nvSpPr>
                <p:spPr bwMode="auto">
                  <a:xfrm>
                    <a:off x="2691"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3" name="Rectangle 2353">
                    <a:extLst>
                      <a:ext uri="{FF2B5EF4-FFF2-40B4-BE49-F238E27FC236}">
                        <a16:creationId xmlns:a16="http://schemas.microsoft.com/office/drawing/2014/main" id="{C2462BC4-F7CA-8F3D-3E2E-385D6ECCA8BE}"/>
                      </a:ext>
                    </a:extLst>
                  </p:cNvPr>
                  <p:cNvSpPr>
                    <a:spLocks noChangeAspect="1" noChangeArrowheads="1"/>
                  </p:cNvSpPr>
                  <p:nvPr/>
                </p:nvSpPr>
                <p:spPr bwMode="auto">
                  <a:xfrm>
                    <a:off x="2691"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4" name="Rectangle 2354">
                    <a:extLst>
                      <a:ext uri="{FF2B5EF4-FFF2-40B4-BE49-F238E27FC236}">
                        <a16:creationId xmlns:a16="http://schemas.microsoft.com/office/drawing/2014/main" id="{A765042B-C821-6EC5-537A-41CFD86ACB12}"/>
                      </a:ext>
                    </a:extLst>
                  </p:cNvPr>
                  <p:cNvSpPr>
                    <a:spLocks noChangeAspect="1" noChangeArrowheads="1"/>
                  </p:cNvSpPr>
                  <p:nvPr/>
                </p:nvSpPr>
                <p:spPr bwMode="auto">
                  <a:xfrm>
                    <a:off x="2691"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5" name="Rectangle 2355">
                    <a:extLst>
                      <a:ext uri="{FF2B5EF4-FFF2-40B4-BE49-F238E27FC236}">
                        <a16:creationId xmlns:a16="http://schemas.microsoft.com/office/drawing/2014/main" id="{46253C34-45D3-E1A6-5B07-F7AD0029B834}"/>
                      </a:ext>
                    </a:extLst>
                  </p:cNvPr>
                  <p:cNvSpPr>
                    <a:spLocks noChangeAspect="1" noChangeArrowheads="1"/>
                  </p:cNvSpPr>
                  <p:nvPr/>
                </p:nvSpPr>
                <p:spPr bwMode="auto">
                  <a:xfrm>
                    <a:off x="2691"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6" name="Rectangle 2356">
                    <a:extLst>
                      <a:ext uri="{FF2B5EF4-FFF2-40B4-BE49-F238E27FC236}">
                        <a16:creationId xmlns:a16="http://schemas.microsoft.com/office/drawing/2014/main" id="{02E92AFD-4B27-FCEB-21B6-AFADEE476133}"/>
                      </a:ext>
                    </a:extLst>
                  </p:cNvPr>
                  <p:cNvSpPr>
                    <a:spLocks noChangeAspect="1" noChangeArrowheads="1"/>
                  </p:cNvSpPr>
                  <p:nvPr/>
                </p:nvSpPr>
                <p:spPr bwMode="auto">
                  <a:xfrm>
                    <a:off x="2691"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7" name="Rectangle 2357">
                    <a:extLst>
                      <a:ext uri="{FF2B5EF4-FFF2-40B4-BE49-F238E27FC236}">
                        <a16:creationId xmlns:a16="http://schemas.microsoft.com/office/drawing/2014/main" id="{A1B59877-D7EE-8D19-F76D-305C101BA865}"/>
                      </a:ext>
                    </a:extLst>
                  </p:cNvPr>
                  <p:cNvSpPr>
                    <a:spLocks noChangeAspect="1" noChangeArrowheads="1"/>
                  </p:cNvSpPr>
                  <p:nvPr/>
                </p:nvSpPr>
                <p:spPr bwMode="auto">
                  <a:xfrm>
                    <a:off x="2691"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8" name="Rectangle 2358">
                    <a:extLst>
                      <a:ext uri="{FF2B5EF4-FFF2-40B4-BE49-F238E27FC236}">
                        <a16:creationId xmlns:a16="http://schemas.microsoft.com/office/drawing/2014/main" id="{FC5174B5-B01A-314B-9B69-A5690015074F}"/>
                      </a:ext>
                    </a:extLst>
                  </p:cNvPr>
                  <p:cNvSpPr>
                    <a:spLocks noChangeAspect="1" noChangeArrowheads="1"/>
                  </p:cNvSpPr>
                  <p:nvPr/>
                </p:nvSpPr>
                <p:spPr bwMode="auto">
                  <a:xfrm>
                    <a:off x="2691"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9" name="Rectangle 2359">
                    <a:extLst>
                      <a:ext uri="{FF2B5EF4-FFF2-40B4-BE49-F238E27FC236}">
                        <a16:creationId xmlns:a16="http://schemas.microsoft.com/office/drawing/2014/main" id="{12DBE23F-72FC-9929-33BD-4367501F18C2}"/>
                      </a:ext>
                    </a:extLst>
                  </p:cNvPr>
                  <p:cNvSpPr>
                    <a:spLocks noChangeAspect="1" noChangeArrowheads="1"/>
                  </p:cNvSpPr>
                  <p:nvPr/>
                </p:nvSpPr>
                <p:spPr bwMode="auto">
                  <a:xfrm>
                    <a:off x="2691"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0" name="Rectangle 2360">
                    <a:extLst>
                      <a:ext uri="{FF2B5EF4-FFF2-40B4-BE49-F238E27FC236}">
                        <a16:creationId xmlns:a16="http://schemas.microsoft.com/office/drawing/2014/main" id="{69AF8220-ECD6-8E66-F980-B34CB7E40D7E}"/>
                      </a:ext>
                    </a:extLst>
                  </p:cNvPr>
                  <p:cNvSpPr>
                    <a:spLocks noChangeAspect="1" noChangeArrowheads="1"/>
                  </p:cNvSpPr>
                  <p:nvPr/>
                </p:nvSpPr>
                <p:spPr bwMode="auto">
                  <a:xfrm>
                    <a:off x="2691"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1" name="Rectangle 2361">
                    <a:extLst>
                      <a:ext uri="{FF2B5EF4-FFF2-40B4-BE49-F238E27FC236}">
                        <a16:creationId xmlns:a16="http://schemas.microsoft.com/office/drawing/2014/main" id="{0EE87FBE-D46A-08E2-3BE2-8B99842C64B1}"/>
                      </a:ext>
                    </a:extLst>
                  </p:cNvPr>
                  <p:cNvSpPr>
                    <a:spLocks noChangeAspect="1" noChangeArrowheads="1"/>
                  </p:cNvSpPr>
                  <p:nvPr/>
                </p:nvSpPr>
                <p:spPr bwMode="auto">
                  <a:xfrm>
                    <a:off x="2691"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2" name="Rectangle 2362">
                    <a:extLst>
                      <a:ext uri="{FF2B5EF4-FFF2-40B4-BE49-F238E27FC236}">
                        <a16:creationId xmlns:a16="http://schemas.microsoft.com/office/drawing/2014/main" id="{6E89E054-3E46-24F9-FE0A-7AF19EC23A26}"/>
                      </a:ext>
                    </a:extLst>
                  </p:cNvPr>
                  <p:cNvSpPr>
                    <a:spLocks noChangeAspect="1" noChangeArrowheads="1"/>
                  </p:cNvSpPr>
                  <p:nvPr/>
                </p:nvSpPr>
                <p:spPr bwMode="auto">
                  <a:xfrm>
                    <a:off x="2691"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3" name="Rectangle 2363">
                    <a:extLst>
                      <a:ext uri="{FF2B5EF4-FFF2-40B4-BE49-F238E27FC236}">
                        <a16:creationId xmlns:a16="http://schemas.microsoft.com/office/drawing/2014/main" id="{CB4152C7-EEBC-16EA-A607-36D6C0BFAD2A}"/>
                      </a:ext>
                    </a:extLst>
                  </p:cNvPr>
                  <p:cNvSpPr>
                    <a:spLocks noChangeAspect="1" noChangeArrowheads="1"/>
                  </p:cNvSpPr>
                  <p:nvPr/>
                </p:nvSpPr>
                <p:spPr bwMode="auto">
                  <a:xfrm>
                    <a:off x="2691"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4" name="Rectangle 2364">
                    <a:extLst>
                      <a:ext uri="{FF2B5EF4-FFF2-40B4-BE49-F238E27FC236}">
                        <a16:creationId xmlns:a16="http://schemas.microsoft.com/office/drawing/2014/main" id="{6BBEC450-CB15-D0A5-7E16-ECADF7EB38F7}"/>
                      </a:ext>
                    </a:extLst>
                  </p:cNvPr>
                  <p:cNvSpPr>
                    <a:spLocks noChangeAspect="1" noChangeArrowheads="1"/>
                  </p:cNvSpPr>
                  <p:nvPr/>
                </p:nvSpPr>
                <p:spPr bwMode="auto">
                  <a:xfrm>
                    <a:off x="2691"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5" name="Rectangle 2365">
                    <a:extLst>
                      <a:ext uri="{FF2B5EF4-FFF2-40B4-BE49-F238E27FC236}">
                        <a16:creationId xmlns:a16="http://schemas.microsoft.com/office/drawing/2014/main" id="{5915042E-C12F-5127-C85A-FADE3719667C}"/>
                      </a:ext>
                    </a:extLst>
                  </p:cNvPr>
                  <p:cNvSpPr>
                    <a:spLocks noChangeAspect="1" noChangeArrowheads="1"/>
                  </p:cNvSpPr>
                  <p:nvPr/>
                </p:nvSpPr>
                <p:spPr bwMode="auto">
                  <a:xfrm>
                    <a:off x="2691"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6" name="Rectangle 2366">
                    <a:extLst>
                      <a:ext uri="{FF2B5EF4-FFF2-40B4-BE49-F238E27FC236}">
                        <a16:creationId xmlns:a16="http://schemas.microsoft.com/office/drawing/2014/main" id="{D391449F-3570-DE4E-30FE-B163B3B7285F}"/>
                      </a:ext>
                    </a:extLst>
                  </p:cNvPr>
                  <p:cNvSpPr>
                    <a:spLocks noChangeAspect="1" noChangeArrowheads="1"/>
                  </p:cNvSpPr>
                  <p:nvPr/>
                </p:nvSpPr>
                <p:spPr bwMode="auto">
                  <a:xfrm>
                    <a:off x="2691"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7" name="Rectangle 2367">
                    <a:extLst>
                      <a:ext uri="{FF2B5EF4-FFF2-40B4-BE49-F238E27FC236}">
                        <a16:creationId xmlns:a16="http://schemas.microsoft.com/office/drawing/2014/main" id="{E5E0A063-BFC7-E68B-6C28-D34D8255228C}"/>
                      </a:ext>
                    </a:extLst>
                  </p:cNvPr>
                  <p:cNvSpPr>
                    <a:spLocks noChangeAspect="1" noChangeArrowheads="1"/>
                  </p:cNvSpPr>
                  <p:nvPr/>
                </p:nvSpPr>
                <p:spPr bwMode="auto">
                  <a:xfrm>
                    <a:off x="2691"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8" name="Rectangle 2368">
                    <a:extLst>
                      <a:ext uri="{FF2B5EF4-FFF2-40B4-BE49-F238E27FC236}">
                        <a16:creationId xmlns:a16="http://schemas.microsoft.com/office/drawing/2014/main" id="{181329D7-2E27-3164-7B8A-FB492A13221A}"/>
                      </a:ext>
                    </a:extLst>
                  </p:cNvPr>
                  <p:cNvSpPr>
                    <a:spLocks noChangeAspect="1" noChangeArrowheads="1"/>
                  </p:cNvSpPr>
                  <p:nvPr/>
                </p:nvSpPr>
                <p:spPr bwMode="auto">
                  <a:xfrm>
                    <a:off x="2691"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9" name="Rectangle 2369">
                    <a:extLst>
                      <a:ext uri="{FF2B5EF4-FFF2-40B4-BE49-F238E27FC236}">
                        <a16:creationId xmlns:a16="http://schemas.microsoft.com/office/drawing/2014/main" id="{133EF806-7F4F-1B9D-E935-2110A31B627E}"/>
                      </a:ext>
                    </a:extLst>
                  </p:cNvPr>
                  <p:cNvSpPr>
                    <a:spLocks noChangeAspect="1" noChangeArrowheads="1"/>
                  </p:cNvSpPr>
                  <p:nvPr/>
                </p:nvSpPr>
                <p:spPr bwMode="auto">
                  <a:xfrm>
                    <a:off x="2691"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0" name="Rectangle 2370">
                    <a:extLst>
                      <a:ext uri="{FF2B5EF4-FFF2-40B4-BE49-F238E27FC236}">
                        <a16:creationId xmlns:a16="http://schemas.microsoft.com/office/drawing/2014/main" id="{CEB2B455-1F58-1872-1373-9AA897297BF3}"/>
                      </a:ext>
                    </a:extLst>
                  </p:cNvPr>
                  <p:cNvSpPr>
                    <a:spLocks noChangeAspect="1" noChangeArrowheads="1"/>
                  </p:cNvSpPr>
                  <p:nvPr/>
                </p:nvSpPr>
                <p:spPr bwMode="auto">
                  <a:xfrm>
                    <a:off x="2691"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1" name="Rectangle 2371">
                    <a:extLst>
                      <a:ext uri="{FF2B5EF4-FFF2-40B4-BE49-F238E27FC236}">
                        <a16:creationId xmlns:a16="http://schemas.microsoft.com/office/drawing/2014/main" id="{003CFE15-BCAF-0343-7ECB-CB2047E31DAC}"/>
                      </a:ext>
                    </a:extLst>
                  </p:cNvPr>
                  <p:cNvSpPr>
                    <a:spLocks noChangeAspect="1" noChangeArrowheads="1"/>
                  </p:cNvSpPr>
                  <p:nvPr/>
                </p:nvSpPr>
                <p:spPr bwMode="auto">
                  <a:xfrm>
                    <a:off x="2691"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2" name="Rectangle 2372">
                    <a:extLst>
                      <a:ext uri="{FF2B5EF4-FFF2-40B4-BE49-F238E27FC236}">
                        <a16:creationId xmlns:a16="http://schemas.microsoft.com/office/drawing/2014/main" id="{DAF5F6B6-F445-5BEA-B98D-8E22FAF15FF3}"/>
                      </a:ext>
                    </a:extLst>
                  </p:cNvPr>
                  <p:cNvSpPr>
                    <a:spLocks noChangeAspect="1" noChangeArrowheads="1"/>
                  </p:cNvSpPr>
                  <p:nvPr/>
                </p:nvSpPr>
                <p:spPr bwMode="auto">
                  <a:xfrm>
                    <a:off x="2691"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3" name="Rectangle 2373">
                    <a:extLst>
                      <a:ext uri="{FF2B5EF4-FFF2-40B4-BE49-F238E27FC236}">
                        <a16:creationId xmlns:a16="http://schemas.microsoft.com/office/drawing/2014/main" id="{041D3F31-853E-5096-D3AA-17A762DF3254}"/>
                      </a:ext>
                    </a:extLst>
                  </p:cNvPr>
                  <p:cNvSpPr>
                    <a:spLocks noChangeAspect="1" noChangeArrowheads="1"/>
                  </p:cNvSpPr>
                  <p:nvPr/>
                </p:nvSpPr>
                <p:spPr bwMode="auto">
                  <a:xfrm>
                    <a:off x="2691"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4" name="Rectangle 2374">
                    <a:extLst>
                      <a:ext uri="{FF2B5EF4-FFF2-40B4-BE49-F238E27FC236}">
                        <a16:creationId xmlns:a16="http://schemas.microsoft.com/office/drawing/2014/main" id="{D3377C65-DA86-DF6D-1060-6CFB5B16E32D}"/>
                      </a:ext>
                    </a:extLst>
                  </p:cNvPr>
                  <p:cNvSpPr>
                    <a:spLocks noChangeAspect="1" noChangeArrowheads="1"/>
                  </p:cNvSpPr>
                  <p:nvPr/>
                </p:nvSpPr>
                <p:spPr bwMode="auto">
                  <a:xfrm>
                    <a:off x="2691"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5" name="Rectangle 2375">
                    <a:extLst>
                      <a:ext uri="{FF2B5EF4-FFF2-40B4-BE49-F238E27FC236}">
                        <a16:creationId xmlns:a16="http://schemas.microsoft.com/office/drawing/2014/main" id="{01E956B5-06D2-AC91-EFCD-914FF5C1AA77}"/>
                      </a:ext>
                    </a:extLst>
                  </p:cNvPr>
                  <p:cNvSpPr>
                    <a:spLocks noChangeAspect="1" noChangeArrowheads="1"/>
                  </p:cNvSpPr>
                  <p:nvPr/>
                </p:nvSpPr>
                <p:spPr bwMode="auto">
                  <a:xfrm>
                    <a:off x="2691"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6" name="Rectangle 2376">
                    <a:extLst>
                      <a:ext uri="{FF2B5EF4-FFF2-40B4-BE49-F238E27FC236}">
                        <a16:creationId xmlns:a16="http://schemas.microsoft.com/office/drawing/2014/main" id="{8C36A616-D452-614B-0E18-92BAC736452F}"/>
                      </a:ext>
                    </a:extLst>
                  </p:cNvPr>
                  <p:cNvSpPr>
                    <a:spLocks noChangeAspect="1" noChangeArrowheads="1"/>
                  </p:cNvSpPr>
                  <p:nvPr/>
                </p:nvSpPr>
                <p:spPr bwMode="auto">
                  <a:xfrm>
                    <a:off x="2691"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7" name="Rectangle 2377">
                    <a:extLst>
                      <a:ext uri="{FF2B5EF4-FFF2-40B4-BE49-F238E27FC236}">
                        <a16:creationId xmlns:a16="http://schemas.microsoft.com/office/drawing/2014/main" id="{AF57D8D2-DBB1-F0D2-C0B3-EBD9C5837884}"/>
                      </a:ext>
                    </a:extLst>
                  </p:cNvPr>
                  <p:cNvSpPr>
                    <a:spLocks noChangeAspect="1" noChangeArrowheads="1"/>
                  </p:cNvSpPr>
                  <p:nvPr/>
                </p:nvSpPr>
                <p:spPr bwMode="auto">
                  <a:xfrm>
                    <a:off x="2691"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8" name="Rectangle 2378">
                    <a:extLst>
                      <a:ext uri="{FF2B5EF4-FFF2-40B4-BE49-F238E27FC236}">
                        <a16:creationId xmlns:a16="http://schemas.microsoft.com/office/drawing/2014/main" id="{FE37C0E2-083A-BF3D-CEF3-11FC1F12B331}"/>
                      </a:ext>
                    </a:extLst>
                  </p:cNvPr>
                  <p:cNvSpPr>
                    <a:spLocks noChangeAspect="1" noChangeArrowheads="1"/>
                  </p:cNvSpPr>
                  <p:nvPr/>
                </p:nvSpPr>
                <p:spPr bwMode="auto">
                  <a:xfrm>
                    <a:off x="2691"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9" name="Rectangle 2379">
                    <a:extLst>
                      <a:ext uri="{FF2B5EF4-FFF2-40B4-BE49-F238E27FC236}">
                        <a16:creationId xmlns:a16="http://schemas.microsoft.com/office/drawing/2014/main" id="{DD0E2A16-1491-C781-C44F-01B4703696A8}"/>
                      </a:ext>
                    </a:extLst>
                  </p:cNvPr>
                  <p:cNvSpPr>
                    <a:spLocks noChangeAspect="1" noChangeArrowheads="1"/>
                  </p:cNvSpPr>
                  <p:nvPr/>
                </p:nvSpPr>
                <p:spPr bwMode="auto">
                  <a:xfrm>
                    <a:off x="2691"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0" name="Rectangle 2380">
                    <a:extLst>
                      <a:ext uri="{FF2B5EF4-FFF2-40B4-BE49-F238E27FC236}">
                        <a16:creationId xmlns:a16="http://schemas.microsoft.com/office/drawing/2014/main" id="{C7E2518D-AB1C-79E8-7EB5-1A2CBE4E3E56}"/>
                      </a:ext>
                    </a:extLst>
                  </p:cNvPr>
                  <p:cNvSpPr>
                    <a:spLocks noChangeAspect="1" noChangeArrowheads="1"/>
                  </p:cNvSpPr>
                  <p:nvPr/>
                </p:nvSpPr>
                <p:spPr bwMode="auto">
                  <a:xfrm>
                    <a:off x="2691"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1" name="Rectangle 2381">
                    <a:extLst>
                      <a:ext uri="{FF2B5EF4-FFF2-40B4-BE49-F238E27FC236}">
                        <a16:creationId xmlns:a16="http://schemas.microsoft.com/office/drawing/2014/main" id="{7590345C-7FD3-5FA4-2D5C-D6F143E9D7DA}"/>
                      </a:ext>
                    </a:extLst>
                  </p:cNvPr>
                  <p:cNvSpPr>
                    <a:spLocks noChangeAspect="1" noChangeArrowheads="1"/>
                  </p:cNvSpPr>
                  <p:nvPr/>
                </p:nvSpPr>
                <p:spPr bwMode="auto">
                  <a:xfrm>
                    <a:off x="2691"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2" name="Rectangle 2382">
                    <a:extLst>
                      <a:ext uri="{FF2B5EF4-FFF2-40B4-BE49-F238E27FC236}">
                        <a16:creationId xmlns:a16="http://schemas.microsoft.com/office/drawing/2014/main" id="{89A20EB8-645F-6DFD-3533-4BD781C3952A}"/>
                      </a:ext>
                    </a:extLst>
                  </p:cNvPr>
                  <p:cNvSpPr>
                    <a:spLocks noChangeAspect="1" noChangeArrowheads="1"/>
                  </p:cNvSpPr>
                  <p:nvPr/>
                </p:nvSpPr>
                <p:spPr bwMode="auto">
                  <a:xfrm>
                    <a:off x="2691"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3" name="Rectangle 2383">
                    <a:extLst>
                      <a:ext uri="{FF2B5EF4-FFF2-40B4-BE49-F238E27FC236}">
                        <a16:creationId xmlns:a16="http://schemas.microsoft.com/office/drawing/2014/main" id="{D182DC12-354D-4747-F630-24493DD713D9}"/>
                      </a:ext>
                    </a:extLst>
                  </p:cNvPr>
                  <p:cNvSpPr>
                    <a:spLocks noChangeAspect="1" noChangeArrowheads="1"/>
                  </p:cNvSpPr>
                  <p:nvPr/>
                </p:nvSpPr>
                <p:spPr bwMode="auto">
                  <a:xfrm>
                    <a:off x="2691"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4" name="Rectangle 2384">
                    <a:extLst>
                      <a:ext uri="{FF2B5EF4-FFF2-40B4-BE49-F238E27FC236}">
                        <a16:creationId xmlns:a16="http://schemas.microsoft.com/office/drawing/2014/main" id="{F11A127F-317E-3ADE-1134-F7E528F53CE2}"/>
                      </a:ext>
                    </a:extLst>
                  </p:cNvPr>
                  <p:cNvSpPr>
                    <a:spLocks noChangeAspect="1" noChangeArrowheads="1"/>
                  </p:cNvSpPr>
                  <p:nvPr/>
                </p:nvSpPr>
                <p:spPr bwMode="auto">
                  <a:xfrm>
                    <a:off x="2691"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5" name="Rectangle 2385">
                    <a:extLst>
                      <a:ext uri="{FF2B5EF4-FFF2-40B4-BE49-F238E27FC236}">
                        <a16:creationId xmlns:a16="http://schemas.microsoft.com/office/drawing/2014/main" id="{BDCB56F1-AF05-8E9E-9C6C-6E3C42702FC2}"/>
                      </a:ext>
                    </a:extLst>
                  </p:cNvPr>
                  <p:cNvSpPr>
                    <a:spLocks noChangeAspect="1" noChangeArrowheads="1"/>
                  </p:cNvSpPr>
                  <p:nvPr/>
                </p:nvSpPr>
                <p:spPr bwMode="auto">
                  <a:xfrm>
                    <a:off x="2691"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6" name="Rectangle 2386">
                    <a:extLst>
                      <a:ext uri="{FF2B5EF4-FFF2-40B4-BE49-F238E27FC236}">
                        <a16:creationId xmlns:a16="http://schemas.microsoft.com/office/drawing/2014/main" id="{7F2BED9C-AB45-FCA4-65D3-71D40AF359F6}"/>
                      </a:ext>
                    </a:extLst>
                  </p:cNvPr>
                  <p:cNvSpPr>
                    <a:spLocks noChangeAspect="1" noChangeArrowheads="1"/>
                  </p:cNvSpPr>
                  <p:nvPr/>
                </p:nvSpPr>
                <p:spPr bwMode="auto">
                  <a:xfrm>
                    <a:off x="2691"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7" name="Rectangle 2387">
                    <a:extLst>
                      <a:ext uri="{FF2B5EF4-FFF2-40B4-BE49-F238E27FC236}">
                        <a16:creationId xmlns:a16="http://schemas.microsoft.com/office/drawing/2014/main" id="{5625C376-DE86-CBFE-8D4B-53B5186DDF5F}"/>
                      </a:ext>
                    </a:extLst>
                  </p:cNvPr>
                  <p:cNvSpPr>
                    <a:spLocks noChangeAspect="1" noChangeArrowheads="1"/>
                  </p:cNvSpPr>
                  <p:nvPr/>
                </p:nvSpPr>
                <p:spPr bwMode="auto">
                  <a:xfrm>
                    <a:off x="2691"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8" name="Rectangle 2388">
                    <a:extLst>
                      <a:ext uri="{FF2B5EF4-FFF2-40B4-BE49-F238E27FC236}">
                        <a16:creationId xmlns:a16="http://schemas.microsoft.com/office/drawing/2014/main" id="{049466BB-A12B-82DD-003A-0662270FDE7E}"/>
                      </a:ext>
                    </a:extLst>
                  </p:cNvPr>
                  <p:cNvSpPr>
                    <a:spLocks noChangeAspect="1" noChangeArrowheads="1"/>
                  </p:cNvSpPr>
                  <p:nvPr/>
                </p:nvSpPr>
                <p:spPr bwMode="auto">
                  <a:xfrm>
                    <a:off x="2691"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9" name="Rectangle 2389">
                    <a:extLst>
                      <a:ext uri="{FF2B5EF4-FFF2-40B4-BE49-F238E27FC236}">
                        <a16:creationId xmlns:a16="http://schemas.microsoft.com/office/drawing/2014/main" id="{54C3FAA9-594D-85B4-B989-DD16534BA145}"/>
                      </a:ext>
                    </a:extLst>
                  </p:cNvPr>
                  <p:cNvSpPr>
                    <a:spLocks noChangeAspect="1" noChangeArrowheads="1"/>
                  </p:cNvSpPr>
                  <p:nvPr/>
                </p:nvSpPr>
                <p:spPr bwMode="auto">
                  <a:xfrm>
                    <a:off x="2691"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0" name="Rectangle 2390">
                    <a:extLst>
                      <a:ext uri="{FF2B5EF4-FFF2-40B4-BE49-F238E27FC236}">
                        <a16:creationId xmlns:a16="http://schemas.microsoft.com/office/drawing/2014/main" id="{BE0B3FE7-C336-84F1-1D93-DC914D6A1A70}"/>
                      </a:ext>
                    </a:extLst>
                  </p:cNvPr>
                  <p:cNvSpPr>
                    <a:spLocks noChangeAspect="1" noChangeArrowheads="1"/>
                  </p:cNvSpPr>
                  <p:nvPr/>
                </p:nvSpPr>
                <p:spPr bwMode="auto">
                  <a:xfrm>
                    <a:off x="2691"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1" name="Rectangle 2391">
                    <a:extLst>
                      <a:ext uri="{FF2B5EF4-FFF2-40B4-BE49-F238E27FC236}">
                        <a16:creationId xmlns:a16="http://schemas.microsoft.com/office/drawing/2014/main" id="{09B2D021-CA3B-6685-0365-7EB58580CAAC}"/>
                      </a:ext>
                    </a:extLst>
                  </p:cNvPr>
                  <p:cNvSpPr>
                    <a:spLocks noChangeAspect="1" noChangeArrowheads="1"/>
                  </p:cNvSpPr>
                  <p:nvPr/>
                </p:nvSpPr>
                <p:spPr bwMode="auto">
                  <a:xfrm>
                    <a:off x="2691"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2" name="Rectangle 2392">
                    <a:extLst>
                      <a:ext uri="{FF2B5EF4-FFF2-40B4-BE49-F238E27FC236}">
                        <a16:creationId xmlns:a16="http://schemas.microsoft.com/office/drawing/2014/main" id="{60283EC0-2637-DD0E-ED06-6468167013B3}"/>
                      </a:ext>
                    </a:extLst>
                  </p:cNvPr>
                  <p:cNvSpPr>
                    <a:spLocks noChangeAspect="1" noChangeArrowheads="1"/>
                  </p:cNvSpPr>
                  <p:nvPr/>
                </p:nvSpPr>
                <p:spPr bwMode="auto">
                  <a:xfrm>
                    <a:off x="2691"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3" name="Rectangle 2393">
                    <a:extLst>
                      <a:ext uri="{FF2B5EF4-FFF2-40B4-BE49-F238E27FC236}">
                        <a16:creationId xmlns:a16="http://schemas.microsoft.com/office/drawing/2014/main" id="{069991A5-604A-5C1C-5ECF-BC5B8774C6F8}"/>
                      </a:ext>
                    </a:extLst>
                  </p:cNvPr>
                  <p:cNvSpPr>
                    <a:spLocks noChangeAspect="1" noChangeArrowheads="1"/>
                  </p:cNvSpPr>
                  <p:nvPr/>
                </p:nvSpPr>
                <p:spPr bwMode="auto">
                  <a:xfrm>
                    <a:off x="2691"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4" name="Rectangle 2394">
                    <a:extLst>
                      <a:ext uri="{FF2B5EF4-FFF2-40B4-BE49-F238E27FC236}">
                        <a16:creationId xmlns:a16="http://schemas.microsoft.com/office/drawing/2014/main" id="{5AF0287F-A796-F735-BF04-922DC1783549}"/>
                      </a:ext>
                    </a:extLst>
                  </p:cNvPr>
                  <p:cNvSpPr>
                    <a:spLocks noChangeAspect="1" noChangeArrowheads="1"/>
                  </p:cNvSpPr>
                  <p:nvPr/>
                </p:nvSpPr>
                <p:spPr bwMode="auto">
                  <a:xfrm>
                    <a:off x="2691"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5" name="Rectangle 2395">
                    <a:extLst>
                      <a:ext uri="{FF2B5EF4-FFF2-40B4-BE49-F238E27FC236}">
                        <a16:creationId xmlns:a16="http://schemas.microsoft.com/office/drawing/2014/main" id="{2C586B82-93CE-4267-F880-9AD04B02E4A5}"/>
                      </a:ext>
                    </a:extLst>
                  </p:cNvPr>
                  <p:cNvSpPr>
                    <a:spLocks noChangeAspect="1" noChangeArrowheads="1"/>
                  </p:cNvSpPr>
                  <p:nvPr/>
                </p:nvSpPr>
                <p:spPr bwMode="auto">
                  <a:xfrm>
                    <a:off x="2691"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6" name="Rectangle 2396">
                    <a:extLst>
                      <a:ext uri="{FF2B5EF4-FFF2-40B4-BE49-F238E27FC236}">
                        <a16:creationId xmlns:a16="http://schemas.microsoft.com/office/drawing/2014/main" id="{02BF638A-0235-66E5-FE71-F8B80B9C5B98}"/>
                      </a:ext>
                    </a:extLst>
                  </p:cNvPr>
                  <p:cNvSpPr>
                    <a:spLocks noChangeAspect="1" noChangeArrowheads="1"/>
                  </p:cNvSpPr>
                  <p:nvPr/>
                </p:nvSpPr>
                <p:spPr bwMode="auto">
                  <a:xfrm>
                    <a:off x="2691"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7" name="Rectangle 2397">
                    <a:extLst>
                      <a:ext uri="{FF2B5EF4-FFF2-40B4-BE49-F238E27FC236}">
                        <a16:creationId xmlns:a16="http://schemas.microsoft.com/office/drawing/2014/main" id="{3FAB8ABF-62E7-4C8C-BCB3-5BC41ECDE48C}"/>
                      </a:ext>
                    </a:extLst>
                  </p:cNvPr>
                  <p:cNvSpPr>
                    <a:spLocks noChangeAspect="1" noChangeArrowheads="1"/>
                  </p:cNvSpPr>
                  <p:nvPr/>
                </p:nvSpPr>
                <p:spPr bwMode="auto">
                  <a:xfrm>
                    <a:off x="2691"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8" name="Rectangle 2398">
                    <a:extLst>
                      <a:ext uri="{FF2B5EF4-FFF2-40B4-BE49-F238E27FC236}">
                        <a16:creationId xmlns:a16="http://schemas.microsoft.com/office/drawing/2014/main" id="{679949D7-4606-6D6C-1A9A-FB2DE6B4B436}"/>
                      </a:ext>
                    </a:extLst>
                  </p:cNvPr>
                  <p:cNvSpPr>
                    <a:spLocks noChangeAspect="1" noChangeArrowheads="1"/>
                  </p:cNvSpPr>
                  <p:nvPr/>
                </p:nvSpPr>
                <p:spPr bwMode="auto">
                  <a:xfrm>
                    <a:off x="2691"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9" name="Rectangle 2399">
                    <a:extLst>
                      <a:ext uri="{FF2B5EF4-FFF2-40B4-BE49-F238E27FC236}">
                        <a16:creationId xmlns:a16="http://schemas.microsoft.com/office/drawing/2014/main" id="{616A6547-0CF9-53B3-D7CC-70E1B2B35784}"/>
                      </a:ext>
                    </a:extLst>
                  </p:cNvPr>
                  <p:cNvSpPr>
                    <a:spLocks noChangeAspect="1" noChangeArrowheads="1"/>
                  </p:cNvSpPr>
                  <p:nvPr/>
                </p:nvSpPr>
                <p:spPr bwMode="auto">
                  <a:xfrm>
                    <a:off x="2691"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0" name="Rectangle 2400">
                    <a:extLst>
                      <a:ext uri="{FF2B5EF4-FFF2-40B4-BE49-F238E27FC236}">
                        <a16:creationId xmlns:a16="http://schemas.microsoft.com/office/drawing/2014/main" id="{2DF0597F-F254-07C0-633C-8369E884BE37}"/>
                      </a:ext>
                    </a:extLst>
                  </p:cNvPr>
                  <p:cNvSpPr>
                    <a:spLocks noChangeAspect="1" noChangeArrowheads="1"/>
                  </p:cNvSpPr>
                  <p:nvPr/>
                </p:nvSpPr>
                <p:spPr bwMode="auto">
                  <a:xfrm>
                    <a:off x="2691"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1" name="Rectangle 2401">
                    <a:extLst>
                      <a:ext uri="{FF2B5EF4-FFF2-40B4-BE49-F238E27FC236}">
                        <a16:creationId xmlns:a16="http://schemas.microsoft.com/office/drawing/2014/main" id="{4CA6F894-62BC-3C94-85CD-C239EF32E183}"/>
                      </a:ext>
                    </a:extLst>
                  </p:cNvPr>
                  <p:cNvSpPr>
                    <a:spLocks noChangeAspect="1" noChangeArrowheads="1"/>
                  </p:cNvSpPr>
                  <p:nvPr/>
                </p:nvSpPr>
                <p:spPr bwMode="auto">
                  <a:xfrm>
                    <a:off x="2691"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2" name="Rectangle 2402">
                    <a:extLst>
                      <a:ext uri="{FF2B5EF4-FFF2-40B4-BE49-F238E27FC236}">
                        <a16:creationId xmlns:a16="http://schemas.microsoft.com/office/drawing/2014/main" id="{1733859D-D704-B080-4A35-DE6834421A81}"/>
                      </a:ext>
                    </a:extLst>
                  </p:cNvPr>
                  <p:cNvSpPr>
                    <a:spLocks noChangeAspect="1" noChangeArrowheads="1"/>
                  </p:cNvSpPr>
                  <p:nvPr/>
                </p:nvSpPr>
                <p:spPr bwMode="auto">
                  <a:xfrm>
                    <a:off x="2691"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3" name="Rectangle 2403">
                    <a:extLst>
                      <a:ext uri="{FF2B5EF4-FFF2-40B4-BE49-F238E27FC236}">
                        <a16:creationId xmlns:a16="http://schemas.microsoft.com/office/drawing/2014/main" id="{1A122DEC-B570-0D6E-39FA-94F7F4019474}"/>
                      </a:ext>
                    </a:extLst>
                  </p:cNvPr>
                  <p:cNvSpPr>
                    <a:spLocks noChangeAspect="1" noChangeArrowheads="1"/>
                  </p:cNvSpPr>
                  <p:nvPr/>
                </p:nvSpPr>
                <p:spPr bwMode="auto">
                  <a:xfrm>
                    <a:off x="2691"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4" name="Rectangle 2404">
                    <a:extLst>
                      <a:ext uri="{FF2B5EF4-FFF2-40B4-BE49-F238E27FC236}">
                        <a16:creationId xmlns:a16="http://schemas.microsoft.com/office/drawing/2014/main" id="{A266FE19-74B9-31C4-B418-4D49020DAF40}"/>
                      </a:ext>
                    </a:extLst>
                  </p:cNvPr>
                  <p:cNvSpPr>
                    <a:spLocks noChangeAspect="1" noChangeArrowheads="1"/>
                  </p:cNvSpPr>
                  <p:nvPr/>
                </p:nvSpPr>
                <p:spPr bwMode="auto">
                  <a:xfrm>
                    <a:off x="2691"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5" name="Rectangle 2405">
                    <a:extLst>
                      <a:ext uri="{FF2B5EF4-FFF2-40B4-BE49-F238E27FC236}">
                        <a16:creationId xmlns:a16="http://schemas.microsoft.com/office/drawing/2014/main" id="{055762F0-B8F9-2551-31C7-39E61A8B81E2}"/>
                      </a:ext>
                    </a:extLst>
                  </p:cNvPr>
                  <p:cNvSpPr>
                    <a:spLocks noChangeAspect="1" noChangeArrowheads="1"/>
                  </p:cNvSpPr>
                  <p:nvPr/>
                </p:nvSpPr>
                <p:spPr bwMode="auto">
                  <a:xfrm>
                    <a:off x="2691"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6" name="Rectangle 2406">
                    <a:extLst>
                      <a:ext uri="{FF2B5EF4-FFF2-40B4-BE49-F238E27FC236}">
                        <a16:creationId xmlns:a16="http://schemas.microsoft.com/office/drawing/2014/main" id="{CAB241B6-1AD5-0E76-395C-9E6912E93917}"/>
                      </a:ext>
                    </a:extLst>
                  </p:cNvPr>
                  <p:cNvSpPr>
                    <a:spLocks noChangeAspect="1" noChangeArrowheads="1"/>
                  </p:cNvSpPr>
                  <p:nvPr/>
                </p:nvSpPr>
                <p:spPr bwMode="auto">
                  <a:xfrm>
                    <a:off x="2691"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7" name="Rectangle 2407">
                    <a:extLst>
                      <a:ext uri="{FF2B5EF4-FFF2-40B4-BE49-F238E27FC236}">
                        <a16:creationId xmlns:a16="http://schemas.microsoft.com/office/drawing/2014/main" id="{6349DD7B-F30E-0AFE-FF28-5B1EE5E7A6BE}"/>
                      </a:ext>
                    </a:extLst>
                  </p:cNvPr>
                  <p:cNvSpPr>
                    <a:spLocks noChangeAspect="1" noChangeArrowheads="1"/>
                  </p:cNvSpPr>
                  <p:nvPr/>
                </p:nvSpPr>
                <p:spPr bwMode="auto">
                  <a:xfrm>
                    <a:off x="2691"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8" name="Rectangle 2408">
                    <a:extLst>
                      <a:ext uri="{FF2B5EF4-FFF2-40B4-BE49-F238E27FC236}">
                        <a16:creationId xmlns:a16="http://schemas.microsoft.com/office/drawing/2014/main" id="{01C24CED-BB2D-8283-F646-624882849969}"/>
                      </a:ext>
                    </a:extLst>
                  </p:cNvPr>
                  <p:cNvSpPr>
                    <a:spLocks noChangeAspect="1" noChangeArrowheads="1"/>
                  </p:cNvSpPr>
                  <p:nvPr/>
                </p:nvSpPr>
                <p:spPr bwMode="auto">
                  <a:xfrm>
                    <a:off x="2691"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9" name="Rectangle 2409">
                    <a:extLst>
                      <a:ext uri="{FF2B5EF4-FFF2-40B4-BE49-F238E27FC236}">
                        <a16:creationId xmlns:a16="http://schemas.microsoft.com/office/drawing/2014/main" id="{9B9F9DBC-1646-83E8-2346-E08756617E25}"/>
                      </a:ext>
                    </a:extLst>
                  </p:cNvPr>
                  <p:cNvSpPr>
                    <a:spLocks noChangeAspect="1" noChangeArrowheads="1"/>
                  </p:cNvSpPr>
                  <p:nvPr/>
                </p:nvSpPr>
                <p:spPr bwMode="auto">
                  <a:xfrm>
                    <a:off x="2691"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0" name="Rectangle 2410">
                    <a:extLst>
                      <a:ext uri="{FF2B5EF4-FFF2-40B4-BE49-F238E27FC236}">
                        <a16:creationId xmlns:a16="http://schemas.microsoft.com/office/drawing/2014/main" id="{9899B694-6227-4907-F8AC-46C43AA62490}"/>
                      </a:ext>
                    </a:extLst>
                  </p:cNvPr>
                  <p:cNvSpPr>
                    <a:spLocks noChangeAspect="1" noChangeArrowheads="1"/>
                  </p:cNvSpPr>
                  <p:nvPr/>
                </p:nvSpPr>
                <p:spPr bwMode="auto">
                  <a:xfrm>
                    <a:off x="2691"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1" name="Rectangle 2411">
                    <a:extLst>
                      <a:ext uri="{FF2B5EF4-FFF2-40B4-BE49-F238E27FC236}">
                        <a16:creationId xmlns:a16="http://schemas.microsoft.com/office/drawing/2014/main" id="{803F3F99-388E-C580-853B-CED1CAC19275}"/>
                      </a:ext>
                    </a:extLst>
                  </p:cNvPr>
                  <p:cNvSpPr>
                    <a:spLocks noChangeAspect="1" noChangeArrowheads="1"/>
                  </p:cNvSpPr>
                  <p:nvPr/>
                </p:nvSpPr>
                <p:spPr bwMode="auto">
                  <a:xfrm>
                    <a:off x="2691"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2" name="Rectangle 2412">
                    <a:extLst>
                      <a:ext uri="{FF2B5EF4-FFF2-40B4-BE49-F238E27FC236}">
                        <a16:creationId xmlns:a16="http://schemas.microsoft.com/office/drawing/2014/main" id="{1049B558-D039-7920-2170-AA484CD3689E}"/>
                      </a:ext>
                    </a:extLst>
                  </p:cNvPr>
                  <p:cNvSpPr>
                    <a:spLocks noChangeAspect="1" noChangeArrowheads="1"/>
                  </p:cNvSpPr>
                  <p:nvPr/>
                </p:nvSpPr>
                <p:spPr bwMode="auto">
                  <a:xfrm>
                    <a:off x="2691"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3" name="Rectangle 2413">
                    <a:extLst>
                      <a:ext uri="{FF2B5EF4-FFF2-40B4-BE49-F238E27FC236}">
                        <a16:creationId xmlns:a16="http://schemas.microsoft.com/office/drawing/2014/main" id="{17D0D383-69F6-FB67-DEB0-0499D03E00F2}"/>
                      </a:ext>
                    </a:extLst>
                  </p:cNvPr>
                  <p:cNvSpPr>
                    <a:spLocks noChangeAspect="1" noChangeArrowheads="1"/>
                  </p:cNvSpPr>
                  <p:nvPr/>
                </p:nvSpPr>
                <p:spPr bwMode="auto">
                  <a:xfrm>
                    <a:off x="2691"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4" name="Rectangle 2414">
                    <a:extLst>
                      <a:ext uri="{FF2B5EF4-FFF2-40B4-BE49-F238E27FC236}">
                        <a16:creationId xmlns:a16="http://schemas.microsoft.com/office/drawing/2014/main" id="{B2DDB38F-50F9-72D4-CA3E-8C78049A08AB}"/>
                      </a:ext>
                    </a:extLst>
                  </p:cNvPr>
                  <p:cNvSpPr>
                    <a:spLocks noChangeAspect="1" noChangeArrowheads="1"/>
                  </p:cNvSpPr>
                  <p:nvPr/>
                </p:nvSpPr>
                <p:spPr bwMode="auto">
                  <a:xfrm>
                    <a:off x="2691"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5" name="Rectangle 2415">
                    <a:extLst>
                      <a:ext uri="{FF2B5EF4-FFF2-40B4-BE49-F238E27FC236}">
                        <a16:creationId xmlns:a16="http://schemas.microsoft.com/office/drawing/2014/main" id="{328B028E-9051-55B5-283B-EF9A54143A0F}"/>
                      </a:ext>
                    </a:extLst>
                  </p:cNvPr>
                  <p:cNvSpPr>
                    <a:spLocks noChangeAspect="1" noChangeArrowheads="1"/>
                  </p:cNvSpPr>
                  <p:nvPr/>
                </p:nvSpPr>
                <p:spPr bwMode="auto">
                  <a:xfrm>
                    <a:off x="2691"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6" name="Rectangle 2416">
                    <a:extLst>
                      <a:ext uri="{FF2B5EF4-FFF2-40B4-BE49-F238E27FC236}">
                        <a16:creationId xmlns:a16="http://schemas.microsoft.com/office/drawing/2014/main" id="{CD341343-E9C8-AFD3-40E6-B27D758121A6}"/>
                      </a:ext>
                    </a:extLst>
                  </p:cNvPr>
                  <p:cNvSpPr>
                    <a:spLocks noChangeAspect="1" noChangeArrowheads="1"/>
                  </p:cNvSpPr>
                  <p:nvPr/>
                </p:nvSpPr>
                <p:spPr bwMode="auto">
                  <a:xfrm>
                    <a:off x="2691"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7" name="Rectangle 2417">
                    <a:extLst>
                      <a:ext uri="{FF2B5EF4-FFF2-40B4-BE49-F238E27FC236}">
                        <a16:creationId xmlns:a16="http://schemas.microsoft.com/office/drawing/2014/main" id="{C508C185-10DE-98E2-6BCC-08F7FC844A00}"/>
                      </a:ext>
                    </a:extLst>
                  </p:cNvPr>
                  <p:cNvSpPr>
                    <a:spLocks noChangeAspect="1" noChangeArrowheads="1"/>
                  </p:cNvSpPr>
                  <p:nvPr/>
                </p:nvSpPr>
                <p:spPr bwMode="auto">
                  <a:xfrm>
                    <a:off x="2691"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8" name="Rectangle 2418">
                    <a:extLst>
                      <a:ext uri="{FF2B5EF4-FFF2-40B4-BE49-F238E27FC236}">
                        <a16:creationId xmlns:a16="http://schemas.microsoft.com/office/drawing/2014/main" id="{79D53757-9B9B-7861-C0AD-4DC6C0092264}"/>
                      </a:ext>
                    </a:extLst>
                  </p:cNvPr>
                  <p:cNvSpPr>
                    <a:spLocks noChangeAspect="1" noChangeArrowheads="1"/>
                  </p:cNvSpPr>
                  <p:nvPr/>
                </p:nvSpPr>
                <p:spPr bwMode="auto">
                  <a:xfrm>
                    <a:off x="2691"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9" name="Rectangle 2419">
                    <a:extLst>
                      <a:ext uri="{FF2B5EF4-FFF2-40B4-BE49-F238E27FC236}">
                        <a16:creationId xmlns:a16="http://schemas.microsoft.com/office/drawing/2014/main" id="{96808F7A-E1A8-0439-5C5E-C4FE3A1C4BC8}"/>
                      </a:ext>
                    </a:extLst>
                  </p:cNvPr>
                  <p:cNvSpPr>
                    <a:spLocks noChangeAspect="1" noChangeArrowheads="1"/>
                  </p:cNvSpPr>
                  <p:nvPr/>
                </p:nvSpPr>
                <p:spPr bwMode="auto">
                  <a:xfrm>
                    <a:off x="2691"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0" name="Rectangle 2420">
                    <a:extLst>
                      <a:ext uri="{FF2B5EF4-FFF2-40B4-BE49-F238E27FC236}">
                        <a16:creationId xmlns:a16="http://schemas.microsoft.com/office/drawing/2014/main" id="{8A2A3F79-8A58-6BBD-D4C1-DE2D6849553F}"/>
                      </a:ext>
                    </a:extLst>
                  </p:cNvPr>
                  <p:cNvSpPr>
                    <a:spLocks noChangeAspect="1" noChangeArrowheads="1"/>
                  </p:cNvSpPr>
                  <p:nvPr/>
                </p:nvSpPr>
                <p:spPr bwMode="auto">
                  <a:xfrm>
                    <a:off x="2691"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1" name="Rectangle 2421">
                    <a:extLst>
                      <a:ext uri="{FF2B5EF4-FFF2-40B4-BE49-F238E27FC236}">
                        <a16:creationId xmlns:a16="http://schemas.microsoft.com/office/drawing/2014/main" id="{EBD41CF2-C02C-9062-BD31-79B02DB564E1}"/>
                      </a:ext>
                    </a:extLst>
                  </p:cNvPr>
                  <p:cNvSpPr>
                    <a:spLocks noChangeAspect="1" noChangeArrowheads="1"/>
                  </p:cNvSpPr>
                  <p:nvPr/>
                </p:nvSpPr>
                <p:spPr bwMode="auto">
                  <a:xfrm>
                    <a:off x="2691"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2" name="Rectangle 2422">
                    <a:extLst>
                      <a:ext uri="{FF2B5EF4-FFF2-40B4-BE49-F238E27FC236}">
                        <a16:creationId xmlns:a16="http://schemas.microsoft.com/office/drawing/2014/main" id="{98B9464A-9C26-FF13-39FC-A8A8E45A2F4D}"/>
                      </a:ext>
                    </a:extLst>
                  </p:cNvPr>
                  <p:cNvSpPr>
                    <a:spLocks noChangeAspect="1" noChangeArrowheads="1"/>
                  </p:cNvSpPr>
                  <p:nvPr/>
                </p:nvSpPr>
                <p:spPr bwMode="auto">
                  <a:xfrm>
                    <a:off x="2691"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3" name="Rectangle 2423">
                    <a:extLst>
                      <a:ext uri="{FF2B5EF4-FFF2-40B4-BE49-F238E27FC236}">
                        <a16:creationId xmlns:a16="http://schemas.microsoft.com/office/drawing/2014/main" id="{5006A87A-C957-E1A4-9F40-1FA5373EC199}"/>
                      </a:ext>
                    </a:extLst>
                  </p:cNvPr>
                  <p:cNvSpPr>
                    <a:spLocks noChangeAspect="1" noChangeArrowheads="1"/>
                  </p:cNvSpPr>
                  <p:nvPr/>
                </p:nvSpPr>
                <p:spPr bwMode="auto">
                  <a:xfrm>
                    <a:off x="2691"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4" name="Rectangle 2424">
                    <a:extLst>
                      <a:ext uri="{FF2B5EF4-FFF2-40B4-BE49-F238E27FC236}">
                        <a16:creationId xmlns:a16="http://schemas.microsoft.com/office/drawing/2014/main" id="{28B2E61C-126B-5DDE-C91F-06EBE27DE1FA}"/>
                      </a:ext>
                    </a:extLst>
                  </p:cNvPr>
                  <p:cNvSpPr>
                    <a:spLocks noChangeAspect="1" noChangeArrowheads="1"/>
                  </p:cNvSpPr>
                  <p:nvPr/>
                </p:nvSpPr>
                <p:spPr bwMode="auto">
                  <a:xfrm>
                    <a:off x="2691"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5" name="Rectangle 2425">
                    <a:extLst>
                      <a:ext uri="{FF2B5EF4-FFF2-40B4-BE49-F238E27FC236}">
                        <a16:creationId xmlns:a16="http://schemas.microsoft.com/office/drawing/2014/main" id="{65F1BC0A-FAA9-DB82-BDB3-B1831519B426}"/>
                      </a:ext>
                    </a:extLst>
                  </p:cNvPr>
                  <p:cNvSpPr>
                    <a:spLocks noChangeAspect="1" noChangeArrowheads="1"/>
                  </p:cNvSpPr>
                  <p:nvPr/>
                </p:nvSpPr>
                <p:spPr bwMode="auto">
                  <a:xfrm>
                    <a:off x="2691"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6" name="Rectangle 2426">
                    <a:extLst>
                      <a:ext uri="{FF2B5EF4-FFF2-40B4-BE49-F238E27FC236}">
                        <a16:creationId xmlns:a16="http://schemas.microsoft.com/office/drawing/2014/main" id="{CDA243B1-FB84-62A3-4533-877C19C36BD9}"/>
                      </a:ext>
                    </a:extLst>
                  </p:cNvPr>
                  <p:cNvSpPr>
                    <a:spLocks noChangeAspect="1" noChangeArrowheads="1"/>
                  </p:cNvSpPr>
                  <p:nvPr/>
                </p:nvSpPr>
                <p:spPr bwMode="auto">
                  <a:xfrm>
                    <a:off x="2691"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7" name="Rectangle 2427">
                    <a:extLst>
                      <a:ext uri="{FF2B5EF4-FFF2-40B4-BE49-F238E27FC236}">
                        <a16:creationId xmlns:a16="http://schemas.microsoft.com/office/drawing/2014/main" id="{460F9372-63CD-2FD0-2A77-598C1234C59C}"/>
                      </a:ext>
                    </a:extLst>
                  </p:cNvPr>
                  <p:cNvSpPr>
                    <a:spLocks noChangeAspect="1" noChangeArrowheads="1"/>
                  </p:cNvSpPr>
                  <p:nvPr/>
                </p:nvSpPr>
                <p:spPr bwMode="auto">
                  <a:xfrm>
                    <a:off x="2691"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8" name="Rectangle 2428">
                    <a:extLst>
                      <a:ext uri="{FF2B5EF4-FFF2-40B4-BE49-F238E27FC236}">
                        <a16:creationId xmlns:a16="http://schemas.microsoft.com/office/drawing/2014/main" id="{52113477-9645-4D0C-3D90-E336CF9BD84D}"/>
                      </a:ext>
                    </a:extLst>
                  </p:cNvPr>
                  <p:cNvSpPr>
                    <a:spLocks noChangeAspect="1" noChangeArrowheads="1"/>
                  </p:cNvSpPr>
                  <p:nvPr/>
                </p:nvSpPr>
                <p:spPr bwMode="auto">
                  <a:xfrm>
                    <a:off x="2691"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9" name="Rectangle 2429">
                    <a:extLst>
                      <a:ext uri="{FF2B5EF4-FFF2-40B4-BE49-F238E27FC236}">
                        <a16:creationId xmlns:a16="http://schemas.microsoft.com/office/drawing/2014/main" id="{97952499-300D-C957-EAD2-4071526553AE}"/>
                      </a:ext>
                    </a:extLst>
                  </p:cNvPr>
                  <p:cNvSpPr>
                    <a:spLocks noChangeAspect="1" noChangeArrowheads="1"/>
                  </p:cNvSpPr>
                  <p:nvPr/>
                </p:nvSpPr>
                <p:spPr bwMode="auto">
                  <a:xfrm>
                    <a:off x="2691"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0" name="Rectangle 2430">
                    <a:extLst>
                      <a:ext uri="{FF2B5EF4-FFF2-40B4-BE49-F238E27FC236}">
                        <a16:creationId xmlns:a16="http://schemas.microsoft.com/office/drawing/2014/main" id="{044F4DCA-2735-CE5A-9DB9-5CDB6118F110}"/>
                      </a:ext>
                    </a:extLst>
                  </p:cNvPr>
                  <p:cNvSpPr>
                    <a:spLocks noChangeAspect="1" noChangeArrowheads="1"/>
                  </p:cNvSpPr>
                  <p:nvPr/>
                </p:nvSpPr>
                <p:spPr bwMode="auto">
                  <a:xfrm>
                    <a:off x="2691"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1" name="Rectangle 2431">
                    <a:extLst>
                      <a:ext uri="{FF2B5EF4-FFF2-40B4-BE49-F238E27FC236}">
                        <a16:creationId xmlns:a16="http://schemas.microsoft.com/office/drawing/2014/main" id="{8BC8E050-B36F-0C3E-D20C-CA72BAC2C1CD}"/>
                      </a:ext>
                    </a:extLst>
                  </p:cNvPr>
                  <p:cNvSpPr>
                    <a:spLocks noChangeAspect="1" noChangeArrowheads="1"/>
                  </p:cNvSpPr>
                  <p:nvPr/>
                </p:nvSpPr>
                <p:spPr bwMode="auto">
                  <a:xfrm>
                    <a:off x="2691"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2" name="Rectangle 2432">
                    <a:extLst>
                      <a:ext uri="{FF2B5EF4-FFF2-40B4-BE49-F238E27FC236}">
                        <a16:creationId xmlns:a16="http://schemas.microsoft.com/office/drawing/2014/main" id="{2E349CA9-5422-3AFB-E165-731CECD3A7FC}"/>
                      </a:ext>
                    </a:extLst>
                  </p:cNvPr>
                  <p:cNvSpPr>
                    <a:spLocks noChangeAspect="1" noChangeArrowheads="1"/>
                  </p:cNvSpPr>
                  <p:nvPr/>
                </p:nvSpPr>
                <p:spPr bwMode="auto">
                  <a:xfrm>
                    <a:off x="2691"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900" name="Freeform 2433">
                <a:extLst>
                  <a:ext uri="{FF2B5EF4-FFF2-40B4-BE49-F238E27FC236}">
                    <a16:creationId xmlns:a16="http://schemas.microsoft.com/office/drawing/2014/main" id="{F765EDF9-E858-BA49-E756-82857B546916}"/>
                  </a:ext>
                </a:extLst>
              </p:cNvPr>
              <p:cNvSpPr>
                <a:spLocks noChangeAspect="1"/>
              </p:cNvSpPr>
              <p:nvPr/>
            </p:nvSpPr>
            <p:spPr bwMode="auto">
              <a:xfrm>
                <a:off x="2691"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9" name="Group 2434">
              <a:extLst>
                <a:ext uri="{FF2B5EF4-FFF2-40B4-BE49-F238E27FC236}">
                  <a16:creationId xmlns:a16="http://schemas.microsoft.com/office/drawing/2014/main" id="{F929E857-20BE-C549-0F4E-F9545DD9E078}"/>
                </a:ext>
              </a:extLst>
            </p:cNvPr>
            <p:cNvGrpSpPr>
              <a:grpSpLocks noChangeAspect="1"/>
            </p:cNvGrpSpPr>
            <p:nvPr/>
          </p:nvGrpSpPr>
          <p:grpSpPr bwMode="auto">
            <a:xfrm>
              <a:off x="3522" y="2708"/>
              <a:ext cx="624" cy="397"/>
              <a:chOff x="3209" y="1673"/>
              <a:chExt cx="624" cy="397"/>
            </a:xfrm>
          </p:grpSpPr>
          <p:grpSp>
            <p:nvGrpSpPr>
              <p:cNvPr id="495" name="Group 2435">
                <a:extLst>
                  <a:ext uri="{FF2B5EF4-FFF2-40B4-BE49-F238E27FC236}">
                    <a16:creationId xmlns:a16="http://schemas.microsoft.com/office/drawing/2014/main" id="{E0A8C894-C050-01CD-DBF9-9B030A00D702}"/>
                  </a:ext>
                </a:extLst>
              </p:cNvPr>
              <p:cNvGrpSpPr>
                <a:grpSpLocks noChangeAspect="1"/>
              </p:cNvGrpSpPr>
              <p:nvPr/>
            </p:nvGrpSpPr>
            <p:grpSpPr bwMode="auto">
              <a:xfrm>
                <a:off x="3209" y="1673"/>
                <a:ext cx="624" cy="397"/>
                <a:chOff x="3209" y="1673"/>
                <a:chExt cx="624" cy="397"/>
              </a:xfrm>
            </p:grpSpPr>
            <p:grpSp>
              <p:nvGrpSpPr>
                <p:cNvPr id="497" name="Group 2436">
                  <a:extLst>
                    <a:ext uri="{FF2B5EF4-FFF2-40B4-BE49-F238E27FC236}">
                      <a16:creationId xmlns:a16="http://schemas.microsoft.com/office/drawing/2014/main" id="{E8221E7B-4FD0-E7BD-26AD-9153017F3A7E}"/>
                    </a:ext>
                  </a:extLst>
                </p:cNvPr>
                <p:cNvGrpSpPr>
                  <a:grpSpLocks noChangeAspect="1"/>
                </p:cNvGrpSpPr>
                <p:nvPr/>
              </p:nvGrpSpPr>
              <p:grpSpPr bwMode="auto">
                <a:xfrm>
                  <a:off x="3209" y="1673"/>
                  <a:ext cx="624" cy="397"/>
                  <a:chOff x="3209" y="1673"/>
                  <a:chExt cx="624" cy="397"/>
                </a:xfrm>
              </p:grpSpPr>
              <p:sp>
                <p:nvSpPr>
                  <p:cNvPr id="699" name="Rectangle 2437">
                    <a:extLst>
                      <a:ext uri="{FF2B5EF4-FFF2-40B4-BE49-F238E27FC236}">
                        <a16:creationId xmlns:a16="http://schemas.microsoft.com/office/drawing/2014/main" id="{C3EE4644-C056-0FEA-B99E-EE795195D1E9}"/>
                      </a:ext>
                    </a:extLst>
                  </p:cNvPr>
                  <p:cNvSpPr>
                    <a:spLocks noChangeAspect="1" noChangeArrowheads="1"/>
                  </p:cNvSpPr>
                  <p:nvPr/>
                </p:nvSpPr>
                <p:spPr bwMode="auto">
                  <a:xfrm>
                    <a:off x="3209"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0" name="Rectangle 2438">
                    <a:extLst>
                      <a:ext uri="{FF2B5EF4-FFF2-40B4-BE49-F238E27FC236}">
                        <a16:creationId xmlns:a16="http://schemas.microsoft.com/office/drawing/2014/main" id="{D688169E-BDF6-6E69-AF1A-7FA75BEC6C31}"/>
                      </a:ext>
                    </a:extLst>
                  </p:cNvPr>
                  <p:cNvSpPr>
                    <a:spLocks noChangeAspect="1" noChangeArrowheads="1"/>
                  </p:cNvSpPr>
                  <p:nvPr/>
                </p:nvSpPr>
                <p:spPr bwMode="auto">
                  <a:xfrm>
                    <a:off x="3209"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1" name="Rectangle 2439">
                    <a:extLst>
                      <a:ext uri="{FF2B5EF4-FFF2-40B4-BE49-F238E27FC236}">
                        <a16:creationId xmlns:a16="http://schemas.microsoft.com/office/drawing/2014/main" id="{DD046EFF-FF18-B061-E9EC-E075F9F93257}"/>
                      </a:ext>
                    </a:extLst>
                  </p:cNvPr>
                  <p:cNvSpPr>
                    <a:spLocks noChangeAspect="1" noChangeArrowheads="1"/>
                  </p:cNvSpPr>
                  <p:nvPr/>
                </p:nvSpPr>
                <p:spPr bwMode="auto">
                  <a:xfrm>
                    <a:off x="3209"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2" name="Rectangle 2440">
                    <a:extLst>
                      <a:ext uri="{FF2B5EF4-FFF2-40B4-BE49-F238E27FC236}">
                        <a16:creationId xmlns:a16="http://schemas.microsoft.com/office/drawing/2014/main" id="{BD6F6B7D-D726-AB84-4C04-1BB8991B3ECF}"/>
                      </a:ext>
                    </a:extLst>
                  </p:cNvPr>
                  <p:cNvSpPr>
                    <a:spLocks noChangeAspect="1" noChangeArrowheads="1"/>
                  </p:cNvSpPr>
                  <p:nvPr/>
                </p:nvSpPr>
                <p:spPr bwMode="auto">
                  <a:xfrm>
                    <a:off x="3209"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3" name="Rectangle 2441">
                    <a:extLst>
                      <a:ext uri="{FF2B5EF4-FFF2-40B4-BE49-F238E27FC236}">
                        <a16:creationId xmlns:a16="http://schemas.microsoft.com/office/drawing/2014/main" id="{AFC9D421-751D-45C4-66D0-660B988FF9C5}"/>
                      </a:ext>
                    </a:extLst>
                  </p:cNvPr>
                  <p:cNvSpPr>
                    <a:spLocks noChangeAspect="1" noChangeArrowheads="1"/>
                  </p:cNvSpPr>
                  <p:nvPr/>
                </p:nvSpPr>
                <p:spPr bwMode="auto">
                  <a:xfrm>
                    <a:off x="3209"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4" name="Rectangle 2442">
                    <a:extLst>
                      <a:ext uri="{FF2B5EF4-FFF2-40B4-BE49-F238E27FC236}">
                        <a16:creationId xmlns:a16="http://schemas.microsoft.com/office/drawing/2014/main" id="{63D11A76-A85F-87E5-3004-1FB9CB6F9E4E}"/>
                      </a:ext>
                    </a:extLst>
                  </p:cNvPr>
                  <p:cNvSpPr>
                    <a:spLocks noChangeAspect="1" noChangeArrowheads="1"/>
                  </p:cNvSpPr>
                  <p:nvPr/>
                </p:nvSpPr>
                <p:spPr bwMode="auto">
                  <a:xfrm>
                    <a:off x="3209"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5" name="Rectangle 2443">
                    <a:extLst>
                      <a:ext uri="{FF2B5EF4-FFF2-40B4-BE49-F238E27FC236}">
                        <a16:creationId xmlns:a16="http://schemas.microsoft.com/office/drawing/2014/main" id="{5F318A15-DA52-BBAE-890B-34619AF2926C}"/>
                      </a:ext>
                    </a:extLst>
                  </p:cNvPr>
                  <p:cNvSpPr>
                    <a:spLocks noChangeAspect="1" noChangeArrowheads="1"/>
                  </p:cNvSpPr>
                  <p:nvPr/>
                </p:nvSpPr>
                <p:spPr bwMode="auto">
                  <a:xfrm>
                    <a:off x="3209"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6" name="Rectangle 2444">
                    <a:extLst>
                      <a:ext uri="{FF2B5EF4-FFF2-40B4-BE49-F238E27FC236}">
                        <a16:creationId xmlns:a16="http://schemas.microsoft.com/office/drawing/2014/main" id="{79DDE948-8117-B433-3FE8-51AC39A53A39}"/>
                      </a:ext>
                    </a:extLst>
                  </p:cNvPr>
                  <p:cNvSpPr>
                    <a:spLocks noChangeAspect="1" noChangeArrowheads="1"/>
                  </p:cNvSpPr>
                  <p:nvPr/>
                </p:nvSpPr>
                <p:spPr bwMode="auto">
                  <a:xfrm>
                    <a:off x="3209"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7" name="Rectangle 2445">
                    <a:extLst>
                      <a:ext uri="{FF2B5EF4-FFF2-40B4-BE49-F238E27FC236}">
                        <a16:creationId xmlns:a16="http://schemas.microsoft.com/office/drawing/2014/main" id="{5163AD39-B0DB-C831-C9E6-1263B27CE599}"/>
                      </a:ext>
                    </a:extLst>
                  </p:cNvPr>
                  <p:cNvSpPr>
                    <a:spLocks noChangeAspect="1" noChangeArrowheads="1"/>
                  </p:cNvSpPr>
                  <p:nvPr/>
                </p:nvSpPr>
                <p:spPr bwMode="auto">
                  <a:xfrm>
                    <a:off x="3209"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8" name="Rectangle 2446">
                    <a:extLst>
                      <a:ext uri="{FF2B5EF4-FFF2-40B4-BE49-F238E27FC236}">
                        <a16:creationId xmlns:a16="http://schemas.microsoft.com/office/drawing/2014/main" id="{C95C378E-703E-C965-825E-BC44C1C7F9CC}"/>
                      </a:ext>
                    </a:extLst>
                  </p:cNvPr>
                  <p:cNvSpPr>
                    <a:spLocks noChangeAspect="1" noChangeArrowheads="1"/>
                  </p:cNvSpPr>
                  <p:nvPr/>
                </p:nvSpPr>
                <p:spPr bwMode="auto">
                  <a:xfrm>
                    <a:off x="3209"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9" name="Rectangle 2447">
                    <a:extLst>
                      <a:ext uri="{FF2B5EF4-FFF2-40B4-BE49-F238E27FC236}">
                        <a16:creationId xmlns:a16="http://schemas.microsoft.com/office/drawing/2014/main" id="{DE478E6C-7953-EF7F-52D4-8E34F77E5DA1}"/>
                      </a:ext>
                    </a:extLst>
                  </p:cNvPr>
                  <p:cNvSpPr>
                    <a:spLocks noChangeAspect="1" noChangeArrowheads="1"/>
                  </p:cNvSpPr>
                  <p:nvPr/>
                </p:nvSpPr>
                <p:spPr bwMode="auto">
                  <a:xfrm>
                    <a:off x="3209"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0" name="Rectangle 2448">
                    <a:extLst>
                      <a:ext uri="{FF2B5EF4-FFF2-40B4-BE49-F238E27FC236}">
                        <a16:creationId xmlns:a16="http://schemas.microsoft.com/office/drawing/2014/main" id="{83DB9161-5B90-4560-03D2-550FA7B26A82}"/>
                      </a:ext>
                    </a:extLst>
                  </p:cNvPr>
                  <p:cNvSpPr>
                    <a:spLocks noChangeAspect="1" noChangeArrowheads="1"/>
                  </p:cNvSpPr>
                  <p:nvPr/>
                </p:nvSpPr>
                <p:spPr bwMode="auto">
                  <a:xfrm>
                    <a:off x="3209"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1" name="Rectangle 2449">
                    <a:extLst>
                      <a:ext uri="{FF2B5EF4-FFF2-40B4-BE49-F238E27FC236}">
                        <a16:creationId xmlns:a16="http://schemas.microsoft.com/office/drawing/2014/main" id="{2F8CA1CA-38F9-B6B3-30FF-89D64BF13E41}"/>
                      </a:ext>
                    </a:extLst>
                  </p:cNvPr>
                  <p:cNvSpPr>
                    <a:spLocks noChangeAspect="1" noChangeArrowheads="1"/>
                  </p:cNvSpPr>
                  <p:nvPr/>
                </p:nvSpPr>
                <p:spPr bwMode="auto">
                  <a:xfrm>
                    <a:off x="3209"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2" name="Rectangle 2450">
                    <a:extLst>
                      <a:ext uri="{FF2B5EF4-FFF2-40B4-BE49-F238E27FC236}">
                        <a16:creationId xmlns:a16="http://schemas.microsoft.com/office/drawing/2014/main" id="{41486E32-921C-9FB2-EECE-5CD04DFD536B}"/>
                      </a:ext>
                    </a:extLst>
                  </p:cNvPr>
                  <p:cNvSpPr>
                    <a:spLocks noChangeAspect="1" noChangeArrowheads="1"/>
                  </p:cNvSpPr>
                  <p:nvPr/>
                </p:nvSpPr>
                <p:spPr bwMode="auto">
                  <a:xfrm>
                    <a:off x="3209"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3" name="Rectangle 2451">
                    <a:extLst>
                      <a:ext uri="{FF2B5EF4-FFF2-40B4-BE49-F238E27FC236}">
                        <a16:creationId xmlns:a16="http://schemas.microsoft.com/office/drawing/2014/main" id="{C68F45E1-CA48-10C6-CAAE-18B57929AD4C}"/>
                      </a:ext>
                    </a:extLst>
                  </p:cNvPr>
                  <p:cNvSpPr>
                    <a:spLocks noChangeAspect="1" noChangeArrowheads="1"/>
                  </p:cNvSpPr>
                  <p:nvPr/>
                </p:nvSpPr>
                <p:spPr bwMode="auto">
                  <a:xfrm>
                    <a:off x="3209"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4" name="Rectangle 2452">
                    <a:extLst>
                      <a:ext uri="{FF2B5EF4-FFF2-40B4-BE49-F238E27FC236}">
                        <a16:creationId xmlns:a16="http://schemas.microsoft.com/office/drawing/2014/main" id="{78215CFD-F45E-FA19-F039-59009AC1DF08}"/>
                      </a:ext>
                    </a:extLst>
                  </p:cNvPr>
                  <p:cNvSpPr>
                    <a:spLocks noChangeAspect="1" noChangeArrowheads="1"/>
                  </p:cNvSpPr>
                  <p:nvPr/>
                </p:nvSpPr>
                <p:spPr bwMode="auto">
                  <a:xfrm>
                    <a:off x="3209"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5" name="Rectangle 2453">
                    <a:extLst>
                      <a:ext uri="{FF2B5EF4-FFF2-40B4-BE49-F238E27FC236}">
                        <a16:creationId xmlns:a16="http://schemas.microsoft.com/office/drawing/2014/main" id="{5517E277-E219-7F45-9B5C-AC76EDA4E278}"/>
                      </a:ext>
                    </a:extLst>
                  </p:cNvPr>
                  <p:cNvSpPr>
                    <a:spLocks noChangeAspect="1" noChangeArrowheads="1"/>
                  </p:cNvSpPr>
                  <p:nvPr/>
                </p:nvSpPr>
                <p:spPr bwMode="auto">
                  <a:xfrm>
                    <a:off x="3209"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6" name="Rectangle 2454">
                    <a:extLst>
                      <a:ext uri="{FF2B5EF4-FFF2-40B4-BE49-F238E27FC236}">
                        <a16:creationId xmlns:a16="http://schemas.microsoft.com/office/drawing/2014/main" id="{46A056E7-31C4-C890-C529-C941DBA627BD}"/>
                      </a:ext>
                    </a:extLst>
                  </p:cNvPr>
                  <p:cNvSpPr>
                    <a:spLocks noChangeAspect="1" noChangeArrowheads="1"/>
                  </p:cNvSpPr>
                  <p:nvPr/>
                </p:nvSpPr>
                <p:spPr bwMode="auto">
                  <a:xfrm>
                    <a:off x="3209"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7" name="Rectangle 2455">
                    <a:extLst>
                      <a:ext uri="{FF2B5EF4-FFF2-40B4-BE49-F238E27FC236}">
                        <a16:creationId xmlns:a16="http://schemas.microsoft.com/office/drawing/2014/main" id="{DD980669-8269-F0FF-F501-315BC2ECF3E3}"/>
                      </a:ext>
                    </a:extLst>
                  </p:cNvPr>
                  <p:cNvSpPr>
                    <a:spLocks noChangeAspect="1" noChangeArrowheads="1"/>
                  </p:cNvSpPr>
                  <p:nvPr/>
                </p:nvSpPr>
                <p:spPr bwMode="auto">
                  <a:xfrm>
                    <a:off x="3209"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8" name="Rectangle 2456">
                    <a:extLst>
                      <a:ext uri="{FF2B5EF4-FFF2-40B4-BE49-F238E27FC236}">
                        <a16:creationId xmlns:a16="http://schemas.microsoft.com/office/drawing/2014/main" id="{47618F5D-0079-0260-FE15-D42B98EC17F2}"/>
                      </a:ext>
                    </a:extLst>
                  </p:cNvPr>
                  <p:cNvSpPr>
                    <a:spLocks noChangeAspect="1" noChangeArrowheads="1"/>
                  </p:cNvSpPr>
                  <p:nvPr/>
                </p:nvSpPr>
                <p:spPr bwMode="auto">
                  <a:xfrm>
                    <a:off x="3209"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9" name="Rectangle 2457">
                    <a:extLst>
                      <a:ext uri="{FF2B5EF4-FFF2-40B4-BE49-F238E27FC236}">
                        <a16:creationId xmlns:a16="http://schemas.microsoft.com/office/drawing/2014/main" id="{D04B888A-774E-DAD3-F84C-A945A7AE54F5}"/>
                      </a:ext>
                    </a:extLst>
                  </p:cNvPr>
                  <p:cNvSpPr>
                    <a:spLocks noChangeAspect="1" noChangeArrowheads="1"/>
                  </p:cNvSpPr>
                  <p:nvPr/>
                </p:nvSpPr>
                <p:spPr bwMode="auto">
                  <a:xfrm>
                    <a:off x="3209"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0" name="Rectangle 2458">
                    <a:extLst>
                      <a:ext uri="{FF2B5EF4-FFF2-40B4-BE49-F238E27FC236}">
                        <a16:creationId xmlns:a16="http://schemas.microsoft.com/office/drawing/2014/main" id="{92F23262-3FDE-F0BA-1E9C-A2B24EC37355}"/>
                      </a:ext>
                    </a:extLst>
                  </p:cNvPr>
                  <p:cNvSpPr>
                    <a:spLocks noChangeAspect="1" noChangeArrowheads="1"/>
                  </p:cNvSpPr>
                  <p:nvPr/>
                </p:nvSpPr>
                <p:spPr bwMode="auto">
                  <a:xfrm>
                    <a:off x="3209"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1" name="Rectangle 2459">
                    <a:extLst>
                      <a:ext uri="{FF2B5EF4-FFF2-40B4-BE49-F238E27FC236}">
                        <a16:creationId xmlns:a16="http://schemas.microsoft.com/office/drawing/2014/main" id="{D040202D-C84D-F021-28C2-5B3098E6D9F2}"/>
                      </a:ext>
                    </a:extLst>
                  </p:cNvPr>
                  <p:cNvSpPr>
                    <a:spLocks noChangeAspect="1" noChangeArrowheads="1"/>
                  </p:cNvSpPr>
                  <p:nvPr/>
                </p:nvSpPr>
                <p:spPr bwMode="auto">
                  <a:xfrm>
                    <a:off x="3209"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2" name="Rectangle 2460">
                    <a:extLst>
                      <a:ext uri="{FF2B5EF4-FFF2-40B4-BE49-F238E27FC236}">
                        <a16:creationId xmlns:a16="http://schemas.microsoft.com/office/drawing/2014/main" id="{0CF54BF0-C818-362E-736A-BCCBEE6D44A5}"/>
                      </a:ext>
                    </a:extLst>
                  </p:cNvPr>
                  <p:cNvSpPr>
                    <a:spLocks noChangeAspect="1" noChangeArrowheads="1"/>
                  </p:cNvSpPr>
                  <p:nvPr/>
                </p:nvSpPr>
                <p:spPr bwMode="auto">
                  <a:xfrm>
                    <a:off x="3209"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3" name="Rectangle 2461">
                    <a:extLst>
                      <a:ext uri="{FF2B5EF4-FFF2-40B4-BE49-F238E27FC236}">
                        <a16:creationId xmlns:a16="http://schemas.microsoft.com/office/drawing/2014/main" id="{EBD98392-B051-660E-574E-ADD689624B7E}"/>
                      </a:ext>
                    </a:extLst>
                  </p:cNvPr>
                  <p:cNvSpPr>
                    <a:spLocks noChangeAspect="1" noChangeArrowheads="1"/>
                  </p:cNvSpPr>
                  <p:nvPr/>
                </p:nvSpPr>
                <p:spPr bwMode="auto">
                  <a:xfrm>
                    <a:off x="3209"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4" name="Rectangle 2462">
                    <a:extLst>
                      <a:ext uri="{FF2B5EF4-FFF2-40B4-BE49-F238E27FC236}">
                        <a16:creationId xmlns:a16="http://schemas.microsoft.com/office/drawing/2014/main" id="{FD74263A-DB3F-A6C2-7D9D-9DE4B407C3AE}"/>
                      </a:ext>
                    </a:extLst>
                  </p:cNvPr>
                  <p:cNvSpPr>
                    <a:spLocks noChangeAspect="1" noChangeArrowheads="1"/>
                  </p:cNvSpPr>
                  <p:nvPr/>
                </p:nvSpPr>
                <p:spPr bwMode="auto">
                  <a:xfrm>
                    <a:off x="3209"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5" name="Rectangle 2463">
                    <a:extLst>
                      <a:ext uri="{FF2B5EF4-FFF2-40B4-BE49-F238E27FC236}">
                        <a16:creationId xmlns:a16="http://schemas.microsoft.com/office/drawing/2014/main" id="{0FBC5608-3122-1EDD-020A-F7F9CC490378}"/>
                      </a:ext>
                    </a:extLst>
                  </p:cNvPr>
                  <p:cNvSpPr>
                    <a:spLocks noChangeAspect="1" noChangeArrowheads="1"/>
                  </p:cNvSpPr>
                  <p:nvPr/>
                </p:nvSpPr>
                <p:spPr bwMode="auto">
                  <a:xfrm>
                    <a:off x="3209"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6" name="Rectangle 2464">
                    <a:extLst>
                      <a:ext uri="{FF2B5EF4-FFF2-40B4-BE49-F238E27FC236}">
                        <a16:creationId xmlns:a16="http://schemas.microsoft.com/office/drawing/2014/main" id="{4B39253B-3371-5B6C-E6D9-8DF32F9F3DB4}"/>
                      </a:ext>
                    </a:extLst>
                  </p:cNvPr>
                  <p:cNvSpPr>
                    <a:spLocks noChangeAspect="1" noChangeArrowheads="1"/>
                  </p:cNvSpPr>
                  <p:nvPr/>
                </p:nvSpPr>
                <p:spPr bwMode="auto">
                  <a:xfrm>
                    <a:off x="3209"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 name="Rectangle 2465">
                    <a:extLst>
                      <a:ext uri="{FF2B5EF4-FFF2-40B4-BE49-F238E27FC236}">
                        <a16:creationId xmlns:a16="http://schemas.microsoft.com/office/drawing/2014/main" id="{94C281D9-07E5-5AD6-EE5E-0036D3BB2C93}"/>
                      </a:ext>
                    </a:extLst>
                  </p:cNvPr>
                  <p:cNvSpPr>
                    <a:spLocks noChangeAspect="1" noChangeArrowheads="1"/>
                  </p:cNvSpPr>
                  <p:nvPr/>
                </p:nvSpPr>
                <p:spPr bwMode="auto">
                  <a:xfrm>
                    <a:off x="3209"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8" name="Rectangle 2466">
                    <a:extLst>
                      <a:ext uri="{FF2B5EF4-FFF2-40B4-BE49-F238E27FC236}">
                        <a16:creationId xmlns:a16="http://schemas.microsoft.com/office/drawing/2014/main" id="{96453B09-B5BD-6A4B-FDF0-4BD31E160A5E}"/>
                      </a:ext>
                    </a:extLst>
                  </p:cNvPr>
                  <p:cNvSpPr>
                    <a:spLocks noChangeAspect="1" noChangeArrowheads="1"/>
                  </p:cNvSpPr>
                  <p:nvPr/>
                </p:nvSpPr>
                <p:spPr bwMode="auto">
                  <a:xfrm>
                    <a:off x="3209"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9" name="Rectangle 2467">
                    <a:extLst>
                      <a:ext uri="{FF2B5EF4-FFF2-40B4-BE49-F238E27FC236}">
                        <a16:creationId xmlns:a16="http://schemas.microsoft.com/office/drawing/2014/main" id="{F3B3EA4C-7955-6EE5-DFAD-0229C4DAE3D1}"/>
                      </a:ext>
                    </a:extLst>
                  </p:cNvPr>
                  <p:cNvSpPr>
                    <a:spLocks noChangeAspect="1" noChangeArrowheads="1"/>
                  </p:cNvSpPr>
                  <p:nvPr/>
                </p:nvSpPr>
                <p:spPr bwMode="auto">
                  <a:xfrm>
                    <a:off x="3209"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0" name="Rectangle 2468">
                    <a:extLst>
                      <a:ext uri="{FF2B5EF4-FFF2-40B4-BE49-F238E27FC236}">
                        <a16:creationId xmlns:a16="http://schemas.microsoft.com/office/drawing/2014/main" id="{46C5BAB0-19C9-6D08-6582-EF1C20A1D704}"/>
                      </a:ext>
                    </a:extLst>
                  </p:cNvPr>
                  <p:cNvSpPr>
                    <a:spLocks noChangeAspect="1" noChangeArrowheads="1"/>
                  </p:cNvSpPr>
                  <p:nvPr/>
                </p:nvSpPr>
                <p:spPr bwMode="auto">
                  <a:xfrm>
                    <a:off x="3209"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1" name="Rectangle 2469">
                    <a:extLst>
                      <a:ext uri="{FF2B5EF4-FFF2-40B4-BE49-F238E27FC236}">
                        <a16:creationId xmlns:a16="http://schemas.microsoft.com/office/drawing/2014/main" id="{3384D086-0AED-777E-95E1-E59A442340EE}"/>
                      </a:ext>
                    </a:extLst>
                  </p:cNvPr>
                  <p:cNvSpPr>
                    <a:spLocks noChangeAspect="1" noChangeArrowheads="1"/>
                  </p:cNvSpPr>
                  <p:nvPr/>
                </p:nvSpPr>
                <p:spPr bwMode="auto">
                  <a:xfrm>
                    <a:off x="3209"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 name="Rectangle 2470">
                    <a:extLst>
                      <a:ext uri="{FF2B5EF4-FFF2-40B4-BE49-F238E27FC236}">
                        <a16:creationId xmlns:a16="http://schemas.microsoft.com/office/drawing/2014/main" id="{8A2CE084-E1FE-CC7B-C4AE-3E77A424013D}"/>
                      </a:ext>
                    </a:extLst>
                  </p:cNvPr>
                  <p:cNvSpPr>
                    <a:spLocks noChangeAspect="1" noChangeArrowheads="1"/>
                  </p:cNvSpPr>
                  <p:nvPr/>
                </p:nvSpPr>
                <p:spPr bwMode="auto">
                  <a:xfrm>
                    <a:off x="3209"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3" name="Rectangle 2471">
                    <a:extLst>
                      <a:ext uri="{FF2B5EF4-FFF2-40B4-BE49-F238E27FC236}">
                        <a16:creationId xmlns:a16="http://schemas.microsoft.com/office/drawing/2014/main" id="{4364FAF2-4D33-4534-D50E-333901C567BE}"/>
                      </a:ext>
                    </a:extLst>
                  </p:cNvPr>
                  <p:cNvSpPr>
                    <a:spLocks noChangeAspect="1" noChangeArrowheads="1"/>
                  </p:cNvSpPr>
                  <p:nvPr/>
                </p:nvSpPr>
                <p:spPr bwMode="auto">
                  <a:xfrm>
                    <a:off x="3209"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4" name="Rectangle 2472">
                    <a:extLst>
                      <a:ext uri="{FF2B5EF4-FFF2-40B4-BE49-F238E27FC236}">
                        <a16:creationId xmlns:a16="http://schemas.microsoft.com/office/drawing/2014/main" id="{64FFA1C6-07BB-6348-FBDE-163F665D2F5D}"/>
                      </a:ext>
                    </a:extLst>
                  </p:cNvPr>
                  <p:cNvSpPr>
                    <a:spLocks noChangeAspect="1" noChangeArrowheads="1"/>
                  </p:cNvSpPr>
                  <p:nvPr/>
                </p:nvSpPr>
                <p:spPr bwMode="auto">
                  <a:xfrm>
                    <a:off x="3209"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5" name="Rectangle 2473">
                    <a:extLst>
                      <a:ext uri="{FF2B5EF4-FFF2-40B4-BE49-F238E27FC236}">
                        <a16:creationId xmlns:a16="http://schemas.microsoft.com/office/drawing/2014/main" id="{731FDDFA-0CBF-6DE8-5DC2-27554389B5E0}"/>
                      </a:ext>
                    </a:extLst>
                  </p:cNvPr>
                  <p:cNvSpPr>
                    <a:spLocks noChangeAspect="1" noChangeArrowheads="1"/>
                  </p:cNvSpPr>
                  <p:nvPr/>
                </p:nvSpPr>
                <p:spPr bwMode="auto">
                  <a:xfrm>
                    <a:off x="3209"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6" name="Rectangle 2474">
                    <a:extLst>
                      <a:ext uri="{FF2B5EF4-FFF2-40B4-BE49-F238E27FC236}">
                        <a16:creationId xmlns:a16="http://schemas.microsoft.com/office/drawing/2014/main" id="{5DCB6BBE-9701-3386-3F11-10CB96C372EE}"/>
                      </a:ext>
                    </a:extLst>
                  </p:cNvPr>
                  <p:cNvSpPr>
                    <a:spLocks noChangeAspect="1" noChangeArrowheads="1"/>
                  </p:cNvSpPr>
                  <p:nvPr/>
                </p:nvSpPr>
                <p:spPr bwMode="auto">
                  <a:xfrm>
                    <a:off x="3209"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 name="Rectangle 2475">
                    <a:extLst>
                      <a:ext uri="{FF2B5EF4-FFF2-40B4-BE49-F238E27FC236}">
                        <a16:creationId xmlns:a16="http://schemas.microsoft.com/office/drawing/2014/main" id="{BE11429B-9048-9852-F9CB-7B571912BE6B}"/>
                      </a:ext>
                    </a:extLst>
                  </p:cNvPr>
                  <p:cNvSpPr>
                    <a:spLocks noChangeAspect="1" noChangeArrowheads="1"/>
                  </p:cNvSpPr>
                  <p:nvPr/>
                </p:nvSpPr>
                <p:spPr bwMode="auto">
                  <a:xfrm>
                    <a:off x="3209"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8" name="Rectangle 2476">
                    <a:extLst>
                      <a:ext uri="{FF2B5EF4-FFF2-40B4-BE49-F238E27FC236}">
                        <a16:creationId xmlns:a16="http://schemas.microsoft.com/office/drawing/2014/main" id="{56999D4C-B05A-053A-5B5A-984535F676A7}"/>
                      </a:ext>
                    </a:extLst>
                  </p:cNvPr>
                  <p:cNvSpPr>
                    <a:spLocks noChangeAspect="1" noChangeArrowheads="1"/>
                  </p:cNvSpPr>
                  <p:nvPr/>
                </p:nvSpPr>
                <p:spPr bwMode="auto">
                  <a:xfrm>
                    <a:off x="3209"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9" name="Rectangle 2477">
                    <a:extLst>
                      <a:ext uri="{FF2B5EF4-FFF2-40B4-BE49-F238E27FC236}">
                        <a16:creationId xmlns:a16="http://schemas.microsoft.com/office/drawing/2014/main" id="{9394DBC0-0AB1-297F-6541-8824B70A24AF}"/>
                      </a:ext>
                    </a:extLst>
                  </p:cNvPr>
                  <p:cNvSpPr>
                    <a:spLocks noChangeAspect="1" noChangeArrowheads="1"/>
                  </p:cNvSpPr>
                  <p:nvPr/>
                </p:nvSpPr>
                <p:spPr bwMode="auto">
                  <a:xfrm>
                    <a:off x="3209"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0" name="Rectangle 2478">
                    <a:extLst>
                      <a:ext uri="{FF2B5EF4-FFF2-40B4-BE49-F238E27FC236}">
                        <a16:creationId xmlns:a16="http://schemas.microsoft.com/office/drawing/2014/main" id="{C609C402-D83B-8586-4C8B-6C0E1E323C17}"/>
                      </a:ext>
                    </a:extLst>
                  </p:cNvPr>
                  <p:cNvSpPr>
                    <a:spLocks noChangeAspect="1" noChangeArrowheads="1"/>
                  </p:cNvSpPr>
                  <p:nvPr/>
                </p:nvSpPr>
                <p:spPr bwMode="auto">
                  <a:xfrm>
                    <a:off x="3209"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1" name="Rectangle 2479">
                    <a:extLst>
                      <a:ext uri="{FF2B5EF4-FFF2-40B4-BE49-F238E27FC236}">
                        <a16:creationId xmlns:a16="http://schemas.microsoft.com/office/drawing/2014/main" id="{B6FF7A62-02AC-CE11-9E28-05E8668CDED2}"/>
                      </a:ext>
                    </a:extLst>
                  </p:cNvPr>
                  <p:cNvSpPr>
                    <a:spLocks noChangeAspect="1" noChangeArrowheads="1"/>
                  </p:cNvSpPr>
                  <p:nvPr/>
                </p:nvSpPr>
                <p:spPr bwMode="auto">
                  <a:xfrm>
                    <a:off x="3209"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2" name="Rectangle 2480">
                    <a:extLst>
                      <a:ext uri="{FF2B5EF4-FFF2-40B4-BE49-F238E27FC236}">
                        <a16:creationId xmlns:a16="http://schemas.microsoft.com/office/drawing/2014/main" id="{251D9D83-9577-45C1-A29F-A931ACAB8D24}"/>
                      </a:ext>
                    </a:extLst>
                  </p:cNvPr>
                  <p:cNvSpPr>
                    <a:spLocks noChangeAspect="1" noChangeArrowheads="1"/>
                  </p:cNvSpPr>
                  <p:nvPr/>
                </p:nvSpPr>
                <p:spPr bwMode="auto">
                  <a:xfrm>
                    <a:off x="3209"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3" name="Rectangle 2481">
                    <a:extLst>
                      <a:ext uri="{FF2B5EF4-FFF2-40B4-BE49-F238E27FC236}">
                        <a16:creationId xmlns:a16="http://schemas.microsoft.com/office/drawing/2014/main" id="{4CF39615-4EE4-B9B9-F7EE-5120957828C4}"/>
                      </a:ext>
                    </a:extLst>
                  </p:cNvPr>
                  <p:cNvSpPr>
                    <a:spLocks noChangeAspect="1" noChangeArrowheads="1"/>
                  </p:cNvSpPr>
                  <p:nvPr/>
                </p:nvSpPr>
                <p:spPr bwMode="auto">
                  <a:xfrm>
                    <a:off x="3209"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4" name="Rectangle 2482">
                    <a:extLst>
                      <a:ext uri="{FF2B5EF4-FFF2-40B4-BE49-F238E27FC236}">
                        <a16:creationId xmlns:a16="http://schemas.microsoft.com/office/drawing/2014/main" id="{B537918F-C7BF-EC6B-F6EE-C349BE41C1C5}"/>
                      </a:ext>
                    </a:extLst>
                  </p:cNvPr>
                  <p:cNvSpPr>
                    <a:spLocks noChangeAspect="1" noChangeArrowheads="1"/>
                  </p:cNvSpPr>
                  <p:nvPr/>
                </p:nvSpPr>
                <p:spPr bwMode="auto">
                  <a:xfrm>
                    <a:off x="3209"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5" name="Rectangle 2483">
                    <a:extLst>
                      <a:ext uri="{FF2B5EF4-FFF2-40B4-BE49-F238E27FC236}">
                        <a16:creationId xmlns:a16="http://schemas.microsoft.com/office/drawing/2014/main" id="{5A745B22-2638-69FD-0A2C-B025CFCE334C}"/>
                      </a:ext>
                    </a:extLst>
                  </p:cNvPr>
                  <p:cNvSpPr>
                    <a:spLocks noChangeAspect="1" noChangeArrowheads="1"/>
                  </p:cNvSpPr>
                  <p:nvPr/>
                </p:nvSpPr>
                <p:spPr bwMode="auto">
                  <a:xfrm>
                    <a:off x="3209"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6" name="Rectangle 2484">
                    <a:extLst>
                      <a:ext uri="{FF2B5EF4-FFF2-40B4-BE49-F238E27FC236}">
                        <a16:creationId xmlns:a16="http://schemas.microsoft.com/office/drawing/2014/main" id="{0F617472-E8AC-1681-3E88-D014F59E7FCA}"/>
                      </a:ext>
                    </a:extLst>
                  </p:cNvPr>
                  <p:cNvSpPr>
                    <a:spLocks noChangeAspect="1" noChangeArrowheads="1"/>
                  </p:cNvSpPr>
                  <p:nvPr/>
                </p:nvSpPr>
                <p:spPr bwMode="auto">
                  <a:xfrm>
                    <a:off x="3209"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7" name="Rectangle 2485">
                    <a:extLst>
                      <a:ext uri="{FF2B5EF4-FFF2-40B4-BE49-F238E27FC236}">
                        <a16:creationId xmlns:a16="http://schemas.microsoft.com/office/drawing/2014/main" id="{B9081C7B-6BE1-6A37-AF07-5BAFEE04E52C}"/>
                      </a:ext>
                    </a:extLst>
                  </p:cNvPr>
                  <p:cNvSpPr>
                    <a:spLocks noChangeAspect="1" noChangeArrowheads="1"/>
                  </p:cNvSpPr>
                  <p:nvPr/>
                </p:nvSpPr>
                <p:spPr bwMode="auto">
                  <a:xfrm>
                    <a:off x="3209"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8" name="Rectangle 2486">
                    <a:extLst>
                      <a:ext uri="{FF2B5EF4-FFF2-40B4-BE49-F238E27FC236}">
                        <a16:creationId xmlns:a16="http://schemas.microsoft.com/office/drawing/2014/main" id="{5EC797D0-74F9-7DA8-4EE2-23C94B84B160}"/>
                      </a:ext>
                    </a:extLst>
                  </p:cNvPr>
                  <p:cNvSpPr>
                    <a:spLocks noChangeAspect="1" noChangeArrowheads="1"/>
                  </p:cNvSpPr>
                  <p:nvPr/>
                </p:nvSpPr>
                <p:spPr bwMode="auto">
                  <a:xfrm>
                    <a:off x="3209"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9" name="Rectangle 2487">
                    <a:extLst>
                      <a:ext uri="{FF2B5EF4-FFF2-40B4-BE49-F238E27FC236}">
                        <a16:creationId xmlns:a16="http://schemas.microsoft.com/office/drawing/2014/main" id="{D97AC7BA-6445-B75F-43D5-0F286147FE71}"/>
                      </a:ext>
                    </a:extLst>
                  </p:cNvPr>
                  <p:cNvSpPr>
                    <a:spLocks noChangeAspect="1" noChangeArrowheads="1"/>
                  </p:cNvSpPr>
                  <p:nvPr/>
                </p:nvSpPr>
                <p:spPr bwMode="auto">
                  <a:xfrm>
                    <a:off x="3209"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0" name="Rectangle 2488">
                    <a:extLst>
                      <a:ext uri="{FF2B5EF4-FFF2-40B4-BE49-F238E27FC236}">
                        <a16:creationId xmlns:a16="http://schemas.microsoft.com/office/drawing/2014/main" id="{BDD38DC8-5954-FA07-468A-CAFE45255F20}"/>
                      </a:ext>
                    </a:extLst>
                  </p:cNvPr>
                  <p:cNvSpPr>
                    <a:spLocks noChangeAspect="1" noChangeArrowheads="1"/>
                  </p:cNvSpPr>
                  <p:nvPr/>
                </p:nvSpPr>
                <p:spPr bwMode="auto">
                  <a:xfrm>
                    <a:off x="3209"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1" name="Rectangle 2489">
                    <a:extLst>
                      <a:ext uri="{FF2B5EF4-FFF2-40B4-BE49-F238E27FC236}">
                        <a16:creationId xmlns:a16="http://schemas.microsoft.com/office/drawing/2014/main" id="{C063D681-3501-B81A-B1C9-9F16EDBF45CB}"/>
                      </a:ext>
                    </a:extLst>
                  </p:cNvPr>
                  <p:cNvSpPr>
                    <a:spLocks noChangeAspect="1" noChangeArrowheads="1"/>
                  </p:cNvSpPr>
                  <p:nvPr/>
                </p:nvSpPr>
                <p:spPr bwMode="auto">
                  <a:xfrm>
                    <a:off x="3209"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2" name="Rectangle 2490">
                    <a:extLst>
                      <a:ext uri="{FF2B5EF4-FFF2-40B4-BE49-F238E27FC236}">
                        <a16:creationId xmlns:a16="http://schemas.microsoft.com/office/drawing/2014/main" id="{6CB408F8-B878-B1AF-8F36-C06E019C399D}"/>
                      </a:ext>
                    </a:extLst>
                  </p:cNvPr>
                  <p:cNvSpPr>
                    <a:spLocks noChangeAspect="1" noChangeArrowheads="1"/>
                  </p:cNvSpPr>
                  <p:nvPr/>
                </p:nvSpPr>
                <p:spPr bwMode="auto">
                  <a:xfrm>
                    <a:off x="3209"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3" name="Rectangle 2491">
                    <a:extLst>
                      <a:ext uri="{FF2B5EF4-FFF2-40B4-BE49-F238E27FC236}">
                        <a16:creationId xmlns:a16="http://schemas.microsoft.com/office/drawing/2014/main" id="{83ACC5E8-A362-EABD-9DF7-DDCD3FE9B975}"/>
                      </a:ext>
                    </a:extLst>
                  </p:cNvPr>
                  <p:cNvSpPr>
                    <a:spLocks noChangeAspect="1" noChangeArrowheads="1"/>
                  </p:cNvSpPr>
                  <p:nvPr/>
                </p:nvSpPr>
                <p:spPr bwMode="auto">
                  <a:xfrm>
                    <a:off x="3209"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4" name="Rectangle 2492">
                    <a:extLst>
                      <a:ext uri="{FF2B5EF4-FFF2-40B4-BE49-F238E27FC236}">
                        <a16:creationId xmlns:a16="http://schemas.microsoft.com/office/drawing/2014/main" id="{5BB2B80B-7C06-AEC1-2FAD-41307267864B}"/>
                      </a:ext>
                    </a:extLst>
                  </p:cNvPr>
                  <p:cNvSpPr>
                    <a:spLocks noChangeAspect="1" noChangeArrowheads="1"/>
                  </p:cNvSpPr>
                  <p:nvPr/>
                </p:nvSpPr>
                <p:spPr bwMode="auto">
                  <a:xfrm>
                    <a:off x="3209"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5" name="Rectangle 2493">
                    <a:extLst>
                      <a:ext uri="{FF2B5EF4-FFF2-40B4-BE49-F238E27FC236}">
                        <a16:creationId xmlns:a16="http://schemas.microsoft.com/office/drawing/2014/main" id="{DDDB969B-B676-31DC-F5BE-702CA5F42BD8}"/>
                      </a:ext>
                    </a:extLst>
                  </p:cNvPr>
                  <p:cNvSpPr>
                    <a:spLocks noChangeAspect="1" noChangeArrowheads="1"/>
                  </p:cNvSpPr>
                  <p:nvPr/>
                </p:nvSpPr>
                <p:spPr bwMode="auto">
                  <a:xfrm>
                    <a:off x="3209"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6" name="Rectangle 2494">
                    <a:extLst>
                      <a:ext uri="{FF2B5EF4-FFF2-40B4-BE49-F238E27FC236}">
                        <a16:creationId xmlns:a16="http://schemas.microsoft.com/office/drawing/2014/main" id="{91E6685A-4290-2014-3598-0EF679A44DE4}"/>
                      </a:ext>
                    </a:extLst>
                  </p:cNvPr>
                  <p:cNvSpPr>
                    <a:spLocks noChangeAspect="1" noChangeArrowheads="1"/>
                  </p:cNvSpPr>
                  <p:nvPr/>
                </p:nvSpPr>
                <p:spPr bwMode="auto">
                  <a:xfrm>
                    <a:off x="3209"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7" name="Rectangle 2495">
                    <a:extLst>
                      <a:ext uri="{FF2B5EF4-FFF2-40B4-BE49-F238E27FC236}">
                        <a16:creationId xmlns:a16="http://schemas.microsoft.com/office/drawing/2014/main" id="{94E1D1F8-2EFD-6211-DD06-4D5F84940335}"/>
                      </a:ext>
                    </a:extLst>
                  </p:cNvPr>
                  <p:cNvSpPr>
                    <a:spLocks noChangeAspect="1" noChangeArrowheads="1"/>
                  </p:cNvSpPr>
                  <p:nvPr/>
                </p:nvSpPr>
                <p:spPr bwMode="auto">
                  <a:xfrm>
                    <a:off x="3209"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8" name="Rectangle 2496">
                    <a:extLst>
                      <a:ext uri="{FF2B5EF4-FFF2-40B4-BE49-F238E27FC236}">
                        <a16:creationId xmlns:a16="http://schemas.microsoft.com/office/drawing/2014/main" id="{28BB6E72-A6E7-AA35-90A1-4D18B9FCB77F}"/>
                      </a:ext>
                    </a:extLst>
                  </p:cNvPr>
                  <p:cNvSpPr>
                    <a:spLocks noChangeAspect="1" noChangeArrowheads="1"/>
                  </p:cNvSpPr>
                  <p:nvPr/>
                </p:nvSpPr>
                <p:spPr bwMode="auto">
                  <a:xfrm>
                    <a:off x="3209"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9" name="Rectangle 2497">
                    <a:extLst>
                      <a:ext uri="{FF2B5EF4-FFF2-40B4-BE49-F238E27FC236}">
                        <a16:creationId xmlns:a16="http://schemas.microsoft.com/office/drawing/2014/main" id="{1F9D9B5F-1C20-5F92-422A-2DF7C1F8AA7A}"/>
                      </a:ext>
                    </a:extLst>
                  </p:cNvPr>
                  <p:cNvSpPr>
                    <a:spLocks noChangeAspect="1" noChangeArrowheads="1"/>
                  </p:cNvSpPr>
                  <p:nvPr/>
                </p:nvSpPr>
                <p:spPr bwMode="auto">
                  <a:xfrm>
                    <a:off x="3209"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0" name="Rectangle 2498">
                    <a:extLst>
                      <a:ext uri="{FF2B5EF4-FFF2-40B4-BE49-F238E27FC236}">
                        <a16:creationId xmlns:a16="http://schemas.microsoft.com/office/drawing/2014/main" id="{6D31977B-4D40-5D50-2FF6-6AC3AAF13437}"/>
                      </a:ext>
                    </a:extLst>
                  </p:cNvPr>
                  <p:cNvSpPr>
                    <a:spLocks noChangeAspect="1" noChangeArrowheads="1"/>
                  </p:cNvSpPr>
                  <p:nvPr/>
                </p:nvSpPr>
                <p:spPr bwMode="auto">
                  <a:xfrm>
                    <a:off x="3209"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1" name="Rectangle 2499">
                    <a:extLst>
                      <a:ext uri="{FF2B5EF4-FFF2-40B4-BE49-F238E27FC236}">
                        <a16:creationId xmlns:a16="http://schemas.microsoft.com/office/drawing/2014/main" id="{9F33B2A3-9DFF-6FF7-4F23-BA88C94BC30E}"/>
                      </a:ext>
                    </a:extLst>
                  </p:cNvPr>
                  <p:cNvSpPr>
                    <a:spLocks noChangeAspect="1" noChangeArrowheads="1"/>
                  </p:cNvSpPr>
                  <p:nvPr/>
                </p:nvSpPr>
                <p:spPr bwMode="auto">
                  <a:xfrm>
                    <a:off x="3209"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2" name="Rectangle 2500">
                    <a:extLst>
                      <a:ext uri="{FF2B5EF4-FFF2-40B4-BE49-F238E27FC236}">
                        <a16:creationId xmlns:a16="http://schemas.microsoft.com/office/drawing/2014/main" id="{3BEC5157-DCD6-A3D1-EFE0-38452BC6C187}"/>
                      </a:ext>
                    </a:extLst>
                  </p:cNvPr>
                  <p:cNvSpPr>
                    <a:spLocks noChangeAspect="1" noChangeArrowheads="1"/>
                  </p:cNvSpPr>
                  <p:nvPr/>
                </p:nvSpPr>
                <p:spPr bwMode="auto">
                  <a:xfrm>
                    <a:off x="3209"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3" name="Rectangle 2501">
                    <a:extLst>
                      <a:ext uri="{FF2B5EF4-FFF2-40B4-BE49-F238E27FC236}">
                        <a16:creationId xmlns:a16="http://schemas.microsoft.com/office/drawing/2014/main" id="{30FAEC16-6B46-B90B-343A-AC4318D701D8}"/>
                      </a:ext>
                    </a:extLst>
                  </p:cNvPr>
                  <p:cNvSpPr>
                    <a:spLocks noChangeAspect="1" noChangeArrowheads="1"/>
                  </p:cNvSpPr>
                  <p:nvPr/>
                </p:nvSpPr>
                <p:spPr bwMode="auto">
                  <a:xfrm>
                    <a:off x="3209"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4" name="Rectangle 2502">
                    <a:extLst>
                      <a:ext uri="{FF2B5EF4-FFF2-40B4-BE49-F238E27FC236}">
                        <a16:creationId xmlns:a16="http://schemas.microsoft.com/office/drawing/2014/main" id="{B3281482-6BEE-90C5-5B1A-DD92FD63A68F}"/>
                      </a:ext>
                    </a:extLst>
                  </p:cNvPr>
                  <p:cNvSpPr>
                    <a:spLocks noChangeAspect="1" noChangeArrowheads="1"/>
                  </p:cNvSpPr>
                  <p:nvPr/>
                </p:nvSpPr>
                <p:spPr bwMode="auto">
                  <a:xfrm>
                    <a:off x="3209"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5" name="Rectangle 2503">
                    <a:extLst>
                      <a:ext uri="{FF2B5EF4-FFF2-40B4-BE49-F238E27FC236}">
                        <a16:creationId xmlns:a16="http://schemas.microsoft.com/office/drawing/2014/main" id="{07A35460-2D9D-D6F5-27A7-04514448BE93}"/>
                      </a:ext>
                    </a:extLst>
                  </p:cNvPr>
                  <p:cNvSpPr>
                    <a:spLocks noChangeAspect="1" noChangeArrowheads="1"/>
                  </p:cNvSpPr>
                  <p:nvPr/>
                </p:nvSpPr>
                <p:spPr bwMode="auto">
                  <a:xfrm>
                    <a:off x="3209"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6" name="Rectangle 2504">
                    <a:extLst>
                      <a:ext uri="{FF2B5EF4-FFF2-40B4-BE49-F238E27FC236}">
                        <a16:creationId xmlns:a16="http://schemas.microsoft.com/office/drawing/2014/main" id="{0E8DB8DD-0406-CA01-83A1-478071B178CD}"/>
                      </a:ext>
                    </a:extLst>
                  </p:cNvPr>
                  <p:cNvSpPr>
                    <a:spLocks noChangeAspect="1" noChangeArrowheads="1"/>
                  </p:cNvSpPr>
                  <p:nvPr/>
                </p:nvSpPr>
                <p:spPr bwMode="auto">
                  <a:xfrm>
                    <a:off x="3209"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7" name="Rectangle 2505">
                    <a:extLst>
                      <a:ext uri="{FF2B5EF4-FFF2-40B4-BE49-F238E27FC236}">
                        <a16:creationId xmlns:a16="http://schemas.microsoft.com/office/drawing/2014/main" id="{298DCD17-7AB7-0FC0-D540-89FD4E933218}"/>
                      </a:ext>
                    </a:extLst>
                  </p:cNvPr>
                  <p:cNvSpPr>
                    <a:spLocks noChangeAspect="1" noChangeArrowheads="1"/>
                  </p:cNvSpPr>
                  <p:nvPr/>
                </p:nvSpPr>
                <p:spPr bwMode="auto">
                  <a:xfrm>
                    <a:off x="3209"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8" name="Rectangle 2506">
                    <a:extLst>
                      <a:ext uri="{FF2B5EF4-FFF2-40B4-BE49-F238E27FC236}">
                        <a16:creationId xmlns:a16="http://schemas.microsoft.com/office/drawing/2014/main" id="{EF653A70-F14E-B8F6-530F-0E85330969EB}"/>
                      </a:ext>
                    </a:extLst>
                  </p:cNvPr>
                  <p:cNvSpPr>
                    <a:spLocks noChangeAspect="1" noChangeArrowheads="1"/>
                  </p:cNvSpPr>
                  <p:nvPr/>
                </p:nvSpPr>
                <p:spPr bwMode="auto">
                  <a:xfrm>
                    <a:off x="3209"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9" name="Rectangle 2507">
                    <a:extLst>
                      <a:ext uri="{FF2B5EF4-FFF2-40B4-BE49-F238E27FC236}">
                        <a16:creationId xmlns:a16="http://schemas.microsoft.com/office/drawing/2014/main" id="{A225B664-637A-5961-15F3-A581541A7319}"/>
                      </a:ext>
                    </a:extLst>
                  </p:cNvPr>
                  <p:cNvSpPr>
                    <a:spLocks noChangeAspect="1" noChangeArrowheads="1"/>
                  </p:cNvSpPr>
                  <p:nvPr/>
                </p:nvSpPr>
                <p:spPr bwMode="auto">
                  <a:xfrm>
                    <a:off x="3209"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0" name="Rectangle 2508">
                    <a:extLst>
                      <a:ext uri="{FF2B5EF4-FFF2-40B4-BE49-F238E27FC236}">
                        <a16:creationId xmlns:a16="http://schemas.microsoft.com/office/drawing/2014/main" id="{4A61EA24-FDDC-7937-6C9A-6044A00A96E3}"/>
                      </a:ext>
                    </a:extLst>
                  </p:cNvPr>
                  <p:cNvSpPr>
                    <a:spLocks noChangeAspect="1" noChangeArrowheads="1"/>
                  </p:cNvSpPr>
                  <p:nvPr/>
                </p:nvSpPr>
                <p:spPr bwMode="auto">
                  <a:xfrm>
                    <a:off x="3209"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1" name="Rectangle 2509">
                    <a:extLst>
                      <a:ext uri="{FF2B5EF4-FFF2-40B4-BE49-F238E27FC236}">
                        <a16:creationId xmlns:a16="http://schemas.microsoft.com/office/drawing/2014/main" id="{D24F9F50-1AAB-824E-B904-C1FF750F1B61}"/>
                      </a:ext>
                    </a:extLst>
                  </p:cNvPr>
                  <p:cNvSpPr>
                    <a:spLocks noChangeAspect="1" noChangeArrowheads="1"/>
                  </p:cNvSpPr>
                  <p:nvPr/>
                </p:nvSpPr>
                <p:spPr bwMode="auto">
                  <a:xfrm>
                    <a:off x="3209"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2" name="Rectangle 2510">
                    <a:extLst>
                      <a:ext uri="{FF2B5EF4-FFF2-40B4-BE49-F238E27FC236}">
                        <a16:creationId xmlns:a16="http://schemas.microsoft.com/office/drawing/2014/main" id="{9870284B-A9E6-C23D-FB98-E6B17E1ED6E7}"/>
                      </a:ext>
                    </a:extLst>
                  </p:cNvPr>
                  <p:cNvSpPr>
                    <a:spLocks noChangeAspect="1" noChangeArrowheads="1"/>
                  </p:cNvSpPr>
                  <p:nvPr/>
                </p:nvSpPr>
                <p:spPr bwMode="auto">
                  <a:xfrm>
                    <a:off x="3209"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3" name="Rectangle 2511">
                    <a:extLst>
                      <a:ext uri="{FF2B5EF4-FFF2-40B4-BE49-F238E27FC236}">
                        <a16:creationId xmlns:a16="http://schemas.microsoft.com/office/drawing/2014/main" id="{7486F90D-560A-7291-51BB-EA073A757253}"/>
                      </a:ext>
                    </a:extLst>
                  </p:cNvPr>
                  <p:cNvSpPr>
                    <a:spLocks noChangeAspect="1" noChangeArrowheads="1"/>
                  </p:cNvSpPr>
                  <p:nvPr/>
                </p:nvSpPr>
                <p:spPr bwMode="auto">
                  <a:xfrm>
                    <a:off x="3209"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4" name="Rectangle 2512">
                    <a:extLst>
                      <a:ext uri="{FF2B5EF4-FFF2-40B4-BE49-F238E27FC236}">
                        <a16:creationId xmlns:a16="http://schemas.microsoft.com/office/drawing/2014/main" id="{F8F46F50-28F6-E1C2-7B81-207DF13D977D}"/>
                      </a:ext>
                    </a:extLst>
                  </p:cNvPr>
                  <p:cNvSpPr>
                    <a:spLocks noChangeAspect="1" noChangeArrowheads="1"/>
                  </p:cNvSpPr>
                  <p:nvPr/>
                </p:nvSpPr>
                <p:spPr bwMode="auto">
                  <a:xfrm>
                    <a:off x="3209"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5" name="Rectangle 2513">
                    <a:extLst>
                      <a:ext uri="{FF2B5EF4-FFF2-40B4-BE49-F238E27FC236}">
                        <a16:creationId xmlns:a16="http://schemas.microsoft.com/office/drawing/2014/main" id="{0B22CE3D-F819-44B5-ED0A-C36D71CBAC41}"/>
                      </a:ext>
                    </a:extLst>
                  </p:cNvPr>
                  <p:cNvSpPr>
                    <a:spLocks noChangeAspect="1" noChangeArrowheads="1"/>
                  </p:cNvSpPr>
                  <p:nvPr/>
                </p:nvSpPr>
                <p:spPr bwMode="auto">
                  <a:xfrm>
                    <a:off x="3209"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6" name="Rectangle 2514">
                    <a:extLst>
                      <a:ext uri="{FF2B5EF4-FFF2-40B4-BE49-F238E27FC236}">
                        <a16:creationId xmlns:a16="http://schemas.microsoft.com/office/drawing/2014/main" id="{A4874B23-78D3-3084-AEBB-D1D4B20E9156}"/>
                      </a:ext>
                    </a:extLst>
                  </p:cNvPr>
                  <p:cNvSpPr>
                    <a:spLocks noChangeAspect="1" noChangeArrowheads="1"/>
                  </p:cNvSpPr>
                  <p:nvPr/>
                </p:nvSpPr>
                <p:spPr bwMode="auto">
                  <a:xfrm>
                    <a:off x="3209"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7" name="Rectangle 2515">
                    <a:extLst>
                      <a:ext uri="{FF2B5EF4-FFF2-40B4-BE49-F238E27FC236}">
                        <a16:creationId xmlns:a16="http://schemas.microsoft.com/office/drawing/2014/main" id="{34BA2508-F0E3-7C0B-0947-A376B8360F5A}"/>
                      </a:ext>
                    </a:extLst>
                  </p:cNvPr>
                  <p:cNvSpPr>
                    <a:spLocks noChangeAspect="1" noChangeArrowheads="1"/>
                  </p:cNvSpPr>
                  <p:nvPr/>
                </p:nvSpPr>
                <p:spPr bwMode="auto">
                  <a:xfrm>
                    <a:off x="3209"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8" name="Rectangle 2516">
                    <a:extLst>
                      <a:ext uri="{FF2B5EF4-FFF2-40B4-BE49-F238E27FC236}">
                        <a16:creationId xmlns:a16="http://schemas.microsoft.com/office/drawing/2014/main" id="{FBAE5F78-85B1-B828-CBC7-E351422D09D0}"/>
                      </a:ext>
                    </a:extLst>
                  </p:cNvPr>
                  <p:cNvSpPr>
                    <a:spLocks noChangeAspect="1" noChangeArrowheads="1"/>
                  </p:cNvSpPr>
                  <p:nvPr/>
                </p:nvSpPr>
                <p:spPr bwMode="auto">
                  <a:xfrm>
                    <a:off x="3209"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9" name="Rectangle 2517">
                    <a:extLst>
                      <a:ext uri="{FF2B5EF4-FFF2-40B4-BE49-F238E27FC236}">
                        <a16:creationId xmlns:a16="http://schemas.microsoft.com/office/drawing/2014/main" id="{90062A9A-FB36-AA88-8B2B-1D1CC83CAD70}"/>
                      </a:ext>
                    </a:extLst>
                  </p:cNvPr>
                  <p:cNvSpPr>
                    <a:spLocks noChangeAspect="1" noChangeArrowheads="1"/>
                  </p:cNvSpPr>
                  <p:nvPr/>
                </p:nvSpPr>
                <p:spPr bwMode="auto">
                  <a:xfrm>
                    <a:off x="3209"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0" name="Rectangle 2518">
                    <a:extLst>
                      <a:ext uri="{FF2B5EF4-FFF2-40B4-BE49-F238E27FC236}">
                        <a16:creationId xmlns:a16="http://schemas.microsoft.com/office/drawing/2014/main" id="{25397BFE-8971-39BC-699B-D98A55BAE5AF}"/>
                      </a:ext>
                    </a:extLst>
                  </p:cNvPr>
                  <p:cNvSpPr>
                    <a:spLocks noChangeAspect="1" noChangeArrowheads="1"/>
                  </p:cNvSpPr>
                  <p:nvPr/>
                </p:nvSpPr>
                <p:spPr bwMode="auto">
                  <a:xfrm>
                    <a:off x="3209"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1" name="Rectangle 2519">
                    <a:extLst>
                      <a:ext uri="{FF2B5EF4-FFF2-40B4-BE49-F238E27FC236}">
                        <a16:creationId xmlns:a16="http://schemas.microsoft.com/office/drawing/2014/main" id="{6EB2653B-9CFA-81EB-3895-93818B1C9A17}"/>
                      </a:ext>
                    </a:extLst>
                  </p:cNvPr>
                  <p:cNvSpPr>
                    <a:spLocks noChangeAspect="1" noChangeArrowheads="1"/>
                  </p:cNvSpPr>
                  <p:nvPr/>
                </p:nvSpPr>
                <p:spPr bwMode="auto">
                  <a:xfrm>
                    <a:off x="3209"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2" name="Rectangle 2520">
                    <a:extLst>
                      <a:ext uri="{FF2B5EF4-FFF2-40B4-BE49-F238E27FC236}">
                        <a16:creationId xmlns:a16="http://schemas.microsoft.com/office/drawing/2014/main" id="{5346B8C4-5E5C-D1D7-6E87-E642891218C5}"/>
                      </a:ext>
                    </a:extLst>
                  </p:cNvPr>
                  <p:cNvSpPr>
                    <a:spLocks noChangeAspect="1" noChangeArrowheads="1"/>
                  </p:cNvSpPr>
                  <p:nvPr/>
                </p:nvSpPr>
                <p:spPr bwMode="auto">
                  <a:xfrm>
                    <a:off x="3209"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3" name="Rectangle 2521">
                    <a:extLst>
                      <a:ext uri="{FF2B5EF4-FFF2-40B4-BE49-F238E27FC236}">
                        <a16:creationId xmlns:a16="http://schemas.microsoft.com/office/drawing/2014/main" id="{56F62B82-003B-1835-8596-D854FFA0E9B0}"/>
                      </a:ext>
                    </a:extLst>
                  </p:cNvPr>
                  <p:cNvSpPr>
                    <a:spLocks noChangeAspect="1" noChangeArrowheads="1"/>
                  </p:cNvSpPr>
                  <p:nvPr/>
                </p:nvSpPr>
                <p:spPr bwMode="auto">
                  <a:xfrm>
                    <a:off x="3209"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4" name="Rectangle 2522">
                    <a:extLst>
                      <a:ext uri="{FF2B5EF4-FFF2-40B4-BE49-F238E27FC236}">
                        <a16:creationId xmlns:a16="http://schemas.microsoft.com/office/drawing/2014/main" id="{1B75A0D9-A7B6-18AC-844D-02A3D275BD6B}"/>
                      </a:ext>
                    </a:extLst>
                  </p:cNvPr>
                  <p:cNvSpPr>
                    <a:spLocks noChangeAspect="1" noChangeArrowheads="1"/>
                  </p:cNvSpPr>
                  <p:nvPr/>
                </p:nvSpPr>
                <p:spPr bwMode="auto">
                  <a:xfrm>
                    <a:off x="3209"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5" name="Rectangle 2523">
                    <a:extLst>
                      <a:ext uri="{FF2B5EF4-FFF2-40B4-BE49-F238E27FC236}">
                        <a16:creationId xmlns:a16="http://schemas.microsoft.com/office/drawing/2014/main" id="{697642C1-C524-1B9E-B541-CE7348E475A5}"/>
                      </a:ext>
                    </a:extLst>
                  </p:cNvPr>
                  <p:cNvSpPr>
                    <a:spLocks noChangeAspect="1" noChangeArrowheads="1"/>
                  </p:cNvSpPr>
                  <p:nvPr/>
                </p:nvSpPr>
                <p:spPr bwMode="auto">
                  <a:xfrm>
                    <a:off x="3209"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6" name="Rectangle 2524">
                    <a:extLst>
                      <a:ext uri="{FF2B5EF4-FFF2-40B4-BE49-F238E27FC236}">
                        <a16:creationId xmlns:a16="http://schemas.microsoft.com/office/drawing/2014/main" id="{BCB668E9-C8EF-6B3B-A15D-3E1951FF7AB0}"/>
                      </a:ext>
                    </a:extLst>
                  </p:cNvPr>
                  <p:cNvSpPr>
                    <a:spLocks noChangeAspect="1" noChangeArrowheads="1"/>
                  </p:cNvSpPr>
                  <p:nvPr/>
                </p:nvSpPr>
                <p:spPr bwMode="auto">
                  <a:xfrm>
                    <a:off x="3209"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7" name="Rectangle 2525">
                    <a:extLst>
                      <a:ext uri="{FF2B5EF4-FFF2-40B4-BE49-F238E27FC236}">
                        <a16:creationId xmlns:a16="http://schemas.microsoft.com/office/drawing/2014/main" id="{DC490C2E-0AC7-8C3A-9389-562F8DF42117}"/>
                      </a:ext>
                    </a:extLst>
                  </p:cNvPr>
                  <p:cNvSpPr>
                    <a:spLocks noChangeAspect="1" noChangeArrowheads="1"/>
                  </p:cNvSpPr>
                  <p:nvPr/>
                </p:nvSpPr>
                <p:spPr bwMode="auto">
                  <a:xfrm>
                    <a:off x="3209"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8" name="Rectangle 2526">
                    <a:extLst>
                      <a:ext uri="{FF2B5EF4-FFF2-40B4-BE49-F238E27FC236}">
                        <a16:creationId xmlns:a16="http://schemas.microsoft.com/office/drawing/2014/main" id="{5D1D6D75-19B7-6C85-A9FD-5993021C24E2}"/>
                      </a:ext>
                    </a:extLst>
                  </p:cNvPr>
                  <p:cNvSpPr>
                    <a:spLocks noChangeAspect="1" noChangeArrowheads="1"/>
                  </p:cNvSpPr>
                  <p:nvPr/>
                </p:nvSpPr>
                <p:spPr bwMode="auto">
                  <a:xfrm>
                    <a:off x="3209"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9" name="Rectangle 2527">
                    <a:extLst>
                      <a:ext uri="{FF2B5EF4-FFF2-40B4-BE49-F238E27FC236}">
                        <a16:creationId xmlns:a16="http://schemas.microsoft.com/office/drawing/2014/main" id="{869CF3A9-D9EE-8E76-BD6A-76DAD5B607AF}"/>
                      </a:ext>
                    </a:extLst>
                  </p:cNvPr>
                  <p:cNvSpPr>
                    <a:spLocks noChangeAspect="1" noChangeArrowheads="1"/>
                  </p:cNvSpPr>
                  <p:nvPr/>
                </p:nvSpPr>
                <p:spPr bwMode="auto">
                  <a:xfrm>
                    <a:off x="3209"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0" name="Rectangle 2528">
                    <a:extLst>
                      <a:ext uri="{FF2B5EF4-FFF2-40B4-BE49-F238E27FC236}">
                        <a16:creationId xmlns:a16="http://schemas.microsoft.com/office/drawing/2014/main" id="{C1F6B37C-38F2-C16D-C0E3-D4C6FDB4E7C1}"/>
                      </a:ext>
                    </a:extLst>
                  </p:cNvPr>
                  <p:cNvSpPr>
                    <a:spLocks noChangeAspect="1" noChangeArrowheads="1"/>
                  </p:cNvSpPr>
                  <p:nvPr/>
                </p:nvSpPr>
                <p:spPr bwMode="auto">
                  <a:xfrm>
                    <a:off x="3209"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1" name="Rectangle 2529">
                    <a:extLst>
                      <a:ext uri="{FF2B5EF4-FFF2-40B4-BE49-F238E27FC236}">
                        <a16:creationId xmlns:a16="http://schemas.microsoft.com/office/drawing/2014/main" id="{16BBD8B4-3DB2-23D5-DEFC-B10E57B5E69E}"/>
                      </a:ext>
                    </a:extLst>
                  </p:cNvPr>
                  <p:cNvSpPr>
                    <a:spLocks noChangeAspect="1" noChangeArrowheads="1"/>
                  </p:cNvSpPr>
                  <p:nvPr/>
                </p:nvSpPr>
                <p:spPr bwMode="auto">
                  <a:xfrm>
                    <a:off x="3209"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2" name="Rectangle 2530">
                    <a:extLst>
                      <a:ext uri="{FF2B5EF4-FFF2-40B4-BE49-F238E27FC236}">
                        <a16:creationId xmlns:a16="http://schemas.microsoft.com/office/drawing/2014/main" id="{925911E9-AF76-FBC5-750D-E7F8F25D0341}"/>
                      </a:ext>
                    </a:extLst>
                  </p:cNvPr>
                  <p:cNvSpPr>
                    <a:spLocks noChangeAspect="1" noChangeArrowheads="1"/>
                  </p:cNvSpPr>
                  <p:nvPr/>
                </p:nvSpPr>
                <p:spPr bwMode="auto">
                  <a:xfrm>
                    <a:off x="3209"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3" name="Rectangle 2531">
                    <a:extLst>
                      <a:ext uri="{FF2B5EF4-FFF2-40B4-BE49-F238E27FC236}">
                        <a16:creationId xmlns:a16="http://schemas.microsoft.com/office/drawing/2014/main" id="{AC69510B-32A8-AA94-FBDA-28509F010CBB}"/>
                      </a:ext>
                    </a:extLst>
                  </p:cNvPr>
                  <p:cNvSpPr>
                    <a:spLocks noChangeAspect="1" noChangeArrowheads="1"/>
                  </p:cNvSpPr>
                  <p:nvPr/>
                </p:nvSpPr>
                <p:spPr bwMode="auto">
                  <a:xfrm>
                    <a:off x="3209"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4" name="Rectangle 2532">
                    <a:extLst>
                      <a:ext uri="{FF2B5EF4-FFF2-40B4-BE49-F238E27FC236}">
                        <a16:creationId xmlns:a16="http://schemas.microsoft.com/office/drawing/2014/main" id="{7CE6C12F-B127-6DEC-CF3E-84A1104591BB}"/>
                      </a:ext>
                    </a:extLst>
                  </p:cNvPr>
                  <p:cNvSpPr>
                    <a:spLocks noChangeAspect="1" noChangeArrowheads="1"/>
                  </p:cNvSpPr>
                  <p:nvPr/>
                </p:nvSpPr>
                <p:spPr bwMode="auto">
                  <a:xfrm>
                    <a:off x="3209"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5" name="Rectangle 2533">
                    <a:extLst>
                      <a:ext uri="{FF2B5EF4-FFF2-40B4-BE49-F238E27FC236}">
                        <a16:creationId xmlns:a16="http://schemas.microsoft.com/office/drawing/2014/main" id="{C8205866-6C0A-CBFF-B72E-63EA54B0D237}"/>
                      </a:ext>
                    </a:extLst>
                  </p:cNvPr>
                  <p:cNvSpPr>
                    <a:spLocks noChangeAspect="1" noChangeArrowheads="1"/>
                  </p:cNvSpPr>
                  <p:nvPr/>
                </p:nvSpPr>
                <p:spPr bwMode="auto">
                  <a:xfrm>
                    <a:off x="3209"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6" name="Rectangle 2534">
                    <a:extLst>
                      <a:ext uri="{FF2B5EF4-FFF2-40B4-BE49-F238E27FC236}">
                        <a16:creationId xmlns:a16="http://schemas.microsoft.com/office/drawing/2014/main" id="{4DD4E723-56B9-C4B3-3CF0-5C9272A003D5}"/>
                      </a:ext>
                    </a:extLst>
                  </p:cNvPr>
                  <p:cNvSpPr>
                    <a:spLocks noChangeAspect="1" noChangeArrowheads="1"/>
                  </p:cNvSpPr>
                  <p:nvPr/>
                </p:nvSpPr>
                <p:spPr bwMode="auto">
                  <a:xfrm>
                    <a:off x="3209"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7" name="Rectangle 2535">
                    <a:extLst>
                      <a:ext uri="{FF2B5EF4-FFF2-40B4-BE49-F238E27FC236}">
                        <a16:creationId xmlns:a16="http://schemas.microsoft.com/office/drawing/2014/main" id="{BD7F048D-5C81-7DEE-ED3E-06BDB9B23969}"/>
                      </a:ext>
                    </a:extLst>
                  </p:cNvPr>
                  <p:cNvSpPr>
                    <a:spLocks noChangeAspect="1" noChangeArrowheads="1"/>
                  </p:cNvSpPr>
                  <p:nvPr/>
                </p:nvSpPr>
                <p:spPr bwMode="auto">
                  <a:xfrm>
                    <a:off x="3209"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8" name="Rectangle 2536">
                    <a:extLst>
                      <a:ext uri="{FF2B5EF4-FFF2-40B4-BE49-F238E27FC236}">
                        <a16:creationId xmlns:a16="http://schemas.microsoft.com/office/drawing/2014/main" id="{65C9F215-4557-34CD-CEBF-978BBA9A3E82}"/>
                      </a:ext>
                    </a:extLst>
                  </p:cNvPr>
                  <p:cNvSpPr>
                    <a:spLocks noChangeAspect="1" noChangeArrowheads="1"/>
                  </p:cNvSpPr>
                  <p:nvPr/>
                </p:nvSpPr>
                <p:spPr bwMode="auto">
                  <a:xfrm>
                    <a:off x="3209"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9" name="Rectangle 2537">
                    <a:extLst>
                      <a:ext uri="{FF2B5EF4-FFF2-40B4-BE49-F238E27FC236}">
                        <a16:creationId xmlns:a16="http://schemas.microsoft.com/office/drawing/2014/main" id="{AE465453-0166-DBC6-D682-02A3DC402F5B}"/>
                      </a:ext>
                    </a:extLst>
                  </p:cNvPr>
                  <p:cNvSpPr>
                    <a:spLocks noChangeAspect="1" noChangeArrowheads="1"/>
                  </p:cNvSpPr>
                  <p:nvPr/>
                </p:nvSpPr>
                <p:spPr bwMode="auto">
                  <a:xfrm>
                    <a:off x="3209"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0" name="Rectangle 2538">
                    <a:extLst>
                      <a:ext uri="{FF2B5EF4-FFF2-40B4-BE49-F238E27FC236}">
                        <a16:creationId xmlns:a16="http://schemas.microsoft.com/office/drawing/2014/main" id="{490384B2-6D43-0055-A172-396090694EE4}"/>
                      </a:ext>
                    </a:extLst>
                  </p:cNvPr>
                  <p:cNvSpPr>
                    <a:spLocks noChangeAspect="1" noChangeArrowheads="1"/>
                  </p:cNvSpPr>
                  <p:nvPr/>
                </p:nvSpPr>
                <p:spPr bwMode="auto">
                  <a:xfrm>
                    <a:off x="3209"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1" name="Rectangle 2539">
                    <a:extLst>
                      <a:ext uri="{FF2B5EF4-FFF2-40B4-BE49-F238E27FC236}">
                        <a16:creationId xmlns:a16="http://schemas.microsoft.com/office/drawing/2014/main" id="{5AC8E242-5639-3E5D-EE8E-6317116A12DD}"/>
                      </a:ext>
                    </a:extLst>
                  </p:cNvPr>
                  <p:cNvSpPr>
                    <a:spLocks noChangeAspect="1" noChangeArrowheads="1"/>
                  </p:cNvSpPr>
                  <p:nvPr/>
                </p:nvSpPr>
                <p:spPr bwMode="auto">
                  <a:xfrm>
                    <a:off x="3209"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2" name="Rectangle 2540">
                    <a:extLst>
                      <a:ext uri="{FF2B5EF4-FFF2-40B4-BE49-F238E27FC236}">
                        <a16:creationId xmlns:a16="http://schemas.microsoft.com/office/drawing/2014/main" id="{AC55B24B-EB8B-DAEB-D955-992893BB4A1A}"/>
                      </a:ext>
                    </a:extLst>
                  </p:cNvPr>
                  <p:cNvSpPr>
                    <a:spLocks noChangeAspect="1" noChangeArrowheads="1"/>
                  </p:cNvSpPr>
                  <p:nvPr/>
                </p:nvSpPr>
                <p:spPr bwMode="auto">
                  <a:xfrm>
                    <a:off x="3209"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3" name="Rectangle 2541">
                    <a:extLst>
                      <a:ext uri="{FF2B5EF4-FFF2-40B4-BE49-F238E27FC236}">
                        <a16:creationId xmlns:a16="http://schemas.microsoft.com/office/drawing/2014/main" id="{F6864B7E-9A9C-62BC-E998-D9A4272A5D9E}"/>
                      </a:ext>
                    </a:extLst>
                  </p:cNvPr>
                  <p:cNvSpPr>
                    <a:spLocks noChangeAspect="1" noChangeArrowheads="1"/>
                  </p:cNvSpPr>
                  <p:nvPr/>
                </p:nvSpPr>
                <p:spPr bwMode="auto">
                  <a:xfrm>
                    <a:off x="3209"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4" name="Rectangle 2542">
                    <a:extLst>
                      <a:ext uri="{FF2B5EF4-FFF2-40B4-BE49-F238E27FC236}">
                        <a16:creationId xmlns:a16="http://schemas.microsoft.com/office/drawing/2014/main" id="{4A833631-247B-2965-C951-468D645722A9}"/>
                      </a:ext>
                    </a:extLst>
                  </p:cNvPr>
                  <p:cNvSpPr>
                    <a:spLocks noChangeAspect="1" noChangeArrowheads="1"/>
                  </p:cNvSpPr>
                  <p:nvPr/>
                </p:nvSpPr>
                <p:spPr bwMode="auto">
                  <a:xfrm>
                    <a:off x="3209"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5" name="Rectangle 2543">
                    <a:extLst>
                      <a:ext uri="{FF2B5EF4-FFF2-40B4-BE49-F238E27FC236}">
                        <a16:creationId xmlns:a16="http://schemas.microsoft.com/office/drawing/2014/main" id="{0D2DF4B4-ED2A-F1E5-0F5E-7B2D26C1EA31}"/>
                      </a:ext>
                    </a:extLst>
                  </p:cNvPr>
                  <p:cNvSpPr>
                    <a:spLocks noChangeAspect="1" noChangeArrowheads="1"/>
                  </p:cNvSpPr>
                  <p:nvPr/>
                </p:nvSpPr>
                <p:spPr bwMode="auto">
                  <a:xfrm>
                    <a:off x="3209"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6" name="Rectangle 2544">
                    <a:extLst>
                      <a:ext uri="{FF2B5EF4-FFF2-40B4-BE49-F238E27FC236}">
                        <a16:creationId xmlns:a16="http://schemas.microsoft.com/office/drawing/2014/main" id="{6A0FFD3B-EDFC-A388-A1F2-91CADC18F51D}"/>
                      </a:ext>
                    </a:extLst>
                  </p:cNvPr>
                  <p:cNvSpPr>
                    <a:spLocks noChangeAspect="1" noChangeArrowheads="1"/>
                  </p:cNvSpPr>
                  <p:nvPr/>
                </p:nvSpPr>
                <p:spPr bwMode="auto">
                  <a:xfrm>
                    <a:off x="3209"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7" name="Rectangle 2545">
                    <a:extLst>
                      <a:ext uri="{FF2B5EF4-FFF2-40B4-BE49-F238E27FC236}">
                        <a16:creationId xmlns:a16="http://schemas.microsoft.com/office/drawing/2014/main" id="{BFFBC447-61BB-907A-792A-8CCE4C097C5A}"/>
                      </a:ext>
                    </a:extLst>
                  </p:cNvPr>
                  <p:cNvSpPr>
                    <a:spLocks noChangeAspect="1" noChangeArrowheads="1"/>
                  </p:cNvSpPr>
                  <p:nvPr/>
                </p:nvSpPr>
                <p:spPr bwMode="auto">
                  <a:xfrm>
                    <a:off x="3209"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8" name="Rectangle 2546">
                    <a:extLst>
                      <a:ext uri="{FF2B5EF4-FFF2-40B4-BE49-F238E27FC236}">
                        <a16:creationId xmlns:a16="http://schemas.microsoft.com/office/drawing/2014/main" id="{4F158507-6D54-0060-664C-CE683957A3BA}"/>
                      </a:ext>
                    </a:extLst>
                  </p:cNvPr>
                  <p:cNvSpPr>
                    <a:spLocks noChangeAspect="1" noChangeArrowheads="1"/>
                  </p:cNvSpPr>
                  <p:nvPr/>
                </p:nvSpPr>
                <p:spPr bwMode="auto">
                  <a:xfrm>
                    <a:off x="3209"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9" name="Rectangle 2547">
                    <a:extLst>
                      <a:ext uri="{FF2B5EF4-FFF2-40B4-BE49-F238E27FC236}">
                        <a16:creationId xmlns:a16="http://schemas.microsoft.com/office/drawing/2014/main" id="{2C760257-8C9F-5465-2821-61D7D157FCB9}"/>
                      </a:ext>
                    </a:extLst>
                  </p:cNvPr>
                  <p:cNvSpPr>
                    <a:spLocks noChangeAspect="1" noChangeArrowheads="1"/>
                  </p:cNvSpPr>
                  <p:nvPr/>
                </p:nvSpPr>
                <p:spPr bwMode="auto">
                  <a:xfrm>
                    <a:off x="3209"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0" name="Rectangle 2548">
                    <a:extLst>
                      <a:ext uri="{FF2B5EF4-FFF2-40B4-BE49-F238E27FC236}">
                        <a16:creationId xmlns:a16="http://schemas.microsoft.com/office/drawing/2014/main" id="{CBA1932B-0E02-EEC8-4D84-0D189B0ACB47}"/>
                      </a:ext>
                    </a:extLst>
                  </p:cNvPr>
                  <p:cNvSpPr>
                    <a:spLocks noChangeAspect="1" noChangeArrowheads="1"/>
                  </p:cNvSpPr>
                  <p:nvPr/>
                </p:nvSpPr>
                <p:spPr bwMode="auto">
                  <a:xfrm>
                    <a:off x="3209"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1" name="Rectangle 2549">
                    <a:extLst>
                      <a:ext uri="{FF2B5EF4-FFF2-40B4-BE49-F238E27FC236}">
                        <a16:creationId xmlns:a16="http://schemas.microsoft.com/office/drawing/2014/main" id="{00B7DD65-103F-8D2D-2EF4-020A00EB15B0}"/>
                      </a:ext>
                    </a:extLst>
                  </p:cNvPr>
                  <p:cNvSpPr>
                    <a:spLocks noChangeAspect="1" noChangeArrowheads="1"/>
                  </p:cNvSpPr>
                  <p:nvPr/>
                </p:nvSpPr>
                <p:spPr bwMode="auto">
                  <a:xfrm>
                    <a:off x="3209"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2" name="Rectangle 2550">
                    <a:extLst>
                      <a:ext uri="{FF2B5EF4-FFF2-40B4-BE49-F238E27FC236}">
                        <a16:creationId xmlns:a16="http://schemas.microsoft.com/office/drawing/2014/main" id="{45B27127-59C7-C6F6-DE8E-C25909A5AAAC}"/>
                      </a:ext>
                    </a:extLst>
                  </p:cNvPr>
                  <p:cNvSpPr>
                    <a:spLocks noChangeAspect="1" noChangeArrowheads="1"/>
                  </p:cNvSpPr>
                  <p:nvPr/>
                </p:nvSpPr>
                <p:spPr bwMode="auto">
                  <a:xfrm>
                    <a:off x="3209"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3" name="Rectangle 2551">
                    <a:extLst>
                      <a:ext uri="{FF2B5EF4-FFF2-40B4-BE49-F238E27FC236}">
                        <a16:creationId xmlns:a16="http://schemas.microsoft.com/office/drawing/2014/main" id="{0ABBE5CB-9DAA-7EE0-261C-4F5F9ED37B91}"/>
                      </a:ext>
                    </a:extLst>
                  </p:cNvPr>
                  <p:cNvSpPr>
                    <a:spLocks noChangeAspect="1" noChangeArrowheads="1"/>
                  </p:cNvSpPr>
                  <p:nvPr/>
                </p:nvSpPr>
                <p:spPr bwMode="auto">
                  <a:xfrm>
                    <a:off x="3209"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4" name="Rectangle 2552">
                    <a:extLst>
                      <a:ext uri="{FF2B5EF4-FFF2-40B4-BE49-F238E27FC236}">
                        <a16:creationId xmlns:a16="http://schemas.microsoft.com/office/drawing/2014/main" id="{17129EED-A84E-96B3-B844-D53817083008}"/>
                      </a:ext>
                    </a:extLst>
                  </p:cNvPr>
                  <p:cNvSpPr>
                    <a:spLocks noChangeAspect="1" noChangeArrowheads="1"/>
                  </p:cNvSpPr>
                  <p:nvPr/>
                </p:nvSpPr>
                <p:spPr bwMode="auto">
                  <a:xfrm>
                    <a:off x="3209"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5" name="Rectangle 2553">
                    <a:extLst>
                      <a:ext uri="{FF2B5EF4-FFF2-40B4-BE49-F238E27FC236}">
                        <a16:creationId xmlns:a16="http://schemas.microsoft.com/office/drawing/2014/main" id="{98944C4C-4623-04C3-0F0A-99B1246736E0}"/>
                      </a:ext>
                    </a:extLst>
                  </p:cNvPr>
                  <p:cNvSpPr>
                    <a:spLocks noChangeAspect="1" noChangeArrowheads="1"/>
                  </p:cNvSpPr>
                  <p:nvPr/>
                </p:nvSpPr>
                <p:spPr bwMode="auto">
                  <a:xfrm>
                    <a:off x="3209"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6" name="Rectangle 2554">
                    <a:extLst>
                      <a:ext uri="{FF2B5EF4-FFF2-40B4-BE49-F238E27FC236}">
                        <a16:creationId xmlns:a16="http://schemas.microsoft.com/office/drawing/2014/main" id="{7D21A3A8-406D-E4A4-1ABD-0F922C378D03}"/>
                      </a:ext>
                    </a:extLst>
                  </p:cNvPr>
                  <p:cNvSpPr>
                    <a:spLocks noChangeAspect="1" noChangeArrowheads="1"/>
                  </p:cNvSpPr>
                  <p:nvPr/>
                </p:nvSpPr>
                <p:spPr bwMode="auto">
                  <a:xfrm>
                    <a:off x="3209"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7" name="Rectangle 2555">
                    <a:extLst>
                      <a:ext uri="{FF2B5EF4-FFF2-40B4-BE49-F238E27FC236}">
                        <a16:creationId xmlns:a16="http://schemas.microsoft.com/office/drawing/2014/main" id="{ADD6D9AA-0E36-F3AE-C5E7-532CDD1420D2}"/>
                      </a:ext>
                    </a:extLst>
                  </p:cNvPr>
                  <p:cNvSpPr>
                    <a:spLocks noChangeAspect="1" noChangeArrowheads="1"/>
                  </p:cNvSpPr>
                  <p:nvPr/>
                </p:nvSpPr>
                <p:spPr bwMode="auto">
                  <a:xfrm>
                    <a:off x="3209"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8" name="Rectangle 2556">
                    <a:extLst>
                      <a:ext uri="{FF2B5EF4-FFF2-40B4-BE49-F238E27FC236}">
                        <a16:creationId xmlns:a16="http://schemas.microsoft.com/office/drawing/2014/main" id="{652932B2-DC03-20C2-CDB4-24691D67B9B3}"/>
                      </a:ext>
                    </a:extLst>
                  </p:cNvPr>
                  <p:cNvSpPr>
                    <a:spLocks noChangeAspect="1" noChangeArrowheads="1"/>
                  </p:cNvSpPr>
                  <p:nvPr/>
                </p:nvSpPr>
                <p:spPr bwMode="auto">
                  <a:xfrm>
                    <a:off x="3209"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 name="Rectangle 2557">
                    <a:extLst>
                      <a:ext uri="{FF2B5EF4-FFF2-40B4-BE49-F238E27FC236}">
                        <a16:creationId xmlns:a16="http://schemas.microsoft.com/office/drawing/2014/main" id="{5EF21B67-2008-3937-8D11-F1221C74CDAB}"/>
                      </a:ext>
                    </a:extLst>
                  </p:cNvPr>
                  <p:cNvSpPr>
                    <a:spLocks noChangeAspect="1" noChangeArrowheads="1"/>
                  </p:cNvSpPr>
                  <p:nvPr/>
                </p:nvSpPr>
                <p:spPr bwMode="auto">
                  <a:xfrm>
                    <a:off x="3209"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0" name="Rectangle 2558">
                    <a:extLst>
                      <a:ext uri="{FF2B5EF4-FFF2-40B4-BE49-F238E27FC236}">
                        <a16:creationId xmlns:a16="http://schemas.microsoft.com/office/drawing/2014/main" id="{08A6DB43-EED3-D598-4382-22D175E936F5}"/>
                      </a:ext>
                    </a:extLst>
                  </p:cNvPr>
                  <p:cNvSpPr>
                    <a:spLocks noChangeAspect="1" noChangeArrowheads="1"/>
                  </p:cNvSpPr>
                  <p:nvPr/>
                </p:nvSpPr>
                <p:spPr bwMode="auto">
                  <a:xfrm>
                    <a:off x="3209"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1" name="Rectangle 2559">
                    <a:extLst>
                      <a:ext uri="{FF2B5EF4-FFF2-40B4-BE49-F238E27FC236}">
                        <a16:creationId xmlns:a16="http://schemas.microsoft.com/office/drawing/2014/main" id="{A7AF664C-871F-8A01-04D4-B2A23522EBF1}"/>
                      </a:ext>
                    </a:extLst>
                  </p:cNvPr>
                  <p:cNvSpPr>
                    <a:spLocks noChangeAspect="1" noChangeArrowheads="1"/>
                  </p:cNvSpPr>
                  <p:nvPr/>
                </p:nvSpPr>
                <p:spPr bwMode="auto">
                  <a:xfrm>
                    <a:off x="3209"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2" name="Rectangle 2560">
                    <a:extLst>
                      <a:ext uri="{FF2B5EF4-FFF2-40B4-BE49-F238E27FC236}">
                        <a16:creationId xmlns:a16="http://schemas.microsoft.com/office/drawing/2014/main" id="{148C120E-B01B-E5CD-98D3-2B7B4357955C}"/>
                      </a:ext>
                    </a:extLst>
                  </p:cNvPr>
                  <p:cNvSpPr>
                    <a:spLocks noChangeAspect="1" noChangeArrowheads="1"/>
                  </p:cNvSpPr>
                  <p:nvPr/>
                </p:nvSpPr>
                <p:spPr bwMode="auto">
                  <a:xfrm>
                    <a:off x="3209"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3" name="Rectangle 2561">
                    <a:extLst>
                      <a:ext uri="{FF2B5EF4-FFF2-40B4-BE49-F238E27FC236}">
                        <a16:creationId xmlns:a16="http://schemas.microsoft.com/office/drawing/2014/main" id="{E986BFD9-F3DA-C83D-0147-BDEB243E3DA2}"/>
                      </a:ext>
                    </a:extLst>
                  </p:cNvPr>
                  <p:cNvSpPr>
                    <a:spLocks noChangeAspect="1" noChangeArrowheads="1"/>
                  </p:cNvSpPr>
                  <p:nvPr/>
                </p:nvSpPr>
                <p:spPr bwMode="auto">
                  <a:xfrm>
                    <a:off x="3209"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4" name="Rectangle 2562">
                    <a:extLst>
                      <a:ext uri="{FF2B5EF4-FFF2-40B4-BE49-F238E27FC236}">
                        <a16:creationId xmlns:a16="http://schemas.microsoft.com/office/drawing/2014/main" id="{42C3889A-2461-9CAB-1AD7-1F811C278637}"/>
                      </a:ext>
                    </a:extLst>
                  </p:cNvPr>
                  <p:cNvSpPr>
                    <a:spLocks noChangeAspect="1" noChangeArrowheads="1"/>
                  </p:cNvSpPr>
                  <p:nvPr/>
                </p:nvSpPr>
                <p:spPr bwMode="auto">
                  <a:xfrm>
                    <a:off x="3209"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5" name="Rectangle 2563">
                    <a:extLst>
                      <a:ext uri="{FF2B5EF4-FFF2-40B4-BE49-F238E27FC236}">
                        <a16:creationId xmlns:a16="http://schemas.microsoft.com/office/drawing/2014/main" id="{223698E7-C710-C44D-467B-A81227C9AC54}"/>
                      </a:ext>
                    </a:extLst>
                  </p:cNvPr>
                  <p:cNvSpPr>
                    <a:spLocks noChangeAspect="1" noChangeArrowheads="1"/>
                  </p:cNvSpPr>
                  <p:nvPr/>
                </p:nvSpPr>
                <p:spPr bwMode="auto">
                  <a:xfrm>
                    <a:off x="3209"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6" name="Rectangle 2564">
                    <a:extLst>
                      <a:ext uri="{FF2B5EF4-FFF2-40B4-BE49-F238E27FC236}">
                        <a16:creationId xmlns:a16="http://schemas.microsoft.com/office/drawing/2014/main" id="{9A03226E-1D42-2290-60CD-A5F9295F35D0}"/>
                      </a:ext>
                    </a:extLst>
                  </p:cNvPr>
                  <p:cNvSpPr>
                    <a:spLocks noChangeAspect="1" noChangeArrowheads="1"/>
                  </p:cNvSpPr>
                  <p:nvPr/>
                </p:nvSpPr>
                <p:spPr bwMode="auto">
                  <a:xfrm>
                    <a:off x="3209"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7" name="Rectangle 2565">
                    <a:extLst>
                      <a:ext uri="{FF2B5EF4-FFF2-40B4-BE49-F238E27FC236}">
                        <a16:creationId xmlns:a16="http://schemas.microsoft.com/office/drawing/2014/main" id="{DD1F609B-EE9E-A892-DE96-8C567C648C6C}"/>
                      </a:ext>
                    </a:extLst>
                  </p:cNvPr>
                  <p:cNvSpPr>
                    <a:spLocks noChangeAspect="1" noChangeArrowheads="1"/>
                  </p:cNvSpPr>
                  <p:nvPr/>
                </p:nvSpPr>
                <p:spPr bwMode="auto">
                  <a:xfrm>
                    <a:off x="3209"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8" name="Rectangle 2566">
                    <a:extLst>
                      <a:ext uri="{FF2B5EF4-FFF2-40B4-BE49-F238E27FC236}">
                        <a16:creationId xmlns:a16="http://schemas.microsoft.com/office/drawing/2014/main" id="{3855670B-3E35-6D37-53C7-5432A406479C}"/>
                      </a:ext>
                    </a:extLst>
                  </p:cNvPr>
                  <p:cNvSpPr>
                    <a:spLocks noChangeAspect="1" noChangeArrowheads="1"/>
                  </p:cNvSpPr>
                  <p:nvPr/>
                </p:nvSpPr>
                <p:spPr bwMode="auto">
                  <a:xfrm>
                    <a:off x="3209"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9" name="Rectangle 2567">
                    <a:extLst>
                      <a:ext uri="{FF2B5EF4-FFF2-40B4-BE49-F238E27FC236}">
                        <a16:creationId xmlns:a16="http://schemas.microsoft.com/office/drawing/2014/main" id="{B05D6671-6EF9-FD0F-7D80-D0AD36E10C7B}"/>
                      </a:ext>
                    </a:extLst>
                  </p:cNvPr>
                  <p:cNvSpPr>
                    <a:spLocks noChangeAspect="1" noChangeArrowheads="1"/>
                  </p:cNvSpPr>
                  <p:nvPr/>
                </p:nvSpPr>
                <p:spPr bwMode="auto">
                  <a:xfrm>
                    <a:off x="3209"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0" name="Rectangle 2568">
                    <a:extLst>
                      <a:ext uri="{FF2B5EF4-FFF2-40B4-BE49-F238E27FC236}">
                        <a16:creationId xmlns:a16="http://schemas.microsoft.com/office/drawing/2014/main" id="{5E4FA973-98A9-0A5B-42E9-E1F5B102A9F5}"/>
                      </a:ext>
                    </a:extLst>
                  </p:cNvPr>
                  <p:cNvSpPr>
                    <a:spLocks noChangeAspect="1" noChangeArrowheads="1"/>
                  </p:cNvSpPr>
                  <p:nvPr/>
                </p:nvSpPr>
                <p:spPr bwMode="auto">
                  <a:xfrm>
                    <a:off x="3209"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1" name="Rectangle 2569">
                    <a:extLst>
                      <a:ext uri="{FF2B5EF4-FFF2-40B4-BE49-F238E27FC236}">
                        <a16:creationId xmlns:a16="http://schemas.microsoft.com/office/drawing/2014/main" id="{6D25768B-23C6-4BEE-7027-ECEA77124332}"/>
                      </a:ext>
                    </a:extLst>
                  </p:cNvPr>
                  <p:cNvSpPr>
                    <a:spLocks noChangeAspect="1" noChangeArrowheads="1"/>
                  </p:cNvSpPr>
                  <p:nvPr/>
                </p:nvSpPr>
                <p:spPr bwMode="auto">
                  <a:xfrm>
                    <a:off x="3209"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2" name="Rectangle 2570">
                    <a:extLst>
                      <a:ext uri="{FF2B5EF4-FFF2-40B4-BE49-F238E27FC236}">
                        <a16:creationId xmlns:a16="http://schemas.microsoft.com/office/drawing/2014/main" id="{B5F5379C-13A0-7298-99C3-667E98CCEA65}"/>
                      </a:ext>
                    </a:extLst>
                  </p:cNvPr>
                  <p:cNvSpPr>
                    <a:spLocks noChangeAspect="1" noChangeArrowheads="1"/>
                  </p:cNvSpPr>
                  <p:nvPr/>
                </p:nvSpPr>
                <p:spPr bwMode="auto">
                  <a:xfrm>
                    <a:off x="3209"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3" name="Rectangle 2571">
                    <a:extLst>
                      <a:ext uri="{FF2B5EF4-FFF2-40B4-BE49-F238E27FC236}">
                        <a16:creationId xmlns:a16="http://schemas.microsoft.com/office/drawing/2014/main" id="{8C316E2C-BDAC-56C5-387F-AB0AA16DC3D8}"/>
                      </a:ext>
                    </a:extLst>
                  </p:cNvPr>
                  <p:cNvSpPr>
                    <a:spLocks noChangeAspect="1" noChangeArrowheads="1"/>
                  </p:cNvSpPr>
                  <p:nvPr/>
                </p:nvSpPr>
                <p:spPr bwMode="auto">
                  <a:xfrm>
                    <a:off x="3209"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4" name="Rectangle 2572">
                    <a:extLst>
                      <a:ext uri="{FF2B5EF4-FFF2-40B4-BE49-F238E27FC236}">
                        <a16:creationId xmlns:a16="http://schemas.microsoft.com/office/drawing/2014/main" id="{3CC360F4-141A-07CB-F5ED-D9B2C387A538}"/>
                      </a:ext>
                    </a:extLst>
                  </p:cNvPr>
                  <p:cNvSpPr>
                    <a:spLocks noChangeAspect="1" noChangeArrowheads="1"/>
                  </p:cNvSpPr>
                  <p:nvPr/>
                </p:nvSpPr>
                <p:spPr bwMode="auto">
                  <a:xfrm>
                    <a:off x="3209"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5" name="Rectangle 2573">
                    <a:extLst>
                      <a:ext uri="{FF2B5EF4-FFF2-40B4-BE49-F238E27FC236}">
                        <a16:creationId xmlns:a16="http://schemas.microsoft.com/office/drawing/2014/main" id="{118B4CA0-7F7E-F129-F08F-AE4925B3B039}"/>
                      </a:ext>
                    </a:extLst>
                  </p:cNvPr>
                  <p:cNvSpPr>
                    <a:spLocks noChangeAspect="1" noChangeArrowheads="1"/>
                  </p:cNvSpPr>
                  <p:nvPr/>
                </p:nvSpPr>
                <p:spPr bwMode="auto">
                  <a:xfrm>
                    <a:off x="3209"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6" name="Rectangle 2574">
                    <a:extLst>
                      <a:ext uri="{FF2B5EF4-FFF2-40B4-BE49-F238E27FC236}">
                        <a16:creationId xmlns:a16="http://schemas.microsoft.com/office/drawing/2014/main" id="{5152E486-369A-E792-3838-263AA7416C2D}"/>
                      </a:ext>
                    </a:extLst>
                  </p:cNvPr>
                  <p:cNvSpPr>
                    <a:spLocks noChangeAspect="1" noChangeArrowheads="1"/>
                  </p:cNvSpPr>
                  <p:nvPr/>
                </p:nvSpPr>
                <p:spPr bwMode="auto">
                  <a:xfrm>
                    <a:off x="3209"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7" name="Rectangle 2575">
                    <a:extLst>
                      <a:ext uri="{FF2B5EF4-FFF2-40B4-BE49-F238E27FC236}">
                        <a16:creationId xmlns:a16="http://schemas.microsoft.com/office/drawing/2014/main" id="{FFCA85DA-9F6F-53A9-B80C-952C89FC1663}"/>
                      </a:ext>
                    </a:extLst>
                  </p:cNvPr>
                  <p:cNvSpPr>
                    <a:spLocks noChangeAspect="1" noChangeArrowheads="1"/>
                  </p:cNvSpPr>
                  <p:nvPr/>
                </p:nvSpPr>
                <p:spPr bwMode="auto">
                  <a:xfrm>
                    <a:off x="3209"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8" name="Rectangle 2576">
                    <a:extLst>
                      <a:ext uri="{FF2B5EF4-FFF2-40B4-BE49-F238E27FC236}">
                        <a16:creationId xmlns:a16="http://schemas.microsoft.com/office/drawing/2014/main" id="{30436847-9E8A-FC9A-32A7-7AA7645F7359}"/>
                      </a:ext>
                    </a:extLst>
                  </p:cNvPr>
                  <p:cNvSpPr>
                    <a:spLocks noChangeAspect="1" noChangeArrowheads="1"/>
                  </p:cNvSpPr>
                  <p:nvPr/>
                </p:nvSpPr>
                <p:spPr bwMode="auto">
                  <a:xfrm>
                    <a:off x="3209"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9" name="Rectangle 2577">
                    <a:extLst>
                      <a:ext uri="{FF2B5EF4-FFF2-40B4-BE49-F238E27FC236}">
                        <a16:creationId xmlns:a16="http://schemas.microsoft.com/office/drawing/2014/main" id="{E900C512-889E-2CDB-9622-DC8D259D44F4}"/>
                      </a:ext>
                    </a:extLst>
                  </p:cNvPr>
                  <p:cNvSpPr>
                    <a:spLocks noChangeAspect="1" noChangeArrowheads="1"/>
                  </p:cNvSpPr>
                  <p:nvPr/>
                </p:nvSpPr>
                <p:spPr bwMode="auto">
                  <a:xfrm>
                    <a:off x="3209"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0" name="Rectangle 2578">
                    <a:extLst>
                      <a:ext uri="{FF2B5EF4-FFF2-40B4-BE49-F238E27FC236}">
                        <a16:creationId xmlns:a16="http://schemas.microsoft.com/office/drawing/2014/main" id="{7EC4FECA-9A97-6F97-735D-BA1882439F2C}"/>
                      </a:ext>
                    </a:extLst>
                  </p:cNvPr>
                  <p:cNvSpPr>
                    <a:spLocks noChangeAspect="1" noChangeArrowheads="1"/>
                  </p:cNvSpPr>
                  <p:nvPr/>
                </p:nvSpPr>
                <p:spPr bwMode="auto">
                  <a:xfrm>
                    <a:off x="3209"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1" name="Rectangle 2579">
                    <a:extLst>
                      <a:ext uri="{FF2B5EF4-FFF2-40B4-BE49-F238E27FC236}">
                        <a16:creationId xmlns:a16="http://schemas.microsoft.com/office/drawing/2014/main" id="{17AFE7DB-C798-AE70-712B-2835C7A2FBB8}"/>
                      </a:ext>
                    </a:extLst>
                  </p:cNvPr>
                  <p:cNvSpPr>
                    <a:spLocks noChangeAspect="1" noChangeArrowheads="1"/>
                  </p:cNvSpPr>
                  <p:nvPr/>
                </p:nvSpPr>
                <p:spPr bwMode="auto">
                  <a:xfrm>
                    <a:off x="3209"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2" name="Rectangle 2580">
                    <a:extLst>
                      <a:ext uri="{FF2B5EF4-FFF2-40B4-BE49-F238E27FC236}">
                        <a16:creationId xmlns:a16="http://schemas.microsoft.com/office/drawing/2014/main" id="{B698ACDF-C005-8595-6941-9A830382506C}"/>
                      </a:ext>
                    </a:extLst>
                  </p:cNvPr>
                  <p:cNvSpPr>
                    <a:spLocks noChangeAspect="1" noChangeArrowheads="1"/>
                  </p:cNvSpPr>
                  <p:nvPr/>
                </p:nvSpPr>
                <p:spPr bwMode="auto">
                  <a:xfrm>
                    <a:off x="3209"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3" name="Rectangle 2581">
                    <a:extLst>
                      <a:ext uri="{FF2B5EF4-FFF2-40B4-BE49-F238E27FC236}">
                        <a16:creationId xmlns:a16="http://schemas.microsoft.com/office/drawing/2014/main" id="{98ADD7DE-14D6-171E-21F8-0E4A58A6F1A7}"/>
                      </a:ext>
                    </a:extLst>
                  </p:cNvPr>
                  <p:cNvSpPr>
                    <a:spLocks noChangeAspect="1" noChangeArrowheads="1"/>
                  </p:cNvSpPr>
                  <p:nvPr/>
                </p:nvSpPr>
                <p:spPr bwMode="auto">
                  <a:xfrm>
                    <a:off x="3209"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4" name="Rectangle 2582">
                    <a:extLst>
                      <a:ext uri="{FF2B5EF4-FFF2-40B4-BE49-F238E27FC236}">
                        <a16:creationId xmlns:a16="http://schemas.microsoft.com/office/drawing/2014/main" id="{B815628C-4319-5A43-1CA4-DFE96DA410E3}"/>
                      </a:ext>
                    </a:extLst>
                  </p:cNvPr>
                  <p:cNvSpPr>
                    <a:spLocks noChangeAspect="1" noChangeArrowheads="1"/>
                  </p:cNvSpPr>
                  <p:nvPr/>
                </p:nvSpPr>
                <p:spPr bwMode="auto">
                  <a:xfrm>
                    <a:off x="3209"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5" name="Rectangle 2583">
                    <a:extLst>
                      <a:ext uri="{FF2B5EF4-FFF2-40B4-BE49-F238E27FC236}">
                        <a16:creationId xmlns:a16="http://schemas.microsoft.com/office/drawing/2014/main" id="{E3CF04B6-75E6-0985-58DF-8052E636ADD9}"/>
                      </a:ext>
                    </a:extLst>
                  </p:cNvPr>
                  <p:cNvSpPr>
                    <a:spLocks noChangeAspect="1" noChangeArrowheads="1"/>
                  </p:cNvSpPr>
                  <p:nvPr/>
                </p:nvSpPr>
                <p:spPr bwMode="auto">
                  <a:xfrm>
                    <a:off x="3209"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6" name="Rectangle 2584">
                    <a:extLst>
                      <a:ext uri="{FF2B5EF4-FFF2-40B4-BE49-F238E27FC236}">
                        <a16:creationId xmlns:a16="http://schemas.microsoft.com/office/drawing/2014/main" id="{9FDD6807-5234-73B4-DFD4-AA76E98F1AFD}"/>
                      </a:ext>
                    </a:extLst>
                  </p:cNvPr>
                  <p:cNvSpPr>
                    <a:spLocks noChangeAspect="1" noChangeArrowheads="1"/>
                  </p:cNvSpPr>
                  <p:nvPr/>
                </p:nvSpPr>
                <p:spPr bwMode="auto">
                  <a:xfrm>
                    <a:off x="3209"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7" name="Rectangle 2585">
                    <a:extLst>
                      <a:ext uri="{FF2B5EF4-FFF2-40B4-BE49-F238E27FC236}">
                        <a16:creationId xmlns:a16="http://schemas.microsoft.com/office/drawing/2014/main" id="{2B3F891E-E98C-DA51-95A8-E4FD6F4448FE}"/>
                      </a:ext>
                    </a:extLst>
                  </p:cNvPr>
                  <p:cNvSpPr>
                    <a:spLocks noChangeAspect="1" noChangeArrowheads="1"/>
                  </p:cNvSpPr>
                  <p:nvPr/>
                </p:nvSpPr>
                <p:spPr bwMode="auto">
                  <a:xfrm>
                    <a:off x="3209"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8" name="Rectangle 2586">
                    <a:extLst>
                      <a:ext uri="{FF2B5EF4-FFF2-40B4-BE49-F238E27FC236}">
                        <a16:creationId xmlns:a16="http://schemas.microsoft.com/office/drawing/2014/main" id="{F24A4575-53DF-273F-63B3-C8AF60C92128}"/>
                      </a:ext>
                    </a:extLst>
                  </p:cNvPr>
                  <p:cNvSpPr>
                    <a:spLocks noChangeAspect="1" noChangeArrowheads="1"/>
                  </p:cNvSpPr>
                  <p:nvPr/>
                </p:nvSpPr>
                <p:spPr bwMode="auto">
                  <a:xfrm>
                    <a:off x="3209"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9" name="Rectangle 2587">
                    <a:extLst>
                      <a:ext uri="{FF2B5EF4-FFF2-40B4-BE49-F238E27FC236}">
                        <a16:creationId xmlns:a16="http://schemas.microsoft.com/office/drawing/2014/main" id="{FC0345CE-138A-B8C9-A1CD-3FE783E3CC11}"/>
                      </a:ext>
                    </a:extLst>
                  </p:cNvPr>
                  <p:cNvSpPr>
                    <a:spLocks noChangeAspect="1" noChangeArrowheads="1"/>
                  </p:cNvSpPr>
                  <p:nvPr/>
                </p:nvSpPr>
                <p:spPr bwMode="auto">
                  <a:xfrm>
                    <a:off x="3209"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0" name="Rectangle 2588">
                    <a:extLst>
                      <a:ext uri="{FF2B5EF4-FFF2-40B4-BE49-F238E27FC236}">
                        <a16:creationId xmlns:a16="http://schemas.microsoft.com/office/drawing/2014/main" id="{35A19A15-E813-744A-8D94-463B2C41A315}"/>
                      </a:ext>
                    </a:extLst>
                  </p:cNvPr>
                  <p:cNvSpPr>
                    <a:spLocks noChangeAspect="1" noChangeArrowheads="1"/>
                  </p:cNvSpPr>
                  <p:nvPr/>
                </p:nvSpPr>
                <p:spPr bwMode="auto">
                  <a:xfrm>
                    <a:off x="3209"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1" name="Rectangle 2589">
                    <a:extLst>
                      <a:ext uri="{FF2B5EF4-FFF2-40B4-BE49-F238E27FC236}">
                        <a16:creationId xmlns:a16="http://schemas.microsoft.com/office/drawing/2014/main" id="{F3B7B63E-64B6-32C9-C9CE-9BFDAA999BCA}"/>
                      </a:ext>
                    </a:extLst>
                  </p:cNvPr>
                  <p:cNvSpPr>
                    <a:spLocks noChangeAspect="1" noChangeArrowheads="1"/>
                  </p:cNvSpPr>
                  <p:nvPr/>
                </p:nvSpPr>
                <p:spPr bwMode="auto">
                  <a:xfrm>
                    <a:off x="3209"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2" name="Rectangle 2590">
                    <a:extLst>
                      <a:ext uri="{FF2B5EF4-FFF2-40B4-BE49-F238E27FC236}">
                        <a16:creationId xmlns:a16="http://schemas.microsoft.com/office/drawing/2014/main" id="{0D8C459B-5315-22FA-DC5C-2E48E5E84ABA}"/>
                      </a:ext>
                    </a:extLst>
                  </p:cNvPr>
                  <p:cNvSpPr>
                    <a:spLocks noChangeAspect="1" noChangeArrowheads="1"/>
                  </p:cNvSpPr>
                  <p:nvPr/>
                </p:nvSpPr>
                <p:spPr bwMode="auto">
                  <a:xfrm>
                    <a:off x="3209"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3" name="Rectangle 2591">
                    <a:extLst>
                      <a:ext uri="{FF2B5EF4-FFF2-40B4-BE49-F238E27FC236}">
                        <a16:creationId xmlns:a16="http://schemas.microsoft.com/office/drawing/2014/main" id="{99F35AB5-1559-C9BA-BAB5-F49DF6FEE677}"/>
                      </a:ext>
                    </a:extLst>
                  </p:cNvPr>
                  <p:cNvSpPr>
                    <a:spLocks noChangeAspect="1" noChangeArrowheads="1"/>
                  </p:cNvSpPr>
                  <p:nvPr/>
                </p:nvSpPr>
                <p:spPr bwMode="auto">
                  <a:xfrm>
                    <a:off x="3209"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4" name="Rectangle 2592">
                    <a:extLst>
                      <a:ext uri="{FF2B5EF4-FFF2-40B4-BE49-F238E27FC236}">
                        <a16:creationId xmlns:a16="http://schemas.microsoft.com/office/drawing/2014/main" id="{E58D9E36-3816-A37E-2205-C093C4056381}"/>
                      </a:ext>
                    </a:extLst>
                  </p:cNvPr>
                  <p:cNvSpPr>
                    <a:spLocks noChangeAspect="1" noChangeArrowheads="1"/>
                  </p:cNvSpPr>
                  <p:nvPr/>
                </p:nvSpPr>
                <p:spPr bwMode="auto">
                  <a:xfrm>
                    <a:off x="3209"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5" name="Rectangle 2593">
                    <a:extLst>
                      <a:ext uri="{FF2B5EF4-FFF2-40B4-BE49-F238E27FC236}">
                        <a16:creationId xmlns:a16="http://schemas.microsoft.com/office/drawing/2014/main" id="{D9F4F9A1-FC2C-257B-BE2E-60FEAE60CDDE}"/>
                      </a:ext>
                    </a:extLst>
                  </p:cNvPr>
                  <p:cNvSpPr>
                    <a:spLocks noChangeAspect="1" noChangeArrowheads="1"/>
                  </p:cNvSpPr>
                  <p:nvPr/>
                </p:nvSpPr>
                <p:spPr bwMode="auto">
                  <a:xfrm>
                    <a:off x="3209"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6" name="Rectangle 2594">
                    <a:extLst>
                      <a:ext uri="{FF2B5EF4-FFF2-40B4-BE49-F238E27FC236}">
                        <a16:creationId xmlns:a16="http://schemas.microsoft.com/office/drawing/2014/main" id="{EE0A898B-C3D5-5FC8-838E-0AA7D72F4395}"/>
                      </a:ext>
                    </a:extLst>
                  </p:cNvPr>
                  <p:cNvSpPr>
                    <a:spLocks noChangeAspect="1" noChangeArrowheads="1"/>
                  </p:cNvSpPr>
                  <p:nvPr/>
                </p:nvSpPr>
                <p:spPr bwMode="auto">
                  <a:xfrm>
                    <a:off x="3209"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7" name="Rectangle 2595">
                    <a:extLst>
                      <a:ext uri="{FF2B5EF4-FFF2-40B4-BE49-F238E27FC236}">
                        <a16:creationId xmlns:a16="http://schemas.microsoft.com/office/drawing/2014/main" id="{86613C49-9592-4590-76E4-18E34589438B}"/>
                      </a:ext>
                    </a:extLst>
                  </p:cNvPr>
                  <p:cNvSpPr>
                    <a:spLocks noChangeAspect="1" noChangeArrowheads="1"/>
                  </p:cNvSpPr>
                  <p:nvPr/>
                </p:nvSpPr>
                <p:spPr bwMode="auto">
                  <a:xfrm>
                    <a:off x="3209"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8" name="Rectangle 2596">
                    <a:extLst>
                      <a:ext uri="{FF2B5EF4-FFF2-40B4-BE49-F238E27FC236}">
                        <a16:creationId xmlns:a16="http://schemas.microsoft.com/office/drawing/2014/main" id="{06A3EE28-1334-D793-5321-B7A8F6F6EB99}"/>
                      </a:ext>
                    </a:extLst>
                  </p:cNvPr>
                  <p:cNvSpPr>
                    <a:spLocks noChangeAspect="1" noChangeArrowheads="1"/>
                  </p:cNvSpPr>
                  <p:nvPr/>
                </p:nvSpPr>
                <p:spPr bwMode="auto">
                  <a:xfrm>
                    <a:off x="3209"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9" name="Rectangle 2597">
                    <a:extLst>
                      <a:ext uri="{FF2B5EF4-FFF2-40B4-BE49-F238E27FC236}">
                        <a16:creationId xmlns:a16="http://schemas.microsoft.com/office/drawing/2014/main" id="{D8C51527-EA04-83B6-484E-3D44EFBD4EEF}"/>
                      </a:ext>
                    </a:extLst>
                  </p:cNvPr>
                  <p:cNvSpPr>
                    <a:spLocks noChangeAspect="1" noChangeArrowheads="1"/>
                  </p:cNvSpPr>
                  <p:nvPr/>
                </p:nvSpPr>
                <p:spPr bwMode="auto">
                  <a:xfrm>
                    <a:off x="3209"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0" name="Rectangle 2598">
                    <a:extLst>
                      <a:ext uri="{FF2B5EF4-FFF2-40B4-BE49-F238E27FC236}">
                        <a16:creationId xmlns:a16="http://schemas.microsoft.com/office/drawing/2014/main" id="{6DA70C29-D33F-4093-D590-C78CAF78B11C}"/>
                      </a:ext>
                    </a:extLst>
                  </p:cNvPr>
                  <p:cNvSpPr>
                    <a:spLocks noChangeAspect="1" noChangeArrowheads="1"/>
                  </p:cNvSpPr>
                  <p:nvPr/>
                </p:nvSpPr>
                <p:spPr bwMode="auto">
                  <a:xfrm>
                    <a:off x="3209"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1" name="Rectangle 2599">
                    <a:extLst>
                      <a:ext uri="{FF2B5EF4-FFF2-40B4-BE49-F238E27FC236}">
                        <a16:creationId xmlns:a16="http://schemas.microsoft.com/office/drawing/2014/main" id="{BE546573-6206-9E96-BDA9-E8AE6D728832}"/>
                      </a:ext>
                    </a:extLst>
                  </p:cNvPr>
                  <p:cNvSpPr>
                    <a:spLocks noChangeAspect="1" noChangeArrowheads="1"/>
                  </p:cNvSpPr>
                  <p:nvPr/>
                </p:nvSpPr>
                <p:spPr bwMode="auto">
                  <a:xfrm>
                    <a:off x="3209"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2" name="Rectangle 2600">
                    <a:extLst>
                      <a:ext uri="{FF2B5EF4-FFF2-40B4-BE49-F238E27FC236}">
                        <a16:creationId xmlns:a16="http://schemas.microsoft.com/office/drawing/2014/main" id="{FD1F269D-BA13-5A5A-D0DC-95820101FF0F}"/>
                      </a:ext>
                    </a:extLst>
                  </p:cNvPr>
                  <p:cNvSpPr>
                    <a:spLocks noChangeAspect="1" noChangeArrowheads="1"/>
                  </p:cNvSpPr>
                  <p:nvPr/>
                </p:nvSpPr>
                <p:spPr bwMode="auto">
                  <a:xfrm>
                    <a:off x="3209"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3" name="Rectangle 2601">
                    <a:extLst>
                      <a:ext uri="{FF2B5EF4-FFF2-40B4-BE49-F238E27FC236}">
                        <a16:creationId xmlns:a16="http://schemas.microsoft.com/office/drawing/2014/main" id="{BF5551AB-0F0E-5DD5-F7CD-B89100CD39BB}"/>
                      </a:ext>
                    </a:extLst>
                  </p:cNvPr>
                  <p:cNvSpPr>
                    <a:spLocks noChangeAspect="1" noChangeArrowheads="1"/>
                  </p:cNvSpPr>
                  <p:nvPr/>
                </p:nvSpPr>
                <p:spPr bwMode="auto">
                  <a:xfrm>
                    <a:off x="3209"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4" name="Rectangle 2602">
                    <a:extLst>
                      <a:ext uri="{FF2B5EF4-FFF2-40B4-BE49-F238E27FC236}">
                        <a16:creationId xmlns:a16="http://schemas.microsoft.com/office/drawing/2014/main" id="{B2C8E718-C277-1FB1-3E8C-354C846E7699}"/>
                      </a:ext>
                    </a:extLst>
                  </p:cNvPr>
                  <p:cNvSpPr>
                    <a:spLocks noChangeAspect="1" noChangeArrowheads="1"/>
                  </p:cNvSpPr>
                  <p:nvPr/>
                </p:nvSpPr>
                <p:spPr bwMode="auto">
                  <a:xfrm>
                    <a:off x="3209"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5" name="Rectangle 2603">
                    <a:extLst>
                      <a:ext uri="{FF2B5EF4-FFF2-40B4-BE49-F238E27FC236}">
                        <a16:creationId xmlns:a16="http://schemas.microsoft.com/office/drawing/2014/main" id="{EC3681A8-00CA-A987-A927-D0986B1D5510}"/>
                      </a:ext>
                    </a:extLst>
                  </p:cNvPr>
                  <p:cNvSpPr>
                    <a:spLocks noChangeAspect="1" noChangeArrowheads="1"/>
                  </p:cNvSpPr>
                  <p:nvPr/>
                </p:nvSpPr>
                <p:spPr bwMode="auto">
                  <a:xfrm>
                    <a:off x="3209"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6" name="Rectangle 2604">
                    <a:extLst>
                      <a:ext uri="{FF2B5EF4-FFF2-40B4-BE49-F238E27FC236}">
                        <a16:creationId xmlns:a16="http://schemas.microsoft.com/office/drawing/2014/main" id="{5336BF4C-E89E-0CBF-CD0C-76BB72602067}"/>
                      </a:ext>
                    </a:extLst>
                  </p:cNvPr>
                  <p:cNvSpPr>
                    <a:spLocks noChangeAspect="1" noChangeArrowheads="1"/>
                  </p:cNvSpPr>
                  <p:nvPr/>
                </p:nvSpPr>
                <p:spPr bwMode="auto">
                  <a:xfrm>
                    <a:off x="3209"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7" name="Rectangle 2605">
                    <a:extLst>
                      <a:ext uri="{FF2B5EF4-FFF2-40B4-BE49-F238E27FC236}">
                        <a16:creationId xmlns:a16="http://schemas.microsoft.com/office/drawing/2014/main" id="{CE66EF07-74E4-24B2-741D-C269254402F1}"/>
                      </a:ext>
                    </a:extLst>
                  </p:cNvPr>
                  <p:cNvSpPr>
                    <a:spLocks noChangeAspect="1" noChangeArrowheads="1"/>
                  </p:cNvSpPr>
                  <p:nvPr/>
                </p:nvSpPr>
                <p:spPr bwMode="auto">
                  <a:xfrm>
                    <a:off x="3209"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8" name="Rectangle 2606">
                    <a:extLst>
                      <a:ext uri="{FF2B5EF4-FFF2-40B4-BE49-F238E27FC236}">
                        <a16:creationId xmlns:a16="http://schemas.microsoft.com/office/drawing/2014/main" id="{48299408-48A3-7FD2-9501-2CDD5CABD352}"/>
                      </a:ext>
                    </a:extLst>
                  </p:cNvPr>
                  <p:cNvSpPr>
                    <a:spLocks noChangeAspect="1" noChangeArrowheads="1"/>
                  </p:cNvSpPr>
                  <p:nvPr/>
                </p:nvSpPr>
                <p:spPr bwMode="auto">
                  <a:xfrm>
                    <a:off x="3209"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9" name="Rectangle 2607">
                    <a:extLst>
                      <a:ext uri="{FF2B5EF4-FFF2-40B4-BE49-F238E27FC236}">
                        <a16:creationId xmlns:a16="http://schemas.microsoft.com/office/drawing/2014/main" id="{33B704FC-C680-0132-4FB8-527EAFB38174}"/>
                      </a:ext>
                    </a:extLst>
                  </p:cNvPr>
                  <p:cNvSpPr>
                    <a:spLocks noChangeAspect="1" noChangeArrowheads="1"/>
                  </p:cNvSpPr>
                  <p:nvPr/>
                </p:nvSpPr>
                <p:spPr bwMode="auto">
                  <a:xfrm>
                    <a:off x="3209"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0" name="Rectangle 2608">
                    <a:extLst>
                      <a:ext uri="{FF2B5EF4-FFF2-40B4-BE49-F238E27FC236}">
                        <a16:creationId xmlns:a16="http://schemas.microsoft.com/office/drawing/2014/main" id="{74A11619-FEFF-C8C3-19DD-A055CCF955F4}"/>
                      </a:ext>
                    </a:extLst>
                  </p:cNvPr>
                  <p:cNvSpPr>
                    <a:spLocks noChangeAspect="1" noChangeArrowheads="1"/>
                  </p:cNvSpPr>
                  <p:nvPr/>
                </p:nvSpPr>
                <p:spPr bwMode="auto">
                  <a:xfrm>
                    <a:off x="3209"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1" name="Rectangle 2609">
                    <a:extLst>
                      <a:ext uri="{FF2B5EF4-FFF2-40B4-BE49-F238E27FC236}">
                        <a16:creationId xmlns:a16="http://schemas.microsoft.com/office/drawing/2014/main" id="{02FF85E7-CFDE-A863-44AC-69BB9520FF55}"/>
                      </a:ext>
                    </a:extLst>
                  </p:cNvPr>
                  <p:cNvSpPr>
                    <a:spLocks noChangeAspect="1" noChangeArrowheads="1"/>
                  </p:cNvSpPr>
                  <p:nvPr/>
                </p:nvSpPr>
                <p:spPr bwMode="auto">
                  <a:xfrm>
                    <a:off x="3209"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2" name="Rectangle 2610">
                    <a:extLst>
                      <a:ext uri="{FF2B5EF4-FFF2-40B4-BE49-F238E27FC236}">
                        <a16:creationId xmlns:a16="http://schemas.microsoft.com/office/drawing/2014/main" id="{57151858-9D58-778C-4C15-86A69359ADDF}"/>
                      </a:ext>
                    </a:extLst>
                  </p:cNvPr>
                  <p:cNvSpPr>
                    <a:spLocks noChangeAspect="1" noChangeArrowheads="1"/>
                  </p:cNvSpPr>
                  <p:nvPr/>
                </p:nvSpPr>
                <p:spPr bwMode="auto">
                  <a:xfrm>
                    <a:off x="3209"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3" name="Rectangle 2611">
                    <a:extLst>
                      <a:ext uri="{FF2B5EF4-FFF2-40B4-BE49-F238E27FC236}">
                        <a16:creationId xmlns:a16="http://schemas.microsoft.com/office/drawing/2014/main" id="{87E3C9EF-82BB-3DD1-8DB7-08E4106D9C35}"/>
                      </a:ext>
                    </a:extLst>
                  </p:cNvPr>
                  <p:cNvSpPr>
                    <a:spLocks noChangeAspect="1" noChangeArrowheads="1"/>
                  </p:cNvSpPr>
                  <p:nvPr/>
                </p:nvSpPr>
                <p:spPr bwMode="auto">
                  <a:xfrm>
                    <a:off x="3209"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4" name="Rectangle 2612">
                    <a:extLst>
                      <a:ext uri="{FF2B5EF4-FFF2-40B4-BE49-F238E27FC236}">
                        <a16:creationId xmlns:a16="http://schemas.microsoft.com/office/drawing/2014/main" id="{A463014C-438E-37DD-FB47-8006ED96A0FB}"/>
                      </a:ext>
                    </a:extLst>
                  </p:cNvPr>
                  <p:cNvSpPr>
                    <a:spLocks noChangeAspect="1" noChangeArrowheads="1"/>
                  </p:cNvSpPr>
                  <p:nvPr/>
                </p:nvSpPr>
                <p:spPr bwMode="auto">
                  <a:xfrm>
                    <a:off x="3209"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5" name="Rectangle 2613">
                    <a:extLst>
                      <a:ext uri="{FF2B5EF4-FFF2-40B4-BE49-F238E27FC236}">
                        <a16:creationId xmlns:a16="http://schemas.microsoft.com/office/drawing/2014/main" id="{60CD7C7C-FED5-51AB-C8DA-D61BA0B44D7D}"/>
                      </a:ext>
                    </a:extLst>
                  </p:cNvPr>
                  <p:cNvSpPr>
                    <a:spLocks noChangeAspect="1" noChangeArrowheads="1"/>
                  </p:cNvSpPr>
                  <p:nvPr/>
                </p:nvSpPr>
                <p:spPr bwMode="auto">
                  <a:xfrm>
                    <a:off x="3209"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6" name="Rectangle 2614">
                    <a:extLst>
                      <a:ext uri="{FF2B5EF4-FFF2-40B4-BE49-F238E27FC236}">
                        <a16:creationId xmlns:a16="http://schemas.microsoft.com/office/drawing/2014/main" id="{6C498C97-B211-0D4E-B425-775AB11D2505}"/>
                      </a:ext>
                    </a:extLst>
                  </p:cNvPr>
                  <p:cNvSpPr>
                    <a:spLocks noChangeAspect="1" noChangeArrowheads="1"/>
                  </p:cNvSpPr>
                  <p:nvPr/>
                </p:nvSpPr>
                <p:spPr bwMode="auto">
                  <a:xfrm>
                    <a:off x="3209"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7" name="Rectangle 2615">
                    <a:extLst>
                      <a:ext uri="{FF2B5EF4-FFF2-40B4-BE49-F238E27FC236}">
                        <a16:creationId xmlns:a16="http://schemas.microsoft.com/office/drawing/2014/main" id="{0CA9A473-E914-203A-653A-FAD6B05275A1}"/>
                      </a:ext>
                    </a:extLst>
                  </p:cNvPr>
                  <p:cNvSpPr>
                    <a:spLocks noChangeAspect="1" noChangeArrowheads="1"/>
                  </p:cNvSpPr>
                  <p:nvPr/>
                </p:nvSpPr>
                <p:spPr bwMode="auto">
                  <a:xfrm>
                    <a:off x="3209"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8" name="Rectangle 2616">
                    <a:extLst>
                      <a:ext uri="{FF2B5EF4-FFF2-40B4-BE49-F238E27FC236}">
                        <a16:creationId xmlns:a16="http://schemas.microsoft.com/office/drawing/2014/main" id="{B3A82EA7-04E9-72F8-A75B-28DEAC5133BA}"/>
                      </a:ext>
                    </a:extLst>
                  </p:cNvPr>
                  <p:cNvSpPr>
                    <a:spLocks noChangeAspect="1" noChangeArrowheads="1"/>
                  </p:cNvSpPr>
                  <p:nvPr/>
                </p:nvSpPr>
                <p:spPr bwMode="auto">
                  <a:xfrm>
                    <a:off x="3209"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9" name="Rectangle 2617">
                    <a:extLst>
                      <a:ext uri="{FF2B5EF4-FFF2-40B4-BE49-F238E27FC236}">
                        <a16:creationId xmlns:a16="http://schemas.microsoft.com/office/drawing/2014/main" id="{9F248323-8965-01B0-10BA-7701F8466A97}"/>
                      </a:ext>
                    </a:extLst>
                  </p:cNvPr>
                  <p:cNvSpPr>
                    <a:spLocks noChangeAspect="1" noChangeArrowheads="1"/>
                  </p:cNvSpPr>
                  <p:nvPr/>
                </p:nvSpPr>
                <p:spPr bwMode="auto">
                  <a:xfrm>
                    <a:off x="3209"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0" name="Rectangle 2618">
                    <a:extLst>
                      <a:ext uri="{FF2B5EF4-FFF2-40B4-BE49-F238E27FC236}">
                        <a16:creationId xmlns:a16="http://schemas.microsoft.com/office/drawing/2014/main" id="{7E3B013F-58BA-2F65-6964-FF82CF6D4254}"/>
                      </a:ext>
                    </a:extLst>
                  </p:cNvPr>
                  <p:cNvSpPr>
                    <a:spLocks noChangeAspect="1" noChangeArrowheads="1"/>
                  </p:cNvSpPr>
                  <p:nvPr/>
                </p:nvSpPr>
                <p:spPr bwMode="auto">
                  <a:xfrm>
                    <a:off x="3209"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1" name="Rectangle 2619">
                    <a:extLst>
                      <a:ext uri="{FF2B5EF4-FFF2-40B4-BE49-F238E27FC236}">
                        <a16:creationId xmlns:a16="http://schemas.microsoft.com/office/drawing/2014/main" id="{EEAC64E6-4E84-1BC3-3213-25AC834A7777}"/>
                      </a:ext>
                    </a:extLst>
                  </p:cNvPr>
                  <p:cNvSpPr>
                    <a:spLocks noChangeAspect="1" noChangeArrowheads="1"/>
                  </p:cNvSpPr>
                  <p:nvPr/>
                </p:nvSpPr>
                <p:spPr bwMode="auto">
                  <a:xfrm>
                    <a:off x="3209"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2" name="Rectangle 2620">
                    <a:extLst>
                      <a:ext uri="{FF2B5EF4-FFF2-40B4-BE49-F238E27FC236}">
                        <a16:creationId xmlns:a16="http://schemas.microsoft.com/office/drawing/2014/main" id="{508645F8-8E65-0BCC-4BBC-3565A3B00DB5}"/>
                      </a:ext>
                    </a:extLst>
                  </p:cNvPr>
                  <p:cNvSpPr>
                    <a:spLocks noChangeAspect="1" noChangeArrowheads="1"/>
                  </p:cNvSpPr>
                  <p:nvPr/>
                </p:nvSpPr>
                <p:spPr bwMode="auto">
                  <a:xfrm>
                    <a:off x="3209"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3" name="Rectangle 2621">
                    <a:extLst>
                      <a:ext uri="{FF2B5EF4-FFF2-40B4-BE49-F238E27FC236}">
                        <a16:creationId xmlns:a16="http://schemas.microsoft.com/office/drawing/2014/main" id="{4B4AEEF4-C7E4-AA3C-9CE6-C306BD9CC993}"/>
                      </a:ext>
                    </a:extLst>
                  </p:cNvPr>
                  <p:cNvSpPr>
                    <a:spLocks noChangeAspect="1" noChangeArrowheads="1"/>
                  </p:cNvSpPr>
                  <p:nvPr/>
                </p:nvSpPr>
                <p:spPr bwMode="auto">
                  <a:xfrm>
                    <a:off x="3209"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4" name="Rectangle 2622">
                    <a:extLst>
                      <a:ext uri="{FF2B5EF4-FFF2-40B4-BE49-F238E27FC236}">
                        <a16:creationId xmlns:a16="http://schemas.microsoft.com/office/drawing/2014/main" id="{9B3BADD4-53D9-03C4-8B9F-61F120CA159F}"/>
                      </a:ext>
                    </a:extLst>
                  </p:cNvPr>
                  <p:cNvSpPr>
                    <a:spLocks noChangeAspect="1" noChangeArrowheads="1"/>
                  </p:cNvSpPr>
                  <p:nvPr/>
                </p:nvSpPr>
                <p:spPr bwMode="auto">
                  <a:xfrm>
                    <a:off x="3209"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5" name="Rectangle 2623">
                    <a:extLst>
                      <a:ext uri="{FF2B5EF4-FFF2-40B4-BE49-F238E27FC236}">
                        <a16:creationId xmlns:a16="http://schemas.microsoft.com/office/drawing/2014/main" id="{6BA20D1A-C8B8-8CDA-9B6C-751808D99E4C}"/>
                      </a:ext>
                    </a:extLst>
                  </p:cNvPr>
                  <p:cNvSpPr>
                    <a:spLocks noChangeAspect="1" noChangeArrowheads="1"/>
                  </p:cNvSpPr>
                  <p:nvPr/>
                </p:nvSpPr>
                <p:spPr bwMode="auto">
                  <a:xfrm>
                    <a:off x="3209"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6" name="Rectangle 2624">
                    <a:extLst>
                      <a:ext uri="{FF2B5EF4-FFF2-40B4-BE49-F238E27FC236}">
                        <a16:creationId xmlns:a16="http://schemas.microsoft.com/office/drawing/2014/main" id="{829177F9-5A3F-F982-F429-265D309AE682}"/>
                      </a:ext>
                    </a:extLst>
                  </p:cNvPr>
                  <p:cNvSpPr>
                    <a:spLocks noChangeAspect="1" noChangeArrowheads="1"/>
                  </p:cNvSpPr>
                  <p:nvPr/>
                </p:nvSpPr>
                <p:spPr bwMode="auto">
                  <a:xfrm>
                    <a:off x="3209"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7" name="Rectangle 2625">
                    <a:extLst>
                      <a:ext uri="{FF2B5EF4-FFF2-40B4-BE49-F238E27FC236}">
                        <a16:creationId xmlns:a16="http://schemas.microsoft.com/office/drawing/2014/main" id="{9086764E-1946-B4B1-C2AC-848447CE2048}"/>
                      </a:ext>
                    </a:extLst>
                  </p:cNvPr>
                  <p:cNvSpPr>
                    <a:spLocks noChangeAspect="1" noChangeArrowheads="1"/>
                  </p:cNvSpPr>
                  <p:nvPr/>
                </p:nvSpPr>
                <p:spPr bwMode="auto">
                  <a:xfrm>
                    <a:off x="3209"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8" name="Rectangle 2626">
                    <a:extLst>
                      <a:ext uri="{FF2B5EF4-FFF2-40B4-BE49-F238E27FC236}">
                        <a16:creationId xmlns:a16="http://schemas.microsoft.com/office/drawing/2014/main" id="{343E8198-654D-CFBB-6663-E803BC4CE497}"/>
                      </a:ext>
                    </a:extLst>
                  </p:cNvPr>
                  <p:cNvSpPr>
                    <a:spLocks noChangeAspect="1" noChangeArrowheads="1"/>
                  </p:cNvSpPr>
                  <p:nvPr/>
                </p:nvSpPr>
                <p:spPr bwMode="auto">
                  <a:xfrm>
                    <a:off x="3209"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9" name="Rectangle 2627">
                    <a:extLst>
                      <a:ext uri="{FF2B5EF4-FFF2-40B4-BE49-F238E27FC236}">
                        <a16:creationId xmlns:a16="http://schemas.microsoft.com/office/drawing/2014/main" id="{FDF0C989-10D8-F5BE-D30C-AF6061FE1FFE}"/>
                      </a:ext>
                    </a:extLst>
                  </p:cNvPr>
                  <p:cNvSpPr>
                    <a:spLocks noChangeAspect="1" noChangeArrowheads="1"/>
                  </p:cNvSpPr>
                  <p:nvPr/>
                </p:nvSpPr>
                <p:spPr bwMode="auto">
                  <a:xfrm>
                    <a:off x="3209"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0" name="Rectangle 2628">
                    <a:extLst>
                      <a:ext uri="{FF2B5EF4-FFF2-40B4-BE49-F238E27FC236}">
                        <a16:creationId xmlns:a16="http://schemas.microsoft.com/office/drawing/2014/main" id="{1B853A39-E4A4-8027-5FFE-2D8BF7A11C33}"/>
                      </a:ext>
                    </a:extLst>
                  </p:cNvPr>
                  <p:cNvSpPr>
                    <a:spLocks noChangeAspect="1" noChangeArrowheads="1"/>
                  </p:cNvSpPr>
                  <p:nvPr/>
                </p:nvSpPr>
                <p:spPr bwMode="auto">
                  <a:xfrm>
                    <a:off x="3209"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1" name="Rectangle 2629">
                    <a:extLst>
                      <a:ext uri="{FF2B5EF4-FFF2-40B4-BE49-F238E27FC236}">
                        <a16:creationId xmlns:a16="http://schemas.microsoft.com/office/drawing/2014/main" id="{D50E437A-B43A-9BD5-D2C7-4FA7E812CE60}"/>
                      </a:ext>
                    </a:extLst>
                  </p:cNvPr>
                  <p:cNvSpPr>
                    <a:spLocks noChangeAspect="1" noChangeArrowheads="1"/>
                  </p:cNvSpPr>
                  <p:nvPr/>
                </p:nvSpPr>
                <p:spPr bwMode="auto">
                  <a:xfrm>
                    <a:off x="3209"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2" name="Rectangle 2630">
                    <a:extLst>
                      <a:ext uri="{FF2B5EF4-FFF2-40B4-BE49-F238E27FC236}">
                        <a16:creationId xmlns:a16="http://schemas.microsoft.com/office/drawing/2014/main" id="{9A813341-9005-F489-C7FE-11AF1E16751F}"/>
                      </a:ext>
                    </a:extLst>
                  </p:cNvPr>
                  <p:cNvSpPr>
                    <a:spLocks noChangeAspect="1" noChangeArrowheads="1"/>
                  </p:cNvSpPr>
                  <p:nvPr/>
                </p:nvSpPr>
                <p:spPr bwMode="auto">
                  <a:xfrm>
                    <a:off x="3209"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3" name="Rectangle 2631">
                    <a:extLst>
                      <a:ext uri="{FF2B5EF4-FFF2-40B4-BE49-F238E27FC236}">
                        <a16:creationId xmlns:a16="http://schemas.microsoft.com/office/drawing/2014/main" id="{3E1694EA-1554-053F-62FB-6D465CACC2F3}"/>
                      </a:ext>
                    </a:extLst>
                  </p:cNvPr>
                  <p:cNvSpPr>
                    <a:spLocks noChangeAspect="1" noChangeArrowheads="1"/>
                  </p:cNvSpPr>
                  <p:nvPr/>
                </p:nvSpPr>
                <p:spPr bwMode="auto">
                  <a:xfrm>
                    <a:off x="3209"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4" name="Rectangle 2632">
                    <a:extLst>
                      <a:ext uri="{FF2B5EF4-FFF2-40B4-BE49-F238E27FC236}">
                        <a16:creationId xmlns:a16="http://schemas.microsoft.com/office/drawing/2014/main" id="{BEBEED01-15BC-CE8D-CD5F-E05E961DF277}"/>
                      </a:ext>
                    </a:extLst>
                  </p:cNvPr>
                  <p:cNvSpPr>
                    <a:spLocks noChangeAspect="1" noChangeArrowheads="1"/>
                  </p:cNvSpPr>
                  <p:nvPr/>
                </p:nvSpPr>
                <p:spPr bwMode="auto">
                  <a:xfrm>
                    <a:off x="3209"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5" name="Rectangle 2633">
                    <a:extLst>
                      <a:ext uri="{FF2B5EF4-FFF2-40B4-BE49-F238E27FC236}">
                        <a16:creationId xmlns:a16="http://schemas.microsoft.com/office/drawing/2014/main" id="{D5B9FF70-ED1E-91C2-A363-637504718297}"/>
                      </a:ext>
                    </a:extLst>
                  </p:cNvPr>
                  <p:cNvSpPr>
                    <a:spLocks noChangeAspect="1" noChangeArrowheads="1"/>
                  </p:cNvSpPr>
                  <p:nvPr/>
                </p:nvSpPr>
                <p:spPr bwMode="auto">
                  <a:xfrm>
                    <a:off x="3209"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6" name="Rectangle 2634">
                    <a:extLst>
                      <a:ext uri="{FF2B5EF4-FFF2-40B4-BE49-F238E27FC236}">
                        <a16:creationId xmlns:a16="http://schemas.microsoft.com/office/drawing/2014/main" id="{6A795453-D87E-7470-4935-661E0DCE9E6A}"/>
                      </a:ext>
                    </a:extLst>
                  </p:cNvPr>
                  <p:cNvSpPr>
                    <a:spLocks noChangeAspect="1" noChangeArrowheads="1"/>
                  </p:cNvSpPr>
                  <p:nvPr/>
                </p:nvSpPr>
                <p:spPr bwMode="auto">
                  <a:xfrm>
                    <a:off x="3209"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7" name="Rectangle 2635">
                    <a:extLst>
                      <a:ext uri="{FF2B5EF4-FFF2-40B4-BE49-F238E27FC236}">
                        <a16:creationId xmlns:a16="http://schemas.microsoft.com/office/drawing/2014/main" id="{15C159BC-9015-1C6F-C35E-004D8B6C4028}"/>
                      </a:ext>
                    </a:extLst>
                  </p:cNvPr>
                  <p:cNvSpPr>
                    <a:spLocks noChangeAspect="1" noChangeArrowheads="1"/>
                  </p:cNvSpPr>
                  <p:nvPr/>
                </p:nvSpPr>
                <p:spPr bwMode="auto">
                  <a:xfrm>
                    <a:off x="3209"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8" name="Freeform 2636">
                    <a:extLst>
                      <a:ext uri="{FF2B5EF4-FFF2-40B4-BE49-F238E27FC236}">
                        <a16:creationId xmlns:a16="http://schemas.microsoft.com/office/drawing/2014/main" id="{9CE0079A-04EF-22BC-4451-D510CE1C7C69}"/>
                      </a:ext>
                    </a:extLst>
                  </p:cNvPr>
                  <p:cNvSpPr>
                    <a:spLocks noChangeAspect="1"/>
                  </p:cNvSpPr>
                  <p:nvPr/>
                </p:nvSpPr>
                <p:spPr bwMode="auto">
                  <a:xfrm>
                    <a:off x="3209"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1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7"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1"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498" name="Group 2637">
                  <a:extLst>
                    <a:ext uri="{FF2B5EF4-FFF2-40B4-BE49-F238E27FC236}">
                      <a16:creationId xmlns:a16="http://schemas.microsoft.com/office/drawing/2014/main" id="{F766100B-6DCE-623A-0931-FC5271E8B619}"/>
                    </a:ext>
                  </a:extLst>
                </p:cNvPr>
                <p:cNvGrpSpPr>
                  <a:grpSpLocks noChangeAspect="1"/>
                </p:cNvGrpSpPr>
                <p:nvPr/>
              </p:nvGrpSpPr>
              <p:grpSpPr bwMode="auto">
                <a:xfrm>
                  <a:off x="3209" y="1673"/>
                  <a:ext cx="624" cy="397"/>
                  <a:chOff x="3209" y="1673"/>
                  <a:chExt cx="624" cy="397"/>
                </a:xfrm>
              </p:grpSpPr>
              <p:sp>
                <p:nvSpPr>
                  <p:cNvPr id="499" name="Freeform 2638">
                    <a:extLst>
                      <a:ext uri="{FF2B5EF4-FFF2-40B4-BE49-F238E27FC236}">
                        <a16:creationId xmlns:a16="http://schemas.microsoft.com/office/drawing/2014/main" id="{3A2F07B0-FBC5-AD3C-4441-0682641CAE9E}"/>
                      </a:ext>
                    </a:extLst>
                  </p:cNvPr>
                  <p:cNvSpPr>
                    <a:spLocks noChangeAspect="1"/>
                  </p:cNvSpPr>
                  <p:nvPr/>
                </p:nvSpPr>
                <p:spPr bwMode="auto">
                  <a:xfrm>
                    <a:off x="3209"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1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7"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1"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0" name="Rectangle 2639">
                    <a:extLst>
                      <a:ext uri="{FF2B5EF4-FFF2-40B4-BE49-F238E27FC236}">
                        <a16:creationId xmlns:a16="http://schemas.microsoft.com/office/drawing/2014/main" id="{7BA68F3E-5425-AE70-80D3-43F207525C78}"/>
                      </a:ext>
                    </a:extLst>
                  </p:cNvPr>
                  <p:cNvSpPr>
                    <a:spLocks noChangeAspect="1" noChangeArrowheads="1"/>
                  </p:cNvSpPr>
                  <p:nvPr/>
                </p:nvSpPr>
                <p:spPr bwMode="auto">
                  <a:xfrm>
                    <a:off x="3209"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1" name="Rectangle 2640">
                    <a:extLst>
                      <a:ext uri="{FF2B5EF4-FFF2-40B4-BE49-F238E27FC236}">
                        <a16:creationId xmlns:a16="http://schemas.microsoft.com/office/drawing/2014/main" id="{4E962549-8944-8615-4445-3B806F3C31DB}"/>
                      </a:ext>
                    </a:extLst>
                  </p:cNvPr>
                  <p:cNvSpPr>
                    <a:spLocks noChangeAspect="1" noChangeArrowheads="1"/>
                  </p:cNvSpPr>
                  <p:nvPr/>
                </p:nvSpPr>
                <p:spPr bwMode="auto">
                  <a:xfrm>
                    <a:off x="3209"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2" name="Rectangle 2641">
                    <a:extLst>
                      <a:ext uri="{FF2B5EF4-FFF2-40B4-BE49-F238E27FC236}">
                        <a16:creationId xmlns:a16="http://schemas.microsoft.com/office/drawing/2014/main" id="{2D01C508-2A54-0B92-4B0D-86A772447200}"/>
                      </a:ext>
                    </a:extLst>
                  </p:cNvPr>
                  <p:cNvSpPr>
                    <a:spLocks noChangeAspect="1" noChangeArrowheads="1"/>
                  </p:cNvSpPr>
                  <p:nvPr/>
                </p:nvSpPr>
                <p:spPr bwMode="auto">
                  <a:xfrm>
                    <a:off x="3209"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3" name="Rectangle 2642">
                    <a:extLst>
                      <a:ext uri="{FF2B5EF4-FFF2-40B4-BE49-F238E27FC236}">
                        <a16:creationId xmlns:a16="http://schemas.microsoft.com/office/drawing/2014/main" id="{1542AE1C-8F65-B05E-436A-1021E29F2C23}"/>
                      </a:ext>
                    </a:extLst>
                  </p:cNvPr>
                  <p:cNvSpPr>
                    <a:spLocks noChangeAspect="1" noChangeArrowheads="1"/>
                  </p:cNvSpPr>
                  <p:nvPr/>
                </p:nvSpPr>
                <p:spPr bwMode="auto">
                  <a:xfrm>
                    <a:off x="3209"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4" name="Rectangle 2643">
                    <a:extLst>
                      <a:ext uri="{FF2B5EF4-FFF2-40B4-BE49-F238E27FC236}">
                        <a16:creationId xmlns:a16="http://schemas.microsoft.com/office/drawing/2014/main" id="{AE80842E-A329-F153-F7D0-E92979BEC234}"/>
                      </a:ext>
                    </a:extLst>
                  </p:cNvPr>
                  <p:cNvSpPr>
                    <a:spLocks noChangeAspect="1" noChangeArrowheads="1"/>
                  </p:cNvSpPr>
                  <p:nvPr/>
                </p:nvSpPr>
                <p:spPr bwMode="auto">
                  <a:xfrm>
                    <a:off x="3209"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5" name="Rectangle 2644">
                    <a:extLst>
                      <a:ext uri="{FF2B5EF4-FFF2-40B4-BE49-F238E27FC236}">
                        <a16:creationId xmlns:a16="http://schemas.microsoft.com/office/drawing/2014/main" id="{64A377FA-2337-0BEB-872A-0F3B9B47E51A}"/>
                      </a:ext>
                    </a:extLst>
                  </p:cNvPr>
                  <p:cNvSpPr>
                    <a:spLocks noChangeAspect="1" noChangeArrowheads="1"/>
                  </p:cNvSpPr>
                  <p:nvPr/>
                </p:nvSpPr>
                <p:spPr bwMode="auto">
                  <a:xfrm>
                    <a:off x="3209"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6" name="Rectangle 2645">
                    <a:extLst>
                      <a:ext uri="{FF2B5EF4-FFF2-40B4-BE49-F238E27FC236}">
                        <a16:creationId xmlns:a16="http://schemas.microsoft.com/office/drawing/2014/main" id="{45B76EAA-91C1-9852-B97F-A9C4FBA4E04F}"/>
                      </a:ext>
                    </a:extLst>
                  </p:cNvPr>
                  <p:cNvSpPr>
                    <a:spLocks noChangeAspect="1" noChangeArrowheads="1"/>
                  </p:cNvSpPr>
                  <p:nvPr/>
                </p:nvSpPr>
                <p:spPr bwMode="auto">
                  <a:xfrm>
                    <a:off x="3209"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7" name="Rectangle 2646">
                    <a:extLst>
                      <a:ext uri="{FF2B5EF4-FFF2-40B4-BE49-F238E27FC236}">
                        <a16:creationId xmlns:a16="http://schemas.microsoft.com/office/drawing/2014/main" id="{77B5186C-0DB8-EFED-BACF-DA6D497AA313}"/>
                      </a:ext>
                    </a:extLst>
                  </p:cNvPr>
                  <p:cNvSpPr>
                    <a:spLocks noChangeAspect="1" noChangeArrowheads="1"/>
                  </p:cNvSpPr>
                  <p:nvPr/>
                </p:nvSpPr>
                <p:spPr bwMode="auto">
                  <a:xfrm>
                    <a:off x="3209"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8" name="Rectangle 2647">
                    <a:extLst>
                      <a:ext uri="{FF2B5EF4-FFF2-40B4-BE49-F238E27FC236}">
                        <a16:creationId xmlns:a16="http://schemas.microsoft.com/office/drawing/2014/main" id="{BB51D820-2111-88DF-CD35-4ADF2B506975}"/>
                      </a:ext>
                    </a:extLst>
                  </p:cNvPr>
                  <p:cNvSpPr>
                    <a:spLocks noChangeAspect="1" noChangeArrowheads="1"/>
                  </p:cNvSpPr>
                  <p:nvPr/>
                </p:nvSpPr>
                <p:spPr bwMode="auto">
                  <a:xfrm>
                    <a:off x="3209"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9" name="Rectangle 2648">
                    <a:extLst>
                      <a:ext uri="{FF2B5EF4-FFF2-40B4-BE49-F238E27FC236}">
                        <a16:creationId xmlns:a16="http://schemas.microsoft.com/office/drawing/2014/main" id="{03A3B5D3-D2A8-5CA8-5633-672D8E83058C}"/>
                      </a:ext>
                    </a:extLst>
                  </p:cNvPr>
                  <p:cNvSpPr>
                    <a:spLocks noChangeAspect="1" noChangeArrowheads="1"/>
                  </p:cNvSpPr>
                  <p:nvPr/>
                </p:nvSpPr>
                <p:spPr bwMode="auto">
                  <a:xfrm>
                    <a:off x="3209"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0" name="Rectangle 2649">
                    <a:extLst>
                      <a:ext uri="{FF2B5EF4-FFF2-40B4-BE49-F238E27FC236}">
                        <a16:creationId xmlns:a16="http://schemas.microsoft.com/office/drawing/2014/main" id="{728BD7AD-8986-0A45-7E28-878D54ACB367}"/>
                      </a:ext>
                    </a:extLst>
                  </p:cNvPr>
                  <p:cNvSpPr>
                    <a:spLocks noChangeAspect="1" noChangeArrowheads="1"/>
                  </p:cNvSpPr>
                  <p:nvPr/>
                </p:nvSpPr>
                <p:spPr bwMode="auto">
                  <a:xfrm>
                    <a:off x="3209"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1" name="Rectangle 2650">
                    <a:extLst>
                      <a:ext uri="{FF2B5EF4-FFF2-40B4-BE49-F238E27FC236}">
                        <a16:creationId xmlns:a16="http://schemas.microsoft.com/office/drawing/2014/main" id="{A95AE8AD-CC21-8BCC-7DF3-EBF010538F14}"/>
                      </a:ext>
                    </a:extLst>
                  </p:cNvPr>
                  <p:cNvSpPr>
                    <a:spLocks noChangeAspect="1" noChangeArrowheads="1"/>
                  </p:cNvSpPr>
                  <p:nvPr/>
                </p:nvSpPr>
                <p:spPr bwMode="auto">
                  <a:xfrm>
                    <a:off x="3209"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 name="Rectangle 2651">
                    <a:extLst>
                      <a:ext uri="{FF2B5EF4-FFF2-40B4-BE49-F238E27FC236}">
                        <a16:creationId xmlns:a16="http://schemas.microsoft.com/office/drawing/2014/main" id="{873AC7B6-9404-9A13-C561-A9F5E3C01D1D}"/>
                      </a:ext>
                    </a:extLst>
                  </p:cNvPr>
                  <p:cNvSpPr>
                    <a:spLocks noChangeAspect="1" noChangeArrowheads="1"/>
                  </p:cNvSpPr>
                  <p:nvPr/>
                </p:nvSpPr>
                <p:spPr bwMode="auto">
                  <a:xfrm>
                    <a:off x="3209"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3" name="Rectangle 2652">
                    <a:extLst>
                      <a:ext uri="{FF2B5EF4-FFF2-40B4-BE49-F238E27FC236}">
                        <a16:creationId xmlns:a16="http://schemas.microsoft.com/office/drawing/2014/main" id="{D7FE67F2-5916-FA05-B87E-17681C4A07F9}"/>
                      </a:ext>
                    </a:extLst>
                  </p:cNvPr>
                  <p:cNvSpPr>
                    <a:spLocks noChangeAspect="1" noChangeArrowheads="1"/>
                  </p:cNvSpPr>
                  <p:nvPr/>
                </p:nvSpPr>
                <p:spPr bwMode="auto">
                  <a:xfrm>
                    <a:off x="3209"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 name="Rectangle 2653">
                    <a:extLst>
                      <a:ext uri="{FF2B5EF4-FFF2-40B4-BE49-F238E27FC236}">
                        <a16:creationId xmlns:a16="http://schemas.microsoft.com/office/drawing/2014/main" id="{1E5F8C5A-844A-FD6E-D5FC-9E7D938D62A2}"/>
                      </a:ext>
                    </a:extLst>
                  </p:cNvPr>
                  <p:cNvSpPr>
                    <a:spLocks noChangeAspect="1" noChangeArrowheads="1"/>
                  </p:cNvSpPr>
                  <p:nvPr/>
                </p:nvSpPr>
                <p:spPr bwMode="auto">
                  <a:xfrm>
                    <a:off x="3209"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 name="Rectangle 2654">
                    <a:extLst>
                      <a:ext uri="{FF2B5EF4-FFF2-40B4-BE49-F238E27FC236}">
                        <a16:creationId xmlns:a16="http://schemas.microsoft.com/office/drawing/2014/main" id="{6C9B8008-AD57-F5FA-3071-3F123542841E}"/>
                      </a:ext>
                    </a:extLst>
                  </p:cNvPr>
                  <p:cNvSpPr>
                    <a:spLocks noChangeAspect="1" noChangeArrowheads="1"/>
                  </p:cNvSpPr>
                  <p:nvPr/>
                </p:nvSpPr>
                <p:spPr bwMode="auto">
                  <a:xfrm>
                    <a:off x="3209"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6" name="Rectangle 2655">
                    <a:extLst>
                      <a:ext uri="{FF2B5EF4-FFF2-40B4-BE49-F238E27FC236}">
                        <a16:creationId xmlns:a16="http://schemas.microsoft.com/office/drawing/2014/main" id="{9A167718-16AE-418F-83E8-F18CC1EC9EB7}"/>
                      </a:ext>
                    </a:extLst>
                  </p:cNvPr>
                  <p:cNvSpPr>
                    <a:spLocks noChangeAspect="1" noChangeArrowheads="1"/>
                  </p:cNvSpPr>
                  <p:nvPr/>
                </p:nvSpPr>
                <p:spPr bwMode="auto">
                  <a:xfrm>
                    <a:off x="3209"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7" name="Rectangle 2656">
                    <a:extLst>
                      <a:ext uri="{FF2B5EF4-FFF2-40B4-BE49-F238E27FC236}">
                        <a16:creationId xmlns:a16="http://schemas.microsoft.com/office/drawing/2014/main" id="{710BF3D5-9172-8ACB-9CC2-874F9CB5F5CB}"/>
                      </a:ext>
                    </a:extLst>
                  </p:cNvPr>
                  <p:cNvSpPr>
                    <a:spLocks noChangeAspect="1" noChangeArrowheads="1"/>
                  </p:cNvSpPr>
                  <p:nvPr/>
                </p:nvSpPr>
                <p:spPr bwMode="auto">
                  <a:xfrm>
                    <a:off x="3209"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8" name="Rectangle 2657">
                    <a:extLst>
                      <a:ext uri="{FF2B5EF4-FFF2-40B4-BE49-F238E27FC236}">
                        <a16:creationId xmlns:a16="http://schemas.microsoft.com/office/drawing/2014/main" id="{7A39D029-D052-1F12-CE3C-D9A28AB40584}"/>
                      </a:ext>
                    </a:extLst>
                  </p:cNvPr>
                  <p:cNvSpPr>
                    <a:spLocks noChangeAspect="1" noChangeArrowheads="1"/>
                  </p:cNvSpPr>
                  <p:nvPr/>
                </p:nvSpPr>
                <p:spPr bwMode="auto">
                  <a:xfrm>
                    <a:off x="3209"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9" name="Rectangle 2658">
                    <a:extLst>
                      <a:ext uri="{FF2B5EF4-FFF2-40B4-BE49-F238E27FC236}">
                        <a16:creationId xmlns:a16="http://schemas.microsoft.com/office/drawing/2014/main" id="{6C8C41DF-2762-AEF5-FDD6-2D2BD9D94C17}"/>
                      </a:ext>
                    </a:extLst>
                  </p:cNvPr>
                  <p:cNvSpPr>
                    <a:spLocks noChangeAspect="1" noChangeArrowheads="1"/>
                  </p:cNvSpPr>
                  <p:nvPr/>
                </p:nvSpPr>
                <p:spPr bwMode="auto">
                  <a:xfrm>
                    <a:off x="3209"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0" name="Rectangle 2659">
                    <a:extLst>
                      <a:ext uri="{FF2B5EF4-FFF2-40B4-BE49-F238E27FC236}">
                        <a16:creationId xmlns:a16="http://schemas.microsoft.com/office/drawing/2014/main" id="{F21CADB6-749D-2C1F-F1BE-D0EAD86FD6E1}"/>
                      </a:ext>
                    </a:extLst>
                  </p:cNvPr>
                  <p:cNvSpPr>
                    <a:spLocks noChangeAspect="1" noChangeArrowheads="1"/>
                  </p:cNvSpPr>
                  <p:nvPr/>
                </p:nvSpPr>
                <p:spPr bwMode="auto">
                  <a:xfrm>
                    <a:off x="3209"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1" name="Rectangle 2660">
                    <a:extLst>
                      <a:ext uri="{FF2B5EF4-FFF2-40B4-BE49-F238E27FC236}">
                        <a16:creationId xmlns:a16="http://schemas.microsoft.com/office/drawing/2014/main" id="{52108922-4D01-24B5-A314-D181833CBC7D}"/>
                      </a:ext>
                    </a:extLst>
                  </p:cNvPr>
                  <p:cNvSpPr>
                    <a:spLocks noChangeAspect="1" noChangeArrowheads="1"/>
                  </p:cNvSpPr>
                  <p:nvPr/>
                </p:nvSpPr>
                <p:spPr bwMode="auto">
                  <a:xfrm>
                    <a:off x="3209"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 name="Rectangle 2661">
                    <a:extLst>
                      <a:ext uri="{FF2B5EF4-FFF2-40B4-BE49-F238E27FC236}">
                        <a16:creationId xmlns:a16="http://schemas.microsoft.com/office/drawing/2014/main" id="{4EF27ACD-3B36-9862-5154-28540CCAC840}"/>
                      </a:ext>
                    </a:extLst>
                  </p:cNvPr>
                  <p:cNvSpPr>
                    <a:spLocks noChangeAspect="1" noChangeArrowheads="1"/>
                  </p:cNvSpPr>
                  <p:nvPr/>
                </p:nvSpPr>
                <p:spPr bwMode="auto">
                  <a:xfrm>
                    <a:off x="3209"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3" name="Rectangle 2662">
                    <a:extLst>
                      <a:ext uri="{FF2B5EF4-FFF2-40B4-BE49-F238E27FC236}">
                        <a16:creationId xmlns:a16="http://schemas.microsoft.com/office/drawing/2014/main" id="{EC2DBF2F-7D91-889F-4239-106A58430AAC}"/>
                      </a:ext>
                    </a:extLst>
                  </p:cNvPr>
                  <p:cNvSpPr>
                    <a:spLocks noChangeAspect="1" noChangeArrowheads="1"/>
                  </p:cNvSpPr>
                  <p:nvPr/>
                </p:nvSpPr>
                <p:spPr bwMode="auto">
                  <a:xfrm>
                    <a:off x="3209"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4" name="Rectangle 2663">
                    <a:extLst>
                      <a:ext uri="{FF2B5EF4-FFF2-40B4-BE49-F238E27FC236}">
                        <a16:creationId xmlns:a16="http://schemas.microsoft.com/office/drawing/2014/main" id="{707E9660-CA13-0A2A-44E0-4EECCDACB8B9}"/>
                      </a:ext>
                    </a:extLst>
                  </p:cNvPr>
                  <p:cNvSpPr>
                    <a:spLocks noChangeAspect="1" noChangeArrowheads="1"/>
                  </p:cNvSpPr>
                  <p:nvPr/>
                </p:nvSpPr>
                <p:spPr bwMode="auto">
                  <a:xfrm>
                    <a:off x="3209"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5" name="Rectangle 2664">
                    <a:extLst>
                      <a:ext uri="{FF2B5EF4-FFF2-40B4-BE49-F238E27FC236}">
                        <a16:creationId xmlns:a16="http://schemas.microsoft.com/office/drawing/2014/main" id="{A5C19137-E950-2505-8028-E183EA7CF01F}"/>
                      </a:ext>
                    </a:extLst>
                  </p:cNvPr>
                  <p:cNvSpPr>
                    <a:spLocks noChangeAspect="1" noChangeArrowheads="1"/>
                  </p:cNvSpPr>
                  <p:nvPr/>
                </p:nvSpPr>
                <p:spPr bwMode="auto">
                  <a:xfrm>
                    <a:off x="3209"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6" name="Rectangle 2665">
                    <a:extLst>
                      <a:ext uri="{FF2B5EF4-FFF2-40B4-BE49-F238E27FC236}">
                        <a16:creationId xmlns:a16="http://schemas.microsoft.com/office/drawing/2014/main" id="{DBD2B336-8F0E-1BAD-08A6-FA3E61168827}"/>
                      </a:ext>
                    </a:extLst>
                  </p:cNvPr>
                  <p:cNvSpPr>
                    <a:spLocks noChangeAspect="1" noChangeArrowheads="1"/>
                  </p:cNvSpPr>
                  <p:nvPr/>
                </p:nvSpPr>
                <p:spPr bwMode="auto">
                  <a:xfrm>
                    <a:off x="3209"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7" name="Rectangle 2666">
                    <a:extLst>
                      <a:ext uri="{FF2B5EF4-FFF2-40B4-BE49-F238E27FC236}">
                        <a16:creationId xmlns:a16="http://schemas.microsoft.com/office/drawing/2014/main" id="{114AE540-C20B-1E6D-16D2-171B85007B99}"/>
                      </a:ext>
                    </a:extLst>
                  </p:cNvPr>
                  <p:cNvSpPr>
                    <a:spLocks noChangeAspect="1" noChangeArrowheads="1"/>
                  </p:cNvSpPr>
                  <p:nvPr/>
                </p:nvSpPr>
                <p:spPr bwMode="auto">
                  <a:xfrm>
                    <a:off x="3209"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8" name="Rectangle 2667">
                    <a:extLst>
                      <a:ext uri="{FF2B5EF4-FFF2-40B4-BE49-F238E27FC236}">
                        <a16:creationId xmlns:a16="http://schemas.microsoft.com/office/drawing/2014/main" id="{68DDDB04-B5F6-90A7-C692-51A6A21C2B98}"/>
                      </a:ext>
                    </a:extLst>
                  </p:cNvPr>
                  <p:cNvSpPr>
                    <a:spLocks noChangeAspect="1" noChangeArrowheads="1"/>
                  </p:cNvSpPr>
                  <p:nvPr/>
                </p:nvSpPr>
                <p:spPr bwMode="auto">
                  <a:xfrm>
                    <a:off x="3209"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9" name="Rectangle 2668">
                    <a:extLst>
                      <a:ext uri="{FF2B5EF4-FFF2-40B4-BE49-F238E27FC236}">
                        <a16:creationId xmlns:a16="http://schemas.microsoft.com/office/drawing/2014/main" id="{81D1FD55-55FC-BA65-9582-85A7D9F70AF5}"/>
                      </a:ext>
                    </a:extLst>
                  </p:cNvPr>
                  <p:cNvSpPr>
                    <a:spLocks noChangeAspect="1" noChangeArrowheads="1"/>
                  </p:cNvSpPr>
                  <p:nvPr/>
                </p:nvSpPr>
                <p:spPr bwMode="auto">
                  <a:xfrm>
                    <a:off x="3209"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0" name="Rectangle 2669">
                    <a:extLst>
                      <a:ext uri="{FF2B5EF4-FFF2-40B4-BE49-F238E27FC236}">
                        <a16:creationId xmlns:a16="http://schemas.microsoft.com/office/drawing/2014/main" id="{509EB3D4-EB1C-D730-8E97-61EA4C224ACF}"/>
                      </a:ext>
                    </a:extLst>
                  </p:cNvPr>
                  <p:cNvSpPr>
                    <a:spLocks noChangeAspect="1" noChangeArrowheads="1"/>
                  </p:cNvSpPr>
                  <p:nvPr/>
                </p:nvSpPr>
                <p:spPr bwMode="auto">
                  <a:xfrm>
                    <a:off x="3209"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1" name="Rectangle 2670">
                    <a:extLst>
                      <a:ext uri="{FF2B5EF4-FFF2-40B4-BE49-F238E27FC236}">
                        <a16:creationId xmlns:a16="http://schemas.microsoft.com/office/drawing/2014/main" id="{50D203CD-1B01-4A56-C94D-7AECFBFBA195}"/>
                      </a:ext>
                    </a:extLst>
                  </p:cNvPr>
                  <p:cNvSpPr>
                    <a:spLocks noChangeAspect="1" noChangeArrowheads="1"/>
                  </p:cNvSpPr>
                  <p:nvPr/>
                </p:nvSpPr>
                <p:spPr bwMode="auto">
                  <a:xfrm>
                    <a:off x="3209"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2" name="Rectangle 2671">
                    <a:extLst>
                      <a:ext uri="{FF2B5EF4-FFF2-40B4-BE49-F238E27FC236}">
                        <a16:creationId xmlns:a16="http://schemas.microsoft.com/office/drawing/2014/main" id="{F49D8ED8-7A6E-480E-96FA-7AE664A49B19}"/>
                      </a:ext>
                    </a:extLst>
                  </p:cNvPr>
                  <p:cNvSpPr>
                    <a:spLocks noChangeAspect="1" noChangeArrowheads="1"/>
                  </p:cNvSpPr>
                  <p:nvPr/>
                </p:nvSpPr>
                <p:spPr bwMode="auto">
                  <a:xfrm>
                    <a:off x="3209"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3" name="Rectangle 2672">
                    <a:extLst>
                      <a:ext uri="{FF2B5EF4-FFF2-40B4-BE49-F238E27FC236}">
                        <a16:creationId xmlns:a16="http://schemas.microsoft.com/office/drawing/2014/main" id="{B8378499-7317-6AA8-FDA0-480ECA562471}"/>
                      </a:ext>
                    </a:extLst>
                  </p:cNvPr>
                  <p:cNvSpPr>
                    <a:spLocks noChangeAspect="1" noChangeArrowheads="1"/>
                  </p:cNvSpPr>
                  <p:nvPr/>
                </p:nvSpPr>
                <p:spPr bwMode="auto">
                  <a:xfrm>
                    <a:off x="3209"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4" name="Rectangle 2673">
                    <a:extLst>
                      <a:ext uri="{FF2B5EF4-FFF2-40B4-BE49-F238E27FC236}">
                        <a16:creationId xmlns:a16="http://schemas.microsoft.com/office/drawing/2014/main" id="{27871A1A-B233-2F72-EF6B-01085B76897A}"/>
                      </a:ext>
                    </a:extLst>
                  </p:cNvPr>
                  <p:cNvSpPr>
                    <a:spLocks noChangeAspect="1" noChangeArrowheads="1"/>
                  </p:cNvSpPr>
                  <p:nvPr/>
                </p:nvSpPr>
                <p:spPr bwMode="auto">
                  <a:xfrm>
                    <a:off x="3209"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5" name="Rectangle 2674">
                    <a:extLst>
                      <a:ext uri="{FF2B5EF4-FFF2-40B4-BE49-F238E27FC236}">
                        <a16:creationId xmlns:a16="http://schemas.microsoft.com/office/drawing/2014/main" id="{B8512209-A2FA-21A6-FB34-2613BABEAEB2}"/>
                      </a:ext>
                    </a:extLst>
                  </p:cNvPr>
                  <p:cNvSpPr>
                    <a:spLocks noChangeAspect="1" noChangeArrowheads="1"/>
                  </p:cNvSpPr>
                  <p:nvPr/>
                </p:nvSpPr>
                <p:spPr bwMode="auto">
                  <a:xfrm>
                    <a:off x="3209"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6" name="Rectangle 2675">
                    <a:extLst>
                      <a:ext uri="{FF2B5EF4-FFF2-40B4-BE49-F238E27FC236}">
                        <a16:creationId xmlns:a16="http://schemas.microsoft.com/office/drawing/2014/main" id="{868C3730-8A68-7C1F-3D76-06446EADCDA3}"/>
                      </a:ext>
                    </a:extLst>
                  </p:cNvPr>
                  <p:cNvSpPr>
                    <a:spLocks noChangeAspect="1" noChangeArrowheads="1"/>
                  </p:cNvSpPr>
                  <p:nvPr/>
                </p:nvSpPr>
                <p:spPr bwMode="auto">
                  <a:xfrm>
                    <a:off x="3209"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7" name="Rectangle 2676">
                    <a:extLst>
                      <a:ext uri="{FF2B5EF4-FFF2-40B4-BE49-F238E27FC236}">
                        <a16:creationId xmlns:a16="http://schemas.microsoft.com/office/drawing/2014/main" id="{40FC47B2-4E6E-5EF5-3230-98983235FEC3}"/>
                      </a:ext>
                    </a:extLst>
                  </p:cNvPr>
                  <p:cNvSpPr>
                    <a:spLocks noChangeAspect="1" noChangeArrowheads="1"/>
                  </p:cNvSpPr>
                  <p:nvPr/>
                </p:nvSpPr>
                <p:spPr bwMode="auto">
                  <a:xfrm>
                    <a:off x="3209"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8" name="Rectangle 2677">
                    <a:extLst>
                      <a:ext uri="{FF2B5EF4-FFF2-40B4-BE49-F238E27FC236}">
                        <a16:creationId xmlns:a16="http://schemas.microsoft.com/office/drawing/2014/main" id="{8DFB1CFE-FC2C-011A-DAAE-86A9EA25223C}"/>
                      </a:ext>
                    </a:extLst>
                  </p:cNvPr>
                  <p:cNvSpPr>
                    <a:spLocks noChangeAspect="1" noChangeArrowheads="1"/>
                  </p:cNvSpPr>
                  <p:nvPr/>
                </p:nvSpPr>
                <p:spPr bwMode="auto">
                  <a:xfrm>
                    <a:off x="3209"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9" name="Rectangle 2678">
                    <a:extLst>
                      <a:ext uri="{FF2B5EF4-FFF2-40B4-BE49-F238E27FC236}">
                        <a16:creationId xmlns:a16="http://schemas.microsoft.com/office/drawing/2014/main" id="{51A29DDD-62CB-2221-AB6B-82B55BFB7490}"/>
                      </a:ext>
                    </a:extLst>
                  </p:cNvPr>
                  <p:cNvSpPr>
                    <a:spLocks noChangeAspect="1" noChangeArrowheads="1"/>
                  </p:cNvSpPr>
                  <p:nvPr/>
                </p:nvSpPr>
                <p:spPr bwMode="auto">
                  <a:xfrm>
                    <a:off x="3209"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0" name="Rectangle 2679">
                    <a:extLst>
                      <a:ext uri="{FF2B5EF4-FFF2-40B4-BE49-F238E27FC236}">
                        <a16:creationId xmlns:a16="http://schemas.microsoft.com/office/drawing/2014/main" id="{26EFC340-8D8D-9765-668D-64A609DBC1F7}"/>
                      </a:ext>
                    </a:extLst>
                  </p:cNvPr>
                  <p:cNvSpPr>
                    <a:spLocks noChangeAspect="1" noChangeArrowheads="1"/>
                  </p:cNvSpPr>
                  <p:nvPr/>
                </p:nvSpPr>
                <p:spPr bwMode="auto">
                  <a:xfrm>
                    <a:off x="3209"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1" name="Rectangle 2680">
                    <a:extLst>
                      <a:ext uri="{FF2B5EF4-FFF2-40B4-BE49-F238E27FC236}">
                        <a16:creationId xmlns:a16="http://schemas.microsoft.com/office/drawing/2014/main" id="{D327FF17-6845-9CB7-B2F6-6160F73D3880}"/>
                      </a:ext>
                    </a:extLst>
                  </p:cNvPr>
                  <p:cNvSpPr>
                    <a:spLocks noChangeAspect="1" noChangeArrowheads="1"/>
                  </p:cNvSpPr>
                  <p:nvPr/>
                </p:nvSpPr>
                <p:spPr bwMode="auto">
                  <a:xfrm>
                    <a:off x="3209"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 name="Rectangle 2681">
                    <a:extLst>
                      <a:ext uri="{FF2B5EF4-FFF2-40B4-BE49-F238E27FC236}">
                        <a16:creationId xmlns:a16="http://schemas.microsoft.com/office/drawing/2014/main" id="{8D7AA473-D266-81E8-6F06-77E9989F0D61}"/>
                      </a:ext>
                    </a:extLst>
                  </p:cNvPr>
                  <p:cNvSpPr>
                    <a:spLocks noChangeAspect="1" noChangeArrowheads="1"/>
                  </p:cNvSpPr>
                  <p:nvPr/>
                </p:nvSpPr>
                <p:spPr bwMode="auto">
                  <a:xfrm>
                    <a:off x="3209"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3" name="Rectangle 2682">
                    <a:extLst>
                      <a:ext uri="{FF2B5EF4-FFF2-40B4-BE49-F238E27FC236}">
                        <a16:creationId xmlns:a16="http://schemas.microsoft.com/office/drawing/2014/main" id="{36B53FF0-881C-26AC-98AA-E271EEDE292E}"/>
                      </a:ext>
                    </a:extLst>
                  </p:cNvPr>
                  <p:cNvSpPr>
                    <a:spLocks noChangeAspect="1" noChangeArrowheads="1"/>
                  </p:cNvSpPr>
                  <p:nvPr/>
                </p:nvSpPr>
                <p:spPr bwMode="auto">
                  <a:xfrm>
                    <a:off x="3209"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4" name="Rectangle 2683">
                    <a:extLst>
                      <a:ext uri="{FF2B5EF4-FFF2-40B4-BE49-F238E27FC236}">
                        <a16:creationId xmlns:a16="http://schemas.microsoft.com/office/drawing/2014/main" id="{1171E595-3E2C-6FF8-8A4F-29F40E8DF50F}"/>
                      </a:ext>
                    </a:extLst>
                  </p:cNvPr>
                  <p:cNvSpPr>
                    <a:spLocks noChangeAspect="1" noChangeArrowheads="1"/>
                  </p:cNvSpPr>
                  <p:nvPr/>
                </p:nvSpPr>
                <p:spPr bwMode="auto">
                  <a:xfrm>
                    <a:off x="3209"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5" name="Rectangle 2684">
                    <a:extLst>
                      <a:ext uri="{FF2B5EF4-FFF2-40B4-BE49-F238E27FC236}">
                        <a16:creationId xmlns:a16="http://schemas.microsoft.com/office/drawing/2014/main" id="{C689FC5F-DD13-DCCA-BBF9-0107D8DF2B79}"/>
                      </a:ext>
                    </a:extLst>
                  </p:cNvPr>
                  <p:cNvSpPr>
                    <a:spLocks noChangeAspect="1" noChangeArrowheads="1"/>
                  </p:cNvSpPr>
                  <p:nvPr/>
                </p:nvSpPr>
                <p:spPr bwMode="auto">
                  <a:xfrm>
                    <a:off x="3209"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6" name="Rectangle 2685">
                    <a:extLst>
                      <a:ext uri="{FF2B5EF4-FFF2-40B4-BE49-F238E27FC236}">
                        <a16:creationId xmlns:a16="http://schemas.microsoft.com/office/drawing/2014/main" id="{EF12E463-C0AB-4C80-D085-085B2C17E4FF}"/>
                      </a:ext>
                    </a:extLst>
                  </p:cNvPr>
                  <p:cNvSpPr>
                    <a:spLocks noChangeAspect="1" noChangeArrowheads="1"/>
                  </p:cNvSpPr>
                  <p:nvPr/>
                </p:nvSpPr>
                <p:spPr bwMode="auto">
                  <a:xfrm>
                    <a:off x="3209"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7" name="Rectangle 2686">
                    <a:extLst>
                      <a:ext uri="{FF2B5EF4-FFF2-40B4-BE49-F238E27FC236}">
                        <a16:creationId xmlns:a16="http://schemas.microsoft.com/office/drawing/2014/main" id="{30ED57BD-D766-585D-746D-99E775950BA5}"/>
                      </a:ext>
                    </a:extLst>
                  </p:cNvPr>
                  <p:cNvSpPr>
                    <a:spLocks noChangeAspect="1" noChangeArrowheads="1"/>
                  </p:cNvSpPr>
                  <p:nvPr/>
                </p:nvSpPr>
                <p:spPr bwMode="auto">
                  <a:xfrm>
                    <a:off x="3209"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8" name="Rectangle 2687">
                    <a:extLst>
                      <a:ext uri="{FF2B5EF4-FFF2-40B4-BE49-F238E27FC236}">
                        <a16:creationId xmlns:a16="http://schemas.microsoft.com/office/drawing/2014/main" id="{3748D1DD-F7F1-6E50-79EE-BD0A115C602A}"/>
                      </a:ext>
                    </a:extLst>
                  </p:cNvPr>
                  <p:cNvSpPr>
                    <a:spLocks noChangeAspect="1" noChangeArrowheads="1"/>
                  </p:cNvSpPr>
                  <p:nvPr/>
                </p:nvSpPr>
                <p:spPr bwMode="auto">
                  <a:xfrm>
                    <a:off x="3209"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9" name="Rectangle 2688">
                    <a:extLst>
                      <a:ext uri="{FF2B5EF4-FFF2-40B4-BE49-F238E27FC236}">
                        <a16:creationId xmlns:a16="http://schemas.microsoft.com/office/drawing/2014/main" id="{53EBB65C-18C4-1706-B5BF-60914F996B4F}"/>
                      </a:ext>
                    </a:extLst>
                  </p:cNvPr>
                  <p:cNvSpPr>
                    <a:spLocks noChangeAspect="1" noChangeArrowheads="1"/>
                  </p:cNvSpPr>
                  <p:nvPr/>
                </p:nvSpPr>
                <p:spPr bwMode="auto">
                  <a:xfrm>
                    <a:off x="3209"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0" name="Rectangle 2689">
                    <a:extLst>
                      <a:ext uri="{FF2B5EF4-FFF2-40B4-BE49-F238E27FC236}">
                        <a16:creationId xmlns:a16="http://schemas.microsoft.com/office/drawing/2014/main" id="{21A195BC-7D76-4D6A-21E5-226B78A71198}"/>
                      </a:ext>
                    </a:extLst>
                  </p:cNvPr>
                  <p:cNvSpPr>
                    <a:spLocks noChangeAspect="1" noChangeArrowheads="1"/>
                  </p:cNvSpPr>
                  <p:nvPr/>
                </p:nvSpPr>
                <p:spPr bwMode="auto">
                  <a:xfrm>
                    <a:off x="3209"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1" name="Rectangle 2690">
                    <a:extLst>
                      <a:ext uri="{FF2B5EF4-FFF2-40B4-BE49-F238E27FC236}">
                        <a16:creationId xmlns:a16="http://schemas.microsoft.com/office/drawing/2014/main" id="{B64E2D97-86C7-239B-2086-D875C828987C}"/>
                      </a:ext>
                    </a:extLst>
                  </p:cNvPr>
                  <p:cNvSpPr>
                    <a:spLocks noChangeAspect="1" noChangeArrowheads="1"/>
                  </p:cNvSpPr>
                  <p:nvPr/>
                </p:nvSpPr>
                <p:spPr bwMode="auto">
                  <a:xfrm>
                    <a:off x="3209"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2" name="Rectangle 2691">
                    <a:extLst>
                      <a:ext uri="{FF2B5EF4-FFF2-40B4-BE49-F238E27FC236}">
                        <a16:creationId xmlns:a16="http://schemas.microsoft.com/office/drawing/2014/main" id="{1BC3C6CF-8065-151F-EC83-441F99E6723C}"/>
                      </a:ext>
                    </a:extLst>
                  </p:cNvPr>
                  <p:cNvSpPr>
                    <a:spLocks noChangeAspect="1" noChangeArrowheads="1"/>
                  </p:cNvSpPr>
                  <p:nvPr/>
                </p:nvSpPr>
                <p:spPr bwMode="auto">
                  <a:xfrm>
                    <a:off x="3209"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 name="Rectangle 2692">
                    <a:extLst>
                      <a:ext uri="{FF2B5EF4-FFF2-40B4-BE49-F238E27FC236}">
                        <a16:creationId xmlns:a16="http://schemas.microsoft.com/office/drawing/2014/main" id="{8E7516C8-00DB-E5AE-D973-9ACEBE9DAB5E}"/>
                      </a:ext>
                    </a:extLst>
                  </p:cNvPr>
                  <p:cNvSpPr>
                    <a:spLocks noChangeAspect="1" noChangeArrowheads="1"/>
                  </p:cNvSpPr>
                  <p:nvPr/>
                </p:nvSpPr>
                <p:spPr bwMode="auto">
                  <a:xfrm>
                    <a:off x="3209"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4" name="Rectangle 2693">
                    <a:extLst>
                      <a:ext uri="{FF2B5EF4-FFF2-40B4-BE49-F238E27FC236}">
                        <a16:creationId xmlns:a16="http://schemas.microsoft.com/office/drawing/2014/main" id="{62AE3465-0C6B-987A-5BAF-1FEFAB123129}"/>
                      </a:ext>
                    </a:extLst>
                  </p:cNvPr>
                  <p:cNvSpPr>
                    <a:spLocks noChangeAspect="1" noChangeArrowheads="1"/>
                  </p:cNvSpPr>
                  <p:nvPr/>
                </p:nvSpPr>
                <p:spPr bwMode="auto">
                  <a:xfrm>
                    <a:off x="3209"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5" name="Rectangle 2694">
                    <a:extLst>
                      <a:ext uri="{FF2B5EF4-FFF2-40B4-BE49-F238E27FC236}">
                        <a16:creationId xmlns:a16="http://schemas.microsoft.com/office/drawing/2014/main" id="{9383DAAF-4B96-73A4-FD12-7D40DC8DDD36}"/>
                      </a:ext>
                    </a:extLst>
                  </p:cNvPr>
                  <p:cNvSpPr>
                    <a:spLocks noChangeAspect="1" noChangeArrowheads="1"/>
                  </p:cNvSpPr>
                  <p:nvPr/>
                </p:nvSpPr>
                <p:spPr bwMode="auto">
                  <a:xfrm>
                    <a:off x="3209"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6" name="Rectangle 2695">
                    <a:extLst>
                      <a:ext uri="{FF2B5EF4-FFF2-40B4-BE49-F238E27FC236}">
                        <a16:creationId xmlns:a16="http://schemas.microsoft.com/office/drawing/2014/main" id="{E785FA83-165C-0B89-A5DA-9DA54DC3E8A7}"/>
                      </a:ext>
                    </a:extLst>
                  </p:cNvPr>
                  <p:cNvSpPr>
                    <a:spLocks noChangeAspect="1" noChangeArrowheads="1"/>
                  </p:cNvSpPr>
                  <p:nvPr/>
                </p:nvSpPr>
                <p:spPr bwMode="auto">
                  <a:xfrm>
                    <a:off x="3209"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7" name="Rectangle 2696">
                    <a:extLst>
                      <a:ext uri="{FF2B5EF4-FFF2-40B4-BE49-F238E27FC236}">
                        <a16:creationId xmlns:a16="http://schemas.microsoft.com/office/drawing/2014/main" id="{38AF6509-4083-87A7-A289-6FFBD59B759B}"/>
                      </a:ext>
                    </a:extLst>
                  </p:cNvPr>
                  <p:cNvSpPr>
                    <a:spLocks noChangeAspect="1" noChangeArrowheads="1"/>
                  </p:cNvSpPr>
                  <p:nvPr/>
                </p:nvSpPr>
                <p:spPr bwMode="auto">
                  <a:xfrm>
                    <a:off x="3209"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8" name="Rectangle 2697">
                    <a:extLst>
                      <a:ext uri="{FF2B5EF4-FFF2-40B4-BE49-F238E27FC236}">
                        <a16:creationId xmlns:a16="http://schemas.microsoft.com/office/drawing/2014/main" id="{5FA15B7D-0B48-4A6A-10F6-19FB23364DFD}"/>
                      </a:ext>
                    </a:extLst>
                  </p:cNvPr>
                  <p:cNvSpPr>
                    <a:spLocks noChangeAspect="1" noChangeArrowheads="1"/>
                  </p:cNvSpPr>
                  <p:nvPr/>
                </p:nvSpPr>
                <p:spPr bwMode="auto">
                  <a:xfrm>
                    <a:off x="3209"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9" name="Rectangle 2698">
                    <a:extLst>
                      <a:ext uri="{FF2B5EF4-FFF2-40B4-BE49-F238E27FC236}">
                        <a16:creationId xmlns:a16="http://schemas.microsoft.com/office/drawing/2014/main" id="{51EBC1EF-A0E6-65F4-7D84-A91EBDE85B7E}"/>
                      </a:ext>
                    </a:extLst>
                  </p:cNvPr>
                  <p:cNvSpPr>
                    <a:spLocks noChangeAspect="1" noChangeArrowheads="1"/>
                  </p:cNvSpPr>
                  <p:nvPr/>
                </p:nvSpPr>
                <p:spPr bwMode="auto">
                  <a:xfrm>
                    <a:off x="3209"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0" name="Rectangle 2699">
                    <a:extLst>
                      <a:ext uri="{FF2B5EF4-FFF2-40B4-BE49-F238E27FC236}">
                        <a16:creationId xmlns:a16="http://schemas.microsoft.com/office/drawing/2014/main" id="{90EB0F99-0C90-D656-D7E5-36A4D3A817D8}"/>
                      </a:ext>
                    </a:extLst>
                  </p:cNvPr>
                  <p:cNvSpPr>
                    <a:spLocks noChangeAspect="1" noChangeArrowheads="1"/>
                  </p:cNvSpPr>
                  <p:nvPr/>
                </p:nvSpPr>
                <p:spPr bwMode="auto">
                  <a:xfrm>
                    <a:off x="3209"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1" name="Rectangle 2700">
                    <a:extLst>
                      <a:ext uri="{FF2B5EF4-FFF2-40B4-BE49-F238E27FC236}">
                        <a16:creationId xmlns:a16="http://schemas.microsoft.com/office/drawing/2014/main" id="{027FF30A-A2EA-8FFD-3C4F-5BBD63756E5B}"/>
                      </a:ext>
                    </a:extLst>
                  </p:cNvPr>
                  <p:cNvSpPr>
                    <a:spLocks noChangeAspect="1" noChangeArrowheads="1"/>
                  </p:cNvSpPr>
                  <p:nvPr/>
                </p:nvSpPr>
                <p:spPr bwMode="auto">
                  <a:xfrm>
                    <a:off x="3209"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2" name="Rectangle 2701">
                    <a:extLst>
                      <a:ext uri="{FF2B5EF4-FFF2-40B4-BE49-F238E27FC236}">
                        <a16:creationId xmlns:a16="http://schemas.microsoft.com/office/drawing/2014/main" id="{782B3460-DDE7-9641-75AB-7636353471AE}"/>
                      </a:ext>
                    </a:extLst>
                  </p:cNvPr>
                  <p:cNvSpPr>
                    <a:spLocks noChangeAspect="1" noChangeArrowheads="1"/>
                  </p:cNvSpPr>
                  <p:nvPr/>
                </p:nvSpPr>
                <p:spPr bwMode="auto">
                  <a:xfrm>
                    <a:off x="3209"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3" name="Rectangle 2702">
                    <a:extLst>
                      <a:ext uri="{FF2B5EF4-FFF2-40B4-BE49-F238E27FC236}">
                        <a16:creationId xmlns:a16="http://schemas.microsoft.com/office/drawing/2014/main" id="{409B9EBF-865A-48CA-C3AD-2F0233BB223B}"/>
                      </a:ext>
                    </a:extLst>
                  </p:cNvPr>
                  <p:cNvSpPr>
                    <a:spLocks noChangeAspect="1" noChangeArrowheads="1"/>
                  </p:cNvSpPr>
                  <p:nvPr/>
                </p:nvSpPr>
                <p:spPr bwMode="auto">
                  <a:xfrm>
                    <a:off x="3209"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4" name="Rectangle 2703">
                    <a:extLst>
                      <a:ext uri="{FF2B5EF4-FFF2-40B4-BE49-F238E27FC236}">
                        <a16:creationId xmlns:a16="http://schemas.microsoft.com/office/drawing/2014/main" id="{63D76ADD-F478-DA77-1F04-FB0CDC13993A}"/>
                      </a:ext>
                    </a:extLst>
                  </p:cNvPr>
                  <p:cNvSpPr>
                    <a:spLocks noChangeAspect="1" noChangeArrowheads="1"/>
                  </p:cNvSpPr>
                  <p:nvPr/>
                </p:nvSpPr>
                <p:spPr bwMode="auto">
                  <a:xfrm>
                    <a:off x="3209"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5" name="Rectangle 2704">
                    <a:extLst>
                      <a:ext uri="{FF2B5EF4-FFF2-40B4-BE49-F238E27FC236}">
                        <a16:creationId xmlns:a16="http://schemas.microsoft.com/office/drawing/2014/main" id="{76540F55-6010-8F6F-BF89-06E6631E9294}"/>
                      </a:ext>
                    </a:extLst>
                  </p:cNvPr>
                  <p:cNvSpPr>
                    <a:spLocks noChangeAspect="1" noChangeArrowheads="1"/>
                  </p:cNvSpPr>
                  <p:nvPr/>
                </p:nvSpPr>
                <p:spPr bwMode="auto">
                  <a:xfrm>
                    <a:off x="3209"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6" name="Rectangle 2705">
                    <a:extLst>
                      <a:ext uri="{FF2B5EF4-FFF2-40B4-BE49-F238E27FC236}">
                        <a16:creationId xmlns:a16="http://schemas.microsoft.com/office/drawing/2014/main" id="{0A0F0D90-1F81-614D-9ADA-9AC2BD72C075}"/>
                      </a:ext>
                    </a:extLst>
                  </p:cNvPr>
                  <p:cNvSpPr>
                    <a:spLocks noChangeAspect="1" noChangeArrowheads="1"/>
                  </p:cNvSpPr>
                  <p:nvPr/>
                </p:nvSpPr>
                <p:spPr bwMode="auto">
                  <a:xfrm>
                    <a:off x="3209"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7" name="Rectangle 2706">
                    <a:extLst>
                      <a:ext uri="{FF2B5EF4-FFF2-40B4-BE49-F238E27FC236}">
                        <a16:creationId xmlns:a16="http://schemas.microsoft.com/office/drawing/2014/main" id="{0BB8D8F9-2C22-ED02-EF39-006FAD12F0FA}"/>
                      </a:ext>
                    </a:extLst>
                  </p:cNvPr>
                  <p:cNvSpPr>
                    <a:spLocks noChangeAspect="1" noChangeArrowheads="1"/>
                  </p:cNvSpPr>
                  <p:nvPr/>
                </p:nvSpPr>
                <p:spPr bwMode="auto">
                  <a:xfrm>
                    <a:off x="3209"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8" name="Rectangle 2707">
                    <a:extLst>
                      <a:ext uri="{FF2B5EF4-FFF2-40B4-BE49-F238E27FC236}">
                        <a16:creationId xmlns:a16="http://schemas.microsoft.com/office/drawing/2014/main" id="{08C5707D-16A4-8378-B50F-D413A0754F33}"/>
                      </a:ext>
                    </a:extLst>
                  </p:cNvPr>
                  <p:cNvSpPr>
                    <a:spLocks noChangeAspect="1" noChangeArrowheads="1"/>
                  </p:cNvSpPr>
                  <p:nvPr/>
                </p:nvSpPr>
                <p:spPr bwMode="auto">
                  <a:xfrm>
                    <a:off x="3209"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9" name="Rectangle 2708">
                    <a:extLst>
                      <a:ext uri="{FF2B5EF4-FFF2-40B4-BE49-F238E27FC236}">
                        <a16:creationId xmlns:a16="http://schemas.microsoft.com/office/drawing/2014/main" id="{FC395D11-9A70-E3F5-E1D5-E25852AB17D7}"/>
                      </a:ext>
                    </a:extLst>
                  </p:cNvPr>
                  <p:cNvSpPr>
                    <a:spLocks noChangeAspect="1" noChangeArrowheads="1"/>
                  </p:cNvSpPr>
                  <p:nvPr/>
                </p:nvSpPr>
                <p:spPr bwMode="auto">
                  <a:xfrm>
                    <a:off x="3209"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0" name="Rectangle 2709">
                    <a:extLst>
                      <a:ext uri="{FF2B5EF4-FFF2-40B4-BE49-F238E27FC236}">
                        <a16:creationId xmlns:a16="http://schemas.microsoft.com/office/drawing/2014/main" id="{9516BB01-DBCE-1220-C24F-F1B874235087}"/>
                      </a:ext>
                    </a:extLst>
                  </p:cNvPr>
                  <p:cNvSpPr>
                    <a:spLocks noChangeAspect="1" noChangeArrowheads="1"/>
                  </p:cNvSpPr>
                  <p:nvPr/>
                </p:nvSpPr>
                <p:spPr bwMode="auto">
                  <a:xfrm>
                    <a:off x="3209"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1" name="Rectangle 2710">
                    <a:extLst>
                      <a:ext uri="{FF2B5EF4-FFF2-40B4-BE49-F238E27FC236}">
                        <a16:creationId xmlns:a16="http://schemas.microsoft.com/office/drawing/2014/main" id="{96F7E450-25E8-8BB8-2D68-CF9D6D2FF86A}"/>
                      </a:ext>
                    </a:extLst>
                  </p:cNvPr>
                  <p:cNvSpPr>
                    <a:spLocks noChangeAspect="1" noChangeArrowheads="1"/>
                  </p:cNvSpPr>
                  <p:nvPr/>
                </p:nvSpPr>
                <p:spPr bwMode="auto">
                  <a:xfrm>
                    <a:off x="3209"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2" name="Rectangle 2711">
                    <a:extLst>
                      <a:ext uri="{FF2B5EF4-FFF2-40B4-BE49-F238E27FC236}">
                        <a16:creationId xmlns:a16="http://schemas.microsoft.com/office/drawing/2014/main" id="{A628CEB8-8179-6181-5E4A-DD2C9B423DC6}"/>
                      </a:ext>
                    </a:extLst>
                  </p:cNvPr>
                  <p:cNvSpPr>
                    <a:spLocks noChangeAspect="1" noChangeArrowheads="1"/>
                  </p:cNvSpPr>
                  <p:nvPr/>
                </p:nvSpPr>
                <p:spPr bwMode="auto">
                  <a:xfrm>
                    <a:off x="3209"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 name="Rectangle 2712">
                    <a:extLst>
                      <a:ext uri="{FF2B5EF4-FFF2-40B4-BE49-F238E27FC236}">
                        <a16:creationId xmlns:a16="http://schemas.microsoft.com/office/drawing/2014/main" id="{65102D89-45AA-11F5-71ED-DB36BB4AA6FC}"/>
                      </a:ext>
                    </a:extLst>
                  </p:cNvPr>
                  <p:cNvSpPr>
                    <a:spLocks noChangeAspect="1" noChangeArrowheads="1"/>
                  </p:cNvSpPr>
                  <p:nvPr/>
                </p:nvSpPr>
                <p:spPr bwMode="auto">
                  <a:xfrm>
                    <a:off x="3209"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4" name="Rectangle 2713">
                    <a:extLst>
                      <a:ext uri="{FF2B5EF4-FFF2-40B4-BE49-F238E27FC236}">
                        <a16:creationId xmlns:a16="http://schemas.microsoft.com/office/drawing/2014/main" id="{4AC229AE-E744-7057-007A-D88F713C4C7E}"/>
                      </a:ext>
                    </a:extLst>
                  </p:cNvPr>
                  <p:cNvSpPr>
                    <a:spLocks noChangeAspect="1" noChangeArrowheads="1"/>
                  </p:cNvSpPr>
                  <p:nvPr/>
                </p:nvSpPr>
                <p:spPr bwMode="auto">
                  <a:xfrm>
                    <a:off x="3209"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5" name="Rectangle 2714">
                    <a:extLst>
                      <a:ext uri="{FF2B5EF4-FFF2-40B4-BE49-F238E27FC236}">
                        <a16:creationId xmlns:a16="http://schemas.microsoft.com/office/drawing/2014/main" id="{2EAD714C-B708-60BE-14DC-F5FFF7619602}"/>
                      </a:ext>
                    </a:extLst>
                  </p:cNvPr>
                  <p:cNvSpPr>
                    <a:spLocks noChangeAspect="1" noChangeArrowheads="1"/>
                  </p:cNvSpPr>
                  <p:nvPr/>
                </p:nvSpPr>
                <p:spPr bwMode="auto">
                  <a:xfrm>
                    <a:off x="3209"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6" name="Rectangle 2715">
                    <a:extLst>
                      <a:ext uri="{FF2B5EF4-FFF2-40B4-BE49-F238E27FC236}">
                        <a16:creationId xmlns:a16="http://schemas.microsoft.com/office/drawing/2014/main" id="{B50A5DF1-90D7-2E8A-0195-AF5E89664398}"/>
                      </a:ext>
                    </a:extLst>
                  </p:cNvPr>
                  <p:cNvSpPr>
                    <a:spLocks noChangeAspect="1" noChangeArrowheads="1"/>
                  </p:cNvSpPr>
                  <p:nvPr/>
                </p:nvSpPr>
                <p:spPr bwMode="auto">
                  <a:xfrm>
                    <a:off x="3209"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7" name="Rectangle 2716">
                    <a:extLst>
                      <a:ext uri="{FF2B5EF4-FFF2-40B4-BE49-F238E27FC236}">
                        <a16:creationId xmlns:a16="http://schemas.microsoft.com/office/drawing/2014/main" id="{A5A06550-B01D-7787-17D1-7B1A98727364}"/>
                      </a:ext>
                    </a:extLst>
                  </p:cNvPr>
                  <p:cNvSpPr>
                    <a:spLocks noChangeAspect="1" noChangeArrowheads="1"/>
                  </p:cNvSpPr>
                  <p:nvPr/>
                </p:nvSpPr>
                <p:spPr bwMode="auto">
                  <a:xfrm>
                    <a:off x="3209"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8" name="Rectangle 2717">
                    <a:extLst>
                      <a:ext uri="{FF2B5EF4-FFF2-40B4-BE49-F238E27FC236}">
                        <a16:creationId xmlns:a16="http://schemas.microsoft.com/office/drawing/2014/main" id="{5474C4A9-0F15-DF64-5B6E-4E8639B17B7E}"/>
                      </a:ext>
                    </a:extLst>
                  </p:cNvPr>
                  <p:cNvSpPr>
                    <a:spLocks noChangeAspect="1" noChangeArrowheads="1"/>
                  </p:cNvSpPr>
                  <p:nvPr/>
                </p:nvSpPr>
                <p:spPr bwMode="auto">
                  <a:xfrm>
                    <a:off x="3209"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9" name="Rectangle 2718">
                    <a:extLst>
                      <a:ext uri="{FF2B5EF4-FFF2-40B4-BE49-F238E27FC236}">
                        <a16:creationId xmlns:a16="http://schemas.microsoft.com/office/drawing/2014/main" id="{0459F73E-2C75-6397-AB25-A5908FFB835B}"/>
                      </a:ext>
                    </a:extLst>
                  </p:cNvPr>
                  <p:cNvSpPr>
                    <a:spLocks noChangeAspect="1" noChangeArrowheads="1"/>
                  </p:cNvSpPr>
                  <p:nvPr/>
                </p:nvSpPr>
                <p:spPr bwMode="auto">
                  <a:xfrm>
                    <a:off x="3209"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0" name="Rectangle 2719">
                    <a:extLst>
                      <a:ext uri="{FF2B5EF4-FFF2-40B4-BE49-F238E27FC236}">
                        <a16:creationId xmlns:a16="http://schemas.microsoft.com/office/drawing/2014/main" id="{6C25542A-F15F-E00E-23F4-860A19EBD761}"/>
                      </a:ext>
                    </a:extLst>
                  </p:cNvPr>
                  <p:cNvSpPr>
                    <a:spLocks noChangeAspect="1" noChangeArrowheads="1"/>
                  </p:cNvSpPr>
                  <p:nvPr/>
                </p:nvSpPr>
                <p:spPr bwMode="auto">
                  <a:xfrm>
                    <a:off x="3209"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1" name="Rectangle 2720">
                    <a:extLst>
                      <a:ext uri="{FF2B5EF4-FFF2-40B4-BE49-F238E27FC236}">
                        <a16:creationId xmlns:a16="http://schemas.microsoft.com/office/drawing/2014/main" id="{F21DCACC-80AF-9794-78B8-C766B3EC5AE0}"/>
                      </a:ext>
                    </a:extLst>
                  </p:cNvPr>
                  <p:cNvSpPr>
                    <a:spLocks noChangeAspect="1" noChangeArrowheads="1"/>
                  </p:cNvSpPr>
                  <p:nvPr/>
                </p:nvSpPr>
                <p:spPr bwMode="auto">
                  <a:xfrm>
                    <a:off x="3209"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2" name="Rectangle 2721">
                    <a:extLst>
                      <a:ext uri="{FF2B5EF4-FFF2-40B4-BE49-F238E27FC236}">
                        <a16:creationId xmlns:a16="http://schemas.microsoft.com/office/drawing/2014/main" id="{A614ED44-8658-122D-B23D-3E037EAA8860}"/>
                      </a:ext>
                    </a:extLst>
                  </p:cNvPr>
                  <p:cNvSpPr>
                    <a:spLocks noChangeAspect="1" noChangeArrowheads="1"/>
                  </p:cNvSpPr>
                  <p:nvPr/>
                </p:nvSpPr>
                <p:spPr bwMode="auto">
                  <a:xfrm>
                    <a:off x="3209"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 name="Rectangle 2722">
                    <a:extLst>
                      <a:ext uri="{FF2B5EF4-FFF2-40B4-BE49-F238E27FC236}">
                        <a16:creationId xmlns:a16="http://schemas.microsoft.com/office/drawing/2014/main" id="{8C43C832-8A99-4E6F-ED3F-12864AE1A503}"/>
                      </a:ext>
                    </a:extLst>
                  </p:cNvPr>
                  <p:cNvSpPr>
                    <a:spLocks noChangeAspect="1" noChangeArrowheads="1"/>
                  </p:cNvSpPr>
                  <p:nvPr/>
                </p:nvSpPr>
                <p:spPr bwMode="auto">
                  <a:xfrm>
                    <a:off x="3209"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4" name="Rectangle 2723">
                    <a:extLst>
                      <a:ext uri="{FF2B5EF4-FFF2-40B4-BE49-F238E27FC236}">
                        <a16:creationId xmlns:a16="http://schemas.microsoft.com/office/drawing/2014/main" id="{B68E65F3-0DFD-367F-B2D2-17E96D65B762}"/>
                      </a:ext>
                    </a:extLst>
                  </p:cNvPr>
                  <p:cNvSpPr>
                    <a:spLocks noChangeAspect="1" noChangeArrowheads="1"/>
                  </p:cNvSpPr>
                  <p:nvPr/>
                </p:nvSpPr>
                <p:spPr bwMode="auto">
                  <a:xfrm>
                    <a:off x="3209"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5" name="Rectangle 2724">
                    <a:extLst>
                      <a:ext uri="{FF2B5EF4-FFF2-40B4-BE49-F238E27FC236}">
                        <a16:creationId xmlns:a16="http://schemas.microsoft.com/office/drawing/2014/main" id="{F8DC472A-C01A-9D57-BA20-6857251316AD}"/>
                      </a:ext>
                    </a:extLst>
                  </p:cNvPr>
                  <p:cNvSpPr>
                    <a:spLocks noChangeAspect="1" noChangeArrowheads="1"/>
                  </p:cNvSpPr>
                  <p:nvPr/>
                </p:nvSpPr>
                <p:spPr bwMode="auto">
                  <a:xfrm>
                    <a:off x="3209"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6" name="Rectangle 2725">
                    <a:extLst>
                      <a:ext uri="{FF2B5EF4-FFF2-40B4-BE49-F238E27FC236}">
                        <a16:creationId xmlns:a16="http://schemas.microsoft.com/office/drawing/2014/main" id="{A0596484-1BCE-BC13-A2ED-65987BE38EE8}"/>
                      </a:ext>
                    </a:extLst>
                  </p:cNvPr>
                  <p:cNvSpPr>
                    <a:spLocks noChangeAspect="1" noChangeArrowheads="1"/>
                  </p:cNvSpPr>
                  <p:nvPr/>
                </p:nvSpPr>
                <p:spPr bwMode="auto">
                  <a:xfrm>
                    <a:off x="3209"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7" name="Rectangle 2726">
                    <a:extLst>
                      <a:ext uri="{FF2B5EF4-FFF2-40B4-BE49-F238E27FC236}">
                        <a16:creationId xmlns:a16="http://schemas.microsoft.com/office/drawing/2014/main" id="{ECEA93BF-13DE-00C8-3933-804E755D92F0}"/>
                      </a:ext>
                    </a:extLst>
                  </p:cNvPr>
                  <p:cNvSpPr>
                    <a:spLocks noChangeAspect="1" noChangeArrowheads="1"/>
                  </p:cNvSpPr>
                  <p:nvPr/>
                </p:nvSpPr>
                <p:spPr bwMode="auto">
                  <a:xfrm>
                    <a:off x="3209"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8" name="Rectangle 2727">
                    <a:extLst>
                      <a:ext uri="{FF2B5EF4-FFF2-40B4-BE49-F238E27FC236}">
                        <a16:creationId xmlns:a16="http://schemas.microsoft.com/office/drawing/2014/main" id="{20547484-C3E2-1A59-91C9-D1382120E958}"/>
                      </a:ext>
                    </a:extLst>
                  </p:cNvPr>
                  <p:cNvSpPr>
                    <a:spLocks noChangeAspect="1" noChangeArrowheads="1"/>
                  </p:cNvSpPr>
                  <p:nvPr/>
                </p:nvSpPr>
                <p:spPr bwMode="auto">
                  <a:xfrm>
                    <a:off x="3209"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9" name="Rectangle 2728">
                    <a:extLst>
                      <a:ext uri="{FF2B5EF4-FFF2-40B4-BE49-F238E27FC236}">
                        <a16:creationId xmlns:a16="http://schemas.microsoft.com/office/drawing/2014/main" id="{15CFED6B-1CDD-DEAB-1AD3-21A9C5724898}"/>
                      </a:ext>
                    </a:extLst>
                  </p:cNvPr>
                  <p:cNvSpPr>
                    <a:spLocks noChangeAspect="1" noChangeArrowheads="1"/>
                  </p:cNvSpPr>
                  <p:nvPr/>
                </p:nvSpPr>
                <p:spPr bwMode="auto">
                  <a:xfrm>
                    <a:off x="3209"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0" name="Rectangle 2729">
                    <a:extLst>
                      <a:ext uri="{FF2B5EF4-FFF2-40B4-BE49-F238E27FC236}">
                        <a16:creationId xmlns:a16="http://schemas.microsoft.com/office/drawing/2014/main" id="{1DA02BC9-E3CA-A881-B6C8-02EB69D3F65D}"/>
                      </a:ext>
                    </a:extLst>
                  </p:cNvPr>
                  <p:cNvSpPr>
                    <a:spLocks noChangeAspect="1" noChangeArrowheads="1"/>
                  </p:cNvSpPr>
                  <p:nvPr/>
                </p:nvSpPr>
                <p:spPr bwMode="auto">
                  <a:xfrm>
                    <a:off x="3209"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1" name="Rectangle 2730">
                    <a:extLst>
                      <a:ext uri="{FF2B5EF4-FFF2-40B4-BE49-F238E27FC236}">
                        <a16:creationId xmlns:a16="http://schemas.microsoft.com/office/drawing/2014/main" id="{BAE9894B-2396-F75D-B7CC-99A2CDCA357A}"/>
                      </a:ext>
                    </a:extLst>
                  </p:cNvPr>
                  <p:cNvSpPr>
                    <a:spLocks noChangeAspect="1" noChangeArrowheads="1"/>
                  </p:cNvSpPr>
                  <p:nvPr/>
                </p:nvSpPr>
                <p:spPr bwMode="auto">
                  <a:xfrm>
                    <a:off x="3209"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2" name="Rectangle 2731">
                    <a:extLst>
                      <a:ext uri="{FF2B5EF4-FFF2-40B4-BE49-F238E27FC236}">
                        <a16:creationId xmlns:a16="http://schemas.microsoft.com/office/drawing/2014/main" id="{35A25F59-48DE-61E1-1D76-4D9E0D3F2B1A}"/>
                      </a:ext>
                    </a:extLst>
                  </p:cNvPr>
                  <p:cNvSpPr>
                    <a:spLocks noChangeAspect="1" noChangeArrowheads="1"/>
                  </p:cNvSpPr>
                  <p:nvPr/>
                </p:nvSpPr>
                <p:spPr bwMode="auto">
                  <a:xfrm>
                    <a:off x="3209"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3" name="Rectangle 2732">
                    <a:extLst>
                      <a:ext uri="{FF2B5EF4-FFF2-40B4-BE49-F238E27FC236}">
                        <a16:creationId xmlns:a16="http://schemas.microsoft.com/office/drawing/2014/main" id="{30A040F5-A852-1990-8DF7-21DA50037559}"/>
                      </a:ext>
                    </a:extLst>
                  </p:cNvPr>
                  <p:cNvSpPr>
                    <a:spLocks noChangeAspect="1" noChangeArrowheads="1"/>
                  </p:cNvSpPr>
                  <p:nvPr/>
                </p:nvSpPr>
                <p:spPr bwMode="auto">
                  <a:xfrm>
                    <a:off x="3209"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 name="Rectangle 2733">
                    <a:extLst>
                      <a:ext uri="{FF2B5EF4-FFF2-40B4-BE49-F238E27FC236}">
                        <a16:creationId xmlns:a16="http://schemas.microsoft.com/office/drawing/2014/main" id="{9F14B708-96A6-3817-EAFC-3D4EA8376525}"/>
                      </a:ext>
                    </a:extLst>
                  </p:cNvPr>
                  <p:cNvSpPr>
                    <a:spLocks noChangeAspect="1" noChangeArrowheads="1"/>
                  </p:cNvSpPr>
                  <p:nvPr/>
                </p:nvSpPr>
                <p:spPr bwMode="auto">
                  <a:xfrm>
                    <a:off x="3209"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5" name="Rectangle 2734">
                    <a:extLst>
                      <a:ext uri="{FF2B5EF4-FFF2-40B4-BE49-F238E27FC236}">
                        <a16:creationId xmlns:a16="http://schemas.microsoft.com/office/drawing/2014/main" id="{28666532-0A76-A51F-07FD-F2DA5019E763}"/>
                      </a:ext>
                    </a:extLst>
                  </p:cNvPr>
                  <p:cNvSpPr>
                    <a:spLocks noChangeAspect="1" noChangeArrowheads="1"/>
                  </p:cNvSpPr>
                  <p:nvPr/>
                </p:nvSpPr>
                <p:spPr bwMode="auto">
                  <a:xfrm>
                    <a:off x="3209"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6" name="Rectangle 2735">
                    <a:extLst>
                      <a:ext uri="{FF2B5EF4-FFF2-40B4-BE49-F238E27FC236}">
                        <a16:creationId xmlns:a16="http://schemas.microsoft.com/office/drawing/2014/main" id="{B02680D9-A803-43FC-669D-B76140C8A7A6}"/>
                      </a:ext>
                    </a:extLst>
                  </p:cNvPr>
                  <p:cNvSpPr>
                    <a:spLocks noChangeAspect="1" noChangeArrowheads="1"/>
                  </p:cNvSpPr>
                  <p:nvPr/>
                </p:nvSpPr>
                <p:spPr bwMode="auto">
                  <a:xfrm>
                    <a:off x="3209"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7" name="Rectangle 2736">
                    <a:extLst>
                      <a:ext uri="{FF2B5EF4-FFF2-40B4-BE49-F238E27FC236}">
                        <a16:creationId xmlns:a16="http://schemas.microsoft.com/office/drawing/2014/main" id="{69FF791F-BBF3-8EFC-6D15-B5043CB5614F}"/>
                      </a:ext>
                    </a:extLst>
                  </p:cNvPr>
                  <p:cNvSpPr>
                    <a:spLocks noChangeAspect="1" noChangeArrowheads="1"/>
                  </p:cNvSpPr>
                  <p:nvPr/>
                </p:nvSpPr>
                <p:spPr bwMode="auto">
                  <a:xfrm>
                    <a:off x="3209"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8" name="Rectangle 2737">
                    <a:extLst>
                      <a:ext uri="{FF2B5EF4-FFF2-40B4-BE49-F238E27FC236}">
                        <a16:creationId xmlns:a16="http://schemas.microsoft.com/office/drawing/2014/main" id="{417052E0-DA33-3BBA-331D-9B82A66C3A3A}"/>
                      </a:ext>
                    </a:extLst>
                  </p:cNvPr>
                  <p:cNvSpPr>
                    <a:spLocks noChangeAspect="1" noChangeArrowheads="1"/>
                  </p:cNvSpPr>
                  <p:nvPr/>
                </p:nvSpPr>
                <p:spPr bwMode="auto">
                  <a:xfrm>
                    <a:off x="3209"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9" name="Rectangle 2738">
                    <a:extLst>
                      <a:ext uri="{FF2B5EF4-FFF2-40B4-BE49-F238E27FC236}">
                        <a16:creationId xmlns:a16="http://schemas.microsoft.com/office/drawing/2014/main" id="{CBB0A3A5-422E-0AD5-4709-81FB8CCFA15D}"/>
                      </a:ext>
                    </a:extLst>
                  </p:cNvPr>
                  <p:cNvSpPr>
                    <a:spLocks noChangeAspect="1" noChangeArrowheads="1"/>
                  </p:cNvSpPr>
                  <p:nvPr/>
                </p:nvSpPr>
                <p:spPr bwMode="auto">
                  <a:xfrm>
                    <a:off x="3209"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0" name="Rectangle 2739">
                    <a:extLst>
                      <a:ext uri="{FF2B5EF4-FFF2-40B4-BE49-F238E27FC236}">
                        <a16:creationId xmlns:a16="http://schemas.microsoft.com/office/drawing/2014/main" id="{65C2D114-2C33-EEDB-0745-5200401ABC79}"/>
                      </a:ext>
                    </a:extLst>
                  </p:cNvPr>
                  <p:cNvSpPr>
                    <a:spLocks noChangeAspect="1" noChangeArrowheads="1"/>
                  </p:cNvSpPr>
                  <p:nvPr/>
                </p:nvSpPr>
                <p:spPr bwMode="auto">
                  <a:xfrm>
                    <a:off x="3209"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1" name="Rectangle 2740">
                    <a:extLst>
                      <a:ext uri="{FF2B5EF4-FFF2-40B4-BE49-F238E27FC236}">
                        <a16:creationId xmlns:a16="http://schemas.microsoft.com/office/drawing/2014/main" id="{C67B999B-AC05-8545-1366-1CB1FE8843B5}"/>
                      </a:ext>
                    </a:extLst>
                  </p:cNvPr>
                  <p:cNvSpPr>
                    <a:spLocks noChangeAspect="1" noChangeArrowheads="1"/>
                  </p:cNvSpPr>
                  <p:nvPr/>
                </p:nvSpPr>
                <p:spPr bwMode="auto">
                  <a:xfrm>
                    <a:off x="3209"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2" name="Rectangle 2741">
                    <a:extLst>
                      <a:ext uri="{FF2B5EF4-FFF2-40B4-BE49-F238E27FC236}">
                        <a16:creationId xmlns:a16="http://schemas.microsoft.com/office/drawing/2014/main" id="{58876C58-A8E4-F653-D099-334202740AB0}"/>
                      </a:ext>
                    </a:extLst>
                  </p:cNvPr>
                  <p:cNvSpPr>
                    <a:spLocks noChangeAspect="1" noChangeArrowheads="1"/>
                  </p:cNvSpPr>
                  <p:nvPr/>
                </p:nvSpPr>
                <p:spPr bwMode="auto">
                  <a:xfrm>
                    <a:off x="3209"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3" name="Rectangle 2742">
                    <a:extLst>
                      <a:ext uri="{FF2B5EF4-FFF2-40B4-BE49-F238E27FC236}">
                        <a16:creationId xmlns:a16="http://schemas.microsoft.com/office/drawing/2014/main" id="{7F51A4FE-C7A5-C470-506A-4AC5531AA5B7}"/>
                      </a:ext>
                    </a:extLst>
                  </p:cNvPr>
                  <p:cNvSpPr>
                    <a:spLocks noChangeAspect="1" noChangeArrowheads="1"/>
                  </p:cNvSpPr>
                  <p:nvPr/>
                </p:nvSpPr>
                <p:spPr bwMode="auto">
                  <a:xfrm>
                    <a:off x="3209"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4" name="Rectangle 2743">
                    <a:extLst>
                      <a:ext uri="{FF2B5EF4-FFF2-40B4-BE49-F238E27FC236}">
                        <a16:creationId xmlns:a16="http://schemas.microsoft.com/office/drawing/2014/main" id="{F6DF84CC-E57F-AB06-762A-1DDFE4C27AF5}"/>
                      </a:ext>
                    </a:extLst>
                  </p:cNvPr>
                  <p:cNvSpPr>
                    <a:spLocks noChangeAspect="1" noChangeArrowheads="1"/>
                  </p:cNvSpPr>
                  <p:nvPr/>
                </p:nvSpPr>
                <p:spPr bwMode="auto">
                  <a:xfrm>
                    <a:off x="3209"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5" name="Rectangle 2744">
                    <a:extLst>
                      <a:ext uri="{FF2B5EF4-FFF2-40B4-BE49-F238E27FC236}">
                        <a16:creationId xmlns:a16="http://schemas.microsoft.com/office/drawing/2014/main" id="{DED2DFCC-55A6-5454-5C46-F6A90968FE3A}"/>
                      </a:ext>
                    </a:extLst>
                  </p:cNvPr>
                  <p:cNvSpPr>
                    <a:spLocks noChangeAspect="1" noChangeArrowheads="1"/>
                  </p:cNvSpPr>
                  <p:nvPr/>
                </p:nvSpPr>
                <p:spPr bwMode="auto">
                  <a:xfrm>
                    <a:off x="3209"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6" name="Rectangle 2745">
                    <a:extLst>
                      <a:ext uri="{FF2B5EF4-FFF2-40B4-BE49-F238E27FC236}">
                        <a16:creationId xmlns:a16="http://schemas.microsoft.com/office/drawing/2014/main" id="{2FA83C8D-8CD5-96D1-3FE8-DE9009A90E72}"/>
                      </a:ext>
                    </a:extLst>
                  </p:cNvPr>
                  <p:cNvSpPr>
                    <a:spLocks noChangeAspect="1" noChangeArrowheads="1"/>
                  </p:cNvSpPr>
                  <p:nvPr/>
                </p:nvSpPr>
                <p:spPr bwMode="auto">
                  <a:xfrm>
                    <a:off x="3209"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7" name="Rectangle 2746">
                    <a:extLst>
                      <a:ext uri="{FF2B5EF4-FFF2-40B4-BE49-F238E27FC236}">
                        <a16:creationId xmlns:a16="http://schemas.microsoft.com/office/drawing/2014/main" id="{C208F13F-92E1-0A37-A69F-87418F019E7F}"/>
                      </a:ext>
                    </a:extLst>
                  </p:cNvPr>
                  <p:cNvSpPr>
                    <a:spLocks noChangeAspect="1" noChangeArrowheads="1"/>
                  </p:cNvSpPr>
                  <p:nvPr/>
                </p:nvSpPr>
                <p:spPr bwMode="auto">
                  <a:xfrm>
                    <a:off x="3209"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8" name="Rectangle 2747">
                    <a:extLst>
                      <a:ext uri="{FF2B5EF4-FFF2-40B4-BE49-F238E27FC236}">
                        <a16:creationId xmlns:a16="http://schemas.microsoft.com/office/drawing/2014/main" id="{7812CC62-6779-5B18-40B5-7B2A3D50E5CD}"/>
                      </a:ext>
                    </a:extLst>
                  </p:cNvPr>
                  <p:cNvSpPr>
                    <a:spLocks noChangeAspect="1" noChangeArrowheads="1"/>
                  </p:cNvSpPr>
                  <p:nvPr/>
                </p:nvSpPr>
                <p:spPr bwMode="auto">
                  <a:xfrm>
                    <a:off x="3209"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9" name="Rectangle 2748">
                    <a:extLst>
                      <a:ext uri="{FF2B5EF4-FFF2-40B4-BE49-F238E27FC236}">
                        <a16:creationId xmlns:a16="http://schemas.microsoft.com/office/drawing/2014/main" id="{2DB5ADE3-C2AA-14FB-AC50-0D3A0A7660A6}"/>
                      </a:ext>
                    </a:extLst>
                  </p:cNvPr>
                  <p:cNvSpPr>
                    <a:spLocks noChangeAspect="1" noChangeArrowheads="1"/>
                  </p:cNvSpPr>
                  <p:nvPr/>
                </p:nvSpPr>
                <p:spPr bwMode="auto">
                  <a:xfrm>
                    <a:off x="3209"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0" name="Rectangle 2749">
                    <a:extLst>
                      <a:ext uri="{FF2B5EF4-FFF2-40B4-BE49-F238E27FC236}">
                        <a16:creationId xmlns:a16="http://schemas.microsoft.com/office/drawing/2014/main" id="{E6DC83F9-A63D-A4A4-E9C5-8508886DF5F1}"/>
                      </a:ext>
                    </a:extLst>
                  </p:cNvPr>
                  <p:cNvSpPr>
                    <a:spLocks noChangeAspect="1" noChangeArrowheads="1"/>
                  </p:cNvSpPr>
                  <p:nvPr/>
                </p:nvSpPr>
                <p:spPr bwMode="auto">
                  <a:xfrm>
                    <a:off x="3209"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1" name="Rectangle 2750">
                    <a:extLst>
                      <a:ext uri="{FF2B5EF4-FFF2-40B4-BE49-F238E27FC236}">
                        <a16:creationId xmlns:a16="http://schemas.microsoft.com/office/drawing/2014/main" id="{2DDA31DC-C777-1C37-110C-DCAFFB0158FB}"/>
                      </a:ext>
                    </a:extLst>
                  </p:cNvPr>
                  <p:cNvSpPr>
                    <a:spLocks noChangeAspect="1" noChangeArrowheads="1"/>
                  </p:cNvSpPr>
                  <p:nvPr/>
                </p:nvSpPr>
                <p:spPr bwMode="auto">
                  <a:xfrm>
                    <a:off x="3209"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2" name="Rectangle 2751">
                    <a:extLst>
                      <a:ext uri="{FF2B5EF4-FFF2-40B4-BE49-F238E27FC236}">
                        <a16:creationId xmlns:a16="http://schemas.microsoft.com/office/drawing/2014/main" id="{43DDE546-4C03-9C05-4A4C-05C5B9627212}"/>
                      </a:ext>
                    </a:extLst>
                  </p:cNvPr>
                  <p:cNvSpPr>
                    <a:spLocks noChangeAspect="1" noChangeArrowheads="1"/>
                  </p:cNvSpPr>
                  <p:nvPr/>
                </p:nvSpPr>
                <p:spPr bwMode="auto">
                  <a:xfrm>
                    <a:off x="3209"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3" name="Rectangle 2752">
                    <a:extLst>
                      <a:ext uri="{FF2B5EF4-FFF2-40B4-BE49-F238E27FC236}">
                        <a16:creationId xmlns:a16="http://schemas.microsoft.com/office/drawing/2014/main" id="{6373D15F-8EE1-4D25-3FF0-143D85086CB0}"/>
                      </a:ext>
                    </a:extLst>
                  </p:cNvPr>
                  <p:cNvSpPr>
                    <a:spLocks noChangeAspect="1" noChangeArrowheads="1"/>
                  </p:cNvSpPr>
                  <p:nvPr/>
                </p:nvSpPr>
                <p:spPr bwMode="auto">
                  <a:xfrm>
                    <a:off x="3209"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4" name="Rectangle 2753">
                    <a:extLst>
                      <a:ext uri="{FF2B5EF4-FFF2-40B4-BE49-F238E27FC236}">
                        <a16:creationId xmlns:a16="http://schemas.microsoft.com/office/drawing/2014/main" id="{C9F79AFA-30EB-07CE-6C86-C9F049A833CC}"/>
                      </a:ext>
                    </a:extLst>
                  </p:cNvPr>
                  <p:cNvSpPr>
                    <a:spLocks noChangeAspect="1" noChangeArrowheads="1"/>
                  </p:cNvSpPr>
                  <p:nvPr/>
                </p:nvSpPr>
                <p:spPr bwMode="auto">
                  <a:xfrm>
                    <a:off x="3209"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5" name="Rectangle 2754">
                    <a:extLst>
                      <a:ext uri="{FF2B5EF4-FFF2-40B4-BE49-F238E27FC236}">
                        <a16:creationId xmlns:a16="http://schemas.microsoft.com/office/drawing/2014/main" id="{CE9D7CE0-79CD-4C7A-84E2-75C65EA46356}"/>
                      </a:ext>
                    </a:extLst>
                  </p:cNvPr>
                  <p:cNvSpPr>
                    <a:spLocks noChangeAspect="1" noChangeArrowheads="1"/>
                  </p:cNvSpPr>
                  <p:nvPr/>
                </p:nvSpPr>
                <p:spPr bwMode="auto">
                  <a:xfrm>
                    <a:off x="3209"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6" name="Rectangle 2755">
                    <a:extLst>
                      <a:ext uri="{FF2B5EF4-FFF2-40B4-BE49-F238E27FC236}">
                        <a16:creationId xmlns:a16="http://schemas.microsoft.com/office/drawing/2014/main" id="{D7A80CC6-0F8C-70AB-03EE-66852D1F0C20}"/>
                      </a:ext>
                    </a:extLst>
                  </p:cNvPr>
                  <p:cNvSpPr>
                    <a:spLocks noChangeAspect="1" noChangeArrowheads="1"/>
                  </p:cNvSpPr>
                  <p:nvPr/>
                </p:nvSpPr>
                <p:spPr bwMode="auto">
                  <a:xfrm>
                    <a:off x="3209"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7" name="Rectangle 2756">
                    <a:extLst>
                      <a:ext uri="{FF2B5EF4-FFF2-40B4-BE49-F238E27FC236}">
                        <a16:creationId xmlns:a16="http://schemas.microsoft.com/office/drawing/2014/main" id="{1537138F-12AF-AA3A-F33B-9CEEEE7EDEC2}"/>
                      </a:ext>
                    </a:extLst>
                  </p:cNvPr>
                  <p:cNvSpPr>
                    <a:spLocks noChangeAspect="1" noChangeArrowheads="1"/>
                  </p:cNvSpPr>
                  <p:nvPr/>
                </p:nvSpPr>
                <p:spPr bwMode="auto">
                  <a:xfrm>
                    <a:off x="3209"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8" name="Rectangle 2757">
                    <a:extLst>
                      <a:ext uri="{FF2B5EF4-FFF2-40B4-BE49-F238E27FC236}">
                        <a16:creationId xmlns:a16="http://schemas.microsoft.com/office/drawing/2014/main" id="{052EE566-CB36-7C95-5A9B-C1FE3630E81F}"/>
                      </a:ext>
                    </a:extLst>
                  </p:cNvPr>
                  <p:cNvSpPr>
                    <a:spLocks noChangeAspect="1" noChangeArrowheads="1"/>
                  </p:cNvSpPr>
                  <p:nvPr/>
                </p:nvSpPr>
                <p:spPr bwMode="auto">
                  <a:xfrm>
                    <a:off x="3209"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9" name="Rectangle 2758">
                    <a:extLst>
                      <a:ext uri="{FF2B5EF4-FFF2-40B4-BE49-F238E27FC236}">
                        <a16:creationId xmlns:a16="http://schemas.microsoft.com/office/drawing/2014/main" id="{7A07176E-C565-1D29-5592-48A8DA51FB5C}"/>
                      </a:ext>
                    </a:extLst>
                  </p:cNvPr>
                  <p:cNvSpPr>
                    <a:spLocks noChangeAspect="1" noChangeArrowheads="1"/>
                  </p:cNvSpPr>
                  <p:nvPr/>
                </p:nvSpPr>
                <p:spPr bwMode="auto">
                  <a:xfrm>
                    <a:off x="3209"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0" name="Rectangle 2759">
                    <a:extLst>
                      <a:ext uri="{FF2B5EF4-FFF2-40B4-BE49-F238E27FC236}">
                        <a16:creationId xmlns:a16="http://schemas.microsoft.com/office/drawing/2014/main" id="{48F3DD83-7F1E-2D31-CC2D-CECA8EF55A15}"/>
                      </a:ext>
                    </a:extLst>
                  </p:cNvPr>
                  <p:cNvSpPr>
                    <a:spLocks noChangeAspect="1" noChangeArrowheads="1"/>
                  </p:cNvSpPr>
                  <p:nvPr/>
                </p:nvSpPr>
                <p:spPr bwMode="auto">
                  <a:xfrm>
                    <a:off x="3209"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1" name="Rectangle 2760">
                    <a:extLst>
                      <a:ext uri="{FF2B5EF4-FFF2-40B4-BE49-F238E27FC236}">
                        <a16:creationId xmlns:a16="http://schemas.microsoft.com/office/drawing/2014/main" id="{444D08F7-C524-764C-352C-28A865F9259D}"/>
                      </a:ext>
                    </a:extLst>
                  </p:cNvPr>
                  <p:cNvSpPr>
                    <a:spLocks noChangeAspect="1" noChangeArrowheads="1"/>
                  </p:cNvSpPr>
                  <p:nvPr/>
                </p:nvSpPr>
                <p:spPr bwMode="auto">
                  <a:xfrm>
                    <a:off x="3209"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2" name="Rectangle 2761">
                    <a:extLst>
                      <a:ext uri="{FF2B5EF4-FFF2-40B4-BE49-F238E27FC236}">
                        <a16:creationId xmlns:a16="http://schemas.microsoft.com/office/drawing/2014/main" id="{A269720F-3AEA-CE99-1E69-DF5928D23CAB}"/>
                      </a:ext>
                    </a:extLst>
                  </p:cNvPr>
                  <p:cNvSpPr>
                    <a:spLocks noChangeAspect="1" noChangeArrowheads="1"/>
                  </p:cNvSpPr>
                  <p:nvPr/>
                </p:nvSpPr>
                <p:spPr bwMode="auto">
                  <a:xfrm>
                    <a:off x="3209"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3" name="Rectangle 2762">
                    <a:extLst>
                      <a:ext uri="{FF2B5EF4-FFF2-40B4-BE49-F238E27FC236}">
                        <a16:creationId xmlns:a16="http://schemas.microsoft.com/office/drawing/2014/main" id="{6A7B0085-36EE-15C9-4EA6-8CE00022F796}"/>
                      </a:ext>
                    </a:extLst>
                  </p:cNvPr>
                  <p:cNvSpPr>
                    <a:spLocks noChangeAspect="1" noChangeArrowheads="1"/>
                  </p:cNvSpPr>
                  <p:nvPr/>
                </p:nvSpPr>
                <p:spPr bwMode="auto">
                  <a:xfrm>
                    <a:off x="3209"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4" name="Rectangle 2763">
                    <a:extLst>
                      <a:ext uri="{FF2B5EF4-FFF2-40B4-BE49-F238E27FC236}">
                        <a16:creationId xmlns:a16="http://schemas.microsoft.com/office/drawing/2014/main" id="{34A84705-D6F1-861A-D0C9-52D039A77DBC}"/>
                      </a:ext>
                    </a:extLst>
                  </p:cNvPr>
                  <p:cNvSpPr>
                    <a:spLocks noChangeAspect="1" noChangeArrowheads="1"/>
                  </p:cNvSpPr>
                  <p:nvPr/>
                </p:nvSpPr>
                <p:spPr bwMode="auto">
                  <a:xfrm>
                    <a:off x="3209"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5" name="Rectangle 2764">
                    <a:extLst>
                      <a:ext uri="{FF2B5EF4-FFF2-40B4-BE49-F238E27FC236}">
                        <a16:creationId xmlns:a16="http://schemas.microsoft.com/office/drawing/2014/main" id="{DD13824C-C0DB-D242-C05B-79529268753B}"/>
                      </a:ext>
                    </a:extLst>
                  </p:cNvPr>
                  <p:cNvSpPr>
                    <a:spLocks noChangeAspect="1" noChangeArrowheads="1"/>
                  </p:cNvSpPr>
                  <p:nvPr/>
                </p:nvSpPr>
                <p:spPr bwMode="auto">
                  <a:xfrm>
                    <a:off x="3209"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6" name="Rectangle 2765">
                    <a:extLst>
                      <a:ext uri="{FF2B5EF4-FFF2-40B4-BE49-F238E27FC236}">
                        <a16:creationId xmlns:a16="http://schemas.microsoft.com/office/drawing/2014/main" id="{3D179DEF-25C9-5E23-736D-92D28B70590E}"/>
                      </a:ext>
                    </a:extLst>
                  </p:cNvPr>
                  <p:cNvSpPr>
                    <a:spLocks noChangeAspect="1" noChangeArrowheads="1"/>
                  </p:cNvSpPr>
                  <p:nvPr/>
                </p:nvSpPr>
                <p:spPr bwMode="auto">
                  <a:xfrm>
                    <a:off x="3209"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7" name="Rectangle 2766">
                    <a:extLst>
                      <a:ext uri="{FF2B5EF4-FFF2-40B4-BE49-F238E27FC236}">
                        <a16:creationId xmlns:a16="http://schemas.microsoft.com/office/drawing/2014/main" id="{76806473-108D-BC0A-5EA4-023198EE0C7F}"/>
                      </a:ext>
                    </a:extLst>
                  </p:cNvPr>
                  <p:cNvSpPr>
                    <a:spLocks noChangeAspect="1" noChangeArrowheads="1"/>
                  </p:cNvSpPr>
                  <p:nvPr/>
                </p:nvSpPr>
                <p:spPr bwMode="auto">
                  <a:xfrm>
                    <a:off x="3209"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8" name="Rectangle 2767">
                    <a:extLst>
                      <a:ext uri="{FF2B5EF4-FFF2-40B4-BE49-F238E27FC236}">
                        <a16:creationId xmlns:a16="http://schemas.microsoft.com/office/drawing/2014/main" id="{0A7A0569-96DD-8297-CE4E-A5E93F18FFF1}"/>
                      </a:ext>
                    </a:extLst>
                  </p:cNvPr>
                  <p:cNvSpPr>
                    <a:spLocks noChangeAspect="1" noChangeArrowheads="1"/>
                  </p:cNvSpPr>
                  <p:nvPr/>
                </p:nvSpPr>
                <p:spPr bwMode="auto">
                  <a:xfrm>
                    <a:off x="3209"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9" name="Rectangle 2768">
                    <a:extLst>
                      <a:ext uri="{FF2B5EF4-FFF2-40B4-BE49-F238E27FC236}">
                        <a16:creationId xmlns:a16="http://schemas.microsoft.com/office/drawing/2014/main" id="{E70ECEDC-451C-104D-60C5-5540C91EBC38}"/>
                      </a:ext>
                    </a:extLst>
                  </p:cNvPr>
                  <p:cNvSpPr>
                    <a:spLocks noChangeAspect="1" noChangeArrowheads="1"/>
                  </p:cNvSpPr>
                  <p:nvPr/>
                </p:nvSpPr>
                <p:spPr bwMode="auto">
                  <a:xfrm>
                    <a:off x="3209"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0" name="Rectangle 2769">
                    <a:extLst>
                      <a:ext uri="{FF2B5EF4-FFF2-40B4-BE49-F238E27FC236}">
                        <a16:creationId xmlns:a16="http://schemas.microsoft.com/office/drawing/2014/main" id="{4F168F78-D3B2-BE43-4325-482633A4BFFC}"/>
                      </a:ext>
                    </a:extLst>
                  </p:cNvPr>
                  <p:cNvSpPr>
                    <a:spLocks noChangeAspect="1" noChangeArrowheads="1"/>
                  </p:cNvSpPr>
                  <p:nvPr/>
                </p:nvSpPr>
                <p:spPr bwMode="auto">
                  <a:xfrm>
                    <a:off x="3209"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1" name="Rectangle 2770">
                    <a:extLst>
                      <a:ext uri="{FF2B5EF4-FFF2-40B4-BE49-F238E27FC236}">
                        <a16:creationId xmlns:a16="http://schemas.microsoft.com/office/drawing/2014/main" id="{2AFE45B3-DD8A-E13C-4473-F53E1ECA5667}"/>
                      </a:ext>
                    </a:extLst>
                  </p:cNvPr>
                  <p:cNvSpPr>
                    <a:spLocks noChangeAspect="1" noChangeArrowheads="1"/>
                  </p:cNvSpPr>
                  <p:nvPr/>
                </p:nvSpPr>
                <p:spPr bwMode="auto">
                  <a:xfrm>
                    <a:off x="3209"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2" name="Rectangle 2771">
                    <a:extLst>
                      <a:ext uri="{FF2B5EF4-FFF2-40B4-BE49-F238E27FC236}">
                        <a16:creationId xmlns:a16="http://schemas.microsoft.com/office/drawing/2014/main" id="{D39D78DF-E41B-EF23-B2A8-43754CF4D492}"/>
                      </a:ext>
                    </a:extLst>
                  </p:cNvPr>
                  <p:cNvSpPr>
                    <a:spLocks noChangeAspect="1" noChangeArrowheads="1"/>
                  </p:cNvSpPr>
                  <p:nvPr/>
                </p:nvSpPr>
                <p:spPr bwMode="auto">
                  <a:xfrm>
                    <a:off x="3209"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3" name="Rectangle 2772">
                    <a:extLst>
                      <a:ext uri="{FF2B5EF4-FFF2-40B4-BE49-F238E27FC236}">
                        <a16:creationId xmlns:a16="http://schemas.microsoft.com/office/drawing/2014/main" id="{DE3167C9-D5B6-BE10-6EA2-63DF789B174A}"/>
                      </a:ext>
                    </a:extLst>
                  </p:cNvPr>
                  <p:cNvSpPr>
                    <a:spLocks noChangeAspect="1" noChangeArrowheads="1"/>
                  </p:cNvSpPr>
                  <p:nvPr/>
                </p:nvSpPr>
                <p:spPr bwMode="auto">
                  <a:xfrm>
                    <a:off x="3209"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4" name="Rectangle 2773">
                    <a:extLst>
                      <a:ext uri="{FF2B5EF4-FFF2-40B4-BE49-F238E27FC236}">
                        <a16:creationId xmlns:a16="http://schemas.microsoft.com/office/drawing/2014/main" id="{7C310D84-7E75-2045-9F14-A4BA698ACF1C}"/>
                      </a:ext>
                    </a:extLst>
                  </p:cNvPr>
                  <p:cNvSpPr>
                    <a:spLocks noChangeAspect="1" noChangeArrowheads="1"/>
                  </p:cNvSpPr>
                  <p:nvPr/>
                </p:nvSpPr>
                <p:spPr bwMode="auto">
                  <a:xfrm>
                    <a:off x="3209"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5" name="Rectangle 2774">
                    <a:extLst>
                      <a:ext uri="{FF2B5EF4-FFF2-40B4-BE49-F238E27FC236}">
                        <a16:creationId xmlns:a16="http://schemas.microsoft.com/office/drawing/2014/main" id="{43512C49-A0CF-44E7-EDCB-19BEFE161F50}"/>
                      </a:ext>
                    </a:extLst>
                  </p:cNvPr>
                  <p:cNvSpPr>
                    <a:spLocks noChangeAspect="1" noChangeArrowheads="1"/>
                  </p:cNvSpPr>
                  <p:nvPr/>
                </p:nvSpPr>
                <p:spPr bwMode="auto">
                  <a:xfrm>
                    <a:off x="3209"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6" name="Rectangle 2775">
                    <a:extLst>
                      <a:ext uri="{FF2B5EF4-FFF2-40B4-BE49-F238E27FC236}">
                        <a16:creationId xmlns:a16="http://schemas.microsoft.com/office/drawing/2014/main" id="{53AAD0DC-A770-31C3-66E9-2BD9BBF5F3AE}"/>
                      </a:ext>
                    </a:extLst>
                  </p:cNvPr>
                  <p:cNvSpPr>
                    <a:spLocks noChangeAspect="1" noChangeArrowheads="1"/>
                  </p:cNvSpPr>
                  <p:nvPr/>
                </p:nvSpPr>
                <p:spPr bwMode="auto">
                  <a:xfrm>
                    <a:off x="3209"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7" name="Rectangle 2776">
                    <a:extLst>
                      <a:ext uri="{FF2B5EF4-FFF2-40B4-BE49-F238E27FC236}">
                        <a16:creationId xmlns:a16="http://schemas.microsoft.com/office/drawing/2014/main" id="{4C104D6D-59ED-1648-7AED-F252AD697992}"/>
                      </a:ext>
                    </a:extLst>
                  </p:cNvPr>
                  <p:cNvSpPr>
                    <a:spLocks noChangeAspect="1" noChangeArrowheads="1"/>
                  </p:cNvSpPr>
                  <p:nvPr/>
                </p:nvSpPr>
                <p:spPr bwMode="auto">
                  <a:xfrm>
                    <a:off x="3209"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8" name="Rectangle 2777">
                    <a:extLst>
                      <a:ext uri="{FF2B5EF4-FFF2-40B4-BE49-F238E27FC236}">
                        <a16:creationId xmlns:a16="http://schemas.microsoft.com/office/drawing/2014/main" id="{896F6A5A-4C0F-E534-7937-A1FCE6E8A40E}"/>
                      </a:ext>
                    </a:extLst>
                  </p:cNvPr>
                  <p:cNvSpPr>
                    <a:spLocks noChangeAspect="1" noChangeArrowheads="1"/>
                  </p:cNvSpPr>
                  <p:nvPr/>
                </p:nvSpPr>
                <p:spPr bwMode="auto">
                  <a:xfrm>
                    <a:off x="3209"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9" name="Rectangle 2778">
                    <a:extLst>
                      <a:ext uri="{FF2B5EF4-FFF2-40B4-BE49-F238E27FC236}">
                        <a16:creationId xmlns:a16="http://schemas.microsoft.com/office/drawing/2014/main" id="{160D48D3-59F5-9F6A-38E1-7FF0AF8287ED}"/>
                      </a:ext>
                    </a:extLst>
                  </p:cNvPr>
                  <p:cNvSpPr>
                    <a:spLocks noChangeAspect="1" noChangeArrowheads="1"/>
                  </p:cNvSpPr>
                  <p:nvPr/>
                </p:nvSpPr>
                <p:spPr bwMode="auto">
                  <a:xfrm>
                    <a:off x="3209"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0" name="Rectangle 2779">
                    <a:extLst>
                      <a:ext uri="{FF2B5EF4-FFF2-40B4-BE49-F238E27FC236}">
                        <a16:creationId xmlns:a16="http://schemas.microsoft.com/office/drawing/2014/main" id="{A7194159-3832-01C0-39EA-E441F26B217B}"/>
                      </a:ext>
                    </a:extLst>
                  </p:cNvPr>
                  <p:cNvSpPr>
                    <a:spLocks noChangeAspect="1" noChangeArrowheads="1"/>
                  </p:cNvSpPr>
                  <p:nvPr/>
                </p:nvSpPr>
                <p:spPr bwMode="auto">
                  <a:xfrm>
                    <a:off x="3209"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1" name="Rectangle 2780">
                    <a:extLst>
                      <a:ext uri="{FF2B5EF4-FFF2-40B4-BE49-F238E27FC236}">
                        <a16:creationId xmlns:a16="http://schemas.microsoft.com/office/drawing/2014/main" id="{62FE8536-6FC8-C1CE-061E-C239FAE22374}"/>
                      </a:ext>
                    </a:extLst>
                  </p:cNvPr>
                  <p:cNvSpPr>
                    <a:spLocks noChangeAspect="1" noChangeArrowheads="1"/>
                  </p:cNvSpPr>
                  <p:nvPr/>
                </p:nvSpPr>
                <p:spPr bwMode="auto">
                  <a:xfrm>
                    <a:off x="3209"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2" name="Rectangle 2781">
                    <a:extLst>
                      <a:ext uri="{FF2B5EF4-FFF2-40B4-BE49-F238E27FC236}">
                        <a16:creationId xmlns:a16="http://schemas.microsoft.com/office/drawing/2014/main" id="{3CA9498B-EE45-75D9-0728-D1F69CB00BD7}"/>
                      </a:ext>
                    </a:extLst>
                  </p:cNvPr>
                  <p:cNvSpPr>
                    <a:spLocks noChangeAspect="1" noChangeArrowheads="1"/>
                  </p:cNvSpPr>
                  <p:nvPr/>
                </p:nvSpPr>
                <p:spPr bwMode="auto">
                  <a:xfrm>
                    <a:off x="3209"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3" name="Rectangle 2782">
                    <a:extLst>
                      <a:ext uri="{FF2B5EF4-FFF2-40B4-BE49-F238E27FC236}">
                        <a16:creationId xmlns:a16="http://schemas.microsoft.com/office/drawing/2014/main" id="{4CD0238B-30CE-8946-A5C1-0E76E0C15AF3}"/>
                      </a:ext>
                    </a:extLst>
                  </p:cNvPr>
                  <p:cNvSpPr>
                    <a:spLocks noChangeAspect="1" noChangeArrowheads="1"/>
                  </p:cNvSpPr>
                  <p:nvPr/>
                </p:nvSpPr>
                <p:spPr bwMode="auto">
                  <a:xfrm>
                    <a:off x="3209"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4" name="Rectangle 2783">
                    <a:extLst>
                      <a:ext uri="{FF2B5EF4-FFF2-40B4-BE49-F238E27FC236}">
                        <a16:creationId xmlns:a16="http://schemas.microsoft.com/office/drawing/2014/main" id="{CB8BD296-1F87-4290-B80F-5EA2E651066F}"/>
                      </a:ext>
                    </a:extLst>
                  </p:cNvPr>
                  <p:cNvSpPr>
                    <a:spLocks noChangeAspect="1" noChangeArrowheads="1"/>
                  </p:cNvSpPr>
                  <p:nvPr/>
                </p:nvSpPr>
                <p:spPr bwMode="auto">
                  <a:xfrm>
                    <a:off x="3209"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5" name="Rectangle 2784">
                    <a:extLst>
                      <a:ext uri="{FF2B5EF4-FFF2-40B4-BE49-F238E27FC236}">
                        <a16:creationId xmlns:a16="http://schemas.microsoft.com/office/drawing/2014/main" id="{59469139-E80F-51A8-5DDD-ACD9D9AA2E01}"/>
                      </a:ext>
                    </a:extLst>
                  </p:cNvPr>
                  <p:cNvSpPr>
                    <a:spLocks noChangeAspect="1" noChangeArrowheads="1"/>
                  </p:cNvSpPr>
                  <p:nvPr/>
                </p:nvSpPr>
                <p:spPr bwMode="auto">
                  <a:xfrm>
                    <a:off x="3209"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6" name="Rectangle 2785">
                    <a:extLst>
                      <a:ext uri="{FF2B5EF4-FFF2-40B4-BE49-F238E27FC236}">
                        <a16:creationId xmlns:a16="http://schemas.microsoft.com/office/drawing/2014/main" id="{3A570DE4-20F9-81E0-F9B8-37DD8FC1E43A}"/>
                      </a:ext>
                    </a:extLst>
                  </p:cNvPr>
                  <p:cNvSpPr>
                    <a:spLocks noChangeAspect="1" noChangeArrowheads="1"/>
                  </p:cNvSpPr>
                  <p:nvPr/>
                </p:nvSpPr>
                <p:spPr bwMode="auto">
                  <a:xfrm>
                    <a:off x="3209"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7" name="Rectangle 2786">
                    <a:extLst>
                      <a:ext uri="{FF2B5EF4-FFF2-40B4-BE49-F238E27FC236}">
                        <a16:creationId xmlns:a16="http://schemas.microsoft.com/office/drawing/2014/main" id="{971D472B-68B3-6E28-CF6D-0C37F6566342}"/>
                      </a:ext>
                    </a:extLst>
                  </p:cNvPr>
                  <p:cNvSpPr>
                    <a:spLocks noChangeAspect="1" noChangeArrowheads="1"/>
                  </p:cNvSpPr>
                  <p:nvPr/>
                </p:nvSpPr>
                <p:spPr bwMode="auto">
                  <a:xfrm>
                    <a:off x="3209"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8" name="Rectangle 2787">
                    <a:extLst>
                      <a:ext uri="{FF2B5EF4-FFF2-40B4-BE49-F238E27FC236}">
                        <a16:creationId xmlns:a16="http://schemas.microsoft.com/office/drawing/2014/main" id="{13A0B759-3607-EDAA-822B-4E731302D364}"/>
                      </a:ext>
                    </a:extLst>
                  </p:cNvPr>
                  <p:cNvSpPr>
                    <a:spLocks noChangeAspect="1" noChangeArrowheads="1"/>
                  </p:cNvSpPr>
                  <p:nvPr/>
                </p:nvSpPr>
                <p:spPr bwMode="auto">
                  <a:xfrm>
                    <a:off x="3209"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9" name="Rectangle 2788">
                    <a:extLst>
                      <a:ext uri="{FF2B5EF4-FFF2-40B4-BE49-F238E27FC236}">
                        <a16:creationId xmlns:a16="http://schemas.microsoft.com/office/drawing/2014/main" id="{5971348A-B15D-C3DC-130D-F0245A87DDEA}"/>
                      </a:ext>
                    </a:extLst>
                  </p:cNvPr>
                  <p:cNvSpPr>
                    <a:spLocks noChangeAspect="1" noChangeArrowheads="1"/>
                  </p:cNvSpPr>
                  <p:nvPr/>
                </p:nvSpPr>
                <p:spPr bwMode="auto">
                  <a:xfrm>
                    <a:off x="3209"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0" name="Rectangle 2789">
                    <a:extLst>
                      <a:ext uri="{FF2B5EF4-FFF2-40B4-BE49-F238E27FC236}">
                        <a16:creationId xmlns:a16="http://schemas.microsoft.com/office/drawing/2014/main" id="{3F25425F-860C-D48B-838D-5D38AD9894D5}"/>
                      </a:ext>
                    </a:extLst>
                  </p:cNvPr>
                  <p:cNvSpPr>
                    <a:spLocks noChangeAspect="1" noChangeArrowheads="1"/>
                  </p:cNvSpPr>
                  <p:nvPr/>
                </p:nvSpPr>
                <p:spPr bwMode="auto">
                  <a:xfrm>
                    <a:off x="3209"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1" name="Rectangle 2790">
                    <a:extLst>
                      <a:ext uri="{FF2B5EF4-FFF2-40B4-BE49-F238E27FC236}">
                        <a16:creationId xmlns:a16="http://schemas.microsoft.com/office/drawing/2014/main" id="{177405E4-EAD6-6D2F-CEBB-0EEEE3323041}"/>
                      </a:ext>
                    </a:extLst>
                  </p:cNvPr>
                  <p:cNvSpPr>
                    <a:spLocks noChangeAspect="1" noChangeArrowheads="1"/>
                  </p:cNvSpPr>
                  <p:nvPr/>
                </p:nvSpPr>
                <p:spPr bwMode="auto">
                  <a:xfrm>
                    <a:off x="3209"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2" name="Rectangle 2791">
                    <a:extLst>
                      <a:ext uri="{FF2B5EF4-FFF2-40B4-BE49-F238E27FC236}">
                        <a16:creationId xmlns:a16="http://schemas.microsoft.com/office/drawing/2014/main" id="{82259AB7-3E4F-83B5-C552-7CA7890452E3}"/>
                      </a:ext>
                    </a:extLst>
                  </p:cNvPr>
                  <p:cNvSpPr>
                    <a:spLocks noChangeAspect="1" noChangeArrowheads="1"/>
                  </p:cNvSpPr>
                  <p:nvPr/>
                </p:nvSpPr>
                <p:spPr bwMode="auto">
                  <a:xfrm>
                    <a:off x="3209"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3" name="Rectangle 2792">
                    <a:extLst>
                      <a:ext uri="{FF2B5EF4-FFF2-40B4-BE49-F238E27FC236}">
                        <a16:creationId xmlns:a16="http://schemas.microsoft.com/office/drawing/2014/main" id="{2957B805-E81A-95AD-3496-B2303CBC1A5D}"/>
                      </a:ext>
                    </a:extLst>
                  </p:cNvPr>
                  <p:cNvSpPr>
                    <a:spLocks noChangeAspect="1" noChangeArrowheads="1"/>
                  </p:cNvSpPr>
                  <p:nvPr/>
                </p:nvSpPr>
                <p:spPr bwMode="auto">
                  <a:xfrm>
                    <a:off x="3209"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4" name="Rectangle 2793">
                    <a:extLst>
                      <a:ext uri="{FF2B5EF4-FFF2-40B4-BE49-F238E27FC236}">
                        <a16:creationId xmlns:a16="http://schemas.microsoft.com/office/drawing/2014/main" id="{12F8D670-1116-955B-DE21-0D609727B8B6}"/>
                      </a:ext>
                    </a:extLst>
                  </p:cNvPr>
                  <p:cNvSpPr>
                    <a:spLocks noChangeAspect="1" noChangeArrowheads="1"/>
                  </p:cNvSpPr>
                  <p:nvPr/>
                </p:nvSpPr>
                <p:spPr bwMode="auto">
                  <a:xfrm>
                    <a:off x="3209"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5" name="Rectangle 2794">
                    <a:extLst>
                      <a:ext uri="{FF2B5EF4-FFF2-40B4-BE49-F238E27FC236}">
                        <a16:creationId xmlns:a16="http://schemas.microsoft.com/office/drawing/2014/main" id="{F496D7D5-A2D6-BBFD-F366-204A120B90B7}"/>
                      </a:ext>
                    </a:extLst>
                  </p:cNvPr>
                  <p:cNvSpPr>
                    <a:spLocks noChangeAspect="1" noChangeArrowheads="1"/>
                  </p:cNvSpPr>
                  <p:nvPr/>
                </p:nvSpPr>
                <p:spPr bwMode="auto">
                  <a:xfrm>
                    <a:off x="3209"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6" name="Rectangle 2795">
                    <a:extLst>
                      <a:ext uri="{FF2B5EF4-FFF2-40B4-BE49-F238E27FC236}">
                        <a16:creationId xmlns:a16="http://schemas.microsoft.com/office/drawing/2014/main" id="{CFBAA7F7-F0B9-C807-1E3A-EFC5219D4AE0}"/>
                      </a:ext>
                    </a:extLst>
                  </p:cNvPr>
                  <p:cNvSpPr>
                    <a:spLocks noChangeAspect="1" noChangeArrowheads="1"/>
                  </p:cNvSpPr>
                  <p:nvPr/>
                </p:nvSpPr>
                <p:spPr bwMode="auto">
                  <a:xfrm>
                    <a:off x="3209"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7" name="Rectangle 2796">
                    <a:extLst>
                      <a:ext uri="{FF2B5EF4-FFF2-40B4-BE49-F238E27FC236}">
                        <a16:creationId xmlns:a16="http://schemas.microsoft.com/office/drawing/2014/main" id="{EA3528E3-BCA3-CAC0-A7CF-4018862CA627}"/>
                      </a:ext>
                    </a:extLst>
                  </p:cNvPr>
                  <p:cNvSpPr>
                    <a:spLocks noChangeAspect="1" noChangeArrowheads="1"/>
                  </p:cNvSpPr>
                  <p:nvPr/>
                </p:nvSpPr>
                <p:spPr bwMode="auto">
                  <a:xfrm>
                    <a:off x="3209"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8" name="Rectangle 2797">
                    <a:extLst>
                      <a:ext uri="{FF2B5EF4-FFF2-40B4-BE49-F238E27FC236}">
                        <a16:creationId xmlns:a16="http://schemas.microsoft.com/office/drawing/2014/main" id="{66E140A9-6D7C-470B-ACAE-AB555897894D}"/>
                      </a:ext>
                    </a:extLst>
                  </p:cNvPr>
                  <p:cNvSpPr>
                    <a:spLocks noChangeAspect="1" noChangeArrowheads="1"/>
                  </p:cNvSpPr>
                  <p:nvPr/>
                </p:nvSpPr>
                <p:spPr bwMode="auto">
                  <a:xfrm>
                    <a:off x="3209"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9" name="Rectangle 2798">
                    <a:extLst>
                      <a:ext uri="{FF2B5EF4-FFF2-40B4-BE49-F238E27FC236}">
                        <a16:creationId xmlns:a16="http://schemas.microsoft.com/office/drawing/2014/main" id="{A7CA6CD5-CD65-8EB2-DF9F-77BF144F79D1}"/>
                      </a:ext>
                    </a:extLst>
                  </p:cNvPr>
                  <p:cNvSpPr>
                    <a:spLocks noChangeAspect="1" noChangeArrowheads="1"/>
                  </p:cNvSpPr>
                  <p:nvPr/>
                </p:nvSpPr>
                <p:spPr bwMode="auto">
                  <a:xfrm>
                    <a:off x="3209"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0" name="Rectangle 2799">
                    <a:extLst>
                      <a:ext uri="{FF2B5EF4-FFF2-40B4-BE49-F238E27FC236}">
                        <a16:creationId xmlns:a16="http://schemas.microsoft.com/office/drawing/2014/main" id="{04F6B688-D5CD-2FC7-4820-1849858CC33C}"/>
                      </a:ext>
                    </a:extLst>
                  </p:cNvPr>
                  <p:cNvSpPr>
                    <a:spLocks noChangeAspect="1" noChangeArrowheads="1"/>
                  </p:cNvSpPr>
                  <p:nvPr/>
                </p:nvSpPr>
                <p:spPr bwMode="auto">
                  <a:xfrm>
                    <a:off x="3209"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1" name="Rectangle 2800">
                    <a:extLst>
                      <a:ext uri="{FF2B5EF4-FFF2-40B4-BE49-F238E27FC236}">
                        <a16:creationId xmlns:a16="http://schemas.microsoft.com/office/drawing/2014/main" id="{1D9A2261-9F8E-DB49-02EB-704FA4DB6674}"/>
                      </a:ext>
                    </a:extLst>
                  </p:cNvPr>
                  <p:cNvSpPr>
                    <a:spLocks noChangeAspect="1" noChangeArrowheads="1"/>
                  </p:cNvSpPr>
                  <p:nvPr/>
                </p:nvSpPr>
                <p:spPr bwMode="auto">
                  <a:xfrm>
                    <a:off x="3209"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2" name="Rectangle 2801">
                    <a:extLst>
                      <a:ext uri="{FF2B5EF4-FFF2-40B4-BE49-F238E27FC236}">
                        <a16:creationId xmlns:a16="http://schemas.microsoft.com/office/drawing/2014/main" id="{9A95391F-1FF7-CEC8-07F2-B1F52753F3C1}"/>
                      </a:ext>
                    </a:extLst>
                  </p:cNvPr>
                  <p:cNvSpPr>
                    <a:spLocks noChangeAspect="1" noChangeArrowheads="1"/>
                  </p:cNvSpPr>
                  <p:nvPr/>
                </p:nvSpPr>
                <p:spPr bwMode="auto">
                  <a:xfrm>
                    <a:off x="3209"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3" name="Rectangle 2802">
                    <a:extLst>
                      <a:ext uri="{FF2B5EF4-FFF2-40B4-BE49-F238E27FC236}">
                        <a16:creationId xmlns:a16="http://schemas.microsoft.com/office/drawing/2014/main" id="{617838B4-B0A7-6E33-2A55-1BAD2D708456}"/>
                      </a:ext>
                    </a:extLst>
                  </p:cNvPr>
                  <p:cNvSpPr>
                    <a:spLocks noChangeAspect="1" noChangeArrowheads="1"/>
                  </p:cNvSpPr>
                  <p:nvPr/>
                </p:nvSpPr>
                <p:spPr bwMode="auto">
                  <a:xfrm>
                    <a:off x="3209"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4" name="Rectangle 2803">
                    <a:extLst>
                      <a:ext uri="{FF2B5EF4-FFF2-40B4-BE49-F238E27FC236}">
                        <a16:creationId xmlns:a16="http://schemas.microsoft.com/office/drawing/2014/main" id="{0AF0B311-30C8-10F2-AFF5-3DE9AA186CC7}"/>
                      </a:ext>
                    </a:extLst>
                  </p:cNvPr>
                  <p:cNvSpPr>
                    <a:spLocks noChangeAspect="1" noChangeArrowheads="1"/>
                  </p:cNvSpPr>
                  <p:nvPr/>
                </p:nvSpPr>
                <p:spPr bwMode="auto">
                  <a:xfrm>
                    <a:off x="3209"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5" name="Rectangle 2804">
                    <a:extLst>
                      <a:ext uri="{FF2B5EF4-FFF2-40B4-BE49-F238E27FC236}">
                        <a16:creationId xmlns:a16="http://schemas.microsoft.com/office/drawing/2014/main" id="{DCA7B8EC-3990-9A3F-CA9F-6BF96C1100F6}"/>
                      </a:ext>
                    </a:extLst>
                  </p:cNvPr>
                  <p:cNvSpPr>
                    <a:spLocks noChangeAspect="1" noChangeArrowheads="1"/>
                  </p:cNvSpPr>
                  <p:nvPr/>
                </p:nvSpPr>
                <p:spPr bwMode="auto">
                  <a:xfrm>
                    <a:off x="3209"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6" name="Rectangle 2805">
                    <a:extLst>
                      <a:ext uri="{FF2B5EF4-FFF2-40B4-BE49-F238E27FC236}">
                        <a16:creationId xmlns:a16="http://schemas.microsoft.com/office/drawing/2014/main" id="{10E827EF-2B07-43E7-1176-317BB3A21DE6}"/>
                      </a:ext>
                    </a:extLst>
                  </p:cNvPr>
                  <p:cNvSpPr>
                    <a:spLocks noChangeAspect="1" noChangeArrowheads="1"/>
                  </p:cNvSpPr>
                  <p:nvPr/>
                </p:nvSpPr>
                <p:spPr bwMode="auto">
                  <a:xfrm>
                    <a:off x="3209"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7" name="Rectangle 2806">
                    <a:extLst>
                      <a:ext uri="{FF2B5EF4-FFF2-40B4-BE49-F238E27FC236}">
                        <a16:creationId xmlns:a16="http://schemas.microsoft.com/office/drawing/2014/main" id="{DF8499CD-F3C7-9428-94B2-FB3139D3A270}"/>
                      </a:ext>
                    </a:extLst>
                  </p:cNvPr>
                  <p:cNvSpPr>
                    <a:spLocks noChangeAspect="1" noChangeArrowheads="1"/>
                  </p:cNvSpPr>
                  <p:nvPr/>
                </p:nvSpPr>
                <p:spPr bwMode="auto">
                  <a:xfrm>
                    <a:off x="3209"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8" name="Rectangle 2807">
                    <a:extLst>
                      <a:ext uri="{FF2B5EF4-FFF2-40B4-BE49-F238E27FC236}">
                        <a16:creationId xmlns:a16="http://schemas.microsoft.com/office/drawing/2014/main" id="{D867EB5A-BE95-436E-4762-1173B8F53611}"/>
                      </a:ext>
                    </a:extLst>
                  </p:cNvPr>
                  <p:cNvSpPr>
                    <a:spLocks noChangeAspect="1" noChangeArrowheads="1"/>
                  </p:cNvSpPr>
                  <p:nvPr/>
                </p:nvSpPr>
                <p:spPr bwMode="auto">
                  <a:xfrm>
                    <a:off x="3209"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9" name="Rectangle 2808">
                    <a:extLst>
                      <a:ext uri="{FF2B5EF4-FFF2-40B4-BE49-F238E27FC236}">
                        <a16:creationId xmlns:a16="http://schemas.microsoft.com/office/drawing/2014/main" id="{11E94D42-7666-4F12-3A0E-32ED72E5BC77}"/>
                      </a:ext>
                    </a:extLst>
                  </p:cNvPr>
                  <p:cNvSpPr>
                    <a:spLocks noChangeAspect="1" noChangeArrowheads="1"/>
                  </p:cNvSpPr>
                  <p:nvPr/>
                </p:nvSpPr>
                <p:spPr bwMode="auto">
                  <a:xfrm>
                    <a:off x="3209"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0" name="Rectangle 2809">
                    <a:extLst>
                      <a:ext uri="{FF2B5EF4-FFF2-40B4-BE49-F238E27FC236}">
                        <a16:creationId xmlns:a16="http://schemas.microsoft.com/office/drawing/2014/main" id="{3A0AF33C-CD01-80E4-5ADF-702481B291E9}"/>
                      </a:ext>
                    </a:extLst>
                  </p:cNvPr>
                  <p:cNvSpPr>
                    <a:spLocks noChangeAspect="1" noChangeArrowheads="1"/>
                  </p:cNvSpPr>
                  <p:nvPr/>
                </p:nvSpPr>
                <p:spPr bwMode="auto">
                  <a:xfrm>
                    <a:off x="3209"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1" name="Rectangle 2810">
                    <a:extLst>
                      <a:ext uri="{FF2B5EF4-FFF2-40B4-BE49-F238E27FC236}">
                        <a16:creationId xmlns:a16="http://schemas.microsoft.com/office/drawing/2014/main" id="{B18D0B57-4DA0-E5CD-F7A6-E180D7BF23DF}"/>
                      </a:ext>
                    </a:extLst>
                  </p:cNvPr>
                  <p:cNvSpPr>
                    <a:spLocks noChangeAspect="1" noChangeArrowheads="1"/>
                  </p:cNvSpPr>
                  <p:nvPr/>
                </p:nvSpPr>
                <p:spPr bwMode="auto">
                  <a:xfrm>
                    <a:off x="3209"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2" name="Rectangle 2811">
                    <a:extLst>
                      <a:ext uri="{FF2B5EF4-FFF2-40B4-BE49-F238E27FC236}">
                        <a16:creationId xmlns:a16="http://schemas.microsoft.com/office/drawing/2014/main" id="{CBF47042-2EB0-B7C5-1D28-471FE92CC450}"/>
                      </a:ext>
                    </a:extLst>
                  </p:cNvPr>
                  <p:cNvSpPr>
                    <a:spLocks noChangeAspect="1" noChangeArrowheads="1"/>
                  </p:cNvSpPr>
                  <p:nvPr/>
                </p:nvSpPr>
                <p:spPr bwMode="auto">
                  <a:xfrm>
                    <a:off x="3209"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3" name="Rectangle 2812">
                    <a:extLst>
                      <a:ext uri="{FF2B5EF4-FFF2-40B4-BE49-F238E27FC236}">
                        <a16:creationId xmlns:a16="http://schemas.microsoft.com/office/drawing/2014/main" id="{0F9B9027-EA96-0DD1-C97E-9A8213E66579}"/>
                      </a:ext>
                    </a:extLst>
                  </p:cNvPr>
                  <p:cNvSpPr>
                    <a:spLocks noChangeAspect="1" noChangeArrowheads="1"/>
                  </p:cNvSpPr>
                  <p:nvPr/>
                </p:nvSpPr>
                <p:spPr bwMode="auto">
                  <a:xfrm>
                    <a:off x="3209"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4" name="Rectangle 2813">
                    <a:extLst>
                      <a:ext uri="{FF2B5EF4-FFF2-40B4-BE49-F238E27FC236}">
                        <a16:creationId xmlns:a16="http://schemas.microsoft.com/office/drawing/2014/main" id="{57073A75-CA44-327D-A122-9FE74ADFD1EA}"/>
                      </a:ext>
                    </a:extLst>
                  </p:cNvPr>
                  <p:cNvSpPr>
                    <a:spLocks noChangeAspect="1" noChangeArrowheads="1"/>
                  </p:cNvSpPr>
                  <p:nvPr/>
                </p:nvSpPr>
                <p:spPr bwMode="auto">
                  <a:xfrm>
                    <a:off x="3209"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5" name="Rectangle 2814">
                    <a:extLst>
                      <a:ext uri="{FF2B5EF4-FFF2-40B4-BE49-F238E27FC236}">
                        <a16:creationId xmlns:a16="http://schemas.microsoft.com/office/drawing/2014/main" id="{28394C9B-D55B-12DF-4F68-1B1E904C9638}"/>
                      </a:ext>
                    </a:extLst>
                  </p:cNvPr>
                  <p:cNvSpPr>
                    <a:spLocks noChangeAspect="1" noChangeArrowheads="1"/>
                  </p:cNvSpPr>
                  <p:nvPr/>
                </p:nvSpPr>
                <p:spPr bwMode="auto">
                  <a:xfrm>
                    <a:off x="3209"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6" name="Rectangle 2815">
                    <a:extLst>
                      <a:ext uri="{FF2B5EF4-FFF2-40B4-BE49-F238E27FC236}">
                        <a16:creationId xmlns:a16="http://schemas.microsoft.com/office/drawing/2014/main" id="{A9C32B6B-1E4B-B016-BD27-18318ECC9791}"/>
                      </a:ext>
                    </a:extLst>
                  </p:cNvPr>
                  <p:cNvSpPr>
                    <a:spLocks noChangeAspect="1" noChangeArrowheads="1"/>
                  </p:cNvSpPr>
                  <p:nvPr/>
                </p:nvSpPr>
                <p:spPr bwMode="auto">
                  <a:xfrm>
                    <a:off x="3209"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7" name="Rectangle 2816">
                    <a:extLst>
                      <a:ext uri="{FF2B5EF4-FFF2-40B4-BE49-F238E27FC236}">
                        <a16:creationId xmlns:a16="http://schemas.microsoft.com/office/drawing/2014/main" id="{658432EA-5593-0E33-7606-3FF4B2DCB7C2}"/>
                      </a:ext>
                    </a:extLst>
                  </p:cNvPr>
                  <p:cNvSpPr>
                    <a:spLocks noChangeAspect="1" noChangeArrowheads="1"/>
                  </p:cNvSpPr>
                  <p:nvPr/>
                </p:nvSpPr>
                <p:spPr bwMode="auto">
                  <a:xfrm>
                    <a:off x="3209"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8" name="Rectangle 2817">
                    <a:extLst>
                      <a:ext uri="{FF2B5EF4-FFF2-40B4-BE49-F238E27FC236}">
                        <a16:creationId xmlns:a16="http://schemas.microsoft.com/office/drawing/2014/main" id="{B3D1EB57-5DD2-A0EA-D33A-933BE3CBD547}"/>
                      </a:ext>
                    </a:extLst>
                  </p:cNvPr>
                  <p:cNvSpPr>
                    <a:spLocks noChangeAspect="1" noChangeArrowheads="1"/>
                  </p:cNvSpPr>
                  <p:nvPr/>
                </p:nvSpPr>
                <p:spPr bwMode="auto">
                  <a:xfrm>
                    <a:off x="3209"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9" name="Rectangle 2818">
                    <a:extLst>
                      <a:ext uri="{FF2B5EF4-FFF2-40B4-BE49-F238E27FC236}">
                        <a16:creationId xmlns:a16="http://schemas.microsoft.com/office/drawing/2014/main" id="{F336135A-DDCE-1D23-505B-5EA0ACF9D30B}"/>
                      </a:ext>
                    </a:extLst>
                  </p:cNvPr>
                  <p:cNvSpPr>
                    <a:spLocks noChangeAspect="1" noChangeArrowheads="1"/>
                  </p:cNvSpPr>
                  <p:nvPr/>
                </p:nvSpPr>
                <p:spPr bwMode="auto">
                  <a:xfrm>
                    <a:off x="3209"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0" name="Rectangle 2819">
                    <a:extLst>
                      <a:ext uri="{FF2B5EF4-FFF2-40B4-BE49-F238E27FC236}">
                        <a16:creationId xmlns:a16="http://schemas.microsoft.com/office/drawing/2014/main" id="{E1CA9025-1896-03E4-7B7D-3631597EA57D}"/>
                      </a:ext>
                    </a:extLst>
                  </p:cNvPr>
                  <p:cNvSpPr>
                    <a:spLocks noChangeAspect="1" noChangeArrowheads="1"/>
                  </p:cNvSpPr>
                  <p:nvPr/>
                </p:nvSpPr>
                <p:spPr bwMode="auto">
                  <a:xfrm>
                    <a:off x="3209"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1" name="Rectangle 2820">
                    <a:extLst>
                      <a:ext uri="{FF2B5EF4-FFF2-40B4-BE49-F238E27FC236}">
                        <a16:creationId xmlns:a16="http://schemas.microsoft.com/office/drawing/2014/main" id="{A0E81C61-4309-EADE-0E13-3F53E099F5F3}"/>
                      </a:ext>
                    </a:extLst>
                  </p:cNvPr>
                  <p:cNvSpPr>
                    <a:spLocks noChangeAspect="1" noChangeArrowheads="1"/>
                  </p:cNvSpPr>
                  <p:nvPr/>
                </p:nvSpPr>
                <p:spPr bwMode="auto">
                  <a:xfrm>
                    <a:off x="3209"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2" name="Rectangle 2821">
                    <a:extLst>
                      <a:ext uri="{FF2B5EF4-FFF2-40B4-BE49-F238E27FC236}">
                        <a16:creationId xmlns:a16="http://schemas.microsoft.com/office/drawing/2014/main" id="{725517B6-0F20-21FC-6AD1-E9D775F2115D}"/>
                      </a:ext>
                    </a:extLst>
                  </p:cNvPr>
                  <p:cNvSpPr>
                    <a:spLocks noChangeAspect="1" noChangeArrowheads="1"/>
                  </p:cNvSpPr>
                  <p:nvPr/>
                </p:nvSpPr>
                <p:spPr bwMode="auto">
                  <a:xfrm>
                    <a:off x="3209"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3" name="Rectangle 2822">
                    <a:extLst>
                      <a:ext uri="{FF2B5EF4-FFF2-40B4-BE49-F238E27FC236}">
                        <a16:creationId xmlns:a16="http://schemas.microsoft.com/office/drawing/2014/main" id="{B8C5BA01-CFA7-DF46-4D23-BFB87A467C5C}"/>
                      </a:ext>
                    </a:extLst>
                  </p:cNvPr>
                  <p:cNvSpPr>
                    <a:spLocks noChangeAspect="1" noChangeArrowheads="1"/>
                  </p:cNvSpPr>
                  <p:nvPr/>
                </p:nvSpPr>
                <p:spPr bwMode="auto">
                  <a:xfrm>
                    <a:off x="3209"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4" name="Rectangle 2823">
                    <a:extLst>
                      <a:ext uri="{FF2B5EF4-FFF2-40B4-BE49-F238E27FC236}">
                        <a16:creationId xmlns:a16="http://schemas.microsoft.com/office/drawing/2014/main" id="{13B5D5B8-56B0-95E4-98EC-153162EC3541}"/>
                      </a:ext>
                    </a:extLst>
                  </p:cNvPr>
                  <p:cNvSpPr>
                    <a:spLocks noChangeAspect="1" noChangeArrowheads="1"/>
                  </p:cNvSpPr>
                  <p:nvPr/>
                </p:nvSpPr>
                <p:spPr bwMode="auto">
                  <a:xfrm>
                    <a:off x="3209"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5" name="Rectangle 2824">
                    <a:extLst>
                      <a:ext uri="{FF2B5EF4-FFF2-40B4-BE49-F238E27FC236}">
                        <a16:creationId xmlns:a16="http://schemas.microsoft.com/office/drawing/2014/main" id="{310C24C8-F777-1135-C101-30BB47722184}"/>
                      </a:ext>
                    </a:extLst>
                  </p:cNvPr>
                  <p:cNvSpPr>
                    <a:spLocks noChangeAspect="1" noChangeArrowheads="1"/>
                  </p:cNvSpPr>
                  <p:nvPr/>
                </p:nvSpPr>
                <p:spPr bwMode="auto">
                  <a:xfrm>
                    <a:off x="3209"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6" name="Rectangle 2825">
                    <a:extLst>
                      <a:ext uri="{FF2B5EF4-FFF2-40B4-BE49-F238E27FC236}">
                        <a16:creationId xmlns:a16="http://schemas.microsoft.com/office/drawing/2014/main" id="{C7A125FE-124C-D7DE-662B-C7F1FB477719}"/>
                      </a:ext>
                    </a:extLst>
                  </p:cNvPr>
                  <p:cNvSpPr>
                    <a:spLocks noChangeAspect="1" noChangeArrowheads="1"/>
                  </p:cNvSpPr>
                  <p:nvPr/>
                </p:nvSpPr>
                <p:spPr bwMode="auto">
                  <a:xfrm>
                    <a:off x="3209"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7" name="Rectangle 2826">
                    <a:extLst>
                      <a:ext uri="{FF2B5EF4-FFF2-40B4-BE49-F238E27FC236}">
                        <a16:creationId xmlns:a16="http://schemas.microsoft.com/office/drawing/2014/main" id="{697A6DAB-90C2-DAA6-5DA6-A91238B0C7A4}"/>
                      </a:ext>
                    </a:extLst>
                  </p:cNvPr>
                  <p:cNvSpPr>
                    <a:spLocks noChangeAspect="1" noChangeArrowheads="1"/>
                  </p:cNvSpPr>
                  <p:nvPr/>
                </p:nvSpPr>
                <p:spPr bwMode="auto">
                  <a:xfrm>
                    <a:off x="3209"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8" name="Rectangle 2827">
                    <a:extLst>
                      <a:ext uri="{FF2B5EF4-FFF2-40B4-BE49-F238E27FC236}">
                        <a16:creationId xmlns:a16="http://schemas.microsoft.com/office/drawing/2014/main" id="{03C20FD9-E71E-786D-97FB-E3BE72FB991B}"/>
                      </a:ext>
                    </a:extLst>
                  </p:cNvPr>
                  <p:cNvSpPr>
                    <a:spLocks noChangeAspect="1" noChangeArrowheads="1"/>
                  </p:cNvSpPr>
                  <p:nvPr/>
                </p:nvSpPr>
                <p:spPr bwMode="auto">
                  <a:xfrm>
                    <a:off x="3209"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9" name="Rectangle 2828">
                    <a:extLst>
                      <a:ext uri="{FF2B5EF4-FFF2-40B4-BE49-F238E27FC236}">
                        <a16:creationId xmlns:a16="http://schemas.microsoft.com/office/drawing/2014/main" id="{4C706235-1B90-F8BE-8D36-B18A30BCD7D1}"/>
                      </a:ext>
                    </a:extLst>
                  </p:cNvPr>
                  <p:cNvSpPr>
                    <a:spLocks noChangeAspect="1" noChangeArrowheads="1"/>
                  </p:cNvSpPr>
                  <p:nvPr/>
                </p:nvSpPr>
                <p:spPr bwMode="auto">
                  <a:xfrm>
                    <a:off x="3209"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0" name="Rectangle 2829">
                    <a:extLst>
                      <a:ext uri="{FF2B5EF4-FFF2-40B4-BE49-F238E27FC236}">
                        <a16:creationId xmlns:a16="http://schemas.microsoft.com/office/drawing/2014/main" id="{DFF5F699-2A6C-783D-5F72-21EC0DB8B837}"/>
                      </a:ext>
                    </a:extLst>
                  </p:cNvPr>
                  <p:cNvSpPr>
                    <a:spLocks noChangeAspect="1" noChangeArrowheads="1"/>
                  </p:cNvSpPr>
                  <p:nvPr/>
                </p:nvSpPr>
                <p:spPr bwMode="auto">
                  <a:xfrm>
                    <a:off x="3209"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1" name="Rectangle 2830">
                    <a:extLst>
                      <a:ext uri="{FF2B5EF4-FFF2-40B4-BE49-F238E27FC236}">
                        <a16:creationId xmlns:a16="http://schemas.microsoft.com/office/drawing/2014/main" id="{5BF25101-ACA2-0C42-F6D3-A327004807A8}"/>
                      </a:ext>
                    </a:extLst>
                  </p:cNvPr>
                  <p:cNvSpPr>
                    <a:spLocks noChangeAspect="1" noChangeArrowheads="1"/>
                  </p:cNvSpPr>
                  <p:nvPr/>
                </p:nvSpPr>
                <p:spPr bwMode="auto">
                  <a:xfrm>
                    <a:off x="3209"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2" name="Rectangle 2831">
                    <a:extLst>
                      <a:ext uri="{FF2B5EF4-FFF2-40B4-BE49-F238E27FC236}">
                        <a16:creationId xmlns:a16="http://schemas.microsoft.com/office/drawing/2014/main" id="{6BB5B5E3-FB4C-1428-2B08-DCD11DC3E47D}"/>
                      </a:ext>
                    </a:extLst>
                  </p:cNvPr>
                  <p:cNvSpPr>
                    <a:spLocks noChangeAspect="1" noChangeArrowheads="1"/>
                  </p:cNvSpPr>
                  <p:nvPr/>
                </p:nvSpPr>
                <p:spPr bwMode="auto">
                  <a:xfrm>
                    <a:off x="3209"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3" name="Rectangle 2832">
                    <a:extLst>
                      <a:ext uri="{FF2B5EF4-FFF2-40B4-BE49-F238E27FC236}">
                        <a16:creationId xmlns:a16="http://schemas.microsoft.com/office/drawing/2014/main" id="{9B89BB48-F739-4F5D-ED46-76C097018C6C}"/>
                      </a:ext>
                    </a:extLst>
                  </p:cNvPr>
                  <p:cNvSpPr>
                    <a:spLocks noChangeAspect="1" noChangeArrowheads="1"/>
                  </p:cNvSpPr>
                  <p:nvPr/>
                </p:nvSpPr>
                <p:spPr bwMode="auto">
                  <a:xfrm>
                    <a:off x="3209"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4" name="Rectangle 2833">
                    <a:extLst>
                      <a:ext uri="{FF2B5EF4-FFF2-40B4-BE49-F238E27FC236}">
                        <a16:creationId xmlns:a16="http://schemas.microsoft.com/office/drawing/2014/main" id="{2490E9AF-300B-D356-4158-26353E9CEDF7}"/>
                      </a:ext>
                    </a:extLst>
                  </p:cNvPr>
                  <p:cNvSpPr>
                    <a:spLocks noChangeAspect="1" noChangeArrowheads="1"/>
                  </p:cNvSpPr>
                  <p:nvPr/>
                </p:nvSpPr>
                <p:spPr bwMode="auto">
                  <a:xfrm>
                    <a:off x="3209"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5" name="Rectangle 2834">
                    <a:extLst>
                      <a:ext uri="{FF2B5EF4-FFF2-40B4-BE49-F238E27FC236}">
                        <a16:creationId xmlns:a16="http://schemas.microsoft.com/office/drawing/2014/main" id="{81290BE5-DB23-CA07-A44E-A1502BC5B9D6}"/>
                      </a:ext>
                    </a:extLst>
                  </p:cNvPr>
                  <p:cNvSpPr>
                    <a:spLocks noChangeAspect="1" noChangeArrowheads="1"/>
                  </p:cNvSpPr>
                  <p:nvPr/>
                </p:nvSpPr>
                <p:spPr bwMode="auto">
                  <a:xfrm>
                    <a:off x="3209"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6" name="Rectangle 2835">
                    <a:extLst>
                      <a:ext uri="{FF2B5EF4-FFF2-40B4-BE49-F238E27FC236}">
                        <a16:creationId xmlns:a16="http://schemas.microsoft.com/office/drawing/2014/main" id="{D622DE09-9418-D2E4-DD82-A23B1036CFFB}"/>
                      </a:ext>
                    </a:extLst>
                  </p:cNvPr>
                  <p:cNvSpPr>
                    <a:spLocks noChangeAspect="1" noChangeArrowheads="1"/>
                  </p:cNvSpPr>
                  <p:nvPr/>
                </p:nvSpPr>
                <p:spPr bwMode="auto">
                  <a:xfrm>
                    <a:off x="3209"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7" name="Rectangle 2836">
                    <a:extLst>
                      <a:ext uri="{FF2B5EF4-FFF2-40B4-BE49-F238E27FC236}">
                        <a16:creationId xmlns:a16="http://schemas.microsoft.com/office/drawing/2014/main" id="{780CA27C-F0B0-37D9-FEBA-F081CE441093}"/>
                      </a:ext>
                    </a:extLst>
                  </p:cNvPr>
                  <p:cNvSpPr>
                    <a:spLocks noChangeAspect="1" noChangeArrowheads="1"/>
                  </p:cNvSpPr>
                  <p:nvPr/>
                </p:nvSpPr>
                <p:spPr bwMode="auto">
                  <a:xfrm>
                    <a:off x="3209"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8" name="Rectangle 2837">
                    <a:extLst>
                      <a:ext uri="{FF2B5EF4-FFF2-40B4-BE49-F238E27FC236}">
                        <a16:creationId xmlns:a16="http://schemas.microsoft.com/office/drawing/2014/main" id="{3A39B72C-287D-007C-1DB9-9905538A524C}"/>
                      </a:ext>
                    </a:extLst>
                  </p:cNvPr>
                  <p:cNvSpPr>
                    <a:spLocks noChangeAspect="1" noChangeArrowheads="1"/>
                  </p:cNvSpPr>
                  <p:nvPr/>
                </p:nvSpPr>
                <p:spPr bwMode="auto">
                  <a:xfrm>
                    <a:off x="3209"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496" name="Freeform 2838">
                <a:extLst>
                  <a:ext uri="{FF2B5EF4-FFF2-40B4-BE49-F238E27FC236}">
                    <a16:creationId xmlns:a16="http://schemas.microsoft.com/office/drawing/2014/main" id="{A6C7B031-B8C9-D43C-0755-CB5DF5B4E4CD}"/>
                  </a:ext>
                </a:extLst>
              </p:cNvPr>
              <p:cNvSpPr>
                <a:spLocks noChangeAspect="1"/>
              </p:cNvSpPr>
              <p:nvPr/>
            </p:nvSpPr>
            <p:spPr bwMode="auto">
              <a:xfrm>
                <a:off x="3209"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1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0"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7"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1"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90" name="Group 2839">
              <a:extLst>
                <a:ext uri="{FF2B5EF4-FFF2-40B4-BE49-F238E27FC236}">
                  <a16:creationId xmlns:a16="http://schemas.microsoft.com/office/drawing/2014/main" id="{BE0AFA48-1956-DD57-BEEE-463C447459DB}"/>
                </a:ext>
              </a:extLst>
            </p:cNvPr>
            <p:cNvGrpSpPr>
              <a:grpSpLocks noChangeAspect="1"/>
            </p:cNvGrpSpPr>
            <p:nvPr/>
          </p:nvGrpSpPr>
          <p:grpSpPr bwMode="auto">
            <a:xfrm>
              <a:off x="1968" y="2708"/>
              <a:ext cx="624" cy="397"/>
              <a:chOff x="1655" y="1673"/>
              <a:chExt cx="624" cy="397"/>
            </a:xfrm>
          </p:grpSpPr>
          <p:grpSp>
            <p:nvGrpSpPr>
              <p:cNvPr id="91" name="Group 2840">
                <a:extLst>
                  <a:ext uri="{FF2B5EF4-FFF2-40B4-BE49-F238E27FC236}">
                    <a16:creationId xmlns:a16="http://schemas.microsoft.com/office/drawing/2014/main" id="{A6A1513E-CA99-40C6-24AA-17644109E9A5}"/>
                  </a:ext>
                </a:extLst>
              </p:cNvPr>
              <p:cNvGrpSpPr>
                <a:grpSpLocks noChangeAspect="1"/>
              </p:cNvGrpSpPr>
              <p:nvPr/>
            </p:nvGrpSpPr>
            <p:grpSpPr bwMode="auto">
              <a:xfrm>
                <a:off x="1655" y="1673"/>
                <a:ext cx="624" cy="397"/>
                <a:chOff x="1655" y="1673"/>
                <a:chExt cx="624" cy="397"/>
              </a:xfrm>
            </p:grpSpPr>
            <p:grpSp>
              <p:nvGrpSpPr>
                <p:cNvPr id="93" name="Group 2841">
                  <a:extLst>
                    <a:ext uri="{FF2B5EF4-FFF2-40B4-BE49-F238E27FC236}">
                      <a16:creationId xmlns:a16="http://schemas.microsoft.com/office/drawing/2014/main" id="{269228B5-5156-A169-E4C3-BC6DD2AAA4A2}"/>
                    </a:ext>
                  </a:extLst>
                </p:cNvPr>
                <p:cNvGrpSpPr>
                  <a:grpSpLocks noChangeAspect="1"/>
                </p:cNvGrpSpPr>
                <p:nvPr/>
              </p:nvGrpSpPr>
              <p:grpSpPr bwMode="auto">
                <a:xfrm>
                  <a:off x="1655" y="1673"/>
                  <a:ext cx="624" cy="397"/>
                  <a:chOff x="1655" y="1673"/>
                  <a:chExt cx="624" cy="397"/>
                </a:xfrm>
              </p:grpSpPr>
              <p:sp>
                <p:nvSpPr>
                  <p:cNvPr id="295" name="Rectangle 2842">
                    <a:extLst>
                      <a:ext uri="{FF2B5EF4-FFF2-40B4-BE49-F238E27FC236}">
                        <a16:creationId xmlns:a16="http://schemas.microsoft.com/office/drawing/2014/main" id="{F75B399C-DAC5-D315-6A35-70F738017FC8}"/>
                      </a:ext>
                    </a:extLst>
                  </p:cNvPr>
                  <p:cNvSpPr>
                    <a:spLocks noChangeAspect="1" noChangeArrowheads="1"/>
                  </p:cNvSpPr>
                  <p:nvPr/>
                </p:nvSpPr>
                <p:spPr bwMode="auto">
                  <a:xfrm>
                    <a:off x="1655"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6" name="Rectangle 2843">
                    <a:extLst>
                      <a:ext uri="{FF2B5EF4-FFF2-40B4-BE49-F238E27FC236}">
                        <a16:creationId xmlns:a16="http://schemas.microsoft.com/office/drawing/2014/main" id="{1865E515-32B0-069E-CF67-E021EDC3AFA4}"/>
                      </a:ext>
                    </a:extLst>
                  </p:cNvPr>
                  <p:cNvSpPr>
                    <a:spLocks noChangeAspect="1" noChangeArrowheads="1"/>
                  </p:cNvSpPr>
                  <p:nvPr/>
                </p:nvSpPr>
                <p:spPr bwMode="auto">
                  <a:xfrm>
                    <a:off x="1655"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 name="Rectangle 2844">
                    <a:extLst>
                      <a:ext uri="{FF2B5EF4-FFF2-40B4-BE49-F238E27FC236}">
                        <a16:creationId xmlns:a16="http://schemas.microsoft.com/office/drawing/2014/main" id="{3000EA7F-DFD3-7844-2A98-9A0C71E0254C}"/>
                      </a:ext>
                    </a:extLst>
                  </p:cNvPr>
                  <p:cNvSpPr>
                    <a:spLocks noChangeAspect="1" noChangeArrowheads="1"/>
                  </p:cNvSpPr>
                  <p:nvPr/>
                </p:nvSpPr>
                <p:spPr bwMode="auto">
                  <a:xfrm>
                    <a:off x="1655"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8" name="Rectangle 2845">
                    <a:extLst>
                      <a:ext uri="{FF2B5EF4-FFF2-40B4-BE49-F238E27FC236}">
                        <a16:creationId xmlns:a16="http://schemas.microsoft.com/office/drawing/2014/main" id="{7471FDDA-084F-1A3B-7BA6-334C47BBC842}"/>
                      </a:ext>
                    </a:extLst>
                  </p:cNvPr>
                  <p:cNvSpPr>
                    <a:spLocks noChangeAspect="1" noChangeArrowheads="1"/>
                  </p:cNvSpPr>
                  <p:nvPr/>
                </p:nvSpPr>
                <p:spPr bwMode="auto">
                  <a:xfrm>
                    <a:off x="1655"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9" name="Rectangle 2846">
                    <a:extLst>
                      <a:ext uri="{FF2B5EF4-FFF2-40B4-BE49-F238E27FC236}">
                        <a16:creationId xmlns:a16="http://schemas.microsoft.com/office/drawing/2014/main" id="{3636EB4B-E643-7FEA-FA67-B1585C8A0B46}"/>
                      </a:ext>
                    </a:extLst>
                  </p:cNvPr>
                  <p:cNvSpPr>
                    <a:spLocks noChangeAspect="1" noChangeArrowheads="1"/>
                  </p:cNvSpPr>
                  <p:nvPr/>
                </p:nvSpPr>
                <p:spPr bwMode="auto">
                  <a:xfrm>
                    <a:off x="1655"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0" name="Rectangle 2847">
                    <a:extLst>
                      <a:ext uri="{FF2B5EF4-FFF2-40B4-BE49-F238E27FC236}">
                        <a16:creationId xmlns:a16="http://schemas.microsoft.com/office/drawing/2014/main" id="{7CAE9818-26C7-FE88-5607-DDEA047F5133}"/>
                      </a:ext>
                    </a:extLst>
                  </p:cNvPr>
                  <p:cNvSpPr>
                    <a:spLocks noChangeAspect="1" noChangeArrowheads="1"/>
                  </p:cNvSpPr>
                  <p:nvPr/>
                </p:nvSpPr>
                <p:spPr bwMode="auto">
                  <a:xfrm>
                    <a:off x="1655"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1" name="Rectangle 2848">
                    <a:extLst>
                      <a:ext uri="{FF2B5EF4-FFF2-40B4-BE49-F238E27FC236}">
                        <a16:creationId xmlns:a16="http://schemas.microsoft.com/office/drawing/2014/main" id="{433EE04C-1898-8A34-E77A-F953F95B5E68}"/>
                      </a:ext>
                    </a:extLst>
                  </p:cNvPr>
                  <p:cNvSpPr>
                    <a:spLocks noChangeAspect="1" noChangeArrowheads="1"/>
                  </p:cNvSpPr>
                  <p:nvPr/>
                </p:nvSpPr>
                <p:spPr bwMode="auto">
                  <a:xfrm>
                    <a:off x="1655"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2" name="Rectangle 2849">
                    <a:extLst>
                      <a:ext uri="{FF2B5EF4-FFF2-40B4-BE49-F238E27FC236}">
                        <a16:creationId xmlns:a16="http://schemas.microsoft.com/office/drawing/2014/main" id="{5C3CFAD9-70C3-FAD3-42CB-E77205DD2731}"/>
                      </a:ext>
                    </a:extLst>
                  </p:cNvPr>
                  <p:cNvSpPr>
                    <a:spLocks noChangeAspect="1" noChangeArrowheads="1"/>
                  </p:cNvSpPr>
                  <p:nvPr/>
                </p:nvSpPr>
                <p:spPr bwMode="auto">
                  <a:xfrm>
                    <a:off x="1655"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3" name="Rectangle 2850">
                    <a:extLst>
                      <a:ext uri="{FF2B5EF4-FFF2-40B4-BE49-F238E27FC236}">
                        <a16:creationId xmlns:a16="http://schemas.microsoft.com/office/drawing/2014/main" id="{6B840BE4-90FA-43B6-8580-EC51F0AB3506}"/>
                      </a:ext>
                    </a:extLst>
                  </p:cNvPr>
                  <p:cNvSpPr>
                    <a:spLocks noChangeAspect="1" noChangeArrowheads="1"/>
                  </p:cNvSpPr>
                  <p:nvPr/>
                </p:nvSpPr>
                <p:spPr bwMode="auto">
                  <a:xfrm>
                    <a:off x="1655"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4" name="Rectangle 2851">
                    <a:extLst>
                      <a:ext uri="{FF2B5EF4-FFF2-40B4-BE49-F238E27FC236}">
                        <a16:creationId xmlns:a16="http://schemas.microsoft.com/office/drawing/2014/main" id="{5D6243FB-D5C2-3419-C4C9-249152360D9B}"/>
                      </a:ext>
                    </a:extLst>
                  </p:cNvPr>
                  <p:cNvSpPr>
                    <a:spLocks noChangeAspect="1" noChangeArrowheads="1"/>
                  </p:cNvSpPr>
                  <p:nvPr/>
                </p:nvSpPr>
                <p:spPr bwMode="auto">
                  <a:xfrm>
                    <a:off x="1655"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5" name="Rectangle 2852">
                    <a:extLst>
                      <a:ext uri="{FF2B5EF4-FFF2-40B4-BE49-F238E27FC236}">
                        <a16:creationId xmlns:a16="http://schemas.microsoft.com/office/drawing/2014/main" id="{3613EC11-3159-11E5-50B1-63D90EB79D76}"/>
                      </a:ext>
                    </a:extLst>
                  </p:cNvPr>
                  <p:cNvSpPr>
                    <a:spLocks noChangeAspect="1" noChangeArrowheads="1"/>
                  </p:cNvSpPr>
                  <p:nvPr/>
                </p:nvSpPr>
                <p:spPr bwMode="auto">
                  <a:xfrm>
                    <a:off x="1655"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6" name="Rectangle 2853">
                    <a:extLst>
                      <a:ext uri="{FF2B5EF4-FFF2-40B4-BE49-F238E27FC236}">
                        <a16:creationId xmlns:a16="http://schemas.microsoft.com/office/drawing/2014/main" id="{8984FDC0-9D05-9BF2-797F-7E253BEF8EBB}"/>
                      </a:ext>
                    </a:extLst>
                  </p:cNvPr>
                  <p:cNvSpPr>
                    <a:spLocks noChangeAspect="1" noChangeArrowheads="1"/>
                  </p:cNvSpPr>
                  <p:nvPr/>
                </p:nvSpPr>
                <p:spPr bwMode="auto">
                  <a:xfrm>
                    <a:off x="1655"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 name="Rectangle 2854">
                    <a:extLst>
                      <a:ext uri="{FF2B5EF4-FFF2-40B4-BE49-F238E27FC236}">
                        <a16:creationId xmlns:a16="http://schemas.microsoft.com/office/drawing/2014/main" id="{F84F1010-422D-D4B1-1994-F8BDAAD1E1D2}"/>
                      </a:ext>
                    </a:extLst>
                  </p:cNvPr>
                  <p:cNvSpPr>
                    <a:spLocks noChangeAspect="1" noChangeArrowheads="1"/>
                  </p:cNvSpPr>
                  <p:nvPr/>
                </p:nvSpPr>
                <p:spPr bwMode="auto">
                  <a:xfrm>
                    <a:off x="1655"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8" name="Rectangle 2855">
                    <a:extLst>
                      <a:ext uri="{FF2B5EF4-FFF2-40B4-BE49-F238E27FC236}">
                        <a16:creationId xmlns:a16="http://schemas.microsoft.com/office/drawing/2014/main" id="{B21E424D-D264-3D9D-2D1E-7DB29BC8FF99}"/>
                      </a:ext>
                    </a:extLst>
                  </p:cNvPr>
                  <p:cNvSpPr>
                    <a:spLocks noChangeAspect="1" noChangeArrowheads="1"/>
                  </p:cNvSpPr>
                  <p:nvPr/>
                </p:nvSpPr>
                <p:spPr bwMode="auto">
                  <a:xfrm>
                    <a:off x="1655"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9" name="Rectangle 2856">
                    <a:extLst>
                      <a:ext uri="{FF2B5EF4-FFF2-40B4-BE49-F238E27FC236}">
                        <a16:creationId xmlns:a16="http://schemas.microsoft.com/office/drawing/2014/main" id="{EABAF17B-18C2-88F8-C565-C76DF3618D4C}"/>
                      </a:ext>
                    </a:extLst>
                  </p:cNvPr>
                  <p:cNvSpPr>
                    <a:spLocks noChangeAspect="1" noChangeArrowheads="1"/>
                  </p:cNvSpPr>
                  <p:nvPr/>
                </p:nvSpPr>
                <p:spPr bwMode="auto">
                  <a:xfrm>
                    <a:off x="1655"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0" name="Rectangle 2857">
                    <a:extLst>
                      <a:ext uri="{FF2B5EF4-FFF2-40B4-BE49-F238E27FC236}">
                        <a16:creationId xmlns:a16="http://schemas.microsoft.com/office/drawing/2014/main" id="{C1595CE7-D727-D4FA-5DF5-7783DA92EDF9}"/>
                      </a:ext>
                    </a:extLst>
                  </p:cNvPr>
                  <p:cNvSpPr>
                    <a:spLocks noChangeAspect="1" noChangeArrowheads="1"/>
                  </p:cNvSpPr>
                  <p:nvPr/>
                </p:nvSpPr>
                <p:spPr bwMode="auto">
                  <a:xfrm>
                    <a:off x="1655"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1" name="Rectangle 2858">
                    <a:extLst>
                      <a:ext uri="{FF2B5EF4-FFF2-40B4-BE49-F238E27FC236}">
                        <a16:creationId xmlns:a16="http://schemas.microsoft.com/office/drawing/2014/main" id="{9387681A-74EF-A56D-8911-D432B3C59263}"/>
                      </a:ext>
                    </a:extLst>
                  </p:cNvPr>
                  <p:cNvSpPr>
                    <a:spLocks noChangeAspect="1" noChangeArrowheads="1"/>
                  </p:cNvSpPr>
                  <p:nvPr/>
                </p:nvSpPr>
                <p:spPr bwMode="auto">
                  <a:xfrm>
                    <a:off x="1655"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2" name="Rectangle 2859">
                    <a:extLst>
                      <a:ext uri="{FF2B5EF4-FFF2-40B4-BE49-F238E27FC236}">
                        <a16:creationId xmlns:a16="http://schemas.microsoft.com/office/drawing/2014/main" id="{B2E975CB-FF82-2F7D-D768-280C01569634}"/>
                      </a:ext>
                    </a:extLst>
                  </p:cNvPr>
                  <p:cNvSpPr>
                    <a:spLocks noChangeAspect="1" noChangeArrowheads="1"/>
                  </p:cNvSpPr>
                  <p:nvPr/>
                </p:nvSpPr>
                <p:spPr bwMode="auto">
                  <a:xfrm>
                    <a:off x="1655"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 name="Rectangle 2860">
                    <a:extLst>
                      <a:ext uri="{FF2B5EF4-FFF2-40B4-BE49-F238E27FC236}">
                        <a16:creationId xmlns:a16="http://schemas.microsoft.com/office/drawing/2014/main" id="{8E1349A1-1873-0FAA-C81A-3BC986A8DFB2}"/>
                      </a:ext>
                    </a:extLst>
                  </p:cNvPr>
                  <p:cNvSpPr>
                    <a:spLocks noChangeAspect="1" noChangeArrowheads="1"/>
                  </p:cNvSpPr>
                  <p:nvPr/>
                </p:nvSpPr>
                <p:spPr bwMode="auto">
                  <a:xfrm>
                    <a:off x="1655"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4" name="Rectangle 2861">
                    <a:extLst>
                      <a:ext uri="{FF2B5EF4-FFF2-40B4-BE49-F238E27FC236}">
                        <a16:creationId xmlns:a16="http://schemas.microsoft.com/office/drawing/2014/main" id="{73ACA1A1-60F5-AC8C-FDA1-D1BF9FB18208}"/>
                      </a:ext>
                    </a:extLst>
                  </p:cNvPr>
                  <p:cNvSpPr>
                    <a:spLocks noChangeAspect="1" noChangeArrowheads="1"/>
                  </p:cNvSpPr>
                  <p:nvPr/>
                </p:nvSpPr>
                <p:spPr bwMode="auto">
                  <a:xfrm>
                    <a:off x="1655"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5" name="Rectangle 2862">
                    <a:extLst>
                      <a:ext uri="{FF2B5EF4-FFF2-40B4-BE49-F238E27FC236}">
                        <a16:creationId xmlns:a16="http://schemas.microsoft.com/office/drawing/2014/main" id="{85091A42-1A05-F365-5793-430176B683D8}"/>
                      </a:ext>
                    </a:extLst>
                  </p:cNvPr>
                  <p:cNvSpPr>
                    <a:spLocks noChangeAspect="1" noChangeArrowheads="1"/>
                  </p:cNvSpPr>
                  <p:nvPr/>
                </p:nvSpPr>
                <p:spPr bwMode="auto">
                  <a:xfrm>
                    <a:off x="1655"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6" name="Rectangle 2863">
                    <a:extLst>
                      <a:ext uri="{FF2B5EF4-FFF2-40B4-BE49-F238E27FC236}">
                        <a16:creationId xmlns:a16="http://schemas.microsoft.com/office/drawing/2014/main" id="{BC5AF64A-4667-9F5A-FBA9-0EEAD915DA09}"/>
                      </a:ext>
                    </a:extLst>
                  </p:cNvPr>
                  <p:cNvSpPr>
                    <a:spLocks noChangeAspect="1" noChangeArrowheads="1"/>
                  </p:cNvSpPr>
                  <p:nvPr/>
                </p:nvSpPr>
                <p:spPr bwMode="auto">
                  <a:xfrm>
                    <a:off x="1655"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7" name="Rectangle 2864">
                    <a:extLst>
                      <a:ext uri="{FF2B5EF4-FFF2-40B4-BE49-F238E27FC236}">
                        <a16:creationId xmlns:a16="http://schemas.microsoft.com/office/drawing/2014/main" id="{C3368F4D-53F0-336C-385F-16C98A9D52D6}"/>
                      </a:ext>
                    </a:extLst>
                  </p:cNvPr>
                  <p:cNvSpPr>
                    <a:spLocks noChangeAspect="1" noChangeArrowheads="1"/>
                  </p:cNvSpPr>
                  <p:nvPr/>
                </p:nvSpPr>
                <p:spPr bwMode="auto">
                  <a:xfrm>
                    <a:off x="1655"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8" name="Rectangle 2865">
                    <a:extLst>
                      <a:ext uri="{FF2B5EF4-FFF2-40B4-BE49-F238E27FC236}">
                        <a16:creationId xmlns:a16="http://schemas.microsoft.com/office/drawing/2014/main" id="{B20477F2-CA50-5561-143D-29CE5E51FD55}"/>
                      </a:ext>
                    </a:extLst>
                  </p:cNvPr>
                  <p:cNvSpPr>
                    <a:spLocks noChangeAspect="1" noChangeArrowheads="1"/>
                  </p:cNvSpPr>
                  <p:nvPr/>
                </p:nvSpPr>
                <p:spPr bwMode="auto">
                  <a:xfrm>
                    <a:off x="1655"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 name="Rectangle 2866">
                    <a:extLst>
                      <a:ext uri="{FF2B5EF4-FFF2-40B4-BE49-F238E27FC236}">
                        <a16:creationId xmlns:a16="http://schemas.microsoft.com/office/drawing/2014/main" id="{DC3F7122-B4E6-887E-31DF-802FF0970CF6}"/>
                      </a:ext>
                    </a:extLst>
                  </p:cNvPr>
                  <p:cNvSpPr>
                    <a:spLocks noChangeAspect="1" noChangeArrowheads="1"/>
                  </p:cNvSpPr>
                  <p:nvPr/>
                </p:nvSpPr>
                <p:spPr bwMode="auto">
                  <a:xfrm>
                    <a:off x="1655"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0" name="Rectangle 2867">
                    <a:extLst>
                      <a:ext uri="{FF2B5EF4-FFF2-40B4-BE49-F238E27FC236}">
                        <a16:creationId xmlns:a16="http://schemas.microsoft.com/office/drawing/2014/main" id="{55AC523A-966E-0B29-D095-A0F4EFAAA3BE}"/>
                      </a:ext>
                    </a:extLst>
                  </p:cNvPr>
                  <p:cNvSpPr>
                    <a:spLocks noChangeAspect="1" noChangeArrowheads="1"/>
                  </p:cNvSpPr>
                  <p:nvPr/>
                </p:nvSpPr>
                <p:spPr bwMode="auto">
                  <a:xfrm>
                    <a:off x="1655"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1" name="Rectangle 2868">
                    <a:extLst>
                      <a:ext uri="{FF2B5EF4-FFF2-40B4-BE49-F238E27FC236}">
                        <a16:creationId xmlns:a16="http://schemas.microsoft.com/office/drawing/2014/main" id="{F6ABD15A-F707-EAB8-29C0-22673BBC46F6}"/>
                      </a:ext>
                    </a:extLst>
                  </p:cNvPr>
                  <p:cNvSpPr>
                    <a:spLocks noChangeAspect="1" noChangeArrowheads="1"/>
                  </p:cNvSpPr>
                  <p:nvPr/>
                </p:nvSpPr>
                <p:spPr bwMode="auto">
                  <a:xfrm>
                    <a:off x="1655"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2" name="Rectangle 2869">
                    <a:extLst>
                      <a:ext uri="{FF2B5EF4-FFF2-40B4-BE49-F238E27FC236}">
                        <a16:creationId xmlns:a16="http://schemas.microsoft.com/office/drawing/2014/main" id="{38F0764B-2223-BABA-806F-490558E24AA5}"/>
                      </a:ext>
                    </a:extLst>
                  </p:cNvPr>
                  <p:cNvSpPr>
                    <a:spLocks noChangeAspect="1" noChangeArrowheads="1"/>
                  </p:cNvSpPr>
                  <p:nvPr/>
                </p:nvSpPr>
                <p:spPr bwMode="auto">
                  <a:xfrm>
                    <a:off x="1655"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3" name="Rectangle 2870">
                    <a:extLst>
                      <a:ext uri="{FF2B5EF4-FFF2-40B4-BE49-F238E27FC236}">
                        <a16:creationId xmlns:a16="http://schemas.microsoft.com/office/drawing/2014/main" id="{37702497-0035-8FF6-DF2C-23A6EE427241}"/>
                      </a:ext>
                    </a:extLst>
                  </p:cNvPr>
                  <p:cNvSpPr>
                    <a:spLocks noChangeAspect="1" noChangeArrowheads="1"/>
                  </p:cNvSpPr>
                  <p:nvPr/>
                </p:nvSpPr>
                <p:spPr bwMode="auto">
                  <a:xfrm>
                    <a:off x="1655"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4" name="Rectangle 2871">
                    <a:extLst>
                      <a:ext uri="{FF2B5EF4-FFF2-40B4-BE49-F238E27FC236}">
                        <a16:creationId xmlns:a16="http://schemas.microsoft.com/office/drawing/2014/main" id="{A0D84213-FB0A-7947-A56F-BC8FFF79CA9F}"/>
                      </a:ext>
                    </a:extLst>
                  </p:cNvPr>
                  <p:cNvSpPr>
                    <a:spLocks noChangeAspect="1" noChangeArrowheads="1"/>
                  </p:cNvSpPr>
                  <p:nvPr/>
                </p:nvSpPr>
                <p:spPr bwMode="auto">
                  <a:xfrm>
                    <a:off x="1655"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5" name="Rectangle 2872">
                    <a:extLst>
                      <a:ext uri="{FF2B5EF4-FFF2-40B4-BE49-F238E27FC236}">
                        <a16:creationId xmlns:a16="http://schemas.microsoft.com/office/drawing/2014/main" id="{69CBC9CE-1A3F-0D5F-9251-F7A39A76FAA2}"/>
                      </a:ext>
                    </a:extLst>
                  </p:cNvPr>
                  <p:cNvSpPr>
                    <a:spLocks noChangeAspect="1" noChangeArrowheads="1"/>
                  </p:cNvSpPr>
                  <p:nvPr/>
                </p:nvSpPr>
                <p:spPr bwMode="auto">
                  <a:xfrm>
                    <a:off x="1655"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6" name="Rectangle 2873">
                    <a:extLst>
                      <a:ext uri="{FF2B5EF4-FFF2-40B4-BE49-F238E27FC236}">
                        <a16:creationId xmlns:a16="http://schemas.microsoft.com/office/drawing/2014/main" id="{378C3A5F-FF7D-C2A6-5EBD-EFDDAC2F3460}"/>
                      </a:ext>
                    </a:extLst>
                  </p:cNvPr>
                  <p:cNvSpPr>
                    <a:spLocks noChangeAspect="1" noChangeArrowheads="1"/>
                  </p:cNvSpPr>
                  <p:nvPr/>
                </p:nvSpPr>
                <p:spPr bwMode="auto">
                  <a:xfrm>
                    <a:off x="1655"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 name="Rectangle 2874">
                    <a:extLst>
                      <a:ext uri="{FF2B5EF4-FFF2-40B4-BE49-F238E27FC236}">
                        <a16:creationId xmlns:a16="http://schemas.microsoft.com/office/drawing/2014/main" id="{A975467A-4FF4-5EE9-D882-E1B33B25710B}"/>
                      </a:ext>
                    </a:extLst>
                  </p:cNvPr>
                  <p:cNvSpPr>
                    <a:spLocks noChangeAspect="1" noChangeArrowheads="1"/>
                  </p:cNvSpPr>
                  <p:nvPr/>
                </p:nvSpPr>
                <p:spPr bwMode="auto">
                  <a:xfrm>
                    <a:off x="1655"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8" name="Rectangle 2875">
                    <a:extLst>
                      <a:ext uri="{FF2B5EF4-FFF2-40B4-BE49-F238E27FC236}">
                        <a16:creationId xmlns:a16="http://schemas.microsoft.com/office/drawing/2014/main" id="{B3A2E54A-9B00-4A82-CE57-F4B8205EAAB4}"/>
                      </a:ext>
                    </a:extLst>
                  </p:cNvPr>
                  <p:cNvSpPr>
                    <a:spLocks noChangeAspect="1" noChangeArrowheads="1"/>
                  </p:cNvSpPr>
                  <p:nvPr/>
                </p:nvSpPr>
                <p:spPr bwMode="auto">
                  <a:xfrm>
                    <a:off x="1655"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9" name="Rectangle 2876">
                    <a:extLst>
                      <a:ext uri="{FF2B5EF4-FFF2-40B4-BE49-F238E27FC236}">
                        <a16:creationId xmlns:a16="http://schemas.microsoft.com/office/drawing/2014/main" id="{6BCEF0C2-E257-CDD3-48DA-24543718F5D2}"/>
                      </a:ext>
                    </a:extLst>
                  </p:cNvPr>
                  <p:cNvSpPr>
                    <a:spLocks noChangeAspect="1" noChangeArrowheads="1"/>
                  </p:cNvSpPr>
                  <p:nvPr/>
                </p:nvSpPr>
                <p:spPr bwMode="auto">
                  <a:xfrm>
                    <a:off x="1655"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 name="Rectangle 2877">
                    <a:extLst>
                      <a:ext uri="{FF2B5EF4-FFF2-40B4-BE49-F238E27FC236}">
                        <a16:creationId xmlns:a16="http://schemas.microsoft.com/office/drawing/2014/main" id="{9182A62C-F50F-A647-BB33-01E30DD268B9}"/>
                      </a:ext>
                    </a:extLst>
                  </p:cNvPr>
                  <p:cNvSpPr>
                    <a:spLocks noChangeAspect="1" noChangeArrowheads="1"/>
                  </p:cNvSpPr>
                  <p:nvPr/>
                </p:nvSpPr>
                <p:spPr bwMode="auto">
                  <a:xfrm>
                    <a:off x="1655"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1" name="Rectangle 2878">
                    <a:extLst>
                      <a:ext uri="{FF2B5EF4-FFF2-40B4-BE49-F238E27FC236}">
                        <a16:creationId xmlns:a16="http://schemas.microsoft.com/office/drawing/2014/main" id="{ECCD769F-6189-71F5-59A1-BD675C9BB101}"/>
                      </a:ext>
                    </a:extLst>
                  </p:cNvPr>
                  <p:cNvSpPr>
                    <a:spLocks noChangeAspect="1" noChangeArrowheads="1"/>
                  </p:cNvSpPr>
                  <p:nvPr/>
                </p:nvSpPr>
                <p:spPr bwMode="auto">
                  <a:xfrm>
                    <a:off x="1655"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2" name="Rectangle 2879">
                    <a:extLst>
                      <a:ext uri="{FF2B5EF4-FFF2-40B4-BE49-F238E27FC236}">
                        <a16:creationId xmlns:a16="http://schemas.microsoft.com/office/drawing/2014/main" id="{A40971E9-4A20-84E8-D1C8-7A35F0E27D12}"/>
                      </a:ext>
                    </a:extLst>
                  </p:cNvPr>
                  <p:cNvSpPr>
                    <a:spLocks noChangeAspect="1" noChangeArrowheads="1"/>
                  </p:cNvSpPr>
                  <p:nvPr/>
                </p:nvSpPr>
                <p:spPr bwMode="auto">
                  <a:xfrm>
                    <a:off x="1655"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3" name="Rectangle 2880">
                    <a:extLst>
                      <a:ext uri="{FF2B5EF4-FFF2-40B4-BE49-F238E27FC236}">
                        <a16:creationId xmlns:a16="http://schemas.microsoft.com/office/drawing/2014/main" id="{7D5D5765-35CD-4F63-41F3-3F88B11C171C}"/>
                      </a:ext>
                    </a:extLst>
                  </p:cNvPr>
                  <p:cNvSpPr>
                    <a:spLocks noChangeAspect="1" noChangeArrowheads="1"/>
                  </p:cNvSpPr>
                  <p:nvPr/>
                </p:nvSpPr>
                <p:spPr bwMode="auto">
                  <a:xfrm>
                    <a:off x="1655"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4" name="Rectangle 2881">
                    <a:extLst>
                      <a:ext uri="{FF2B5EF4-FFF2-40B4-BE49-F238E27FC236}">
                        <a16:creationId xmlns:a16="http://schemas.microsoft.com/office/drawing/2014/main" id="{44BF27E0-55DD-F4CC-E2A1-C671ABACD124}"/>
                      </a:ext>
                    </a:extLst>
                  </p:cNvPr>
                  <p:cNvSpPr>
                    <a:spLocks noChangeAspect="1" noChangeArrowheads="1"/>
                  </p:cNvSpPr>
                  <p:nvPr/>
                </p:nvSpPr>
                <p:spPr bwMode="auto">
                  <a:xfrm>
                    <a:off x="1655"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5" name="Rectangle 2882">
                    <a:extLst>
                      <a:ext uri="{FF2B5EF4-FFF2-40B4-BE49-F238E27FC236}">
                        <a16:creationId xmlns:a16="http://schemas.microsoft.com/office/drawing/2014/main" id="{BB2133DD-D6F7-CC96-C420-B93FE4F9E9DB}"/>
                      </a:ext>
                    </a:extLst>
                  </p:cNvPr>
                  <p:cNvSpPr>
                    <a:spLocks noChangeAspect="1" noChangeArrowheads="1"/>
                  </p:cNvSpPr>
                  <p:nvPr/>
                </p:nvSpPr>
                <p:spPr bwMode="auto">
                  <a:xfrm>
                    <a:off x="1655"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6" name="Rectangle 2883">
                    <a:extLst>
                      <a:ext uri="{FF2B5EF4-FFF2-40B4-BE49-F238E27FC236}">
                        <a16:creationId xmlns:a16="http://schemas.microsoft.com/office/drawing/2014/main" id="{BF1188DF-70D4-9F8C-6032-DC98F0CE8CC3}"/>
                      </a:ext>
                    </a:extLst>
                  </p:cNvPr>
                  <p:cNvSpPr>
                    <a:spLocks noChangeAspect="1" noChangeArrowheads="1"/>
                  </p:cNvSpPr>
                  <p:nvPr/>
                </p:nvSpPr>
                <p:spPr bwMode="auto">
                  <a:xfrm>
                    <a:off x="1655"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7" name="Rectangle 2884">
                    <a:extLst>
                      <a:ext uri="{FF2B5EF4-FFF2-40B4-BE49-F238E27FC236}">
                        <a16:creationId xmlns:a16="http://schemas.microsoft.com/office/drawing/2014/main" id="{48543679-FF5E-C80C-205D-4F16359A9CC3}"/>
                      </a:ext>
                    </a:extLst>
                  </p:cNvPr>
                  <p:cNvSpPr>
                    <a:spLocks noChangeAspect="1" noChangeArrowheads="1"/>
                  </p:cNvSpPr>
                  <p:nvPr/>
                </p:nvSpPr>
                <p:spPr bwMode="auto">
                  <a:xfrm>
                    <a:off x="1655"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8" name="Rectangle 2885">
                    <a:extLst>
                      <a:ext uri="{FF2B5EF4-FFF2-40B4-BE49-F238E27FC236}">
                        <a16:creationId xmlns:a16="http://schemas.microsoft.com/office/drawing/2014/main" id="{21C41B3C-E3C5-4D73-3FEA-129DA11A83BE}"/>
                      </a:ext>
                    </a:extLst>
                  </p:cNvPr>
                  <p:cNvSpPr>
                    <a:spLocks noChangeAspect="1" noChangeArrowheads="1"/>
                  </p:cNvSpPr>
                  <p:nvPr/>
                </p:nvSpPr>
                <p:spPr bwMode="auto">
                  <a:xfrm>
                    <a:off x="1655"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9" name="Rectangle 2886">
                    <a:extLst>
                      <a:ext uri="{FF2B5EF4-FFF2-40B4-BE49-F238E27FC236}">
                        <a16:creationId xmlns:a16="http://schemas.microsoft.com/office/drawing/2014/main" id="{209338ED-A3F7-428E-A1C4-9BAE05A2353A}"/>
                      </a:ext>
                    </a:extLst>
                  </p:cNvPr>
                  <p:cNvSpPr>
                    <a:spLocks noChangeAspect="1" noChangeArrowheads="1"/>
                  </p:cNvSpPr>
                  <p:nvPr/>
                </p:nvSpPr>
                <p:spPr bwMode="auto">
                  <a:xfrm>
                    <a:off x="1655"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0" name="Rectangle 2887">
                    <a:extLst>
                      <a:ext uri="{FF2B5EF4-FFF2-40B4-BE49-F238E27FC236}">
                        <a16:creationId xmlns:a16="http://schemas.microsoft.com/office/drawing/2014/main" id="{28F06353-6206-F84D-C528-5C807A904623}"/>
                      </a:ext>
                    </a:extLst>
                  </p:cNvPr>
                  <p:cNvSpPr>
                    <a:spLocks noChangeAspect="1" noChangeArrowheads="1"/>
                  </p:cNvSpPr>
                  <p:nvPr/>
                </p:nvSpPr>
                <p:spPr bwMode="auto">
                  <a:xfrm>
                    <a:off x="1655"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1" name="Rectangle 2888">
                    <a:extLst>
                      <a:ext uri="{FF2B5EF4-FFF2-40B4-BE49-F238E27FC236}">
                        <a16:creationId xmlns:a16="http://schemas.microsoft.com/office/drawing/2014/main" id="{0A90B7F8-896E-A738-6EE3-7FD40CC496C7}"/>
                      </a:ext>
                    </a:extLst>
                  </p:cNvPr>
                  <p:cNvSpPr>
                    <a:spLocks noChangeAspect="1" noChangeArrowheads="1"/>
                  </p:cNvSpPr>
                  <p:nvPr/>
                </p:nvSpPr>
                <p:spPr bwMode="auto">
                  <a:xfrm>
                    <a:off x="1655"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2" name="Rectangle 2889">
                    <a:extLst>
                      <a:ext uri="{FF2B5EF4-FFF2-40B4-BE49-F238E27FC236}">
                        <a16:creationId xmlns:a16="http://schemas.microsoft.com/office/drawing/2014/main" id="{F33A7174-D41F-E324-4D7A-525F3B146E25}"/>
                      </a:ext>
                    </a:extLst>
                  </p:cNvPr>
                  <p:cNvSpPr>
                    <a:spLocks noChangeAspect="1" noChangeArrowheads="1"/>
                  </p:cNvSpPr>
                  <p:nvPr/>
                </p:nvSpPr>
                <p:spPr bwMode="auto">
                  <a:xfrm>
                    <a:off x="1655"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3" name="Rectangle 2890">
                    <a:extLst>
                      <a:ext uri="{FF2B5EF4-FFF2-40B4-BE49-F238E27FC236}">
                        <a16:creationId xmlns:a16="http://schemas.microsoft.com/office/drawing/2014/main" id="{8081ED95-7669-0634-FBCC-349ADF969E35}"/>
                      </a:ext>
                    </a:extLst>
                  </p:cNvPr>
                  <p:cNvSpPr>
                    <a:spLocks noChangeAspect="1" noChangeArrowheads="1"/>
                  </p:cNvSpPr>
                  <p:nvPr/>
                </p:nvSpPr>
                <p:spPr bwMode="auto">
                  <a:xfrm>
                    <a:off x="1655"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4" name="Rectangle 2891">
                    <a:extLst>
                      <a:ext uri="{FF2B5EF4-FFF2-40B4-BE49-F238E27FC236}">
                        <a16:creationId xmlns:a16="http://schemas.microsoft.com/office/drawing/2014/main" id="{71092630-32A9-2BF5-3FEC-B25CB76AD8B1}"/>
                      </a:ext>
                    </a:extLst>
                  </p:cNvPr>
                  <p:cNvSpPr>
                    <a:spLocks noChangeAspect="1" noChangeArrowheads="1"/>
                  </p:cNvSpPr>
                  <p:nvPr/>
                </p:nvSpPr>
                <p:spPr bwMode="auto">
                  <a:xfrm>
                    <a:off x="1655"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5" name="Rectangle 2892">
                    <a:extLst>
                      <a:ext uri="{FF2B5EF4-FFF2-40B4-BE49-F238E27FC236}">
                        <a16:creationId xmlns:a16="http://schemas.microsoft.com/office/drawing/2014/main" id="{B61F89CE-1993-AAE6-842F-A5EC0B62AF60}"/>
                      </a:ext>
                    </a:extLst>
                  </p:cNvPr>
                  <p:cNvSpPr>
                    <a:spLocks noChangeAspect="1" noChangeArrowheads="1"/>
                  </p:cNvSpPr>
                  <p:nvPr/>
                </p:nvSpPr>
                <p:spPr bwMode="auto">
                  <a:xfrm>
                    <a:off x="1655"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6" name="Rectangle 2893">
                    <a:extLst>
                      <a:ext uri="{FF2B5EF4-FFF2-40B4-BE49-F238E27FC236}">
                        <a16:creationId xmlns:a16="http://schemas.microsoft.com/office/drawing/2014/main" id="{10E48261-47D2-2D7B-3BB8-7C871152789B}"/>
                      </a:ext>
                    </a:extLst>
                  </p:cNvPr>
                  <p:cNvSpPr>
                    <a:spLocks noChangeAspect="1" noChangeArrowheads="1"/>
                  </p:cNvSpPr>
                  <p:nvPr/>
                </p:nvSpPr>
                <p:spPr bwMode="auto">
                  <a:xfrm>
                    <a:off x="1655"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7" name="Rectangle 2894">
                    <a:extLst>
                      <a:ext uri="{FF2B5EF4-FFF2-40B4-BE49-F238E27FC236}">
                        <a16:creationId xmlns:a16="http://schemas.microsoft.com/office/drawing/2014/main" id="{1A1D61F6-78B5-76C9-9DD6-AE8D761A3129}"/>
                      </a:ext>
                    </a:extLst>
                  </p:cNvPr>
                  <p:cNvSpPr>
                    <a:spLocks noChangeAspect="1" noChangeArrowheads="1"/>
                  </p:cNvSpPr>
                  <p:nvPr/>
                </p:nvSpPr>
                <p:spPr bwMode="auto">
                  <a:xfrm>
                    <a:off x="1655"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8" name="Rectangle 2895">
                    <a:extLst>
                      <a:ext uri="{FF2B5EF4-FFF2-40B4-BE49-F238E27FC236}">
                        <a16:creationId xmlns:a16="http://schemas.microsoft.com/office/drawing/2014/main" id="{89591CD2-67DE-4BB1-8D4F-13AF5F3B79BC}"/>
                      </a:ext>
                    </a:extLst>
                  </p:cNvPr>
                  <p:cNvSpPr>
                    <a:spLocks noChangeAspect="1" noChangeArrowheads="1"/>
                  </p:cNvSpPr>
                  <p:nvPr/>
                </p:nvSpPr>
                <p:spPr bwMode="auto">
                  <a:xfrm>
                    <a:off x="1655"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9" name="Rectangle 2896">
                    <a:extLst>
                      <a:ext uri="{FF2B5EF4-FFF2-40B4-BE49-F238E27FC236}">
                        <a16:creationId xmlns:a16="http://schemas.microsoft.com/office/drawing/2014/main" id="{60B603CB-E023-40E4-0B71-CAD893375833}"/>
                      </a:ext>
                    </a:extLst>
                  </p:cNvPr>
                  <p:cNvSpPr>
                    <a:spLocks noChangeAspect="1" noChangeArrowheads="1"/>
                  </p:cNvSpPr>
                  <p:nvPr/>
                </p:nvSpPr>
                <p:spPr bwMode="auto">
                  <a:xfrm>
                    <a:off x="1655"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0" name="Rectangle 2897">
                    <a:extLst>
                      <a:ext uri="{FF2B5EF4-FFF2-40B4-BE49-F238E27FC236}">
                        <a16:creationId xmlns:a16="http://schemas.microsoft.com/office/drawing/2014/main" id="{7542BC76-6CA3-3A86-B0DE-B75C0465A9AD}"/>
                      </a:ext>
                    </a:extLst>
                  </p:cNvPr>
                  <p:cNvSpPr>
                    <a:spLocks noChangeAspect="1" noChangeArrowheads="1"/>
                  </p:cNvSpPr>
                  <p:nvPr/>
                </p:nvSpPr>
                <p:spPr bwMode="auto">
                  <a:xfrm>
                    <a:off x="1655"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1" name="Rectangle 2898">
                    <a:extLst>
                      <a:ext uri="{FF2B5EF4-FFF2-40B4-BE49-F238E27FC236}">
                        <a16:creationId xmlns:a16="http://schemas.microsoft.com/office/drawing/2014/main" id="{60673C4D-7D95-2DCB-94FD-84B17DEC0AA0}"/>
                      </a:ext>
                    </a:extLst>
                  </p:cNvPr>
                  <p:cNvSpPr>
                    <a:spLocks noChangeAspect="1" noChangeArrowheads="1"/>
                  </p:cNvSpPr>
                  <p:nvPr/>
                </p:nvSpPr>
                <p:spPr bwMode="auto">
                  <a:xfrm>
                    <a:off x="1655"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2" name="Rectangle 2899">
                    <a:extLst>
                      <a:ext uri="{FF2B5EF4-FFF2-40B4-BE49-F238E27FC236}">
                        <a16:creationId xmlns:a16="http://schemas.microsoft.com/office/drawing/2014/main" id="{97D44930-5584-23F3-1AD9-882FDA1FB706}"/>
                      </a:ext>
                    </a:extLst>
                  </p:cNvPr>
                  <p:cNvSpPr>
                    <a:spLocks noChangeAspect="1" noChangeArrowheads="1"/>
                  </p:cNvSpPr>
                  <p:nvPr/>
                </p:nvSpPr>
                <p:spPr bwMode="auto">
                  <a:xfrm>
                    <a:off x="1655"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3" name="Rectangle 2900">
                    <a:extLst>
                      <a:ext uri="{FF2B5EF4-FFF2-40B4-BE49-F238E27FC236}">
                        <a16:creationId xmlns:a16="http://schemas.microsoft.com/office/drawing/2014/main" id="{9DD13610-B0EF-4677-9F78-FF05A972F64A}"/>
                      </a:ext>
                    </a:extLst>
                  </p:cNvPr>
                  <p:cNvSpPr>
                    <a:spLocks noChangeAspect="1" noChangeArrowheads="1"/>
                  </p:cNvSpPr>
                  <p:nvPr/>
                </p:nvSpPr>
                <p:spPr bwMode="auto">
                  <a:xfrm>
                    <a:off x="1655"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4" name="Rectangle 2901">
                    <a:extLst>
                      <a:ext uri="{FF2B5EF4-FFF2-40B4-BE49-F238E27FC236}">
                        <a16:creationId xmlns:a16="http://schemas.microsoft.com/office/drawing/2014/main" id="{D4363CBE-1BF4-E1A4-3FA0-8CD1CB5A2E3A}"/>
                      </a:ext>
                    </a:extLst>
                  </p:cNvPr>
                  <p:cNvSpPr>
                    <a:spLocks noChangeAspect="1" noChangeArrowheads="1"/>
                  </p:cNvSpPr>
                  <p:nvPr/>
                </p:nvSpPr>
                <p:spPr bwMode="auto">
                  <a:xfrm>
                    <a:off x="1655"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5" name="Rectangle 2902">
                    <a:extLst>
                      <a:ext uri="{FF2B5EF4-FFF2-40B4-BE49-F238E27FC236}">
                        <a16:creationId xmlns:a16="http://schemas.microsoft.com/office/drawing/2014/main" id="{9E2D0D6E-47E4-9996-2047-FC46B3C913BF}"/>
                      </a:ext>
                    </a:extLst>
                  </p:cNvPr>
                  <p:cNvSpPr>
                    <a:spLocks noChangeAspect="1" noChangeArrowheads="1"/>
                  </p:cNvSpPr>
                  <p:nvPr/>
                </p:nvSpPr>
                <p:spPr bwMode="auto">
                  <a:xfrm>
                    <a:off x="1655"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6" name="Rectangle 2903">
                    <a:extLst>
                      <a:ext uri="{FF2B5EF4-FFF2-40B4-BE49-F238E27FC236}">
                        <a16:creationId xmlns:a16="http://schemas.microsoft.com/office/drawing/2014/main" id="{8FB8C4C5-6B6F-EECD-3CF8-ADAF0D78EC2A}"/>
                      </a:ext>
                    </a:extLst>
                  </p:cNvPr>
                  <p:cNvSpPr>
                    <a:spLocks noChangeAspect="1" noChangeArrowheads="1"/>
                  </p:cNvSpPr>
                  <p:nvPr/>
                </p:nvSpPr>
                <p:spPr bwMode="auto">
                  <a:xfrm>
                    <a:off x="1655"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7" name="Rectangle 2904">
                    <a:extLst>
                      <a:ext uri="{FF2B5EF4-FFF2-40B4-BE49-F238E27FC236}">
                        <a16:creationId xmlns:a16="http://schemas.microsoft.com/office/drawing/2014/main" id="{734826E7-3448-7F61-8C60-A42C51D7B4BD}"/>
                      </a:ext>
                    </a:extLst>
                  </p:cNvPr>
                  <p:cNvSpPr>
                    <a:spLocks noChangeAspect="1" noChangeArrowheads="1"/>
                  </p:cNvSpPr>
                  <p:nvPr/>
                </p:nvSpPr>
                <p:spPr bwMode="auto">
                  <a:xfrm>
                    <a:off x="1655"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8" name="Rectangle 2905">
                    <a:extLst>
                      <a:ext uri="{FF2B5EF4-FFF2-40B4-BE49-F238E27FC236}">
                        <a16:creationId xmlns:a16="http://schemas.microsoft.com/office/drawing/2014/main" id="{456FB46D-C93F-8112-C4E1-327035ED2190}"/>
                      </a:ext>
                    </a:extLst>
                  </p:cNvPr>
                  <p:cNvSpPr>
                    <a:spLocks noChangeAspect="1" noChangeArrowheads="1"/>
                  </p:cNvSpPr>
                  <p:nvPr/>
                </p:nvSpPr>
                <p:spPr bwMode="auto">
                  <a:xfrm>
                    <a:off x="1655"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9" name="Rectangle 2906">
                    <a:extLst>
                      <a:ext uri="{FF2B5EF4-FFF2-40B4-BE49-F238E27FC236}">
                        <a16:creationId xmlns:a16="http://schemas.microsoft.com/office/drawing/2014/main" id="{C122C008-ACE6-291A-0AB2-B5C51CED4BF5}"/>
                      </a:ext>
                    </a:extLst>
                  </p:cNvPr>
                  <p:cNvSpPr>
                    <a:spLocks noChangeAspect="1" noChangeArrowheads="1"/>
                  </p:cNvSpPr>
                  <p:nvPr/>
                </p:nvSpPr>
                <p:spPr bwMode="auto">
                  <a:xfrm>
                    <a:off x="1655"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0" name="Rectangle 2907">
                    <a:extLst>
                      <a:ext uri="{FF2B5EF4-FFF2-40B4-BE49-F238E27FC236}">
                        <a16:creationId xmlns:a16="http://schemas.microsoft.com/office/drawing/2014/main" id="{536ECDB2-C8FF-61F7-834F-58963D130F98}"/>
                      </a:ext>
                    </a:extLst>
                  </p:cNvPr>
                  <p:cNvSpPr>
                    <a:spLocks noChangeAspect="1" noChangeArrowheads="1"/>
                  </p:cNvSpPr>
                  <p:nvPr/>
                </p:nvSpPr>
                <p:spPr bwMode="auto">
                  <a:xfrm>
                    <a:off x="1655"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1" name="Rectangle 2908">
                    <a:extLst>
                      <a:ext uri="{FF2B5EF4-FFF2-40B4-BE49-F238E27FC236}">
                        <a16:creationId xmlns:a16="http://schemas.microsoft.com/office/drawing/2014/main" id="{084C131B-7994-327E-C79F-C1BDD3C19327}"/>
                      </a:ext>
                    </a:extLst>
                  </p:cNvPr>
                  <p:cNvSpPr>
                    <a:spLocks noChangeAspect="1" noChangeArrowheads="1"/>
                  </p:cNvSpPr>
                  <p:nvPr/>
                </p:nvSpPr>
                <p:spPr bwMode="auto">
                  <a:xfrm>
                    <a:off x="1655"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2" name="Rectangle 2909">
                    <a:extLst>
                      <a:ext uri="{FF2B5EF4-FFF2-40B4-BE49-F238E27FC236}">
                        <a16:creationId xmlns:a16="http://schemas.microsoft.com/office/drawing/2014/main" id="{0D153C7D-D310-8392-5582-3CEFCED4300F}"/>
                      </a:ext>
                    </a:extLst>
                  </p:cNvPr>
                  <p:cNvSpPr>
                    <a:spLocks noChangeAspect="1" noChangeArrowheads="1"/>
                  </p:cNvSpPr>
                  <p:nvPr/>
                </p:nvSpPr>
                <p:spPr bwMode="auto">
                  <a:xfrm>
                    <a:off x="1655"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3" name="Rectangle 2910">
                    <a:extLst>
                      <a:ext uri="{FF2B5EF4-FFF2-40B4-BE49-F238E27FC236}">
                        <a16:creationId xmlns:a16="http://schemas.microsoft.com/office/drawing/2014/main" id="{AFBA0B0E-9C19-7195-2E4B-75532DB24FB1}"/>
                      </a:ext>
                    </a:extLst>
                  </p:cNvPr>
                  <p:cNvSpPr>
                    <a:spLocks noChangeAspect="1" noChangeArrowheads="1"/>
                  </p:cNvSpPr>
                  <p:nvPr/>
                </p:nvSpPr>
                <p:spPr bwMode="auto">
                  <a:xfrm>
                    <a:off x="1655"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4" name="Rectangle 2911">
                    <a:extLst>
                      <a:ext uri="{FF2B5EF4-FFF2-40B4-BE49-F238E27FC236}">
                        <a16:creationId xmlns:a16="http://schemas.microsoft.com/office/drawing/2014/main" id="{FD1C4110-FE7F-3F0A-FA56-A4593F8F3E4A}"/>
                      </a:ext>
                    </a:extLst>
                  </p:cNvPr>
                  <p:cNvSpPr>
                    <a:spLocks noChangeAspect="1" noChangeArrowheads="1"/>
                  </p:cNvSpPr>
                  <p:nvPr/>
                </p:nvSpPr>
                <p:spPr bwMode="auto">
                  <a:xfrm>
                    <a:off x="1655"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5" name="Rectangle 2912">
                    <a:extLst>
                      <a:ext uri="{FF2B5EF4-FFF2-40B4-BE49-F238E27FC236}">
                        <a16:creationId xmlns:a16="http://schemas.microsoft.com/office/drawing/2014/main" id="{F14765CC-2F78-F497-B91F-47CA980F7BF6}"/>
                      </a:ext>
                    </a:extLst>
                  </p:cNvPr>
                  <p:cNvSpPr>
                    <a:spLocks noChangeAspect="1" noChangeArrowheads="1"/>
                  </p:cNvSpPr>
                  <p:nvPr/>
                </p:nvSpPr>
                <p:spPr bwMode="auto">
                  <a:xfrm>
                    <a:off x="1655"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6" name="Rectangle 2913">
                    <a:extLst>
                      <a:ext uri="{FF2B5EF4-FFF2-40B4-BE49-F238E27FC236}">
                        <a16:creationId xmlns:a16="http://schemas.microsoft.com/office/drawing/2014/main" id="{A143EE5B-37E8-6DD3-973A-114822C33EEC}"/>
                      </a:ext>
                    </a:extLst>
                  </p:cNvPr>
                  <p:cNvSpPr>
                    <a:spLocks noChangeAspect="1" noChangeArrowheads="1"/>
                  </p:cNvSpPr>
                  <p:nvPr/>
                </p:nvSpPr>
                <p:spPr bwMode="auto">
                  <a:xfrm>
                    <a:off x="1655"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7" name="Rectangle 2914">
                    <a:extLst>
                      <a:ext uri="{FF2B5EF4-FFF2-40B4-BE49-F238E27FC236}">
                        <a16:creationId xmlns:a16="http://schemas.microsoft.com/office/drawing/2014/main" id="{19F63624-49EC-0AFF-F554-808C6D7B4DAE}"/>
                      </a:ext>
                    </a:extLst>
                  </p:cNvPr>
                  <p:cNvSpPr>
                    <a:spLocks noChangeAspect="1" noChangeArrowheads="1"/>
                  </p:cNvSpPr>
                  <p:nvPr/>
                </p:nvSpPr>
                <p:spPr bwMode="auto">
                  <a:xfrm>
                    <a:off x="1655"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8" name="Rectangle 2915">
                    <a:extLst>
                      <a:ext uri="{FF2B5EF4-FFF2-40B4-BE49-F238E27FC236}">
                        <a16:creationId xmlns:a16="http://schemas.microsoft.com/office/drawing/2014/main" id="{1474B8F1-DE2B-C1EC-18E8-3505FF3B7E01}"/>
                      </a:ext>
                    </a:extLst>
                  </p:cNvPr>
                  <p:cNvSpPr>
                    <a:spLocks noChangeAspect="1" noChangeArrowheads="1"/>
                  </p:cNvSpPr>
                  <p:nvPr/>
                </p:nvSpPr>
                <p:spPr bwMode="auto">
                  <a:xfrm>
                    <a:off x="1655"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9" name="Rectangle 2916">
                    <a:extLst>
                      <a:ext uri="{FF2B5EF4-FFF2-40B4-BE49-F238E27FC236}">
                        <a16:creationId xmlns:a16="http://schemas.microsoft.com/office/drawing/2014/main" id="{AB035B11-3239-5787-3419-862F808FE004}"/>
                      </a:ext>
                    </a:extLst>
                  </p:cNvPr>
                  <p:cNvSpPr>
                    <a:spLocks noChangeAspect="1" noChangeArrowheads="1"/>
                  </p:cNvSpPr>
                  <p:nvPr/>
                </p:nvSpPr>
                <p:spPr bwMode="auto">
                  <a:xfrm>
                    <a:off x="1655"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0" name="Rectangle 2917">
                    <a:extLst>
                      <a:ext uri="{FF2B5EF4-FFF2-40B4-BE49-F238E27FC236}">
                        <a16:creationId xmlns:a16="http://schemas.microsoft.com/office/drawing/2014/main" id="{0847D8AE-77B8-53DD-1AA3-D97C5CEDFD26}"/>
                      </a:ext>
                    </a:extLst>
                  </p:cNvPr>
                  <p:cNvSpPr>
                    <a:spLocks noChangeAspect="1" noChangeArrowheads="1"/>
                  </p:cNvSpPr>
                  <p:nvPr/>
                </p:nvSpPr>
                <p:spPr bwMode="auto">
                  <a:xfrm>
                    <a:off x="1655"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1" name="Rectangle 2918">
                    <a:extLst>
                      <a:ext uri="{FF2B5EF4-FFF2-40B4-BE49-F238E27FC236}">
                        <a16:creationId xmlns:a16="http://schemas.microsoft.com/office/drawing/2014/main" id="{B30AA139-D884-4093-7105-B5C0F79FBDC1}"/>
                      </a:ext>
                    </a:extLst>
                  </p:cNvPr>
                  <p:cNvSpPr>
                    <a:spLocks noChangeAspect="1" noChangeArrowheads="1"/>
                  </p:cNvSpPr>
                  <p:nvPr/>
                </p:nvSpPr>
                <p:spPr bwMode="auto">
                  <a:xfrm>
                    <a:off x="1655"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2" name="Rectangle 2919">
                    <a:extLst>
                      <a:ext uri="{FF2B5EF4-FFF2-40B4-BE49-F238E27FC236}">
                        <a16:creationId xmlns:a16="http://schemas.microsoft.com/office/drawing/2014/main" id="{8BCA52C3-09AF-05E0-C23E-248F44A734F2}"/>
                      </a:ext>
                    </a:extLst>
                  </p:cNvPr>
                  <p:cNvSpPr>
                    <a:spLocks noChangeAspect="1" noChangeArrowheads="1"/>
                  </p:cNvSpPr>
                  <p:nvPr/>
                </p:nvSpPr>
                <p:spPr bwMode="auto">
                  <a:xfrm>
                    <a:off x="1655"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3" name="Rectangle 2920">
                    <a:extLst>
                      <a:ext uri="{FF2B5EF4-FFF2-40B4-BE49-F238E27FC236}">
                        <a16:creationId xmlns:a16="http://schemas.microsoft.com/office/drawing/2014/main" id="{8CED2D74-0036-590A-9C36-B6957E7E54E5}"/>
                      </a:ext>
                    </a:extLst>
                  </p:cNvPr>
                  <p:cNvSpPr>
                    <a:spLocks noChangeAspect="1" noChangeArrowheads="1"/>
                  </p:cNvSpPr>
                  <p:nvPr/>
                </p:nvSpPr>
                <p:spPr bwMode="auto">
                  <a:xfrm>
                    <a:off x="1655"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4" name="Rectangle 2921">
                    <a:extLst>
                      <a:ext uri="{FF2B5EF4-FFF2-40B4-BE49-F238E27FC236}">
                        <a16:creationId xmlns:a16="http://schemas.microsoft.com/office/drawing/2014/main" id="{A53941E9-06E3-8EBC-85A4-747551F7B875}"/>
                      </a:ext>
                    </a:extLst>
                  </p:cNvPr>
                  <p:cNvSpPr>
                    <a:spLocks noChangeAspect="1" noChangeArrowheads="1"/>
                  </p:cNvSpPr>
                  <p:nvPr/>
                </p:nvSpPr>
                <p:spPr bwMode="auto">
                  <a:xfrm>
                    <a:off x="1655"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5" name="Rectangle 2922">
                    <a:extLst>
                      <a:ext uri="{FF2B5EF4-FFF2-40B4-BE49-F238E27FC236}">
                        <a16:creationId xmlns:a16="http://schemas.microsoft.com/office/drawing/2014/main" id="{9179C33B-B093-A498-CF84-29B952AD8394}"/>
                      </a:ext>
                    </a:extLst>
                  </p:cNvPr>
                  <p:cNvSpPr>
                    <a:spLocks noChangeAspect="1" noChangeArrowheads="1"/>
                  </p:cNvSpPr>
                  <p:nvPr/>
                </p:nvSpPr>
                <p:spPr bwMode="auto">
                  <a:xfrm>
                    <a:off x="1655"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6" name="Rectangle 2923">
                    <a:extLst>
                      <a:ext uri="{FF2B5EF4-FFF2-40B4-BE49-F238E27FC236}">
                        <a16:creationId xmlns:a16="http://schemas.microsoft.com/office/drawing/2014/main" id="{BC995392-1489-B780-CD93-806D21DB7C01}"/>
                      </a:ext>
                    </a:extLst>
                  </p:cNvPr>
                  <p:cNvSpPr>
                    <a:spLocks noChangeAspect="1" noChangeArrowheads="1"/>
                  </p:cNvSpPr>
                  <p:nvPr/>
                </p:nvSpPr>
                <p:spPr bwMode="auto">
                  <a:xfrm>
                    <a:off x="1655"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7" name="Rectangle 2924">
                    <a:extLst>
                      <a:ext uri="{FF2B5EF4-FFF2-40B4-BE49-F238E27FC236}">
                        <a16:creationId xmlns:a16="http://schemas.microsoft.com/office/drawing/2014/main" id="{6FE021B3-D614-B2A6-6C0B-F96FF36D3B0F}"/>
                      </a:ext>
                    </a:extLst>
                  </p:cNvPr>
                  <p:cNvSpPr>
                    <a:spLocks noChangeAspect="1" noChangeArrowheads="1"/>
                  </p:cNvSpPr>
                  <p:nvPr/>
                </p:nvSpPr>
                <p:spPr bwMode="auto">
                  <a:xfrm>
                    <a:off x="1655"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8" name="Rectangle 2925">
                    <a:extLst>
                      <a:ext uri="{FF2B5EF4-FFF2-40B4-BE49-F238E27FC236}">
                        <a16:creationId xmlns:a16="http://schemas.microsoft.com/office/drawing/2014/main" id="{7643FB12-2C90-01B8-613E-CAA1CE047E97}"/>
                      </a:ext>
                    </a:extLst>
                  </p:cNvPr>
                  <p:cNvSpPr>
                    <a:spLocks noChangeAspect="1" noChangeArrowheads="1"/>
                  </p:cNvSpPr>
                  <p:nvPr/>
                </p:nvSpPr>
                <p:spPr bwMode="auto">
                  <a:xfrm>
                    <a:off x="1655"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9" name="Rectangle 2926">
                    <a:extLst>
                      <a:ext uri="{FF2B5EF4-FFF2-40B4-BE49-F238E27FC236}">
                        <a16:creationId xmlns:a16="http://schemas.microsoft.com/office/drawing/2014/main" id="{40EABBAC-D05C-E64C-8907-FEA4C14757C0}"/>
                      </a:ext>
                    </a:extLst>
                  </p:cNvPr>
                  <p:cNvSpPr>
                    <a:spLocks noChangeAspect="1" noChangeArrowheads="1"/>
                  </p:cNvSpPr>
                  <p:nvPr/>
                </p:nvSpPr>
                <p:spPr bwMode="auto">
                  <a:xfrm>
                    <a:off x="1655"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0" name="Rectangle 2927">
                    <a:extLst>
                      <a:ext uri="{FF2B5EF4-FFF2-40B4-BE49-F238E27FC236}">
                        <a16:creationId xmlns:a16="http://schemas.microsoft.com/office/drawing/2014/main" id="{E7EA8379-B2F9-7B94-8E12-2718896E5BBB}"/>
                      </a:ext>
                    </a:extLst>
                  </p:cNvPr>
                  <p:cNvSpPr>
                    <a:spLocks noChangeAspect="1" noChangeArrowheads="1"/>
                  </p:cNvSpPr>
                  <p:nvPr/>
                </p:nvSpPr>
                <p:spPr bwMode="auto">
                  <a:xfrm>
                    <a:off x="1655"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1" name="Rectangle 2928">
                    <a:extLst>
                      <a:ext uri="{FF2B5EF4-FFF2-40B4-BE49-F238E27FC236}">
                        <a16:creationId xmlns:a16="http://schemas.microsoft.com/office/drawing/2014/main" id="{5F019349-834B-E9A4-6206-DE986CB9C51E}"/>
                      </a:ext>
                    </a:extLst>
                  </p:cNvPr>
                  <p:cNvSpPr>
                    <a:spLocks noChangeAspect="1" noChangeArrowheads="1"/>
                  </p:cNvSpPr>
                  <p:nvPr/>
                </p:nvSpPr>
                <p:spPr bwMode="auto">
                  <a:xfrm>
                    <a:off x="1655"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2" name="Rectangle 2929">
                    <a:extLst>
                      <a:ext uri="{FF2B5EF4-FFF2-40B4-BE49-F238E27FC236}">
                        <a16:creationId xmlns:a16="http://schemas.microsoft.com/office/drawing/2014/main" id="{49A836B0-7674-29F4-F3B9-6F2A101F7121}"/>
                      </a:ext>
                    </a:extLst>
                  </p:cNvPr>
                  <p:cNvSpPr>
                    <a:spLocks noChangeAspect="1" noChangeArrowheads="1"/>
                  </p:cNvSpPr>
                  <p:nvPr/>
                </p:nvSpPr>
                <p:spPr bwMode="auto">
                  <a:xfrm>
                    <a:off x="1655"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3" name="Rectangle 2930">
                    <a:extLst>
                      <a:ext uri="{FF2B5EF4-FFF2-40B4-BE49-F238E27FC236}">
                        <a16:creationId xmlns:a16="http://schemas.microsoft.com/office/drawing/2014/main" id="{8F7F72C6-9E2A-4F3A-6978-23483808565B}"/>
                      </a:ext>
                    </a:extLst>
                  </p:cNvPr>
                  <p:cNvSpPr>
                    <a:spLocks noChangeAspect="1" noChangeArrowheads="1"/>
                  </p:cNvSpPr>
                  <p:nvPr/>
                </p:nvSpPr>
                <p:spPr bwMode="auto">
                  <a:xfrm>
                    <a:off x="1655"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4" name="Rectangle 2931">
                    <a:extLst>
                      <a:ext uri="{FF2B5EF4-FFF2-40B4-BE49-F238E27FC236}">
                        <a16:creationId xmlns:a16="http://schemas.microsoft.com/office/drawing/2014/main" id="{CCB493FD-3F07-7A3B-C522-C257EB7BB525}"/>
                      </a:ext>
                    </a:extLst>
                  </p:cNvPr>
                  <p:cNvSpPr>
                    <a:spLocks noChangeAspect="1" noChangeArrowheads="1"/>
                  </p:cNvSpPr>
                  <p:nvPr/>
                </p:nvSpPr>
                <p:spPr bwMode="auto">
                  <a:xfrm>
                    <a:off x="1655"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5" name="Rectangle 2932">
                    <a:extLst>
                      <a:ext uri="{FF2B5EF4-FFF2-40B4-BE49-F238E27FC236}">
                        <a16:creationId xmlns:a16="http://schemas.microsoft.com/office/drawing/2014/main" id="{8B6EB0CF-C496-61C5-C1CD-7A559F4849D7}"/>
                      </a:ext>
                    </a:extLst>
                  </p:cNvPr>
                  <p:cNvSpPr>
                    <a:spLocks noChangeAspect="1" noChangeArrowheads="1"/>
                  </p:cNvSpPr>
                  <p:nvPr/>
                </p:nvSpPr>
                <p:spPr bwMode="auto">
                  <a:xfrm>
                    <a:off x="1655"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6" name="Rectangle 2933">
                    <a:extLst>
                      <a:ext uri="{FF2B5EF4-FFF2-40B4-BE49-F238E27FC236}">
                        <a16:creationId xmlns:a16="http://schemas.microsoft.com/office/drawing/2014/main" id="{4C648C39-F33A-ACF7-FAF6-980A0200B9A5}"/>
                      </a:ext>
                    </a:extLst>
                  </p:cNvPr>
                  <p:cNvSpPr>
                    <a:spLocks noChangeAspect="1" noChangeArrowheads="1"/>
                  </p:cNvSpPr>
                  <p:nvPr/>
                </p:nvSpPr>
                <p:spPr bwMode="auto">
                  <a:xfrm>
                    <a:off x="1655"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7" name="Rectangle 2934">
                    <a:extLst>
                      <a:ext uri="{FF2B5EF4-FFF2-40B4-BE49-F238E27FC236}">
                        <a16:creationId xmlns:a16="http://schemas.microsoft.com/office/drawing/2014/main" id="{5242EBC3-ED95-9AE7-2BDF-05340B12E917}"/>
                      </a:ext>
                    </a:extLst>
                  </p:cNvPr>
                  <p:cNvSpPr>
                    <a:spLocks noChangeAspect="1" noChangeArrowheads="1"/>
                  </p:cNvSpPr>
                  <p:nvPr/>
                </p:nvSpPr>
                <p:spPr bwMode="auto">
                  <a:xfrm>
                    <a:off x="1655"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8" name="Rectangle 2935">
                    <a:extLst>
                      <a:ext uri="{FF2B5EF4-FFF2-40B4-BE49-F238E27FC236}">
                        <a16:creationId xmlns:a16="http://schemas.microsoft.com/office/drawing/2014/main" id="{600117D4-0AB5-2270-5E0A-ACACF2B6D539}"/>
                      </a:ext>
                    </a:extLst>
                  </p:cNvPr>
                  <p:cNvSpPr>
                    <a:spLocks noChangeAspect="1" noChangeArrowheads="1"/>
                  </p:cNvSpPr>
                  <p:nvPr/>
                </p:nvSpPr>
                <p:spPr bwMode="auto">
                  <a:xfrm>
                    <a:off x="1655"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9" name="Rectangle 2936">
                    <a:extLst>
                      <a:ext uri="{FF2B5EF4-FFF2-40B4-BE49-F238E27FC236}">
                        <a16:creationId xmlns:a16="http://schemas.microsoft.com/office/drawing/2014/main" id="{93BF41A2-CB3D-9F53-4187-A17B91EB267A}"/>
                      </a:ext>
                    </a:extLst>
                  </p:cNvPr>
                  <p:cNvSpPr>
                    <a:spLocks noChangeAspect="1" noChangeArrowheads="1"/>
                  </p:cNvSpPr>
                  <p:nvPr/>
                </p:nvSpPr>
                <p:spPr bwMode="auto">
                  <a:xfrm>
                    <a:off x="1655"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0" name="Rectangle 2937">
                    <a:extLst>
                      <a:ext uri="{FF2B5EF4-FFF2-40B4-BE49-F238E27FC236}">
                        <a16:creationId xmlns:a16="http://schemas.microsoft.com/office/drawing/2014/main" id="{BEE9709E-0FEE-558F-F65A-77CED8373381}"/>
                      </a:ext>
                    </a:extLst>
                  </p:cNvPr>
                  <p:cNvSpPr>
                    <a:spLocks noChangeAspect="1" noChangeArrowheads="1"/>
                  </p:cNvSpPr>
                  <p:nvPr/>
                </p:nvSpPr>
                <p:spPr bwMode="auto">
                  <a:xfrm>
                    <a:off x="1655"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1" name="Rectangle 2938">
                    <a:extLst>
                      <a:ext uri="{FF2B5EF4-FFF2-40B4-BE49-F238E27FC236}">
                        <a16:creationId xmlns:a16="http://schemas.microsoft.com/office/drawing/2014/main" id="{7DB39134-0FEC-E722-7EB2-E6C35BC97747}"/>
                      </a:ext>
                    </a:extLst>
                  </p:cNvPr>
                  <p:cNvSpPr>
                    <a:spLocks noChangeAspect="1" noChangeArrowheads="1"/>
                  </p:cNvSpPr>
                  <p:nvPr/>
                </p:nvSpPr>
                <p:spPr bwMode="auto">
                  <a:xfrm>
                    <a:off x="1655"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2" name="Rectangle 2939">
                    <a:extLst>
                      <a:ext uri="{FF2B5EF4-FFF2-40B4-BE49-F238E27FC236}">
                        <a16:creationId xmlns:a16="http://schemas.microsoft.com/office/drawing/2014/main" id="{C98F9A01-B9FE-222E-3747-EC4EDBAE9228}"/>
                      </a:ext>
                    </a:extLst>
                  </p:cNvPr>
                  <p:cNvSpPr>
                    <a:spLocks noChangeAspect="1" noChangeArrowheads="1"/>
                  </p:cNvSpPr>
                  <p:nvPr/>
                </p:nvSpPr>
                <p:spPr bwMode="auto">
                  <a:xfrm>
                    <a:off x="1655"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3" name="Rectangle 2940">
                    <a:extLst>
                      <a:ext uri="{FF2B5EF4-FFF2-40B4-BE49-F238E27FC236}">
                        <a16:creationId xmlns:a16="http://schemas.microsoft.com/office/drawing/2014/main" id="{7372CC40-B06D-AC33-6674-CEB36E3DA6F0}"/>
                      </a:ext>
                    </a:extLst>
                  </p:cNvPr>
                  <p:cNvSpPr>
                    <a:spLocks noChangeAspect="1" noChangeArrowheads="1"/>
                  </p:cNvSpPr>
                  <p:nvPr/>
                </p:nvSpPr>
                <p:spPr bwMode="auto">
                  <a:xfrm>
                    <a:off x="1655"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4" name="Rectangle 2941">
                    <a:extLst>
                      <a:ext uri="{FF2B5EF4-FFF2-40B4-BE49-F238E27FC236}">
                        <a16:creationId xmlns:a16="http://schemas.microsoft.com/office/drawing/2014/main" id="{6B91045F-9A58-749A-B99D-1DDDF4D00311}"/>
                      </a:ext>
                    </a:extLst>
                  </p:cNvPr>
                  <p:cNvSpPr>
                    <a:spLocks noChangeAspect="1" noChangeArrowheads="1"/>
                  </p:cNvSpPr>
                  <p:nvPr/>
                </p:nvSpPr>
                <p:spPr bwMode="auto">
                  <a:xfrm>
                    <a:off x="1655"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5" name="Rectangle 2942">
                    <a:extLst>
                      <a:ext uri="{FF2B5EF4-FFF2-40B4-BE49-F238E27FC236}">
                        <a16:creationId xmlns:a16="http://schemas.microsoft.com/office/drawing/2014/main" id="{B59E53FA-C876-9580-5F58-1BF2B8D7ED98}"/>
                      </a:ext>
                    </a:extLst>
                  </p:cNvPr>
                  <p:cNvSpPr>
                    <a:spLocks noChangeAspect="1" noChangeArrowheads="1"/>
                  </p:cNvSpPr>
                  <p:nvPr/>
                </p:nvSpPr>
                <p:spPr bwMode="auto">
                  <a:xfrm>
                    <a:off x="1655"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6" name="Rectangle 2943">
                    <a:extLst>
                      <a:ext uri="{FF2B5EF4-FFF2-40B4-BE49-F238E27FC236}">
                        <a16:creationId xmlns:a16="http://schemas.microsoft.com/office/drawing/2014/main" id="{B1710230-8778-0618-D405-AC2C697F5258}"/>
                      </a:ext>
                    </a:extLst>
                  </p:cNvPr>
                  <p:cNvSpPr>
                    <a:spLocks noChangeAspect="1" noChangeArrowheads="1"/>
                  </p:cNvSpPr>
                  <p:nvPr/>
                </p:nvSpPr>
                <p:spPr bwMode="auto">
                  <a:xfrm>
                    <a:off x="1655"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7" name="Rectangle 2944">
                    <a:extLst>
                      <a:ext uri="{FF2B5EF4-FFF2-40B4-BE49-F238E27FC236}">
                        <a16:creationId xmlns:a16="http://schemas.microsoft.com/office/drawing/2014/main" id="{218E0C86-4433-28D9-067D-F1F24AFE4416}"/>
                      </a:ext>
                    </a:extLst>
                  </p:cNvPr>
                  <p:cNvSpPr>
                    <a:spLocks noChangeAspect="1" noChangeArrowheads="1"/>
                  </p:cNvSpPr>
                  <p:nvPr/>
                </p:nvSpPr>
                <p:spPr bwMode="auto">
                  <a:xfrm>
                    <a:off x="1655"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8" name="Rectangle 2945">
                    <a:extLst>
                      <a:ext uri="{FF2B5EF4-FFF2-40B4-BE49-F238E27FC236}">
                        <a16:creationId xmlns:a16="http://schemas.microsoft.com/office/drawing/2014/main" id="{14C55C13-62E8-AB5D-CCCB-F04E626DCBE2}"/>
                      </a:ext>
                    </a:extLst>
                  </p:cNvPr>
                  <p:cNvSpPr>
                    <a:spLocks noChangeAspect="1" noChangeArrowheads="1"/>
                  </p:cNvSpPr>
                  <p:nvPr/>
                </p:nvSpPr>
                <p:spPr bwMode="auto">
                  <a:xfrm>
                    <a:off x="1655"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9" name="Rectangle 2946">
                    <a:extLst>
                      <a:ext uri="{FF2B5EF4-FFF2-40B4-BE49-F238E27FC236}">
                        <a16:creationId xmlns:a16="http://schemas.microsoft.com/office/drawing/2014/main" id="{2EE31CAE-BDF9-8810-F94D-43E2222AC49D}"/>
                      </a:ext>
                    </a:extLst>
                  </p:cNvPr>
                  <p:cNvSpPr>
                    <a:spLocks noChangeAspect="1" noChangeArrowheads="1"/>
                  </p:cNvSpPr>
                  <p:nvPr/>
                </p:nvSpPr>
                <p:spPr bwMode="auto">
                  <a:xfrm>
                    <a:off x="1655"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0" name="Rectangle 2947">
                    <a:extLst>
                      <a:ext uri="{FF2B5EF4-FFF2-40B4-BE49-F238E27FC236}">
                        <a16:creationId xmlns:a16="http://schemas.microsoft.com/office/drawing/2014/main" id="{034F5DF8-65D7-8DFD-546B-53317CE4BED4}"/>
                      </a:ext>
                    </a:extLst>
                  </p:cNvPr>
                  <p:cNvSpPr>
                    <a:spLocks noChangeAspect="1" noChangeArrowheads="1"/>
                  </p:cNvSpPr>
                  <p:nvPr/>
                </p:nvSpPr>
                <p:spPr bwMode="auto">
                  <a:xfrm>
                    <a:off x="1655"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1" name="Rectangle 2948">
                    <a:extLst>
                      <a:ext uri="{FF2B5EF4-FFF2-40B4-BE49-F238E27FC236}">
                        <a16:creationId xmlns:a16="http://schemas.microsoft.com/office/drawing/2014/main" id="{4ED2D0BB-B371-F500-81E9-CFF0E69EE73D}"/>
                      </a:ext>
                    </a:extLst>
                  </p:cNvPr>
                  <p:cNvSpPr>
                    <a:spLocks noChangeAspect="1" noChangeArrowheads="1"/>
                  </p:cNvSpPr>
                  <p:nvPr/>
                </p:nvSpPr>
                <p:spPr bwMode="auto">
                  <a:xfrm>
                    <a:off x="1655"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2" name="Rectangle 2949">
                    <a:extLst>
                      <a:ext uri="{FF2B5EF4-FFF2-40B4-BE49-F238E27FC236}">
                        <a16:creationId xmlns:a16="http://schemas.microsoft.com/office/drawing/2014/main" id="{B1771602-F146-E1AA-F321-3BD06D37FCA2}"/>
                      </a:ext>
                    </a:extLst>
                  </p:cNvPr>
                  <p:cNvSpPr>
                    <a:spLocks noChangeAspect="1" noChangeArrowheads="1"/>
                  </p:cNvSpPr>
                  <p:nvPr/>
                </p:nvSpPr>
                <p:spPr bwMode="auto">
                  <a:xfrm>
                    <a:off x="1655"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3" name="Rectangle 2950">
                    <a:extLst>
                      <a:ext uri="{FF2B5EF4-FFF2-40B4-BE49-F238E27FC236}">
                        <a16:creationId xmlns:a16="http://schemas.microsoft.com/office/drawing/2014/main" id="{2E9DD7DD-AB2D-51A6-756E-B7129B57565D}"/>
                      </a:ext>
                    </a:extLst>
                  </p:cNvPr>
                  <p:cNvSpPr>
                    <a:spLocks noChangeAspect="1" noChangeArrowheads="1"/>
                  </p:cNvSpPr>
                  <p:nvPr/>
                </p:nvSpPr>
                <p:spPr bwMode="auto">
                  <a:xfrm>
                    <a:off x="1655"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4" name="Rectangle 2951">
                    <a:extLst>
                      <a:ext uri="{FF2B5EF4-FFF2-40B4-BE49-F238E27FC236}">
                        <a16:creationId xmlns:a16="http://schemas.microsoft.com/office/drawing/2014/main" id="{B3BAE0DB-998B-668F-B061-893B65EA3A4B}"/>
                      </a:ext>
                    </a:extLst>
                  </p:cNvPr>
                  <p:cNvSpPr>
                    <a:spLocks noChangeAspect="1" noChangeArrowheads="1"/>
                  </p:cNvSpPr>
                  <p:nvPr/>
                </p:nvSpPr>
                <p:spPr bwMode="auto">
                  <a:xfrm>
                    <a:off x="1655"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5" name="Rectangle 2952">
                    <a:extLst>
                      <a:ext uri="{FF2B5EF4-FFF2-40B4-BE49-F238E27FC236}">
                        <a16:creationId xmlns:a16="http://schemas.microsoft.com/office/drawing/2014/main" id="{CC6C73FF-F558-4070-CB61-232F664662DF}"/>
                      </a:ext>
                    </a:extLst>
                  </p:cNvPr>
                  <p:cNvSpPr>
                    <a:spLocks noChangeAspect="1" noChangeArrowheads="1"/>
                  </p:cNvSpPr>
                  <p:nvPr/>
                </p:nvSpPr>
                <p:spPr bwMode="auto">
                  <a:xfrm>
                    <a:off x="1655"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6" name="Rectangle 2953">
                    <a:extLst>
                      <a:ext uri="{FF2B5EF4-FFF2-40B4-BE49-F238E27FC236}">
                        <a16:creationId xmlns:a16="http://schemas.microsoft.com/office/drawing/2014/main" id="{76A8509B-33AD-DF9C-C45B-53B919F97303}"/>
                      </a:ext>
                    </a:extLst>
                  </p:cNvPr>
                  <p:cNvSpPr>
                    <a:spLocks noChangeAspect="1" noChangeArrowheads="1"/>
                  </p:cNvSpPr>
                  <p:nvPr/>
                </p:nvSpPr>
                <p:spPr bwMode="auto">
                  <a:xfrm>
                    <a:off x="1655"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7" name="Rectangle 2954">
                    <a:extLst>
                      <a:ext uri="{FF2B5EF4-FFF2-40B4-BE49-F238E27FC236}">
                        <a16:creationId xmlns:a16="http://schemas.microsoft.com/office/drawing/2014/main" id="{492BC35E-9FE0-6C6C-3828-2229F1A2A92F}"/>
                      </a:ext>
                    </a:extLst>
                  </p:cNvPr>
                  <p:cNvSpPr>
                    <a:spLocks noChangeAspect="1" noChangeArrowheads="1"/>
                  </p:cNvSpPr>
                  <p:nvPr/>
                </p:nvSpPr>
                <p:spPr bwMode="auto">
                  <a:xfrm>
                    <a:off x="1655"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8" name="Rectangle 2955">
                    <a:extLst>
                      <a:ext uri="{FF2B5EF4-FFF2-40B4-BE49-F238E27FC236}">
                        <a16:creationId xmlns:a16="http://schemas.microsoft.com/office/drawing/2014/main" id="{46AB658D-473A-A7DA-9B2E-3090E74FBAFD}"/>
                      </a:ext>
                    </a:extLst>
                  </p:cNvPr>
                  <p:cNvSpPr>
                    <a:spLocks noChangeAspect="1" noChangeArrowheads="1"/>
                  </p:cNvSpPr>
                  <p:nvPr/>
                </p:nvSpPr>
                <p:spPr bwMode="auto">
                  <a:xfrm>
                    <a:off x="1655"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9" name="Rectangle 2956">
                    <a:extLst>
                      <a:ext uri="{FF2B5EF4-FFF2-40B4-BE49-F238E27FC236}">
                        <a16:creationId xmlns:a16="http://schemas.microsoft.com/office/drawing/2014/main" id="{4AB4EB3C-7B5B-A679-0011-EF224156CEB2}"/>
                      </a:ext>
                    </a:extLst>
                  </p:cNvPr>
                  <p:cNvSpPr>
                    <a:spLocks noChangeAspect="1" noChangeArrowheads="1"/>
                  </p:cNvSpPr>
                  <p:nvPr/>
                </p:nvSpPr>
                <p:spPr bwMode="auto">
                  <a:xfrm>
                    <a:off x="1655"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0" name="Rectangle 2957">
                    <a:extLst>
                      <a:ext uri="{FF2B5EF4-FFF2-40B4-BE49-F238E27FC236}">
                        <a16:creationId xmlns:a16="http://schemas.microsoft.com/office/drawing/2014/main" id="{9B5AD8CE-E7BC-4DD2-D84B-9B48DE3F49A9}"/>
                      </a:ext>
                    </a:extLst>
                  </p:cNvPr>
                  <p:cNvSpPr>
                    <a:spLocks noChangeAspect="1" noChangeArrowheads="1"/>
                  </p:cNvSpPr>
                  <p:nvPr/>
                </p:nvSpPr>
                <p:spPr bwMode="auto">
                  <a:xfrm>
                    <a:off x="1655"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1" name="Rectangle 2958">
                    <a:extLst>
                      <a:ext uri="{FF2B5EF4-FFF2-40B4-BE49-F238E27FC236}">
                        <a16:creationId xmlns:a16="http://schemas.microsoft.com/office/drawing/2014/main" id="{0DAC3594-5E09-2C00-199A-A0203D723CE8}"/>
                      </a:ext>
                    </a:extLst>
                  </p:cNvPr>
                  <p:cNvSpPr>
                    <a:spLocks noChangeAspect="1" noChangeArrowheads="1"/>
                  </p:cNvSpPr>
                  <p:nvPr/>
                </p:nvSpPr>
                <p:spPr bwMode="auto">
                  <a:xfrm>
                    <a:off x="1655"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2" name="Rectangle 2959">
                    <a:extLst>
                      <a:ext uri="{FF2B5EF4-FFF2-40B4-BE49-F238E27FC236}">
                        <a16:creationId xmlns:a16="http://schemas.microsoft.com/office/drawing/2014/main" id="{FE92C1A4-5052-D1A6-526D-D584B4CFE926}"/>
                      </a:ext>
                    </a:extLst>
                  </p:cNvPr>
                  <p:cNvSpPr>
                    <a:spLocks noChangeAspect="1" noChangeArrowheads="1"/>
                  </p:cNvSpPr>
                  <p:nvPr/>
                </p:nvSpPr>
                <p:spPr bwMode="auto">
                  <a:xfrm>
                    <a:off x="1655"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3" name="Rectangle 2960">
                    <a:extLst>
                      <a:ext uri="{FF2B5EF4-FFF2-40B4-BE49-F238E27FC236}">
                        <a16:creationId xmlns:a16="http://schemas.microsoft.com/office/drawing/2014/main" id="{C0640CD6-C6E3-1E39-488A-697D10ACE728}"/>
                      </a:ext>
                    </a:extLst>
                  </p:cNvPr>
                  <p:cNvSpPr>
                    <a:spLocks noChangeAspect="1" noChangeArrowheads="1"/>
                  </p:cNvSpPr>
                  <p:nvPr/>
                </p:nvSpPr>
                <p:spPr bwMode="auto">
                  <a:xfrm>
                    <a:off x="1655"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4" name="Rectangle 2961">
                    <a:extLst>
                      <a:ext uri="{FF2B5EF4-FFF2-40B4-BE49-F238E27FC236}">
                        <a16:creationId xmlns:a16="http://schemas.microsoft.com/office/drawing/2014/main" id="{C85E67D0-E75B-F615-E941-3B7457EDB145}"/>
                      </a:ext>
                    </a:extLst>
                  </p:cNvPr>
                  <p:cNvSpPr>
                    <a:spLocks noChangeAspect="1" noChangeArrowheads="1"/>
                  </p:cNvSpPr>
                  <p:nvPr/>
                </p:nvSpPr>
                <p:spPr bwMode="auto">
                  <a:xfrm>
                    <a:off x="1655"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5" name="Rectangle 2962">
                    <a:extLst>
                      <a:ext uri="{FF2B5EF4-FFF2-40B4-BE49-F238E27FC236}">
                        <a16:creationId xmlns:a16="http://schemas.microsoft.com/office/drawing/2014/main" id="{889E8F3B-6884-57D4-6556-E65DA2395A59}"/>
                      </a:ext>
                    </a:extLst>
                  </p:cNvPr>
                  <p:cNvSpPr>
                    <a:spLocks noChangeAspect="1" noChangeArrowheads="1"/>
                  </p:cNvSpPr>
                  <p:nvPr/>
                </p:nvSpPr>
                <p:spPr bwMode="auto">
                  <a:xfrm>
                    <a:off x="1655"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6" name="Rectangle 2963">
                    <a:extLst>
                      <a:ext uri="{FF2B5EF4-FFF2-40B4-BE49-F238E27FC236}">
                        <a16:creationId xmlns:a16="http://schemas.microsoft.com/office/drawing/2014/main" id="{912F0941-EE9F-5E2E-4194-31BCDD509C32}"/>
                      </a:ext>
                    </a:extLst>
                  </p:cNvPr>
                  <p:cNvSpPr>
                    <a:spLocks noChangeAspect="1" noChangeArrowheads="1"/>
                  </p:cNvSpPr>
                  <p:nvPr/>
                </p:nvSpPr>
                <p:spPr bwMode="auto">
                  <a:xfrm>
                    <a:off x="1655"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7" name="Rectangle 2964">
                    <a:extLst>
                      <a:ext uri="{FF2B5EF4-FFF2-40B4-BE49-F238E27FC236}">
                        <a16:creationId xmlns:a16="http://schemas.microsoft.com/office/drawing/2014/main" id="{5AAF215B-7A2A-9DB4-034F-363A2F1E2659}"/>
                      </a:ext>
                    </a:extLst>
                  </p:cNvPr>
                  <p:cNvSpPr>
                    <a:spLocks noChangeAspect="1" noChangeArrowheads="1"/>
                  </p:cNvSpPr>
                  <p:nvPr/>
                </p:nvSpPr>
                <p:spPr bwMode="auto">
                  <a:xfrm>
                    <a:off x="1655"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8" name="Rectangle 2965">
                    <a:extLst>
                      <a:ext uri="{FF2B5EF4-FFF2-40B4-BE49-F238E27FC236}">
                        <a16:creationId xmlns:a16="http://schemas.microsoft.com/office/drawing/2014/main" id="{F4D38B0A-CF2F-DB7C-DF4E-F5BC1B62D725}"/>
                      </a:ext>
                    </a:extLst>
                  </p:cNvPr>
                  <p:cNvSpPr>
                    <a:spLocks noChangeAspect="1" noChangeArrowheads="1"/>
                  </p:cNvSpPr>
                  <p:nvPr/>
                </p:nvSpPr>
                <p:spPr bwMode="auto">
                  <a:xfrm>
                    <a:off x="1655"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9" name="Rectangle 2966">
                    <a:extLst>
                      <a:ext uri="{FF2B5EF4-FFF2-40B4-BE49-F238E27FC236}">
                        <a16:creationId xmlns:a16="http://schemas.microsoft.com/office/drawing/2014/main" id="{9CBFE070-52D7-B50B-9313-57E7059B050B}"/>
                      </a:ext>
                    </a:extLst>
                  </p:cNvPr>
                  <p:cNvSpPr>
                    <a:spLocks noChangeAspect="1" noChangeArrowheads="1"/>
                  </p:cNvSpPr>
                  <p:nvPr/>
                </p:nvSpPr>
                <p:spPr bwMode="auto">
                  <a:xfrm>
                    <a:off x="1655"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0" name="Rectangle 2967">
                    <a:extLst>
                      <a:ext uri="{FF2B5EF4-FFF2-40B4-BE49-F238E27FC236}">
                        <a16:creationId xmlns:a16="http://schemas.microsoft.com/office/drawing/2014/main" id="{296A7A8A-A18E-CF34-AF4D-C03AB7826D2A}"/>
                      </a:ext>
                    </a:extLst>
                  </p:cNvPr>
                  <p:cNvSpPr>
                    <a:spLocks noChangeAspect="1" noChangeArrowheads="1"/>
                  </p:cNvSpPr>
                  <p:nvPr/>
                </p:nvSpPr>
                <p:spPr bwMode="auto">
                  <a:xfrm>
                    <a:off x="1655"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1" name="Rectangle 2968">
                    <a:extLst>
                      <a:ext uri="{FF2B5EF4-FFF2-40B4-BE49-F238E27FC236}">
                        <a16:creationId xmlns:a16="http://schemas.microsoft.com/office/drawing/2014/main" id="{F9A6B046-A5B8-50C5-4E48-B3E4CE123A39}"/>
                      </a:ext>
                    </a:extLst>
                  </p:cNvPr>
                  <p:cNvSpPr>
                    <a:spLocks noChangeAspect="1" noChangeArrowheads="1"/>
                  </p:cNvSpPr>
                  <p:nvPr/>
                </p:nvSpPr>
                <p:spPr bwMode="auto">
                  <a:xfrm>
                    <a:off x="1655"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2" name="Rectangle 2969">
                    <a:extLst>
                      <a:ext uri="{FF2B5EF4-FFF2-40B4-BE49-F238E27FC236}">
                        <a16:creationId xmlns:a16="http://schemas.microsoft.com/office/drawing/2014/main" id="{9F417A1A-D6B0-C592-0EC9-5DC028685F7F}"/>
                      </a:ext>
                    </a:extLst>
                  </p:cNvPr>
                  <p:cNvSpPr>
                    <a:spLocks noChangeAspect="1" noChangeArrowheads="1"/>
                  </p:cNvSpPr>
                  <p:nvPr/>
                </p:nvSpPr>
                <p:spPr bwMode="auto">
                  <a:xfrm>
                    <a:off x="1655"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3" name="Rectangle 2970">
                    <a:extLst>
                      <a:ext uri="{FF2B5EF4-FFF2-40B4-BE49-F238E27FC236}">
                        <a16:creationId xmlns:a16="http://schemas.microsoft.com/office/drawing/2014/main" id="{EB6D1F2F-1695-28A8-5FBC-A1246DCC77B7}"/>
                      </a:ext>
                    </a:extLst>
                  </p:cNvPr>
                  <p:cNvSpPr>
                    <a:spLocks noChangeAspect="1" noChangeArrowheads="1"/>
                  </p:cNvSpPr>
                  <p:nvPr/>
                </p:nvSpPr>
                <p:spPr bwMode="auto">
                  <a:xfrm>
                    <a:off x="1655"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4" name="Rectangle 2971">
                    <a:extLst>
                      <a:ext uri="{FF2B5EF4-FFF2-40B4-BE49-F238E27FC236}">
                        <a16:creationId xmlns:a16="http://schemas.microsoft.com/office/drawing/2014/main" id="{347E22CA-DBE5-627F-9AA7-A4783AC76546}"/>
                      </a:ext>
                    </a:extLst>
                  </p:cNvPr>
                  <p:cNvSpPr>
                    <a:spLocks noChangeAspect="1" noChangeArrowheads="1"/>
                  </p:cNvSpPr>
                  <p:nvPr/>
                </p:nvSpPr>
                <p:spPr bwMode="auto">
                  <a:xfrm>
                    <a:off x="1655"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5" name="Rectangle 2972">
                    <a:extLst>
                      <a:ext uri="{FF2B5EF4-FFF2-40B4-BE49-F238E27FC236}">
                        <a16:creationId xmlns:a16="http://schemas.microsoft.com/office/drawing/2014/main" id="{7FE5F898-BABB-1DCA-1AF3-C5E8D1D05617}"/>
                      </a:ext>
                    </a:extLst>
                  </p:cNvPr>
                  <p:cNvSpPr>
                    <a:spLocks noChangeAspect="1" noChangeArrowheads="1"/>
                  </p:cNvSpPr>
                  <p:nvPr/>
                </p:nvSpPr>
                <p:spPr bwMode="auto">
                  <a:xfrm>
                    <a:off x="1655"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6" name="Rectangle 2973">
                    <a:extLst>
                      <a:ext uri="{FF2B5EF4-FFF2-40B4-BE49-F238E27FC236}">
                        <a16:creationId xmlns:a16="http://schemas.microsoft.com/office/drawing/2014/main" id="{226C888C-B48A-1492-FDA6-CD8B2F1EBAB2}"/>
                      </a:ext>
                    </a:extLst>
                  </p:cNvPr>
                  <p:cNvSpPr>
                    <a:spLocks noChangeAspect="1" noChangeArrowheads="1"/>
                  </p:cNvSpPr>
                  <p:nvPr/>
                </p:nvSpPr>
                <p:spPr bwMode="auto">
                  <a:xfrm>
                    <a:off x="1655"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7" name="Rectangle 2974">
                    <a:extLst>
                      <a:ext uri="{FF2B5EF4-FFF2-40B4-BE49-F238E27FC236}">
                        <a16:creationId xmlns:a16="http://schemas.microsoft.com/office/drawing/2014/main" id="{FD866052-F8FA-14AA-84BC-5810C3A96CF7}"/>
                      </a:ext>
                    </a:extLst>
                  </p:cNvPr>
                  <p:cNvSpPr>
                    <a:spLocks noChangeAspect="1" noChangeArrowheads="1"/>
                  </p:cNvSpPr>
                  <p:nvPr/>
                </p:nvSpPr>
                <p:spPr bwMode="auto">
                  <a:xfrm>
                    <a:off x="1655"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8" name="Rectangle 2975">
                    <a:extLst>
                      <a:ext uri="{FF2B5EF4-FFF2-40B4-BE49-F238E27FC236}">
                        <a16:creationId xmlns:a16="http://schemas.microsoft.com/office/drawing/2014/main" id="{7951CC06-9921-D830-5FAB-A50F31DFEB2F}"/>
                      </a:ext>
                    </a:extLst>
                  </p:cNvPr>
                  <p:cNvSpPr>
                    <a:spLocks noChangeAspect="1" noChangeArrowheads="1"/>
                  </p:cNvSpPr>
                  <p:nvPr/>
                </p:nvSpPr>
                <p:spPr bwMode="auto">
                  <a:xfrm>
                    <a:off x="1655"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9" name="Rectangle 2976">
                    <a:extLst>
                      <a:ext uri="{FF2B5EF4-FFF2-40B4-BE49-F238E27FC236}">
                        <a16:creationId xmlns:a16="http://schemas.microsoft.com/office/drawing/2014/main" id="{4C68C090-6087-4518-2BC8-871F0AFB053D}"/>
                      </a:ext>
                    </a:extLst>
                  </p:cNvPr>
                  <p:cNvSpPr>
                    <a:spLocks noChangeAspect="1" noChangeArrowheads="1"/>
                  </p:cNvSpPr>
                  <p:nvPr/>
                </p:nvSpPr>
                <p:spPr bwMode="auto">
                  <a:xfrm>
                    <a:off x="1655"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0" name="Rectangle 2977">
                    <a:extLst>
                      <a:ext uri="{FF2B5EF4-FFF2-40B4-BE49-F238E27FC236}">
                        <a16:creationId xmlns:a16="http://schemas.microsoft.com/office/drawing/2014/main" id="{F3E65CFF-7546-4C69-CDEF-B33B2E73FED3}"/>
                      </a:ext>
                    </a:extLst>
                  </p:cNvPr>
                  <p:cNvSpPr>
                    <a:spLocks noChangeAspect="1" noChangeArrowheads="1"/>
                  </p:cNvSpPr>
                  <p:nvPr/>
                </p:nvSpPr>
                <p:spPr bwMode="auto">
                  <a:xfrm>
                    <a:off x="1655"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1" name="Rectangle 2978">
                    <a:extLst>
                      <a:ext uri="{FF2B5EF4-FFF2-40B4-BE49-F238E27FC236}">
                        <a16:creationId xmlns:a16="http://schemas.microsoft.com/office/drawing/2014/main" id="{9A93B844-E689-D5B2-34C6-78CCC69F19E8}"/>
                      </a:ext>
                    </a:extLst>
                  </p:cNvPr>
                  <p:cNvSpPr>
                    <a:spLocks noChangeAspect="1" noChangeArrowheads="1"/>
                  </p:cNvSpPr>
                  <p:nvPr/>
                </p:nvSpPr>
                <p:spPr bwMode="auto">
                  <a:xfrm>
                    <a:off x="1655"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2" name="Rectangle 2979">
                    <a:extLst>
                      <a:ext uri="{FF2B5EF4-FFF2-40B4-BE49-F238E27FC236}">
                        <a16:creationId xmlns:a16="http://schemas.microsoft.com/office/drawing/2014/main" id="{996F5B29-9CF5-D34C-AF5B-1881A2B67508}"/>
                      </a:ext>
                    </a:extLst>
                  </p:cNvPr>
                  <p:cNvSpPr>
                    <a:spLocks noChangeAspect="1" noChangeArrowheads="1"/>
                  </p:cNvSpPr>
                  <p:nvPr/>
                </p:nvSpPr>
                <p:spPr bwMode="auto">
                  <a:xfrm>
                    <a:off x="1655"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3" name="Rectangle 2980">
                    <a:extLst>
                      <a:ext uri="{FF2B5EF4-FFF2-40B4-BE49-F238E27FC236}">
                        <a16:creationId xmlns:a16="http://schemas.microsoft.com/office/drawing/2014/main" id="{23FAD390-4ADA-A512-D141-134D8E67FA7E}"/>
                      </a:ext>
                    </a:extLst>
                  </p:cNvPr>
                  <p:cNvSpPr>
                    <a:spLocks noChangeAspect="1" noChangeArrowheads="1"/>
                  </p:cNvSpPr>
                  <p:nvPr/>
                </p:nvSpPr>
                <p:spPr bwMode="auto">
                  <a:xfrm>
                    <a:off x="1655"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4" name="Rectangle 2981">
                    <a:extLst>
                      <a:ext uri="{FF2B5EF4-FFF2-40B4-BE49-F238E27FC236}">
                        <a16:creationId xmlns:a16="http://schemas.microsoft.com/office/drawing/2014/main" id="{9D1C0B0C-892C-C36C-B9DE-73D6B5CD1585}"/>
                      </a:ext>
                    </a:extLst>
                  </p:cNvPr>
                  <p:cNvSpPr>
                    <a:spLocks noChangeAspect="1" noChangeArrowheads="1"/>
                  </p:cNvSpPr>
                  <p:nvPr/>
                </p:nvSpPr>
                <p:spPr bwMode="auto">
                  <a:xfrm>
                    <a:off x="1655"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5" name="Rectangle 2982">
                    <a:extLst>
                      <a:ext uri="{FF2B5EF4-FFF2-40B4-BE49-F238E27FC236}">
                        <a16:creationId xmlns:a16="http://schemas.microsoft.com/office/drawing/2014/main" id="{859F45F3-0155-D297-DF3F-A984344CF3E1}"/>
                      </a:ext>
                    </a:extLst>
                  </p:cNvPr>
                  <p:cNvSpPr>
                    <a:spLocks noChangeAspect="1" noChangeArrowheads="1"/>
                  </p:cNvSpPr>
                  <p:nvPr/>
                </p:nvSpPr>
                <p:spPr bwMode="auto">
                  <a:xfrm>
                    <a:off x="1655"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6" name="Rectangle 2983">
                    <a:extLst>
                      <a:ext uri="{FF2B5EF4-FFF2-40B4-BE49-F238E27FC236}">
                        <a16:creationId xmlns:a16="http://schemas.microsoft.com/office/drawing/2014/main" id="{7FBE6852-63FC-DF13-F516-FF72E78D57B8}"/>
                      </a:ext>
                    </a:extLst>
                  </p:cNvPr>
                  <p:cNvSpPr>
                    <a:spLocks noChangeAspect="1" noChangeArrowheads="1"/>
                  </p:cNvSpPr>
                  <p:nvPr/>
                </p:nvSpPr>
                <p:spPr bwMode="auto">
                  <a:xfrm>
                    <a:off x="1655"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7" name="Rectangle 2984">
                    <a:extLst>
                      <a:ext uri="{FF2B5EF4-FFF2-40B4-BE49-F238E27FC236}">
                        <a16:creationId xmlns:a16="http://schemas.microsoft.com/office/drawing/2014/main" id="{C51F344C-8351-D526-9EAA-87BFBEF20471}"/>
                      </a:ext>
                    </a:extLst>
                  </p:cNvPr>
                  <p:cNvSpPr>
                    <a:spLocks noChangeAspect="1" noChangeArrowheads="1"/>
                  </p:cNvSpPr>
                  <p:nvPr/>
                </p:nvSpPr>
                <p:spPr bwMode="auto">
                  <a:xfrm>
                    <a:off x="1655"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8" name="Rectangle 2985">
                    <a:extLst>
                      <a:ext uri="{FF2B5EF4-FFF2-40B4-BE49-F238E27FC236}">
                        <a16:creationId xmlns:a16="http://schemas.microsoft.com/office/drawing/2014/main" id="{44E67BE5-974A-3A58-D800-3C3C27FF0319}"/>
                      </a:ext>
                    </a:extLst>
                  </p:cNvPr>
                  <p:cNvSpPr>
                    <a:spLocks noChangeAspect="1" noChangeArrowheads="1"/>
                  </p:cNvSpPr>
                  <p:nvPr/>
                </p:nvSpPr>
                <p:spPr bwMode="auto">
                  <a:xfrm>
                    <a:off x="1655"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9" name="Rectangle 2986">
                    <a:extLst>
                      <a:ext uri="{FF2B5EF4-FFF2-40B4-BE49-F238E27FC236}">
                        <a16:creationId xmlns:a16="http://schemas.microsoft.com/office/drawing/2014/main" id="{05DDCFA0-32E4-3B8D-8E2E-5BF4644AF9C8}"/>
                      </a:ext>
                    </a:extLst>
                  </p:cNvPr>
                  <p:cNvSpPr>
                    <a:spLocks noChangeAspect="1" noChangeArrowheads="1"/>
                  </p:cNvSpPr>
                  <p:nvPr/>
                </p:nvSpPr>
                <p:spPr bwMode="auto">
                  <a:xfrm>
                    <a:off x="1655"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0" name="Rectangle 2987">
                    <a:extLst>
                      <a:ext uri="{FF2B5EF4-FFF2-40B4-BE49-F238E27FC236}">
                        <a16:creationId xmlns:a16="http://schemas.microsoft.com/office/drawing/2014/main" id="{CDDAF351-1644-2C18-B385-41019A520CE6}"/>
                      </a:ext>
                    </a:extLst>
                  </p:cNvPr>
                  <p:cNvSpPr>
                    <a:spLocks noChangeAspect="1" noChangeArrowheads="1"/>
                  </p:cNvSpPr>
                  <p:nvPr/>
                </p:nvSpPr>
                <p:spPr bwMode="auto">
                  <a:xfrm>
                    <a:off x="1655"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1" name="Rectangle 2988">
                    <a:extLst>
                      <a:ext uri="{FF2B5EF4-FFF2-40B4-BE49-F238E27FC236}">
                        <a16:creationId xmlns:a16="http://schemas.microsoft.com/office/drawing/2014/main" id="{5C51A69B-1C46-DF99-74C7-1FBA72C07135}"/>
                      </a:ext>
                    </a:extLst>
                  </p:cNvPr>
                  <p:cNvSpPr>
                    <a:spLocks noChangeAspect="1" noChangeArrowheads="1"/>
                  </p:cNvSpPr>
                  <p:nvPr/>
                </p:nvSpPr>
                <p:spPr bwMode="auto">
                  <a:xfrm>
                    <a:off x="1655"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2" name="Rectangle 2989">
                    <a:extLst>
                      <a:ext uri="{FF2B5EF4-FFF2-40B4-BE49-F238E27FC236}">
                        <a16:creationId xmlns:a16="http://schemas.microsoft.com/office/drawing/2014/main" id="{41B9E1BE-A64B-1164-9413-048A6705ABA2}"/>
                      </a:ext>
                    </a:extLst>
                  </p:cNvPr>
                  <p:cNvSpPr>
                    <a:spLocks noChangeAspect="1" noChangeArrowheads="1"/>
                  </p:cNvSpPr>
                  <p:nvPr/>
                </p:nvSpPr>
                <p:spPr bwMode="auto">
                  <a:xfrm>
                    <a:off x="1655"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3" name="Rectangle 2990">
                    <a:extLst>
                      <a:ext uri="{FF2B5EF4-FFF2-40B4-BE49-F238E27FC236}">
                        <a16:creationId xmlns:a16="http://schemas.microsoft.com/office/drawing/2014/main" id="{45697C37-6279-1ECD-5A8F-4D4DAD2DF564}"/>
                      </a:ext>
                    </a:extLst>
                  </p:cNvPr>
                  <p:cNvSpPr>
                    <a:spLocks noChangeAspect="1" noChangeArrowheads="1"/>
                  </p:cNvSpPr>
                  <p:nvPr/>
                </p:nvSpPr>
                <p:spPr bwMode="auto">
                  <a:xfrm>
                    <a:off x="1655"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4" name="Rectangle 2991">
                    <a:extLst>
                      <a:ext uri="{FF2B5EF4-FFF2-40B4-BE49-F238E27FC236}">
                        <a16:creationId xmlns:a16="http://schemas.microsoft.com/office/drawing/2014/main" id="{AA56152B-85D5-59CB-E532-5E8718CCDC31}"/>
                      </a:ext>
                    </a:extLst>
                  </p:cNvPr>
                  <p:cNvSpPr>
                    <a:spLocks noChangeAspect="1" noChangeArrowheads="1"/>
                  </p:cNvSpPr>
                  <p:nvPr/>
                </p:nvSpPr>
                <p:spPr bwMode="auto">
                  <a:xfrm>
                    <a:off x="1655"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5" name="Rectangle 2992">
                    <a:extLst>
                      <a:ext uri="{FF2B5EF4-FFF2-40B4-BE49-F238E27FC236}">
                        <a16:creationId xmlns:a16="http://schemas.microsoft.com/office/drawing/2014/main" id="{A1FB3CF7-227B-AE89-7BF5-4B2B669806DD}"/>
                      </a:ext>
                    </a:extLst>
                  </p:cNvPr>
                  <p:cNvSpPr>
                    <a:spLocks noChangeAspect="1" noChangeArrowheads="1"/>
                  </p:cNvSpPr>
                  <p:nvPr/>
                </p:nvSpPr>
                <p:spPr bwMode="auto">
                  <a:xfrm>
                    <a:off x="1655"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6" name="Rectangle 2993">
                    <a:extLst>
                      <a:ext uri="{FF2B5EF4-FFF2-40B4-BE49-F238E27FC236}">
                        <a16:creationId xmlns:a16="http://schemas.microsoft.com/office/drawing/2014/main" id="{AAF33702-26CF-0DDD-633D-94495051CCA0}"/>
                      </a:ext>
                    </a:extLst>
                  </p:cNvPr>
                  <p:cNvSpPr>
                    <a:spLocks noChangeAspect="1" noChangeArrowheads="1"/>
                  </p:cNvSpPr>
                  <p:nvPr/>
                </p:nvSpPr>
                <p:spPr bwMode="auto">
                  <a:xfrm>
                    <a:off x="1655"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7" name="Rectangle 2994">
                    <a:extLst>
                      <a:ext uri="{FF2B5EF4-FFF2-40B4-BE49-F238E27FC236}">
                        <a16:creationId xmlns:a16="http://schemas.microsoft.com/office/drawing/2014/main" id="{F1C36564-C190-0AEA-4BF0-E49E9CDBA54C}"/>
                      </a:ext>
                    </a:extLst>
                  </p:cNvPr>
                  <p:cNvSpPr>
                    <a:spLocks noChangeAspect="1" noChangeArrowheads="1"/>
                  </p:cNvSpPr>
                  <p:nvPr/>
                </p:nvSpPr>
                <p:spPr bwMode="auto">
                  <a:xfrm>
                    <a:off x="1655"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8" name="Rectangle 2995">
                    <a:extLst>
                      <a:ext uri="{FF2B5EF4-FFF2-40B4-BE49-F238E27FC236}">
                        <a16:creationId xmlns:a16="http://schemas.microsoft.com/office/drawing/2014/main" id="{CD69E1C6-F712-CB6C-DB8F-EA8A355BDFED}"/>
                      </a:ext>
                    </a:extLst>
                  </p:cNvPr>
                  <p:cNvSpPr>
                    <a:spLocks noChangeAspect="1" noChangeArrowheads="1"/>
                  </p:cNvSpPr>
                  <p:nvPr/>
                </p:nvSpPr>
                <p:spPr bwMode="auto">
                  <a:xfrm>
                    <a:off x="1655"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9" name="Rectangle 2996">
                    <a:extLst>
                      <a:ext uri="{FF2B5EF4-FFF2-40B4-BE49-F238E27FC236}">
                        <a16:creationId xmlns:a16="http://schemas.microsoft.com/office/drawing/2014/main" id="{2118E8E7-B022-29D2-5DB4-A2DD4907F456}"/>
                      </a:ext>
                    </a:extLst>
                  </p:cNvPr>
                  <p:cNvSpPr>
                    <a:spLocks noChangeAspect="1" noChangeArrowheads="1"/>
                  </p:cNvSpPr>
                  <p:nvPr/>
                </p:nvSpPr>
                <p:spPr bwMode="auto">
                  <a:xfrm>
                    <a:off x="1655"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0" name="Rectangle 2997">
                    <a:extLst>
                      <a:ext uri="{FF2B5EF4-FFF2-40B4-BE49-F238E27FC236}">
                        <a16:creationId xmlns:a16="http://schemas.microsoft.com/office/drawing/2014/main" id="{16D051D2-72DC-4082-5AA0-4649A08817C3}"/>
                      </a:ext>
                    </a:extLst>
                  </p:cNvPr>
                  <p:cNvSpPr>
                    <a:spLocks noChangeAspect="1" noChangeArrowheads="1"/>
                  </p:cNvSpPr>
                  <p:nvPr/>
                </p:nvSpPr>
                <p:spPr bwMode="auto">
                  <a:xfrm>
                    <a:off x="1655"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1" name="Rectangle 2998">
                    <a:extLst>
                      <a:ext uri="{FF2B5EF4-FFF2-40B4-BE49-F238E27FC236}">
                        <a16:creationId xmlns:a16="http://schemas.microsoft.com/office/drawing/2014/main" id="{92BE1552-2B5F-39C8-1C2D-E864A93D89DE}"/>
                      </a:ext>
                    </a:extLst>
                  </p:cNvPr>
                  <p:cNvSpPr>
                    <a:spLocks noChangeAspect="1" noChangeArrowheads="1"/>
                  </p:cNvSpPr>
                  <p:nvPr/>
                </p:nvSpPr>
                <p:spPr bwMode="auto">
                  <a:xfrm>
                    <a:off x="1655"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2" name="Rectangle 2999">
                    <a:extLst>
                      <a:ext uri="{FF2B5EF4-FFF2-40B4-BE49-F238E27FC236}">
                        <a16:creationId xmlns:a16="http://schemas.microsoft.com/office/drawing/2014/main" id="{71BD1D69-902F-BB55-4AFE-F7EBBC53D8CD}"/>
                      </a:ext>
                    </a:extLst>
                  </p:cNvPr>
                  <p:cNvSpPr>
                    <a:spLocks noChangeAspect="1" noChangeArrowheads="1"/>
                  </p:cNvSpPr>
                  <p:nvPr/>
                </p:nvSpPr>
                <p:spPr bwMode="auto">
                  <a:xfrm>
                    <a:off x="1655"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3" name="Rectangle 3000">
                    <a:extLst>
                      <a:ext uri="{FF2B5EF4-FFF2-40B4-BE49-F238E27FC236}">
                        <a16:creationId xmlns:a16="http://schemas.microsoft.com/office/drawing/2014/main" id="{885D279D-8618-5B32-E73D-6485ACF6E315}"/>
                      </a:ext>
                    </a:extLst>
                  </p:cNvPr>
                  <p:cNvSpPr>
                    <a:spLocks noChangeAspect="1" noChangeArrowheads="1"/>
                  </p:cNvSpPr>
                  <p:nvPr/>
                </p:nvSpPr>
                <p:spPr bwMode="auto">
                  <a:xfrm>
                    <a:off x="1655"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4" name="Rectangle 3001">
                    <a:extLst>
                      <a:ext uri="{FF2B5EF4-FFF2-40B4-BE49-F238E27FC236}">
                        <a16:creationId xmlns:a16="http://schemas.microsoft.com/office/drawing/2014/main" id="{1BF5A736-4452-096C-DF6A-6344AE733F1F}"/>
                      </a:ext>
                    </a:extLst>
                  </p:cNvPr>
                  <p:cNvSpPr>
                    <a:spLocks noChangeAspect="1" noChangeArrowheads="1"/>
                  </p:cNvSpPr>
                  <p:nvPr/>
                </p:nvSpPr>
                <p:spPr bwMode="auto">
                  <a:xfrm>
                    <a:off x="1655"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5" name="Rectangle 3002">
                    <a:extLst>
                      <a:ext uri="{FF2B5EF4-FFF2-40B4-BE49-F238E27FC236}">
                        <a16:creationId xmlns:a16="http://schemas.microsoft.com/office/drawing/2014/main" id="{4D985F3B-2FD0-4479-2CD9-E5A92C9F47ED}"/>
                      </a:ext>
                    </a:extLst>
                  </p:cNvPr>
                  <p:cNvSpPr>
                    <a:spLocks noChangeAspect="1" noChangeArrowheads="1"/>
                  </p:cNvSpPr>
                  <p:nvPr/>
                </p:nvSpPr>
                <p:spPr bwMode="auto">
                  <a:xfrm>
                    <a:off x="1655"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6" name="Rectangle 3003">
                    <a:extLst>
                      <a:ext uri="{FF2B5EF4-FFF2-40B4-BE49-F238E27FC236}">
                        <a16:creationId xmlns:a16="http://schemas.microsoft.com/office/drawing/2014/main" id="{9F5724C7-71B3-2B76-164C-7AC7A68A098B}"/>
                      </a:ext>
                    </a:extLst>
                  </p:cNvPr>
                  <p:cNvSpPr>
                    <a:spLocks noChangeAspect="1" noChangeArrowheads="1"/>
                  </p:cNvSpPr>
                  <p:nvPr/>
                </p:nvSpPr>
                <p:spPr bwMode="auto">
                  <a:xfrm>
                    <a:off x="1655"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7" name="Rectangle 3004">
                    <a:extLst>
                      <a:ext uri="{FF2B5EF4-FFF2-40B4-BE49-F238E27FC236}">
                        <a16:creationId xmlns:a16="http://schemas.microsoft.com/office/drawing/2014/main" id="{A071C1D5-E0BA-E26C-7632-0B0E1D95853E}"/>
                      </a:ext>
                    </a:extLst>
                  </p:cNvPr>
                  <p:cNvSpPr>
                    <a:spLocks noChangeAspect="1" noChangeArrowheads="1"/>
                  </p:cNvSpPr>
                  <p:nvPr/>
                </p:nvSpPr>
                <p:spPr bwMode="auto">
                  <a:xfrm>
                    <a:off x="1655"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8" name="Rectangle 3005">
                    <a:extLst>
                      <a:ext uri="{FF2B5EF4-FFF2-40B4-BE49-F238E27FC236}">
                        <a16:creationId xmlns:a16="http://schemas.microsoft.com/office/drawing/2014/main" id="{0DEB10ED-70AE-883C-509F-535FEA27489C}"/>
                      </a:ext>
                    </a:extLst>
                  </p:cNvPr>
                  <p:cNvSpPr>
                    <a:spLocks noChangeAspect="1" noChangeArrowheads="1"/>
                  </p:cNvSpPr>
                  <p:nvPr/>
                </p:nvSpPr>
                <p:spPr bwMode="auto">
                  <a:xfrm>
                    <a:off x="1655"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9" name="Rectangle 3006">
                    <a:extLst>
                      <a:ext uri="{FF2B5EF4-FFF2-40B4-BE49-F238E27FC236}">
                        <a16:creationId xmlns:a16="http://schemas.microsoft.com/office/drawing/2014/main" id="{FDEC196C-0D6E-DA70-DC78-8FBFF1ADD95C}"/>
                      </a:ext>
                    </a:extLst>
                  </p:cNvPr>
                  <p:cNvSpPr>
                    <a:spLocks noChangeAspect="1" noChangeArrowheads="1"/>
                  </p:cNvSpPr>
                  <p:nvPr/>
                </p:nvSpPr>
                <p:spPr bwMode="auto">
                  <a:xfrm>
                    <a:off x="1655"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0" name="Rectangle 3007">
                    <a:extLst>
                      <a:ext uri="{FF2B5EF4-FFF2-40B4-BE49-F238E27FC236}">
                        <a16:creationId xmlns:a16="http://schemas.microsoft.com/office/drawing/2014/main" id="{BC05D116-18F8-5047-8A2D-DB455B0DD36A}"/>
                      </a:ext>
                    </a:extLst>
                  </p:cNvPr>
                  <p:cNvSpPr>
                    <a:spLocks noChangeAspect="1" noChangeArrowheads="1"/>
                  </p:cNvSpPr>
                  <p:nvPr/>
                </p:nvSpPr>
                <p:spPr bwMode="auto">
                  <a:xfrm>
                    <a:off x="1655"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1" name="Rectangle 3008">
                    <a:extLst>
                      <a:ext uri="{FF2B5EF4-FFF2-40B4-BE49-F238E27FC236}">
                        <a16:creationId xmlns:a16="http://schemas.microsoft.com/office/drawing/2014/main" id="{4BE2FA7F-455D-9715-7C59-FD257451E73A}"/>
                      </a:ext>
                    </a:extLst>
                  </p:cNvPr>
                  <p:cNvSpPr>
                    <a:spLocks noChangeAspect="1" noChangeArrowheads="1"/>
                  </p:cNvSpPr>
                  <p:nvPr/>
                </p:nvSpPr>
                <p:spPr bwMode="auto">
                  <a:xfrm>
                    <a:off x="1655"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2" name="Rectangle 3009">
                    <a:extLst>
                      <a:ext uri="{FF2B5EF4-FFF2-40B4-BE49-F238E27FC236}">
                        <a16:creationId xmlns:a16="http://schemas.microsoft.com/office/drawing/2014/main" id="{C5B3AD81-7912-3004-30BF-85379F932D8E}"/>
                      </a:ext>
                    </a:extLst>
                  </p:cNvPr>
                  <p:cNvSpPr>
                    <a:spLocks noChangeAspect="1" noChangeArrowheads="1"/>
                  </p:cNvSpPr>
                  <p:nvPr/>
                </p:nvSpPr>
                <p:spPr bwMode="auto">
                  <a:xfrm>
                    <a:off x="1655"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3" name="Rectangle 3010">
                    <a:extLst>
                      <a:ext uri="{FF2B5EF4-FFF2-40B4-BE49-F238E27FC236}">
                        <a16:creationId xmlns:a16="http://schemas.microsoft.com/office/drawing/2014/main" id="{BB0A0FBF-FA30-E8F1-C15C-180973A34761}"/>
                      </a:ext>
                    </a:extLst>
                  </p:cNvPr>
                  <p:cNvSpPr>
                    <a:spLocks noChangeAspect="1" noChangeArrowheads="1"/>
                  </p:cNvSpPr>
                  <p:nvPr/>
                </p:nvSpPr>
                <p:spPr bwMode="auto">
                  <a:xfrm>
                    <a:off x="1655"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4" name="Rectangle 3011">
                    <a:extLst>
                      <a:ext uri="{FF2B5EF4-FFF2-40B4-BE49-F238E27FC236}">
                        <a16:creationId xmlns:a16="http://schemas.microsoft.com/office/drawing/2014/main" id="{787CF81A-AB9F-A67E-51E5-429A83E1952A}"/>
                      </a:ext>
                    </a:extLst>
                  </p:cNvPr>
                  <p:cNvSpPr>
                    <a:spLocks noChangeAspect="1" noChangeArrowheads="1"/>
                  </p:cNvSpPr>
                  <p:nvPr/>
                </p:nvSpPr>
                <p:spPr bwMode="auto">
                  <a:xfrm>
                    <a:off x="1655"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5" name="Rectangle 3012">
                    <a:extLst>
                      <a:ext uri="{FF2B5EF4-FFF2-40B4-BE49-F238E27FC236}">
                        <a16:creationId xmlns:a16="http://schemas.microsoft.com/office/drawing/2014/main" id="{819048E0-F152-389B-7F17-AD2707FFAC2E}"/>
                      </a:ext>
                    </a:extLst>
                  </p:cNvPr>
                  <p:cNvSpPr>
                    <a:spLocks noChangeAspect="1" noChangeArrowheads="1"/>
                  </p:cNvSpPr>
                  <p:nvPr/>
                </p:nvSpPr>
                <p:spPr bwMode="auto">
                  <a:xfrm>
                    <a:off x="1655"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6" name="Rectangle 3013">
                    <a:extLst>
                      <a:ext uri="{FF2B5EF4-FFF2-40B4-BE49-F238E27FC236}">
                        <a16:creationId xmlns:a16="http://schemas.microsoft.com/office/drawing/2014/main" id="{D12A5BD4-E985-4AEA-546A-85509A9A9FA7}"/>
                      </a:ext>
                    </a:extLst>
                  </p:cNvPr>
                  <p:cNvSpPr>
                    <a:spLocks noChangeAspect="1" noChangeArrowheads="1"/>
                  </p:cNvSpPr>
                  <p:nvPr/>
                </p:nvSpPr>
                <p:spPr bwMode="auto">
                  <a:xfrm>
                    <a:off x="1655"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7" name="Rectangle 3014">
                    <a:extLst>
                      <a:ext uri="{FF2B5EF4-FFF2-40B4-BE49-F238E27FC236}">
                        <a16:creationId xmlns:a16="http://schemas.microsoft.com/office/drawing/2014/main" id="{1FB21989-539C-C349-3CE6-1C6DADA341ED}"/>
                      </a:ext>
                    </a:extLst>
                  </p:cNvPr>
                  <p:cNvSpPr>
                    <a:spLocks noChangeAspect="1" noChangeArrowheads="1"/>
                  </p:cNvSpPr>
                  <p:nvPr/>
                </p:nvSpPr>
                <p:spPr bwMode="auto">
                  <a:xfrm>
                    <a:off x="1655"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8" name="Rectangle 3015">
                    <a:extLst>
                      <a:ext uri="{FF2B5EF4-FFF2-40B4-BE49-F238E27FC236}">
                        <a16:creationId xmlns:a16="http://schemas.microsoft.com/office/drawing/2014/main" id="{B62DA093-616D-7534-DC17-752EED9B4503}"/>
                      </a:ext>
                    </a:extLst>
                  </p:cNvPr>
                  <p:cNvSpPr>
                    <a:spLocks noChangeAspect="1" noChangeArrowheads="1"/>
                  </p:cNvSpPr>
                  <p:nvPr/>
                </p:nvSpPr>
                <p:spPr bwMode="auto">
                  <a:xfrm>
                    <a:off x="1655"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9" name="Rectangle 3016">
                    <a:extLst>
                      <a:ext uri="{FF2B5EF4-FFF2-40B4-BE49-F238E27FC236}">
                        <a16:creationId xmlns:a16="http://schemas.microsoft.com/office/drawing/2014/main" id="{17194741-FB4A-ACEA-BE34-AB007AE69DB6}"/>
                      </a:ext>
                    </a:extLst>
                  </p:cNvPr>
                  <p:cNvSpPr>
                    <a:spLocks noChangeAspect="1" noChangeArrowheads="1"/>
                  </p:cNvSpPr>
                  <p:nvPr/>
                </p:nvSpPr>
                <p:spPr bwMode="auto">
                  <a:xfrm>
                    <a:off x="1655"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0" name="Rectangle 3017">
                    <a:extLst>
                      <a:ext uri="{FF2B5EF4-FFF2-40B4-BE49-F238E27FC236}">
                        <a16:creationId xmlns:a16="http://schemas.microsoft.com/office/drawing/2014/main" id="{43F85714-E463-CE14-1F60-FA2479D278E4}"/>
                      </a:ext>
                    </a:extLst>
                  </p:cNvPr>
                  <p:cNvSpPr>
                    <a:spLocks noChangeAspect="1" noChangeArrowheads="1"/>
                  </p:cNvSpPr>
                  <p:nvPr/>
                </p:nvSpPr>
                <p:spPr bwMode="auto">
                  <a:xfrm>
                    <a:off x="1655"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1" name="Rectangle 3018">
                    <a:extLst>
                      <a:ext uri="{FF2B5EF4-FFF2-40B4-BE49-F238E27FC236}">
                        <a16:creationId xmlns:a16="http://schemas.microsoft.com/office/drawing/2014/main" id="{9507609F-D91F-032A-406E-65CFD67DC853}"/>
                      </a:ext>
                    </a:extLst>
                  </p:cNvPr>
                  <p:cNvSpPr>
                    <a:spLocks noChangeAspect="1" noChangeArrowheads="1"/>
                  </p:cNvSpPr>
                  <p:nvPr/>
                </p:nvSpPr>
                <p:spPr bwMode="auto">
                  <a:xfrm>
                    <a:off x="1655"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2" name="Rectangle 3019">
                    <a:extLst>
                      <a:ext uri="{FF2B5EF4-FFF2-40B4-BE49-F238E27FC236}">
                        <a16:creationId xmlns:a16="http://schemas.microsoft.com/office/drawing/2014/main" id="{D1E43BC3-E4EE-0C76-B6D7-47C299EC6AD0}"/>
                      </a:ext>
                    </a:extLst>
                  </p:cNvPr>
                  <p:cNvSpPr>
                    <a:spLocks noChangeAspect="1" noChangeArrowheads="1"/>
                  </p:cNvSpPr>
                  <p:nvPr/>
                </p:nvSpPr>
                <p:spPr bwMode="auto">
                  <a:xfrm>
                    <a:off x="1655"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3" name="Rectangle 3020">
                    <a:extLst>
                      <a:ext uri="{FF2B5EF4-FFF2-40B4-BE49-F238E27FC236}">
                        <a16:creationId xmlns:a16="http://schemas.microsoft.com/office/drawing/2014/main" id="{4446E47C-2BA5-998B-3BE5-145A0FF22DFB}"/>
                      </a:ext>
                    </a:extLst>
                  </p:cNvPr>
                  <p:cNvSpPr>
                    <a:spLocks noChangeAspect="1" noChangeArrowheads="1"/>
                  </p:cNvSpPr>
                  <p:nvPr/>
                </p:nvSpPr>
                <p:spPr bwMode="auto">
                  <a:xfrm>
                    <a:off x="1655"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4" name="Rectangle 3021">
                    <a:extLst>
                      <a:ext uri="{FF2B5EF4-FFF2-40B4-BE49-F238E27FC236}">
                        <a16:creationId xmlns:a16="http://schemas.microsoft.com/office/drawing/2014/main" id="{BC9C12C8-0041-D755-FDC4-41DFDC8F71FD}"/>
                      </a:ext>
                    </a:extLst>
                  </p:cNvPr>
                  <p:cNvSpPr>
                    <a:spLocks noChangeAspect="1" noChangeArrowheads="1"/>
                  </p:cNvSpPr>
                  <p:nvPr/>
                </p:nvSpPr>
                <p:spPr bwMode="auto">
                  <a:xfrm>
                    <a:off x="1655"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5" name="Rectangle 3022">
                    <a:extLst>
                      <a:ext uri="{FF2B5EF4-FFF2-40B4-BE49-F238E27FC236}">
                        <a16:creationId xmlns:a16="http://schemas.microsoft.com/office/drawing/2014/main" id="{64756992-453F-111B-DC41-C2389201B2DE}"/>
                      </a:ext>
                    </a:extLst>
                  </p:cNvPr>
                  <p:cNvSpPr>
                    <a:spLocks noChangeAspect="1" noChangeArrowheads="1"/>
                  </p:cNvSpPr>
                  <p:nvPr/>
                </p:nvSpPr>
                <p:spPr bwMode="auto">
                  <a:xfrm>
                    <a:off x="1655"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6" name="Rectangle 3023">
                    <a:extLst>
                      <a:ext uri="{FF2B5EF4-FFF2-40B4-BE49-F238E27FC236}">
                        <a16:creationId xmlns:a16="http://schemas.microsoft.com/office/drawing/2014/main" id="{951438F6-D0BC-737D-B337-76D8A2410771}"/>
                      </a:ext>
                    </a:extLst>
                  </p:cNvPr>
                  <p:cNvSpPr>
                    <a:spLocks noChangeAspect="1" noChangeArrowheads="1"/>
                  </p:cNvSpPr>
                  <p:nvPr/>
                </p:nvSpPr>
                <p:spPr bwMode="auto">
                  <a:xfrm>
                    <a:off x="1655"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7" name="Rectangle 3024">
                    <a:extLst>
                      <a:ext uri="{FF2B5EF4-FFF2-40B4-BE49-F238E27FC236}">
                        <a16:creationId xmlns:a16="http://schemas.microsoft.com/office/drawing/2014/main" id="{0E2B03FA-B2DA-CE21-56E5-FE260ED332A8}"/>
                      </a:ext>
                    </a:extLst>
                  </p:cNvPr>
                  <p:cNvSpPr>
                    <a:spLocks noChangeAspect="1" noChangeArrowheads="1"/>
                  </p:cNvSpPr>
                  <p:nvPr/>
                </p:nvSpPr>
                <p:spPr bwMode="auto">
                  <a:xfrm>
                    <a:off x="1655"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8" name="Rectangle 3025">
                    <a:extLst>
                      <a:ext uri="{FF2B5EF4-FFF2-40B4-BE49-F238E27FC236}">
                        <a16:creationId xmlns:a16="http://schemas.microsoft.com/office/drawing/2014/main" id="{E1342548-3DA0-8C01-2A06-99AD8ABBEA19}"/>
                      </a:ext>
                    </a:extLst>
                  </p:cNvPr>
                  <p:cNvSpPr>
                    <a:spLocks noChangeAspect="1" noChangeArrowheads="1"/>
                  </p:cNvSpPr>
                  <p:nvPr/>
                </p:nvSpPr>
                <p:spPr bwMode="auto">
                  <a:xfrm>
                    <a:off x="1655"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9" name="Rectangle 3026">
                    <a:extLst>
                      <a:ext uri="{FF2B5EF4-FFF2-40B4-BE49-F238E27FC236}">
                        <a16:creationId xmlns:a16="http://schemas.microsoft.com/office/drawing/2014/main" id="{147EE5A6-F0BC-2AF9-5EC8-01A6A9837BEF}"/>
                      </a:ext>
                    </a:extLst>
                  </p:cNvPr>
                  <p:cNvSpPr>
                    <a:spLocks noChangeAspect="1" noChangeArrowheads="1"/>
                  </p:cNvSpPr>
                  <p:nvPr/>
                </p:nvSpPr>
                <p:spPr bwMode="auto">
                  <a:xfrm>
                    <a:off x="1655"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0" name="Rectangle 3027">
                    <a:extLst>
                      <a:ext uri="{FF2B5EF4-FFF2-40B4-BE49-F238E27FC236}">
                        <a16:creationId xmlns:a16="http://schemas.microsoft.com/office/drawing/2014/main" id="{1AE8967C-C4CF-6597-D7A4-A357C91BAA9F}"/>
                      </a:ext>
                    </a:extLst>
                  </p:cNvPr>
                  <p:cNvSpPr>
                    <a:spLocks noChangeAspect="1" noChangeArrowheads="1"/>
                  </p:cNvSpPr>
                  <p:nvPr/>
                </p:nvSpPr>
                <p:spPr bwMode="auto">
                  <a:xfrm>
                    <a:off x="1655"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1" name="Rectangle 3028">
                    <a:extLst>
                      <a:ext uri="{FF2B5EF4-FFF2-40B4-BE49-F238E27FC236}">
                        <a16:creationId xmlns:a16="http://schemas.microsoft.com/office/drawing/2014/main" id="{A8CD4157-7650-767D-D3F5-B915B5DDC078}"/>
                      </a:ext>
                    </a:extLst>
                  </p:cNvPr>
                  <p:cNvSpPr>
                    <a:spLocks noChangeAspect="1" noChangeArrowheads="1"/>
                  </p:cNvSpPr>
                  <p:nvPr/>
                </p:nvSpPr>
                <p:spPr bwMode="auto">
                  <a:xfrm>
                    <a:off x="1655"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2" name="Rectangle 3029">
                    <a:extLst>
                      <a:ext uri="{FF2B5EF4-FFF2-40B4-BE49-F238E27FC236}">
                        <a16:creationId xmlns:a16="http://schemas.microsoft.com/office/drawing/2014/main" id="{A5D0B7D2-7D50-1BBC-2225-8FF273828524}"/>
                      </a:ext>
                    </a:extLst>
                  </p:cNvPr>
                  <p:cNvSpPr>
                    <a:spLocks noChangeAspect="1" noChangeArrowheads="1"/>
                  </p:cNvSpPr>
                  <p:nvPr/>
                </p:nvSpPr>
                <p:spPr bwMode="auto">
                  <a:xfrm>
                    <a:off x="1655"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3" name="Rectangle 3030">
                    <a:extLst>
                      <a:ext uri="{FF2B5EF4-FFF2-40B4-BE49-F238E27FC236}">
                        <a16:creationId xmlns:a16="http://schemas.microsoft.com/office/drawing/2014/main" id="{45CB2F36-246B-B6C0-6DDB-0BE499259F7C}"/>
                      </a:ext>
                    </a:extLst>
                  </p:cNvPr>
                  <p:cNvSpPr>
                    <a:spLocks noChangeAspect="1" noChangeArrowheads="1"/>
                  </p:cNvSpPr>
                  <p:nvPr/>
                </p:nvSpPr>
                <p:spPr bwMode="auto">
                  <a:xfrm>
                    <a:off x="1655"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4" name="Rectangle 3031">
                    <a:extLst>
                      <a:ext uri="{FF2B5EF4-FFF2-40B4-BE49-F238E27FC236}">
                        <a16:creationId xmlns:a16="http://schemas.microsoft.com/office/drawing/2014/main" id="{9BD45FA4-40EE-1EA6-9C22-FAFAD4234794}"/>
                      </a:ext>
                    </a:extLst>
                  </p:cNvPr>
                  <p:cNvSpPr>
                    <a:spLocks noChangeAspect="1" noChangeArrowheads="1"/>
                  </p:cNvSpPr>
                  <p:nvPr/>
                </p:nvSpPr>
                <p:spPr bwMode="auto">
                  <a:xfrm>
                    <a:off x="1655"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5" name="Rectangle 3032">
                    <a:extLst>
                      <a:ext uri="{FF2B5EF4-FFF2-40B4-BE49-F238E27FC236}">
                        <a16:creationId xmlns:a16="http://schemas.microsoft.com/office/drawing/2014/main" id="{34D3F862-9806-3060-FBCA-AEFBB6ACF2F0}"/>
                      </a:ext>
                    </a:extLst>
                  </p:cNvPr>
                  <p:cNvSpPr>
                    <a:spLocks noChangeAspect="1" noChangeArrowheads="1"/>
                  </p:cNvSpPr>
                  <p:nvPr/>
                </p:nvSpPr>
                <p:spPr bwMode="auto">
                  <a:xfrm>
                    <a:off x="1655"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6" name="Rectangle 3033">
                    <a:extLst>
                      <a:ext uri="{FF2B5EF4-FFF2-40B4-BE49-F238E27FC236}">
                        <a16:creationId xmlns:a16="http://schemas.microsoft.com/office/drawing/2014/main" id="{9D1A07EE-5EEF-6A3C-5811-C7C4EDBED47E}"/>
                      </a:ext>
                    </a:extLst>
                  </p:cNvPr>
                  <p:cNvSpPr>
                    <a:spLocks noChangeAspect="1" noChangeArrowheads="1"/>
                  </p:cNvSpPr>
                  <p:nvPr/>
                </p:nvSpPr>
                <p:spPr bwMode="auto">
                  <a:xfrm>
                    <a:off x="1655"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7" name="Rectangle 3034">
                    <a:extLst>
                      <a:ext uri="{FF2B5EF4-FFF2-40B4-BE49-F238E27FC236}">
                        <a16:creationId xmlns:a16="http://schemas.microsoft.com/office/drawing/2014/main" id="{F7911D19-E8B7-AD46-19B1-271755C6DE32}"/>
                      </a:ext>
                    </a:extLst>
                  </p:cNvPr>
                  <p:cNvSpPr>
                    <a:spLocks noChangeAspect="1" noChangeArrowheads="1"/>
                  </p:cNvSpPr>
                  <p:nvPr/>
                </p:nvSpPr>
                <p:spPr bwMode="auto">
                  <a:xfrm>
                    <a:off x="1655"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8" name="Rectangle 3035">
                    <a:extLst>
                      <a:ext uri="{FF2B5EF4-FFF2-40B4-BE49-F238E27FC236}">
                        <a16:creationId xmlns:a16="http://schemas.microsoft.com/office/drawing/2014/main" id="{7B31E342-751C-348D-8114-35D9AD1665CE}"/>
                      </a:ext>
                    </a:extLst>
                  </p:cNvPr>
                  <p:cNvSpPr>
                    <a:spLocks noChangeAspect="1" noChangeArrowheads="1"/>
                  </p:cNvSpPr>
                  <p:nvPr/>
                </p:nvSpPr>
                <p:spPr bwMode="auto">
                  <a:xfrm>
                    <a:off x="1655"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9" name="Rectangle 3036">
                    <a:extLst>
                      <a:ext uri="{FF2B5EF4-FFF2-40B4-BE49-F238E27FC236}">
                        <a16:creationId xmlns:a16="http://schemas.microsoft.com/office/drawing/2014/main" id="{E5A925B9-C3E3-C50E-05BA-D8BC4A06D100}"/>
                      </a:ext>
                    </a:extLst>
                  </p:cNvPr>
                  <p:cNvSpPr>
                    <a:spLocks noChangeAspect="1" noChangeArrowheads="1"/>
                  </p:cNvSpPr>
                  <p:nvPr/>
                </p:nvSpPr>
                <p:spPr bwMode="auto">
                  <a:xfrm>
                    <a:off x="1655"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90" name="Rectangle 3037">
                    <a:extLst>
                      <a:ext uri="{FF2B5EF4-FFF2-40B4-BE49-F238E27FC236}">
                        <a16:creationId xmlns:a16="http://schemas.microsoft.com/office/drawing/2014/main" id="{CF4EC740-A1B7-A0BF-32AD-55B9C75CD990}"/>
                      </a:ext>
                    </a:extLst>
                  </p:cNvPr>
                  <p:cNvSpPr>
                    <a:spLocks noChangeAspect="1" noChangeArrowheads="1"/>
                  </p:cNvSpPr>
                  <p:nvPr/>
                </p:nvSpPr>
                <p:spPr bwMode="auto">
                  <a:xfrm>
                    <a:off x="1655"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91" name="Rectangle 3038">
                    <a:extLst>
                      <a:ext uri="{FF2B5EF4-FFF2-40B4-BE49-F238E27FC236}">
                        <a16:creationId xmlns:a16="http://schemas.microsoft.com/office/drawing/2014/main" id="{97F4A4CE-F447-6826-7985-BF30A31628D3}"/>
                      </a:ext>
                    </a:extLst>
                  </p:cNvPr>
                  <p:cNvSpPr>
                    <a:spLocks noChangeAspect="1" noChangeArrowheads="1"/>
                  </p:cNvSpPr>
                  <p:nvPr/>
                </p:nvSpPr>
                <p:spPr bwMode="auto">
                  <a:xfrm>
                    <a:off x="1655"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92" name="Rectangle 3039">
                    <a:extLst>
                      <a:ext uri="{FF2B5EF4-FFF2-40B4-BE49-F238E27FC236}">
                        <a16:creationId xmlns:a16="http://schemas.microsoft.com/office/drawing/2014/main" id="{C7D5F905-0F8E-15D5-662E-C2D47F383294}"/>
                      </a:ext>
                    </a:extLst>
                  </p:cNvPr>
                  <p:cNvSpPr>
                    <a:spLocks noChangeAspect="1" noChangeArrowheads="1"/>
                  </p:cNvSpPr>
                  <p:nvPr/>
                </p:nvSpPr>
                <p:spPr bwMode="auto">
                  <a:xfrm>
                    <a:off x="1655"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93" name="Rectangle 3040">
                    <a:extLst>
                      <a:ext uri="{FF2B5EF4-FFF2-40B4-BE49-F238E27FC236}">
                        <a16:creationId xmlns:a16="http://schemas.microsoft.com/office/drawing/2014/main" id="{16ED39B1-DEC3-C7A1-1B06-E8E2CD78A89F}"/>
                      </a:ext>
                    </a:extLst>
                  </p:cNvPr>
                  <p:cNvSpPr>
                    <a:spLocks noChangeAspect="1" noChangeArrowheads="1"/>
                  </p:cNvSpPr>
                  <p:nvPr/>
                </p:nvSpPr>
                <p:spPr bwMode="auto">
                  <a:xfrm>
                    <a:off x="1655"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94" name="Freeform 3041">
                    <a:extLst>
                      <a:ext uri="{FF2B5EF4-FFF2-40B4-BE49-F238E27FC236}">
                        <a16:creationId xmlns:a16="http://schemas.microsoft.com/office/drawing/2014/main" id="{1AA6A266-23B0-BF20-9034-E86836A2EA90}"/>
                      </a:ext>
                    </a:extLst>
                  </p:cNvPr>
                  <p:cNvSpPr>
                    <a:spLocks noChangeAspect="1"/>
                  </p:cNvSpPr>
                  <p:nvPr/>
                </p:nvSpPr>
                <p:spPr bwMode="auto">
                  <a:xfrm>
                    <a:off x="1655"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CCECFF"/>
                  </a:solidFill>
                  <a:ln w="0">
                    <a:solidFill>
                      <a:srgbClr val="FFFFFF"/>
                    </a:solidFill>
                    <a:prstDash val="solid"/>
                    <a:round/>
                    <a:headEnd/>
                    <a:tailEnd/>
                  </a:ln>
                </p:spPr>
                <p:txBody>
                  <a:bodyPr/>
                  <a:lstStyle/>
                  <a:p>
                    <a:endParaRPr lang="en-US"/>
                  </a:p>
                </p:txBody>
              </p:sp>
            </p:grpSp>
            <p:grpSp>
              <p:nvGrpSpPr>
                <p:cNvPr id="94" name="Group 3042">
                  <a:extLst>
                    <a:ext uri="{FF2B5EF4-FFF2-40B4-BE49-F238E27FC236}">
                      <a16:creationId xmlns:a16="http://schemas.microsoft.com/office/drawing/2014/main" id="{DBBFE1D8-521E-69C4-3803-B511D6EFA370}"/>
                    </a:ext>
                  </a:extLst>
                </p:cNvPr>
                <p:cNvGrpSpPr>
                  <a:grpSpLocks noChangeAspect="1"/>
                </p:cNvGrpSpPr>
                <p:nvPr/>
              </p:nvGrpSpPr>
              <p:grpSpPr bwMode="auto">
                <a:xfrm>
                  <a:off x="1655" y="1673"/>
                  <a:ext cx="624" cy="397"/>
                  <a:chOff x="1655" y="1673"/>
                  <a:chExt cx="624" cy="397"/>
                </a:xfrm>
              </p:grpSpPr>
              <p:sp>
                <p:nvSpPr>
                  <p:cNvPr id="95" name="Freeform 3043">
                    <a:extLst>
                      <a:ext uri="{FF2B5EF4-FFF2-40B4-BE49-F238E27FC236}">
                        <a16:creationId xmlns:a16="http://schemas.microsoft.com/office/drawing/2014/main" id="{F64021E3-C527-B210-0265-974F3CD3CA06}"/>
                      </a:ext>
                    </a:extLst>
                  </p:cNvPr>
                  <p:cNvSpPr>
                    <a:spLocks noChangeAspect="1"/>
                  </p:cNvSpPr>
                  <p:nvPr/>
                </p:nvSpPr>
                <p:spPr bwMode="auto">
                  <a:xfrm>
                    <a:off x="1655"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 name="T70" fmla="*/ 0 w 622"/>
                      <a:gd name="T71" fmla="*/ 36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 name="Rectangle 3044">
                    <a:extLst>
                      <a:ext uri="{FF2B5EF4-FFF2-40B4-BE49-F238E27FC236}">
                        <a16:creationId xmlns:a16="http://schemas.microsoft.com/office/drawing/2014/main" id="{96869090-DCA9-A8F8-6C96-20A49C2E2B31}"/>
                      </a:ext>
                    </a:extLst>
                  </p:cNvPr>
                  <p:cNvSpPr>
                    <a:spLocks noChangeAspect="1" noChangeArrowheads="1"/>
                  </p:cNvSpPr>
                  <p:nvPr/>
                </p:nvSpPr>
                <p:spPr bwMode="auto">
                  <a:xfrm>
                    <a:off x="1655" y="1673"/>
                    <a:ext cx="624" cy="2"/>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 name="Rectangle 3045">
                    <a:extLst>
                      <a:ext uri="{FF2B5EF4-FFF2-40B4-BE49-F238E27FC236}">
                        <a16:creationId xmlns:a16="http://schemas.microsoft.com/office/drawing/2014/main" id="{AF2EC125-E4DC-0969-8A5E-06F9C5D1B8E2}"/>
                      </a:ext>
                    </a:extLst>
                  </p:cNvPr>
                  <p:cNvSpPr>
                    <a:spLocks noChangeAspect="1" noChangeArrowheads="1"/>
                  </p:cNvSpPr>
                  <p:nvPr/>
                </p:nvSpPr>
                <p:spPr bwMode="auto">
                  <a:xfrm>
                    <a:off x="1655" y="1675"/>
                    <a:ext cx="624" cy="2"/>
                  </a:xfrm>
                  <a:prstGeom prst="rect">
                    <a:avLst/>
                  </a:prstGeom>
                  <a:solidFill>
                    <a:srgbClr val="FE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 name="Rectangle 3046">
                    <a:extLst>
                      <a:ext uri="{FF2B5EF4-FFF2-40B4-BE49-F238E27FC236}">
                        <a16:creationId xmlns:a16="http://schemas.microsoft.com/office/drawing/2014/main" id="{A7310F5A-D48A-E421-C2BE-53367B52F7A0}"/>
                      </a:ext>
                    </a:extLst>
                  </p:cNvPr>
                  <p:cNvSpPr>
                    <a:spLocks noChangeAspect="1" noChangeArrowheads="1"/>
                  </p:cNvSpPr>
                  <p:nvPr/>
                </p:nvSpPr>
                <p:spPr bwMode="auto">
                  <a:xfrm>
                    <a:off x="1655" y="1677"/>
                    <a:ext cx="624" cy="2"/>
                  </a:xfrm>
                  <a:prstGeom prst="rect">
                    <a:avLst/>
                  </a:prstGeom>
                  <a:solidFill>
                    <a:srgbClr val="FE99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 name="Rectangle 3047">
                    <a:extLst>
                      <a:ext uri="{FF2B5EF4-FFF2-40B4-BE49-F238E27FC236}">
                        <a16:creationId xmlns:a16="http://schemas.microsoft.com/office/drawing/2014/main" id="{3259AA0A-7D9E-4C32-BD56-1DD6B7D64EC5}"/>
                      </a:ext>
                    </a:extLst>
                  </p:cNvPr>
                  <p:cNvSpPr>
                    <a:spLocks noChangeAspect="1" noChangeArrowheads="1"/>
                  </p:cNvSpPr>
                  <p:nvPr/>
                </p:nvSpPr>
                <p:spPr bwMode="auto">
                  <a:xfrm>
                    <a:off x="1655" y="1679"/>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 name="Rectangle 3048">
                    <a:extLst>
                      <a:ext uri="{FF2B5EF4-FFF2-40B4-BE49-F238E27FC236}">
                        <a16:creationId xmlns:a16="http://schemas.microsoft.com/office/drawing/2014/main" id="{0747C28F-1221-7879-3E5D-442F6AB80896}"/>
                      </a:ext>
                    </a:extLst>
                  </p:cNvPr>
                  <p:cNvSpPr>
                    <a:spLocks noChangeAspect="1" noChangeArrowheads="1"/>
                  </p:cNvSpPr>
                  <p:nvPr/>
                </p:nvSpPr>
                <p:spPr bwMode="auto">
                  <a:xfrm>
                    <a:off x="1655" y="1681"/>
                    <a:ext cx="624" cy="2"/>
                  </a:xfrm>
                  <a:prstGeom prst="rect">
                    <a:avLst/>
                  </a:prstGeom>
                  <a:solidFill>
                    <a:srgbClr val="FE99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 name="Rectangle 3049">
                    <a:extLst>
                      <a:ext uri="{FF2B5EF4-FFF2-40B4-BE49-F238E27FC236}">
                        <a16:creationId xmlns:a16="http://schemas.microsoft.com/office/drawing/2014/main" id="{356E15A9-8F26-ADF0-ACD1-3FDC071D868C}"/>
                      </a:ext>
                    </a:extLst>
                  </p:cNvPr>
                  <p:cNvSpPr>
                    <a:spLocks noChangeAspect="1" noChangeArrowheads="1"/>
                  </p:cNvSpPr>
                  <p:nvPr/>
                </p:nvSpPr>
                <p:spPr bwMode="auto">
                  <a:xfrm>
                    <a:off x="1655" y="1683"/>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 name="Rectangle 3050">
                    <a:extLst>
                      <a:ext uri="{FF2B5EF4-FFF2-40B4-BE49-F238E27FC236}">
                        <a16:creationId xmlns:a16="http://schemas.microsoft.com/office/drawing/2014/main" id="{0324F727-36BE-2803-5F34-A7D733B6B354}"/>
                      </a:ext>
                    </a:extLst>
                  </p:cNvPr>
                  <p:cNvSpPr>
                    <a:spLocks noChangeAspect="1" noChangeArrowheads="1"/>
                  </p:cNvSpPr>
                  <p:nvPr/>
                </p:nvSpPr>
                <p:spPr bwMode="auto">
                  <a:xfrm>
                    <a:off x="1655" y="1685"/>
                    <a:ext cx="624" cy="2"/>
                  </a:xfrm>
                  <a:prstGeom prst="rect">
                    <a:avLst/>
                  </a:prstGeom>
                  <a:solidFill>
                    <a:srgbClr val="FE99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 name="Rectangle 3051">
                    <a:extLst>
                      <a:ext uri="{FF2B5EF4-FFF2-40B4-BE49-F238E27FC236}">
                        <a16:creationId xmlns:a16="http://schemas.microsoft.com/office/drawing/2014/main" id="{3D9EDB39-5E9C-A0D4-F49E-DA8868324C61}"/>
                      </a:ext>
                    </a:extLst>
                  </p:cNvPr>
                  <p:cNvSpPr>
                    <a:spLocks noChangeAspect="1" noChangeArrowheads="1"/>
                  </p:cNvSpPr>
                  <p:nvPr/>
                </p:nvSpPr>
                <p:spPr bwMode="auto">
                  <a:xfrm>
                    <a:off x="1655" y="1687"/>
                    <a:ext cx="624" cy="2"/>
                  </a:xfrm>
                  <a:prstGeom prst="rect">
                    <a:avLst/>
                  </a:prstGeom>
                  <a:solidFill>
                    <a:srgbClr val="FE99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 name="Rectangle 3052">
                    <a:extLst>
                      <a:ext uri="{FF2B5EF4-FFF2-40B4-BE49-F238E27FC236}">
                        <a16:creationId xmlns:a16="http://schemas.microsoft.com/office/drawing/2014/main" id="{D7539D9E-F79A-E101-A90B-DEB8879C5C6F}"/>
                      </a:ext>
                    </a:extLst>
                  </p:cNvPr>
                  <p:cNvSpPr>
                    <a:spLocks noChangeAspect="1" noChangeArrowheads="1"/>
                  </p:cNvSpPr>
                  <p:nvPr/>
                </p:nvSpPr>
                <p:spPr bwMode="auto">
                  <a:xfrm>
                    <a:off x="1655" y="1689"/>
                    <a:ext cx="624" cy="2"/>
                  </a:xfrm>
                  <a:prstGeom prst="rect">
                    <a:avLst/>
                  </a:prstGeom>
                  <a:solidFill>
                    <a:srgbClr val="FE9A3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 name="Rectangle 3053">
                    <a:extLst>
                      <a:ext uri="{FF2B5EF4-FFF2-40B4-BE49-F238E27FC236}">
                        <a16:creationId xmlns:a16="http://schemas.microsoft.com/office/drawing/2014/main" id="{9A3ED014-D0AC-482E-6184-CFBB9E2BDD51}"/>
                      </a:ext>
                    </a:extLst>
                  </p:cNvPr>
                  <p:cNvSpPr>
                    <a:spLocks noChangeAspect="1" noChangeArrowheads="1"/>
                  </p:cNvSpPr>
                  <p:nvPr/>
                </p:nvSpPr>
                <p:spPr bwMode="auto">
                  <a:xfrm>
                    <a:off x="1655" y="1691"/>
                    <a:ext cx="624" cy="2"/>
                  </a:xfrm>
                  <a:prstGeom prst="rect">
                    <a:avLst/>
                  </a:prstGeom>
                  <a:solidFill>
                    <a:srgbClr val="FE9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 name="Rectangle 3054">
                    <a:extLst>
                      <a:ext uri="{FF2B5EF4-FFF2-40B4-BE49-F238E27FC236}">
                        <a16:creationId xmlns:a16="http://schemas.microsoft.com/office/drawing/2014/main" id="{A9644C54-E451-BC37-2098-725647354744}"/>
                      </a:ext>
                    </a:extLst>
                  </p:cNvPr>
                  <p:cNvSpPr>
                    <a:spLocks noChangeAspect="1" noChangeArrowheads="1"/>
                  </p:cNvSpPr>
                  <p:nvPr/>
                </p:nvSpPr>
                <p:spPr bwMode="auto">
                  <a:xfrm>
                    <a:off x="1655" y="1693"/>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 name="Rectangle 3055">
                    <a:extLst>
                      <a:ext uri="{FF2B5EF4-FFF2-40B4-BE49-F238E27FC236}">
                        <a16:creationId xmlns:a16="http://schemas.microsoft.com/office/drawing/2014/main" id="{65505025-A0E2-E669-1192-371D2CDD5A81}"/>
                      </a:ext>
                    </a:extLst>
                  </p:cNvPr>
                  <p:cNvSpPr>
                    <a:spLocks noChangeAspect="1" noChangeArrowheads="1"/>
                  </p:cNvSpPr>
                  <p:nvPr/>
                </p:nvSpPr>
                <p:spPr bwMode="auto">
                  <a:xfrm>
                    <a:off x="1655" y="1695"/>
                    <a:ext cx="624" cy="2"/>
                  </a:xfrm>
                  <a:prstGeom prst="rect">
                    <a:avLst/>
                  </a:prstGeom>
                  <a:solidFill>
                    <a:srgbClr val="FE9A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 name="Rectangle 3056">
                    <a:extLst>
                      <a:ext uri="{FF2B5EF4-FFF2-40B4-BE49-F238E27FC236}">
                        <a16:creationId xmlns:a16="http://schemas.microsoft.com/office/drawing/2014/main" id="{EF563907-9EC1-CBC3-9061-BED5B1C2040A}"/>
                      </a:ext>
                    </a:extLst>
                  </p:cNvPr>
                  <p:cNvSpPr>
                    <a:spLocks noChangeAspect="1" noChangeArrowheads="1"/>
                  </p:cNvSpPr>
                  <p:nvPr/>
                </p:nvSpPr>
                <p:spPr bwMode="auto">
                  <a:xfrm>
                    <a:off x="1655" y="1697"/>
                    <a:ext cx="624" cy="2"/>
                  </a:xfrm>
                  <a:prstGeom prst="rect">
                    <a:avLst/>
                  </a:prstGeom>
                  <a:solidFill>
                    <a:srgbClr val="FE9A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 name="Rectangle 3057">
                    <a:extLst>
                      <a:ext uri="{FF2B5EF4-FFF2-40B4-BE49-F238E27FC236}">
                        <a16:creationId xmlns:a16="http://schemas.microsoft.com/office/drawing/2014/main" id="{285FE93C-2FBC-871F-EDC9-F7344BAA76F9}"/>
                      </a:ext>
                    </a:extLst>
                  </p:cNvPr>
                  <p:cNvSpPr>
                    <a:spLocks noChangeAspect="1" noChangeArrowheads="1"/>
                  </p:cNvSpPr>
                  <p:nvPr/>
                </p:nvSpPr>
                <p:spPr bwMode="auto">
                  <a:xfrm>
                    <a:off x="1655" y="1699"/>
                    <a:ext cx="624" cy="2"/>
                  </a:xfrm>
                  <a:prstGeom prst="rect">
                    <a:avLst/>
                  </a:prstGeom>
                  <a:solidFill>
                    <a:srgbClr val="FE9B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 name="Rectangle 3058">
                    <a:extLst>
                      <a:ext uri="{FF2B5EF4-FFF2-40B4-BE49-F238E27FC236}">
                        <a16:creationId xmlns:a16="http://schemas.microsoft.com/office/drawing/2014/main" id="{B7B4265C-37EF-B24C-554C-69E747C81F53}"/>
                      </a:ext>
                    </a:extLst>
                  </p:cNvPr>
                  <p:cNvSpPr>
                    <a:spLocks noChangeAspect="1" noChangeArrowheads="1"/>
                  </p:cNvSpPr>
                  <p:nvPr/>
                </p:nvSpPr>
                <p:spPr bwMode="auto">
                  <a:xfrm>
                    <a:off x="1655" y="1701"/>
                    <a:ext cx="624" cy="2"/>
                  </a:xfrm>
                  <a:prstGeom prst="rect">
                    <a:avLst/>
                  </a:prstGeom>
                  <a:solidFill>
                    <a:srgbClr val="FE9B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 name="Rectangle 3059">
                    <a:extLst>
                      <a:ext uri="{FF2B5EF4-FFF2-40B4-BE49-F238E27FC236}">
                        <a16:creationId xmlns:a16="http://schemas.microsoft.com/office/drawing/2014/main" id="{6B8EB6B5-1144-E4D0-C2A6-5EB240D57ED3}"/>
                      </a:ext>
                    </a:extLst>
                  </p:cNvPr>
                  <p:cNvSpPr>
                    <a:spLocks noChangeAspect="1" noChangeArrowheads="1"/>
                  </p:cNvSpPr>
                  <p:nvPr/>
                </p:nvSpPr>
                <p:spPr bwMode="auto">
                  <a:xfrm>
                    <a:off x="1655" y="1703"/>
                    <a:ext cx="624" cy="2"/>
                  </a:xfrm>
                  <a:prstGeom prst="rect">
                    <a:avLst/>
                  </a:prstGeom>
                  <a:solidFill>
                    <a:srgbClr val="FD9B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 name="Rectangle 3060">
                    <a:extLst>
                      <a:ext uri="{FF2B5EF4-FFF2-40B4-BE49-F238E27FC236}">
                        <a16:creationId xmlns:a16="http://schemas.microsoft.com/office/drawing/2014/main" id="{D39C0F48-C3D0-36FC-2789-49BACB304C41}"/>
                      </a:ext>
                    </a:extLst>
                  </p:cNvPr>
                  <p:cNvSpPr>
                    <a:spLocks noChangeAspect="1" noChangeArrowheads="1"/>
                  </p:cNvSpPr>
                  <p:nvPr/>
                </p:nvSpPr>
                <p:spPr bwMode="auto">
                  <a:xfrm>
                    <a:off x="1655" y="1705"/>
                    <a:ext cx="624" cy="2"/>
                  </a:xfrm>
                  <a:prstGeom prst="rect">
                    <a:avLst/>
                  </a:prstGeom>
                  <a:solidFill>
                    <a:srgbClr val="FD9B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 name="Rectangle 3061">
                    <a:extLst>
                      <a:ext uri="{FF2B5EF4-FFF2-40B4-BE49-F238E27FC236}">
                        <a16:creationId xmlns:a16="http://schemas.microsoft.com/office/drawing/2014/main" id="{6D69B239-79F3-D1B5-4E45-A44BE98F7A8C}"/>
                      </a:ext>
                    </a:extLst>
                  </p:cNvPr>
                  <p:cNvSpPr>
                    <a:spLocks noChangeAspect="1" noChangeArrowheads="1"/>
                  </p:cNvSpPr>
                  <p:nvPr/>
                </p:nvSpPr>
                <p:spPr bwMode="auto">
                  <a:xfrm>
                    <a:off x="1655" y="1707"/>
                    <a:ext cx="624" cy="2"/>
                  </a:xfrm>
                  <a:prstGeom prst="rect">
                    <a:avLst/>
                  </a:prstGeom>
                  <a:solidFill>
                    <a:srgbClr val="FD9B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 name="Rectangle 3062">
                    <a:extLst>
                      <a:ext uri="{FF2B5EF4-FFF2-40B4-BE49-F238E27FC236}">
                        <a16:creationId xmlns:a16="http://schemas.microsoft.com/office/drawing/2014/main" id="{21711DA7-358F-6CF5-CC9B-3C3A19C68F22}"/>
                      </a:ext>
                    </a:extLst>
                  </p:cNvPr>
                  <p:cNvSpPr>
                    <a:spLocks noChangeAspect="1" noChangeArrowheads="1"/>
                  </p:cNvSpPr>
                  <p:nvPr/>
                </p:nvSpPr>
                <p:spPr bwMode="auto">
                  <a:xfrm>
                    <a:off x="1655" y="1709"/>
                    <a:ext cx="624" cy="2"/>
                  </a:xfrm>
                  <a:prstGeom prst="rect">
                    <a:avLst/>
                  </a:prstGeom>
                  <a:solidFill>
                    <a:srgbClr val="FD9C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 name="Rectangle 3063">
                    <a:extLst>
                      <a:ext uri="{FF2B5EF4-FFF2-40B4-BE49-F238E27FC236}">
                        <a16:creationId xmlns:a16="http://schemas.microsoft.com/office/drawing/2014/main" id="{8D7AEEA5-6355-0752-D609-621B6D5214C1}"/>
                      </a:ext>
                    </a:extLst>
                  </p:cNvPr>
                  <p:cNvSpPr>
                    <a:spLocks noChangeAspect="1" noChangeArrowheads="1"/>
                  </p:cNvSpPr>
                  <p:nvPr/>
                </p:nvSpPr>
                <p:spPr bwMode="auto">
                  <a:xfrm>
                    <a:off x="1655" y="1711"/>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 name="Rectangle 3064">
                    <a:extLst>
                      <a:ext uri="{FF2B5EF4-FFF2-40B4-BE49-F238E27FC236}">
                        <a16:creationId xmlns:a16="http://schemas.microsoft.com/office/drawing/2014/main" id="{5DF238EA-236D-0E28-EA9E-980B41752083}"/>
                      </a:ext>
                    </a:extLst>
                  </p:cNvPr>
                  <p:cNvSpPr>
                    <a:spLocks noChangeAspect="1" noChangeArrowheads="1"/>
                  </p:cNvSpPr>
                  <p:nvPr/>
                </p:nvSpPr>
                <p:spPr bwMode="auto">
                  <a:xfrm>
                    <a:off x="1655" y="1713"/>
                    <a:ext cx="624" cy="2"/>
                  </a:xfrm>
                  <a:prstGeom prst="rect">
                    <a:avLst/>
                  </a:prstGeom>
                  <a:solidFill>
                    <a:srgbClr val="FD9C4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 name="Rectangle 3065">
                    <a:extLst>
                      <a:ext uri="{FF2B5EF4-FFF2-40B4-BE49-F238E27FC236}">
                        <a16:creationId xmlns:a16="http://schemas.microsoft.com/office/drawing/2014/main" id="{DF8D7822-1D83-9D85-DCC0-71E92F2F32A0}"/>
                      </a:ext>
                    </a:extLst>
                  </p:cNvPr>
                  <p:cNvSpPr>
                    <a:spLocks noChangeAspect="1" noChangeArrowheads="1"/>
                  </p:cNvSpPr>
                  <p:nvPr/>
                </p:nvSpPr>
                <p:spPr bwMode="auto">
                  <a:xfrm>
                    <a:off x="1655" y="1715"/>
                    <a:ext cx="624" cy="2"/>
                  </a:xfrm>
                  <a:prstGeom prst="rect">
                    <a:avLst/>
                  </a:prstGeom>
                  <a:solidFill>
                    <a:srgbClr val="FD9C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 name="Rectangle 3066">
                    <a:extLst>
                      <a:ext uri="{FF2B5EF4-FFF2-40B4-BE49-F238E27FC236}">
                        <a16:creationId xmlns:a16="http://schemas.microsoft.com/office/drawing/2014/main" id="{0BC9561E-F262-E5CF-8777-1D6116ECCC92}"/>
                      </a:ext>
                    </a:extLst>
                  </p:cNvPr>
                  <p:cNvSpPr>
                    <a:spLocks noChangeAspect="1" noChangeArrowheads="1"/>
                  </p:cNvSpPr>
                  <p:nvPr/>
                </p:nvSpPr>
                <p:spPr bwMode="auto">
                  <a:xfrm>
                    <a:off x="1655" y="1717"/>
                    <a:ext cx="624" cy="2"/>
                  </a:xfrm>
                  <a:prstGeom prst="rect">
                    <a:avLst/>
                  </a:prstGeom>
                  <a:solidFill>
                    <a:srgbClr val="FD9D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 name="Rectangle 3067">
                    <a:extLst>
                      <a:ext uri="{FF2B5EF4-FFF2-40B4-BE49-F238E27FC236}">
                        <a16:creationId xmlns:a16="http://schemas.microsoft.com/office/drawing/2014/main" id="{D540AB40-8DEA-6099-9212-D23EF75591A0}"/>
                      </a:ext>
                    </a:extLst>
                  </p:cNvPr>
                  <p:cNvSpPr>
                    <a:spLocks noChangeAspect="1" noChangeArrowheads="1"/>
                  </p:cNvSpPr>
                  <p:nvPr/>
                </p:nvSpPr>
                <p:spPr bwMode="auto">
                  <a:xfrm>
                    <a:off x="1655" y="1719"/>
                    <a:ext cx="624" cy="2"/>
                  </a:xfrm>
                  <a:prstGeom prst="rect">
                    <a:avLst/>
                  </a:prstGeom>
                  <a:solidFill>
                    <a:srgbClr val="FD9D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 name="Rectangle 3068">
                    <a:extLst>
                      <a:ext uri="{FF2B5EF4-FFF2-40B4-BE49-F238E27FC236}">
                        <a16:creationId xmlns:a16="http://schemas.microsoft.com/office/drawing/2014/main" id="{B8795BDC-4DDE-F9D0-99C4-DFF4933103C1}"/>
                      </a:ext>
                    </a:extLst>
                  </p:cNvPr>
                  <p:cNvSpPr>
                    <a:spLocks noChangeAspect="1" noChangeArrowheads="1"/>
                  </p:cNvSpPr>
                  <p:nvPr/>
                </p:nvSpPr>
                <p:spPr bwMode="auto">
                  <a:xfrm>
                    <a:off x="1655" y="1721"/>
                    <a:ext cx="624" cy="2"/>
                  </a:xfrm>
                  <a:prstGeom prst="rect">
                    <a:avLst/>
                  </a:prstGeom>
                  <a:solidFill>
                    <a:srgbClr val="FC9D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 name="Rectangle 3069">
                    <a:extLst>
                      <a:ext uri="{FF2B5EF4-FFF2-40B4-BE49-F238E27FC236}">
                        <a16:creationId xmlns:a16="http://schemas.microsoft.com/office/drawing/2014/main" id="{B0EB0A76-F179-030A-584C-BE4E5F89DFA4}"/>
                      </a:ext>
                    </a:extLst>
                  </p:cNvPr>
                  <p:cNvSpPr>
                    <a:spLocks noChangeAspect="1" noChangeArrowheads="1"/>
                  </p:cNvSpPr>
                  <p:nvPr/>
                </p:nvSpPr>
                <p:spPr bwMode="auto">
                  <a:xfrm>
                    <a:off x="1655" y="1723"/>
                    <a:ext cx="624" cy="2"/>
                  </a:xfrm>
                  <a:prstGeom prst="rect">
                    <a:avLst/>
                  </a:prstGeom>
                  <a:solidFill>
                    <a:srgbClr val="FC9D4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 name="Rectangle 3070">
                    <a:extLst>
                      <a:ext uri="{FF2B5EF4-FFF2-40B4-BE49-F238E27FC236}">
                        <a16:creationId xmlns:a16="http://schemas.microsoft.com/office/drawing/2014/main" id="{198A6038-B2BD-4E32-5764-8E2735A990B8}"/>
                      </a:ext>
                    </a:extLst>
                  </p:cNvPr>
                  <p:cNvSpPr>
                    <a:spLocks noChangeAspect="1" noChangeArrowheads="1"/>
                  </p:cNvSpPr>
                  <p:nvPr/>
                </p:nvSpPr>
                <p:spPr bwMode="auto">
                  <a:xfrm>
                    <a:off x="1655" y="1725"/>
                    <a:ext cx="624" cy="2"/>
                  </a:xfrm>
                  <a:prstGeom prst="rect">
                    <a:avLst/>
                  </a:prstGeom>
                  <a:solidFill>
                    <a:srgbClr val="FC9E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 name="Rectangle 3071">
                    <a:extLst>
                      <a:ext uri="{FF2B5EF4-FFF2-40B4-BE49-F238E27FC236}">
                        <a16:creationId xmlns:a16="http://schemas.microsoft.com/office/drawing/2014/main" id="{3F47C327-261F-29EC-B05E-BAD913FC3E7A}"/>
                      </a:ext>
                    </a:extLst>
                  </p:cNvPr>
                  <p:cNvSpPr>
                    <a:spLocks noChangeAspect="1" noChangeArrowheads="1"/>
                  </p:cNvSpPr>
                  <p:nvPr/>
                </p:nvSpPr>
                <p:spPr bwMode="auto">
                  <a:xfrm>
                    <a:off x="1655" y="1727"/>
                    <a:ext cx="624" cy="2"/>
                  </a:xfrm>
                  <a:prstGeom prst="rect">
                    <a:avLst/>
                  </a:prstGeom>
                  <a:solidFill>
                    <a:srgbClr val="FC9E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 name="Rectangle 3072">
                    <a:extLst>
                      <a:ext uri="{FF2B5EF4-FFF2-40B4-BE49-F238E27FC236}">
                        <a16:creationId xmlns:a16="http://schemas.microsoft.com/office/drawing/2014/main" id="{F79EDA8B-FA20-9CC7-A184-8BDD3EA301D1}"/>
                      </a:ext>
                    </a:extLst>
                  </p:cNvPr>
                  <p:cNvSpPr>
                    <a:spLocks noChangeAspect="1" noChangeArrowheads="1"/>
                  </p:cNvSpPr>
                  <p:nvPr/>
                </p:nvSpPr>
                <p:spPr bwMode="auto">
                  <a:xfrm>
                    <a:off x="1655" y="1729"/>
                    <a:ext cx="624" cy="2"/>
                  </a:xfrm>
                  <a:prstGeom prst="rect">
                    <a:avLst/>
                  </a:prstGeom>
                  <a:solidFill>
                    <a:srgbClr val="FC9E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 name="Rectangle 3073">
                    <a:extLst>
                      <a:ext uri="{FF2B5EF4-FFF2-40B4-BE49-F238E27FC236}">
                        <a16:creationId xmlns:a16="http://schemas.microsoft.com/office/drawing/2014/main" id="{2F21201E-24AC-8B47-0E38-38E697A814DC}"/>
                      </a:ext>
                    </a:extLst>
                  </p:cNvPr>
                  <p:cNvSpPr>
                    <a:spLocks noChangeAspect="1" noChangeArrowheads="1"/>
                  </p:cNvSpPr>
                  <p:nvPr/>
                </p:nvSpPr>
                <p:spPr bwMode="auto">
                  <a:xfrm>
                    <a:off x="1655" y="1731"/>
                    <a:ext cx="624" cy="2"/>
                  </a:xfrm>
                  <a:prstGeom prst="rect">
                    <a:avLst/>
                  </a:prstGeom>
                  <a:solidFill>
                    <a:srgbClr val="FC9F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 name="Rectangle 3074">
                    <a:extLst>
                      <a:ext uri="{FF2B5EF4-FFF2-40B4-BE49-F238E27FC236}">
                        <a16:creationId xmlns:a16="http://schemas.microsoft.com/office/drawing/2014/main" id="{77A43F24-0E42-7778-5725-F4762EA5111A}"/>
                      </a:ext>
                    </a:extLst>
                  </p:cNvPr>
                  <p:cNvSpPr>
                    <a:spLocks noChangeAspect="1" noChangeArrowheads="1"/>
                  </p:cNvSpPr>
                  <p:nvPr/>
                </p:nvSpPr>
                <p:spPr bwMode="auto">
                  <a:xfrm>
                    <a:off x="1655" y="1733"/>
                    <a:ext cx="624" cy="2"/>
                  </a:xfrm>
                  <a:prstGeom prst="rect">
                    <a:avLst/>
                  </a:prstGeom>
                  <a:solidFill>
                    <a:srgbClr val="FC9F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 name="Rectangle 3075">
                    <a:extLst>
                      <a:ext uri="{FF2B5EF4-FFF2-40B4-BE49-F238E27FC236}">
                        <a16:creationId xmlns:a16="http://schemas.microsoft.com/office/drawing/2014/main" id="{37DC4D03-70F5-0516-5395-158DE4F78A49}"/>
                      </a:ext>
                    </a:extLst>
                  </p:cNvPr>
                  <p:cNvSpPr>
                    <a:spLocks noChangeAspect="1" noChangeArrowheads="1"/>
                  </p:cNvSpPr>
                  <p:nvPr/>
                </p:nvSpPr>
                <p:spPr bwMode="auto">
                  <a:xfrm>
                    <a:off x="1655" y="1735"/>
                    <a:ext cx="624" cy="2"/>
                  </a:xfrm>
                  <a:prstGeom prst="rect">
                    <a:avLst/>
                  </a:prstGeom>
                  <a:solidFill>
                    <a:srgbClr val="FB9F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 name="Rectangle 3076">
                    <a:extLst>
                      <a:ext uri="{FF2B5EF4-FFF2-40B4-BE49-F238E27FC236}">
                        <a16:creationId xmlns:a16="http://schemas.microsoft.com/office/drawing/2014/main" id="{F752CBB5-5510-2D69-5819-90B890D27322}"/>
                      </a:ext>
                    </a:extLst>
                  </p:cNvPr>
                  <p:cNvSpPr>
                    <a:spLocks noChangeAspect="1" noChangeArrowheads="1"/>
                  </p:cNvSpPr>
                  <p:nvPr/>
                </p:nvSpPr>
                <p:spPr bwMode="auto">
                  <a:xfrm>
                    <a:off x="1655" y="1737"/>
                    <a:ext cx="624" cy="2"/>
                  </a:xfrm>
                  <a:prstGeom prst="rect">
                    <a:avLst/>
                  </a:prstGeom>
                  <a:solidFill>
                    <a:srgbClr val="FB9F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 name="Rectangle 3077">
                    <a:extLst>
                      <a:ext uri="{FF2B5EF4-FFF2-40B4-BE49-F238E27FC236}">
                        <a16:creationId xmlns:a16="http://schemas.microsoft.com/office/drawing/2014/main" id="{D4DFCD45-5821-8A58-12B3-234D1E620B2B}"/>
                      </a:ext>
                    </a:extLst>
                  </p:cNvPr>
                  <p:cNvSpPr>
                    <a:spLocks noChangeAspect="1" noChangeArrowheads="1"/>
                  </p:cNvSpPr>
                  <p:nvPr/>
                </p:nvSpPr>
                <p:spPr bwMode="auto">
                  <a:xfrm>
                    <a:off x="1655" y="1739"/>
                    <a:ext cx="624" cy="2"/>
                  </a:xfrm>
                  <a:prstGeom prst="rect">
                    <a:avLst/>
                  </a:prstGeom>
                  <a:solidFill>
                    <a:srgbClr val="FBA0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0" name="Rectangle 3078">
                    <a:extLst>
                      <a:ext uri="{FF2B5EF4-FFF2-40B4-BE49-F238E27FC236}">
                        <a16:creationId xmlns:a16="http://schemas.microsoft.com/office/drawing/2014/main" id="{EFB50E81-BD71-A0B9-2B1D-4537B4EF10AA}"/>
                      </a:ext>
                    </a:extLst>
                  </p:cNvPr>
                  <p:cNvSpPr>
                    <a:spLocks noChangeAspect="1" noChangeArrowheads="1"/>
                  </p:cNvSpPr>
                  <p:nvPr/>
                </p:nvSpPr>
                <p:spPr bwMode="auto">
                  <a:xfrm>
                    <a:off x="1655" y="1741"/>
                    <a:ext cx="624" cy="2"/>
                  </a:xfrm>
                  <a:prstGeom prst="rect">
                    <a:avLst/>
                  </a:prstGeom>
                  <a:solidFill>
                    <a:srgbClr val="FBA0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 name="Rectangle 3079">
                    <a:extLst>
                      <a:ext uri="{FF2B5EF4-FFF2-40B4-BE49-F238E27FC236}">
                        <a16:creationId xmlns:a16="http://schemas.microsoft.com/office/drawing/2014/main" id="{AD7DFF73-1DB3-FEA7-82B0-42E646058A05}"/>
                      </a:ext>
                    </a:extLst>
                  </p:cNvPr>
                  <p:cNvSpPr>
                    <a:spLocks noChangeAspect="1" noChangeArrowheads="1"/>
                  </p:cNvSpPr>
                  <p:nvPr/>
                </p:nvSpPr>
                <p:spPr bwMode="auto">
                  <a:xfrm>
                    <a:off x="1655" y="1743"/>
                    <a:ext cx="624" cy="2"/>
                  </a:xfrm>
                  <a:prstGeom prst="rect">
                    <a:avLst/>
                  </a:prstGeom>
                  <a:solidFill>
                    <a:srgbClr val="FBA1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 name="Rectangle 3080">
                    <a:extLst>
                      <a:ext uri="{FF2B5EF4-FFF2-40B4-BE49-F238E27FC236}">
                        <a16:creationId xmlns:a16="http://schemas.microsoft.com/office/drawing/2014/main" id="{305D7AF0-D02F-C71D-C785-DE9B568C6E07}"/>
                      </a:ext>
                    </a:extLst>
                  </p:cNvPr>
                  <p:cNvSpPr>
                    <a:spLocks noChangeAspect="1" noChangeArrowheads="1"/>
                  </p:cNvSpPr>
                  <p:nvPr/>
                </p:nvSpPr>
                <p:spPr bwMode="auto">
                  <a:xfrm>
                    <a:off x="1655" y="1745"/>
                    <a:ext cx="624" cy="2"/>
                  </a:xfrm>
                  <a:prstGeom prst="rect">
                    <a:avLst/>
                  </a:prstGeom>
                  <a:solidFill>
                    <a:srgbClr val="FBA1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 name="Rectangle 3081">
                    <a:extLst>
                      <a:ext uri="{FF2B5EF4-FFF2-40B4-BE49-F238E27FC236}">
                        <a16:creationId xmlns:a16="http://schemas.microsoft.com/office/drawing/2014/main" id="{03392936-9546-4363-3DA2-3C29C67ACBAB}"/>
                      </a:ext>
                    </a:extLst>
                  </p:cNvPr>
                  <p:cNvSpPr>
                    <a:spLocks noChangeAspect="1" noChangeArrowheads="1"/>
                  </p:cNvSpPr>
                  <p:nvPr/>
                </p:nvSpPr>
                <p:spPr bwMode="auto">
                  <a:xfrm>
                    <a:off x="1655" y="1747"/>
                    <a:ext cx="624" cy="2"/>
                  </a:xfrm>
                  <a:prstGeom prst="rect">
                    <a:avLst/>
                  </a:prstGeom>
                  <a:solidFill>
                    <a:srgbClr val="FAA1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 name="Rectangle 3082">
                    <a:extLst>
                      <a:ext uri="{FF2B5EF4-FFF2-40B4-BE49-F238E27FC236}">
                        <a16:creationId xmlns:a16="http://schemas.microsoft.com/office/drawing/2014/main" id="{0AAFCDB6-E5E1-80E5-E04D-888EF51174B3}"/>
                      </a:ext>
                    </a:extLst>
                  </p:cNvPr>
                  <p:cNvSpPr>
                    <a:spLocks noChangeAspect="1" noChangeArrowheads="1"/>
                  </p:cNvSpPr>
                  <p:nvPr/>
                </p:nvSpPr>
                <p:spPr bwMode="auto">
                  <a:xfrm>
                    <a:off x="1655" y="1749"/>
                    <a:ext cx="624" cy="2"/>
                  </a:xfrm>
                  <a:prstGeom prst="rect">
                    <a:avLst/>
                  </a:prstGeom>
                  <a:solidFill>
                    <a:srgbClr val="FAA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 name="Rectangle 3083">
                    <a:extLst>
                      <a:ext uri="{FF2B5EF4-FFF2-40B4-BE49-F238E27FC236}">
                        <a16:creationId xmlns:a16="http://schemas.microsoft.com/office/drawing/2014/main" id="{B7E70D52-6996-26C3-C501-CA2C1C6166C0}"/>
                      </a:ext>
                    </a:extLst>
                  </p:cNvPr>
                  <p:cNvSpPr>
                    <a:spLocks noChangeAspect="1" noChangeArrowheads="1"/>
                  </p:cNvSpPr>
                  <p:nvPr/>
                </p:nvSpPr>
                <p:spPr bwMode="auto">
                  <a:xfrm>
                    <a:off x="1655" y="1751"/>
                    <a:ext cx="624" cy="2"/>
                  </a:xfrm>
                  <a:prstGeom prst="rect">
                    <a:avLst/>
                  </a:prstGeom>
                  <a:solidFill>
                    <a:srgbClr val="FAA2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 name="Rectangle 3084">
                    <a:extLst>
                      <a:ext uri="{FF2B5EF4-FFF2-40B4-BE49-F238E27FC236}">
                        <a16:creationId xmlns:a16="http://schemas.microsoft.com/office/drawing/2014/main" id="{3E9DEE0E-97C6-1F1D-DDCF-BBF96BF19D78}"/>
                      </a:ext>
                    </a:extLst>
                  </p:cNvPr>
                  <p:cNvSpPr>
                    <a:spLocks noChangeAspect="1" noChangeArrowheads="1"/>
                  </p:cNvSpPr>
                  <p:nvPr/>
                </p:nvSpPr>
                <p:spPr bwMode="auto">
                  <a:xfrm>
                    <a:off x="1655" y="1753"/>
                    <a:ext cx="624" cy="2"/>
                  </a:xfrm>
                  <a:prstGeom prst="rect">
                    <a:avLst/>
                  </a:prstGeom>
                  <a:solidFill>
                    <a:srgbClr val="FAA3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 name="Rectangle 3085">
                    <a:extLst>
                      <a:ext uri="{FF2B5EF4-FFF2-40B4-BE49-F238E27FC236}">
                        <a16:creationId xmlns:a16="http://schemas.microsoft.com/office/drawing/2014/main" id="{2CDBE0B1-A2B7-FCE8-09CE-FB5156EC6FFE}"/>
                      </a:ext>
                    </a:extLst>
                  </p:cNvPr>
                  <p:cNvSpPr>
                    <a:spLocks noChangeAspect="1" noChangeArrowheads="1"/>
                  </p:cNvSpPr>
                  <p:nvPr/>
                </p:nvSpPr>
                <p:spPr bwMode="auto">
                  <a:xfrm>
                    <a:off x="1655" y="1755"/>
                    <a:ext cx="624" cy="2"/>
                  </a:xfrm>
                  <a:prstGeom prst="rect">
                    <a:avLst/>
                  </a:prstGeom>
                  <a:solidFill>
                    <a:srgbClr val="FAA3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 name="Rectangle 3086">
                    <a:extLst>
                      <a:ext uri="{FF2B5EF4-FFF2-40B4-BE49-F238E27FC236}">
                        <a16:creationId xmlns:a16="http://schemas.microsoft.com/office/drawing/2014/main" id="{C27DE1A7-091A-7394-5999-9F91EEB5C38F}"/>
                      </a:ext>
                    </a:extLst>
                  </p:cNvPr>
                  <p:cNvSpPr>
                    <a:spLocks noChangeAspect="1" noChangeArrowheads="1"/>
                  </p:cNvSpPr>
                  <p:nvPr/>
                </p:nvSpPr>
                <p:spPr bwMode="auto">
                  <a:xfrm>
                    <a:off x="1655" y="1757"/>
                    <a:ext cx="624" cy="2"/>
                  </a:xfrm>
                  <a:prstGeom prst="rect">
                    <a:avLst/>
                  </a:prstGeom>
                  <a:solidFill>
                    <a:srgbClr val="FAA3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 name="Rectangle 3087">
                    <a:extLst>
                      <a:ext uri="{FF2B5EF4-FFF2-40B4-BE49-F238E27FC236}">
                        <a16:creationId xmlns:a16="http://schemas.microsoft.com/office/drawing/2014/main" id="{B78F958B-8D7B-B6A6-5F48-B1CBC21986CA}"/>
                      </a:ext>
                    </a:extLst>
                  </p:cNvPr>
                  <p:cNvSpPr>
                    <a:spLocks noChangeAspect="1" noChangeArrowheads="1"/>
                  </p:cNvSpPr>
                  <p:nvPr/>
                </p:nvSpPr>
                <p:spPr bwMode="auto">
                  <a:xfrm>
                    <a:off x="1655" y="1759"/>
                    <a:ext cx="624" cy="2"/>
                  </a:xfrm>
                  <a:prstGeom prst="rect">
                    <a:avLst/>
                  </a:prstGeom>
                  <a:solidFill>
                    <a:srgbClr val="F9A4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 name="Rectangle 3088">
                    <a:extLst>
                      <a:ext uri="{FF2B5EF4-FFF2-40B4-BE49-F238E27FC236}">
                        <a16:creationId xmlns:a16="http://schemas.microsoft.com/office/drawing/2014/main" id="{D3E9CEB0-1743-1BB8-94CF-AE9A0BFA7324}"/>
                      </a:ext>
                    </a:extLst>
                  </p:cNvPr>
                  <p:cNvSpPr>
                    <a:spLocks noChangeAspect="1" noChangeArrowheads="1"/>
                  </p:cNvSpPr>
                  <p:nvPr/>
                </p:nvSpPr>
                <p:spPr bwMode="auto">
                  <a:xfrm>
                    <a:off x="1655" y="1761"/>
                    <a:ext cx="624" cy="2"/>
                  </a:xfrm>
                  <a:prstGeom prst="rect">
                    <a:avLst/>
                  </a:prstGeom>
                  <a:solidFill>
                    <a:srgbClr val="F9A4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 name="Rectangle 3089">
                    <a:extLst>
                      <a:ext uri="{FF2B5EF4-FFF2-40B4-BE49-F238E27FC236}">
                        <a16:creationId xmlns:a16="http://schemas.microsoft.com/office/drawing/2014/main" id="{ADC7359B-526A-1FA7-FB1B-2A3F13F8176E}"/>
                      </a:ext>
                    </a:extLst>
                  </p:cNvPr>
                  <p:cNvSpPr>
                    <a:spLocks noChangeAspect="1" noChangeArrowheads="1"/>
                  </p:cNvSpPr>
                  <p:nvPr/>
                </p:nvSpPr>
                <p:spPr bwMode="auto">
                  <a:xfrm>
                    <a:off x="1655" y="1763"/>
                    <a:ext cx="624" cy="2"/>
                  </a:xfrm>
                  <a:prstGeom prst="rect">
                    <a:avLst/>
                  </a:prstGeom>
                  <a:solidFill>
                    <a:srgbClr val="F9A5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 name="Rectangle 3090">
                    <a:extLst>
                      <a:ext uri="{FF2B5EF4-FFF2-40B4-BE49-F238E27FC236}">
                        <a16:creationId xmlns:a16="http://schemas.microsoft.com/office/drawing/2014/main" id="{52B718BE-04A3-04AF-95F6-A6DF27B37817}"/>
                      </a:ext>
                    </a:extLst>
                  </p:cNvPr>
                  <p:cNvSpPr>
                    <a:spLocks noChangeAspect="1" noChangeArrowheads="1"/>
                  </p:cNvSpPr>
                  <p:nvPr/>
                </p:nvSpPr>
                <p:spPr bwMode="auto">
                  <a:xfrm>
                    <a:off x="1655" y="1765"/>
                    <a:ext cx="624" cy="2"/>
                  </a:xfrm>
                  <a:prstGeom prst="rect">
                    <a:avLst/>
                  </a:prstGeom>
                  <a:solidFill>
                    <a:srgbClr val="F9A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 name="Rectangle 3091">
                    <a:extLst>
                      <a:ext uri="{FF2B5EF4-FFF2-40B4-BE49-F238E27FC236}">
                        <a16:creationId xmlns:a16="http://schemas.microsoft.com/office/drawing/2014/main" id="{6ED34A20-A5DA-B711-FF62-93F0BA00F292}"/>
                      </a:ext>
                    </a:extLst>
                  </p:cNvPr>
                  <p:cNvSpPr>
                    <a:spLocks noChangeAspect="1" noChangeArrowheads="1"/>
                  </p:cNvSpPr>
                  <p:nvPr/>
                </p:nvSpPr>
                <p:spPr bwMode="auto">
                  <a:xfrm>
                    <a:off x="1655" y="1767"/>
                    <a:ext cx="624" cy="2"/>
                  </a:xfrm>
                  <a:prstGeom prst="rect">
                    <a:avLst/>
                  </a:prstGeom>
                  <a:solidFill>
                    <a:srgbClr val="F8A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 name="Rectangle 3092">
                    <a:extLst>
                      <a:ext uri="{FF2B5EF4-FFF2-40B4-BE49-F238E27FC236}">
                        <a16:creationId xmlns:a16="http://schemas.microsoft.com/office/drawing/2014/main" id="{9B11A2A3-AAB5-9449-3E4A-2E59435EA750}"/>
                      </a:ext>
                    </a:extLst>
                  </p:cNvPr>
                  <p:cNvSpPr>
                    <a:spLocks noChangeAspect="1" noChangeArrowheads="1"/>
                  </p:cNvSpPr>
                  <p:nvPr/>
                </p:nvSpPr>
                <p:spPr bwMode="auto">
                  <a:xfrm>
                    <a:off x="1655" y="1769"/>
                    <a:ext cx="624" cy="2"/>
                  </a:xfrm>
                  <a:prstGeom prst="rect">
                    <a:avLst/>
                  </a:prstGeom>
                  <a:solidFill>
                    <a:srgbClr val="F8A6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5" name="Rectangle 3093">
                    <a:extLst>
                      <a:ext uri="{FF2B5EF4-FFF2-40B4-BE49-F238E27FC236}">
                        <a16:creationId xmlns:a16="http://schemas.microsoft.com/office/drawing/2014/main" id="{EBE1A5EE-CD27-C744-AE59-F5E32AD4CE69}"/>
                      </a:ext>
                    </a:extLst>
                  </p:cNvPr>
                  <p:cNvSpPr>
                    <a:spLocks noChangeAspect="1" noChangeArrowheads="1"/>
                  </p:cNvSpPr>
                  <p:nvPr/>
                </p:nvSpPr>
                <p:spPr bwMode="auto">
                  <a:xfrm>
                    <a:off x="1655" y="1771"/>
                    <a:ext cx="624" cy="2"/>
                  </a:xfrm>
                  <a:prstGeom prst="rect">
                    <a:avLst/>
                  </a:prstGeom>
                  <a:solidFill>
                    <a:srgbClr val="F8A7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6" name="Rectangle 3094">
                    <a:extLst>
                      <a:ext uri="{FF2B5EF4-FFF2-40B4-BE49-F238E27FC236}">
                        <a16:creationId xmlns:a16="http://schemas.microsoft.com/office/drawing/2014/main" id="{E5E12ACD-49B2-BA24-1593-886A83F3EC70}"/>
                      </a:ext>
                    </a:extLst>
                  </p:cNvPr>
                  <p:cNvSpPr>
                    <a:spLocks noChangeAspect="1" noChangeArrowheads="1"/>
                  </p:cNvSpPr>
                  <p:nvPr/>
                </p:nvSpPr>
                <p:spPr bwMode="auto">
                  <a:xfrm>
                    <a:off x="1655" y="1773"/>
                    <a:ext cx="624" cy="2"/>
                  </a:xfrm>
                  <a:prstGeom prst="rect">
                    <a:avLst/>
                  </a:prstGeom>
                  <a:solidFill>
                    <a:srgbClr val="F8A7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7" name="Rectangle 3095">
                    <a:extLst>
                      <a:ext uri="{FF2B5EF4-FFF2-40B4-BE49-F238E27FC236}">
                        <a16:creationId xmlns:a16="http://schemas.microsoft.com/office/drawing/2014/main" id="{B7059257-6154-1AAE-7677-D7282C767585}"/>
                      </a:ext>
                    </a:extLst>
                  </p:cNvPr>
                  <p:cNvSpPr>
                    <a:spLocks noChangeAspect="1" noChangeArrowheads="1"/>
                  </p:cNvSpPr>
                  <p:nvPr/>
                </p:nvSpPr>
                <p:spPr bwMode="auto">
                  <a:xfrm>
                    <a:off x="1655" y="1775"/>
                    <a:ext cx="624" cy="2"/>
                  </a:xfrm>
                  <a:prstGeom prst="rect">
                    <a:avLst/>
                  </a:prstGeom>
                  <a:solidFill>
                    <a:srgbClr val="F7A8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8" name="Rectangle 3096">
                    <a:extLst>
                      <a:ext uri="{FF2B5EF4-FFF2-40B4-BE49-F238E27FC236}">
                        <a16:creationId xmlns:a16="http://schemas.microsoft.com/office/drawing/2014/main" id="{21E6C20B-73E4-E71F-01FE-73CBC30FB40B}"/>
                      </a:ext>
                    </a:extLst>
                  </p:cNvPr>
                  <p:cNvSpPr>
                    <a:spLocks noChangeAspect="1" noChangeArrowheads="1"/>
                  </p:cNvSpPr>
                  <p:nvPr/>
                </p:nvSpPr>
                <p:spPr bwMode="auto">
                  <a:xfrm>
                    <a:off x="1655" y="1777"/>
                    <a:ext cx="624" cy="2"/>
                  </a:xfrm>
                  <a:prstGeom prst="rect">
                    <a:avLst/>
                  </a:prstGeom>
                  <a:solidFill>
                    <a:srgbClr val="F7A8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9" name="Rectangle 3097">
                    <a:extLst>
                      <a:ext uri="{FF2B5EF4-FFF2-40B4-BE49-F238E27FC236}">
                        <a16:creationId xmlns:a16="http://schemas.microsoft.com/office/drawing/2014/main" id="{B0797C51-5E11-19AD-3F9D-94C5BEF7E986}"/>
                      </a:ext>
                    </a:extLst>
                  </p:cNvPr>
                  <p:cNvSpPr>
                    <a:spLocks noChangeAspect="1" noChangeArrowheads="1"/>
                  </p:cNvSpPr>
                  <p:nvPr/>
                </p:nvSpPr>
                <p:spPr bwMode="auto">
                  <a:xfrm>
                    <a:off x="1655" y="1779"/>
                    <a:ext cx="624" cy="2"/>
                  </a:xfrm>
                  <a:prstGeom prst="rect">
                    <a:avLst/>
                  </a:prstGeom>
                  <a:solidFill>
                    <a:srgbClr val="F7A9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0" name="Rectangle 3098">
                    <a:extLst>
                      <a:ext uri="{FF2B5EF4-FFF2-40B4-BE49-F238E27FC236}">
                        <a16:creationId xmlns:a16="http://schemas.microsoft.com/office/drawing/2014/main" id="{E56D018E-64D2-BD28-F1FB-B94715AAEBB3}"/>
                      </a:ext>
                    </a:extLst>
                  </p:cNvPr>
                  <p:cNvSpPr>
                    <a:spLocks noChangeAspect="1" noChangeArrowheads="1"/>
                  </p:cNvSpPr>
                  <p:nvPr/>
                </p:nvSpPr>
                <p:spPr bwMode="auto">
                  <a:xfrm>
                    <a:off x="1655" y="1781"/>
                    <a:ext cx="624" cy="2"/>
                  </a:xfrm>
                  <a:prstGeom prst="rect">
                    <a:avLst/>
                  </a:prstGeom>
                  <a:solidFill>
                    <a:srgbClr val="F7A9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1" name="Rectangle 3099">
                    <a:extLst>
                      <a:ext uri="{FF2B5EF4-FFF2-40B4-BE49-F238E27FC236}">
                        <a16:creationId xmlns:a16="http://schemas.microsoft.com/office/drawing/2014/main" id="{46FDF630-C54D-F7BC-25F4-1466E69413E6}"/>
                      </a:ext>
                    </a:extLst>
                  </p:cNvPr>
                  <p:cNvSpPr>
                    <a:spLocks noChangeAspect="1" noChangeArrowheads="1"/>
                  </p:cNvSpPr>
                  <p:nvPr/>
                </p:nvSpPr>
                <p:spPr bwMode="auto">
                  <a:xfrm>
                    <a:off x="1655" y="1783"/>
                    <a:ext cx="624" cy="2"/>
                  </a:xfrm>
                  <a:prstGeom prst="rect">
                    <a:avLst/>
                  </a:prstGeom>
                  <a:solidFill>
                    <a:srgbClr val="F6AA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2" name="Rectangle 3100">
                    <a:extLst>
                      <a:ext uri="{FF2B5EF4-FFF2-40B4-BE49-F238E27FC236}">
                        <a16:creationId xmlns:a16="http://schemas.microsoft.com/office/drawing/2014/main" id="{05031C08-00C6-9E6D-6CD4-3CA4F85C5B69}"/>
                      </a:ext>
                    </a:extLst>
                  </p:cNvPr>
                  <p:cNvSpPr>
                    <a:spLocks noChangeAspect="1" noChangeArrowheads="1"/>
                  </p:cNvSpPr>
                  <p:nvPr/>
                </p:nvSpPr>
                <p:spPr bwMode="auto">
                  <a:xfrm>
                    <a:off x="1655" y="1785"/>
                    <a:ext cx="624" cy="2"/>
                  </a:xfrm>
                  <a:prstGeom prst="rect">
                    <a:avLst/>
                  </a:prstGeom>
                  <a:solidFill>
                    <a:srgbClr val="F6AA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 name="Rectangle 3101">
                    <a:extLst>
                      <a:ext uri="{FF2B5EF4-FFF2-40B4-BE49-F238E27FC236}">
                        <a16:creationId xmlns:a16="http://schemas.microsoft.com/office/drawing/2014/main" id="{1C0E96B3-C5C1-4895-4D60-27D77DB3E5DF}"/>
                      </a:ext>
                    </a:extLst>
                  </p:cNvPr>
                  <p:cNvSpPr>
                    <a:spLocks noChangeAspect="1" noChangeArrowheads="1"/>
                  </p:cNvSpPr>
                  <p:nvPr/>
                </p:nvSpPr>
                <p:spPr bwMode="auto">
                  <a:xfrm>
                    <a:off x="1655" y="1787"/>
                    <a:ext cx="624" cy="2"/>
                  </a:xfrm>
                  <a:prstGeom prst="rect">
                    <a:avLst/>
                  </a:prstGeom>
                  <a:solidFill>
                    <a:srgbClr val="F6AB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 name="Rectangle 3102">
                    <a:extLst>
                      <a:ext uri="{FF2B5EF4-FFF2-40B4-BE49-F238E27FC236}">
                        <a16:creationId xmlns:a16="http://schemas.microsoft.com/office/drawing/2014/main" id="{4FC0C2FA-A562-C813-E0CC-C06AAE49C9F7}"/>
                      </a:ext>
                    </a:extLst>
                  </p:cNvPr>
                  <p:cNvSpPr>
                    <a:spLocks noChangeAspect="1" noChangeArrowheads="1"/>
                  </p:cNvSpPr>
                  <p:nvPr/>
                </p:nvSpPr>
                <p:spPr bwMode="auto">
                  <a:xfrm>
                    <a:off x="1655" y="1789"/>
                    <a:ext cx="624" cy="2"/>
                  </a:xfrm>
                  <a:prstGeom prst="rect">
                    <a:avLst/>
                  </a:prstGeom>
                  <a:solidFill>
                    <a:srgbClr val="F6AB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5" name="Rectangle 3103">
                    <a:extLst>
                      <a:ext uri="{FF2B5EF4-FFF2-40B4-BE49-F238E27FC236}">
                        <a16:creationId xmlns:a16="http://schemas.microsoft.com/office/drawing/2014/main" id="{32C22FBB-0172-0A31-E4E2-28128E7FEC0B}"/>
                      </a:ext>
                    </a:extLst>
                  </p:cNvPr>
                  <p:cNvSpPr>
                    <a:spLocks noChangeAspect="1" noChangeArrowheads="1"/>
                  </p:cNvSpPr>
                  <p:nvPr/>
                </p:nvSpPr>
                <p:spPr bwMode="auto">
                  <a:xfrm>
                    <a:off x="1655" y="1791"/>
                    <a:ext cx="624" cy="2"/>
                  </a:xfrm>
                  <a:prstGeom prst="rect">
                    <a:avLst/>
                  </a:prstGeom>
                  <a:solidFill>
                    <a:srgbClr val="F5AC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6" name="Rectangle 3104">
                    <a:extLst>
                      <a:ext uri="{FF2B5EF4-FFF2-40B4-BE49-F238E27FC236}">
                        <a16:creationId xmlns:a16="http://schemas.microsoft.com/office/drawing/2014/main" id="{6A3425C8-83FD-4025-3C41-D922323788A3}"/>
                      </a:ext>
                    </a:extLst>
                  </p:cNvPr>
                  <p:cNvSpPr>
                    <a:spLocks noChangeAspect="1" noChangeArrowheads="1"/>
                  </p:cNvSpPr>
                  <p:nvPr/>
                </p:nvSpPr>
                <p:spPr bwMode="auto">
                  <a:xfrm>
                    <a:off x="1655" y="1793"/>
                    <a:ext cx="624" cy="2"/>
                  </a:xfrm>
                  <a:prstGeom prst="rect">
                    <a:avLst/>
                  </a:prstGeom>
                  <a:solidFill>
                    <a:srgbClr val="F5AD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 name="Rectangle 3105">
                    <a:extLst>
                      <a:ext uri="{FF2B5EF4-FFF2-40B4-BE49-F238E27FC236}">
                        <a16:creationId xmlns:a16="http://schemas.microsoft.com/office/drawing/2014/main" id="{8B7F44AD-3201-2C34-98A5-93732DF9034F}"/>
                      </a:ext>
                    </a:extLst>
                  </p:cNvPr>
                  <p:cNvSpPr>
                    <a:spLocks noChangeAspect="1" noChangeArrowheads="1"/>
                  </p:cNvSpPr>
                  <p:nvPr/>
                </p:nvSpPr>
                <p:spPr bwMode="auto">
                  <a:xfrm>
                    <a:off x="1655" y="1795"/>
                    <a:ext cx="624" cy="2"/>
                  </a:xfrm>
                  <a:prstGeom prst="rect">
                    <a:avLst/>
                  </a:prstGeom>
                  <a:solidFill>
                    <a:srgbClr val="F5A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 name="Rectangle 3106">
                    <a:extLst>
                      <a:ext uri="{FF2B5EF4-FFF2-40B4-BE49-F238E27FC236}">
                        <a16:creationId xmlns:a16="http://schemas.microsoft.com/office/drawing/2014/main" id="{3742C0D6-03A0-E3E0-5635-8124B802C1B9}"/>
                      </a:ext>
                    </a:extLst>
                  </p:cNvPr>
                  <p:cNvSpPr>
                    <a:spLocks noChangeAspect="1" noChangeArrowheads="1"/>
                  </p:cNvSpPr>
                  <p:nvPr/>
                </p:nvSpPr>
                <p:spPr bwMode="auto">
                  <a:xfrm>
                    <a:off x="1655" y="1797"/>
                    <a:ext cx="624" cy="2"/>
                  </a:xfrm>
                  <a:prstGeom prst="rect">
                    <a:avLst/>
                  </a:prstGeom>
                  <a:solidFill>
                    <a:srgbClr val="F4A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 name="Rectangle 3107">
                    <a:extLst>
                      <a:ext uri="{FF2B5EF4-FFF2-40B4-BE49-F238E27FC236}">
                        <a16:creationId xmlns:a16="http://schemas.microsoft.com/office/drawing/2014/main" id="{37773AF7-6D0C-8CCD-1E91-6F715B52A617}"/>
                      </a:ext>
                    </a:extLst>
                  </p:cNvPr>
                  <p:cNvSpPr>
                    <a:spLocks noChangeAspect="1" noChangeArrowheads="1"/>
                  </p:cNvSpPr>
                  <p:nvPr/>
                </p:nvSpPr>
                <p:spPr bwMode="auto">
                  <a:xfrm>
                    <a:off x="1655" y="1799"/>
                    <a:ext cx="624" cy="2"/>
                  </a:xfrm>
                  <a:prstGeom prst="rect">
                    <a:avLst/>
                  </a:prstGeom>
                  <a:solidFill>
                    <a:srgbClr val="F4AE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0" name="Rectangle 3108">
                    <a:extLst>
                      <a:ext uri="{FF2B5EF4-FFF2-40B4-BE49-F238E27FC236}">
                        <a16:creationId xmlns:a16="http://schemas.microsoft.com/office/drawing/2014/main" id="{CBA86239-FEE3-C567-7787-CA1220DAF760}"/>
                      </a:ext>
                    </a:extLst>
                  </p:cNvPr>
                  <p:cNvSpPr>
                    <a:spLocks noChangeAspect="1" noChangeArrowheads="1"/>
                  </p:cNvSpPr>
                  <p:nvPr/>
                </p:nvSpPr>
                <p:spPr bwMode="auto">
                  <a:xfrm>
                    <a:off x="1655" y="1801"/>
                    <a:ext cx="624" cy="2"/>
                  </a:xfrm>
                  <a:prstGeom prst="rect">
                    <a:avLst/>
                  </a:prstGeom>
                  <a:solidFill>
                    <a:srgbClr val="F4AF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1" name="Rectangle 3109">
                    <a:extLst>
                      <a:ext uri="{FF2B5EF4-FFF2-40B4-BE49-F238E27FC236}">
                        <a16:creationId xmlns:a16="http://schemas.microsoft.com/office/drawing/2014/main" id="{AAFC099F-3DC4-FF36-F84B-FA071D55E722}"/>
                      </a:ext>
                    </a:extLst>
                  </p:cNvPr>
                  <p:cNvSpPr>
                    <a:spLocks noChangeAspect="1" noChangeArrowheads="1"/>
                  </p:cNvSpPr>
                  <p:nvPr/>
                </p:nvSpPr>
                <p:spPr bwMode="auto">
                  <a:xfrm>
                    <a:off x="1655" y="1803"/>
                    <a:ext cx="624" cy="2"/>
                  </a:xfrm>
                  <a:prstGeom prst="rect">
                    <a:avLst/>
                  </a:prstGeom>
                  <a:solidFill>
                    <a:srgbClr val="F3B0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2" name="Rectangle 3110">
                    <a:extLst>
                      <a:ext uri="{FF2B5EF4-FFF2-40B4-BE49-F238E27FC236}">
                        <a16:creationId xmlns:a16="http://schemas.microsoft.com/office/drawing/2014/main" id="{78244D63-14BE-BA9A-39AD-BAAB95ACEFAA}"/>
                      </a:ext>
                    </a:extLst>
                  </p:cNvPr>
                  <p:cNvSpPr>
                    <a:spLocks noChangeAspect="1" noChangeArrowheads="1"/>
                  </p:cNvSpPr>
                  <p:nvPr/>
                </p:nvSpPr>
                <p:spPr bwMode="auto">
                  <a:xfrm>
                    <a:off x="1655" y="1805"/>
                    <a:ext cx="624" cy="2"/>
                  </a:xfrm>
                  <a:prstGeom prst="rect">
                    <a:avLst/>
                  </a:prstGeom>
                  <a:solidFill>
                    <a:srgbClr val="F3B0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 name="Rectangle 3111">
                    <a:extLst>
                      <a:ext uri="{FF2B5EF4-FFF2-40B4-BE49-F238E27FC236}">
                        <a16:creationId xmlns:a16="http://schemas.microsoft.com/office/drawing/2014/main" id="{91B586FF-0C48-CC30-3F91-DE3BE70415F4}"/>
                      </a:ext>
                    </a:extLst>
                  </p:cNvPr>
                  <p:cNvSpPr>
                    <a:spLocks noChangeAspect="1" noChangeArrowheads="1"/>
                  </p:cNvSpPr>
                  <p:nvPr/>
                </p:nvSpPr>
                <p:spPr bwMode="auto">
                  <a:xfrm>
                    <a:off x="1655" y="1807"/>
                    <a:ext cx="624" cy="2"/>
                  </a:xfrm>
                  <a:prstGeom prst="rect">
                    <a:avLst/>
                  </a:prstGeom>
                  <a:solidFill>
                    <a:srgbClr val="F3B1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 name="Rectangle 3112">
                    <a:extLst>
                      <a:ext uri="{FF2B5EF4-FFF2-40B4-BE49-F238E27FC236}">
                        <a16:creationId xmlns:a16="http://schemas.microsoft.com/office/drawing/2014/main" id="{884B4114-183C-9488-2462-AEB079B03D31}"/>
                      </a:ext>
                    </a:extLst>
                  </p:cNvPr>
                  <p:cNvSpPr>
                    <a:spLocks noChangeAspect="1" noChangeArrowheads="1"/>
                  </p:cNvSpPr>
                  <p:nvPr/>
                </p:nvSpPr>
                <p:spPr bwMode="auto">
                  <a:xfrm>
                    <a:off x="1655" y="1809"/>
                    <a:ext cx="624" cy="2"/>
                  </a:xfrm>
                  <a:prstGeom prst="rect">
                    <a:avLst/>
                  </a:prstGeom>
                  <a:solidFill>
                    <a:srgbClr val="F2B2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 name="Rectangle 3113">
                    <a:extLst>
                      <a:ext uri="{FF2B5EF4-FFF2-40B4-BE49-F238E27FC236}">
                        <a16:creationId xmlns:a16="http://schemas.microsoft.com/office/drawing/2014/main" id="{990DEFA3-230F-94A7-3006-CD21A224D421}"/>
                      </a:ext>
                    </a:extLst>
                  </p:cNvPr>
                  <p:cNvSpPr>
                    <a:spLocks noChangeAspect="1" noChangeArrowheads="1"/>
                  </p:cNvSpPr>
                  <p:nvPr/>
                </p:nvSpPr>
                <p:spPr bwMode="auto">
                  <a:xfrm>
                    <a:off x="1655" y="1811"/>
                    <a:ext cx="624" cy="2"/>
                  </a:xfrm>
                  <a:prstGeom prst="rect">
                    <a:avLst/>
                  </a:prstGeom>
                  <a:solidFill>
                    <a:srgbClr val="F2B28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6" name="Rectangle 3114">
                    <a:extLst>
                      <a:ext uri="{FF2B5EF4-FFF2-40B4-BE49-F238E27FC236}">
                        <a16:creationId xmlns:a16="http://schemas.microsoft.com/office/drawing/2014/main" id="{AC649E6D-DFDB-E317-764F-2363BF27AAFE}"/>
                      </a:ext>
                    </a:extLst>
                  </p:cNvPr>
                  <p:cNvSpPr>
                    <a:spLocks noChangeAspect="1" noChangeArrowheads="1"/>
                  </p:cNvSpPr>
                  <p:nvPr/>
                </p:nvSpPr>
                <p:spPr bwMode="auto">
                  <a:xfrm>
                    <a:off x="1655" y="1813"/>
                    <a:ext cx="624" cy="2"/>
                  </a:xfrm>
                  <a:prstGeom prst="rect">
                    <a:avLst/>
                  </a:prstGeom>
                  <a:solidFill>
                    <a:srgbClr val="F2B3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 name="Rectangle 3115">
                    <a:extLst>
                      <a:ext uri="{FF2B5EF4-FFF2-40B4-BE49-F238E27FC236}">
                        <a16:creationId xmlns:a16="http://schemas.microsoft.com/office/drawing/2014/main" id="{9E29C46E-D21B-B250-7D9E-BC1227B72A46}"/>
                      </a:ext>
                    </a:extLst>
                  </p:cNvPr>
                  <p:cNvSpPr>
                    <a:spLocks noChangeAspect="1" noChangeArrowheads="1"/>
                  </p:cNvSpPr>
                  <p:nvPr/>
                </p:nvSpPr>
                <p:spPr bwMode="auto">
                  <a:xfrm>
                    <a:off x="1655" y="1815"/>
                    <a:ext cx="624" cy="2"/>
                  </a:xfrm>
                  <a:prstGeom prst="rect">
                    <a:avLst/>
                  </a:prstGeom>
                  <a:solidFill>
                    <a:srgbClr val="F1B4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8" name="Rectangle 3116">
                    <a:extLst>
                      <a:ext uri="{FF2B5EF4-FFF2-40B4-BE49-F238E27FC236}">
                        <a16:creationId xmlns:a16="http://schemas.microsoft.com/office/drawing/2014/main" id="{F4B504B3-DB3A-8E52-2311-A8B832930107}"/>
                      </a:ext>
                    </a:extLst>
                  </p:cNvPr>
                  <p:cNvSpPr>
                    <a:spLocks noChangeAspect="1" noChangeArrowheads="1"/>
                  </p:cNvSpPr>
                  <p:nvPr/>
                </p:nvSpPr>
                <p:spPr bwMode="auto">
                  <a:xfrm>
                    <a:off x="1655" y="1817"/>
                    <a:ext cx="624" cy="2"/>
                  </a:xfrm>
                  <a:prstGeom prst="rect">
                    <a:avLst/>
                  </a:prstGeom>
                  <a:solidFill>
                    <a:srgbClr val="F1B4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 name="Rectangle 3117">
                    <a:extLst>
                      <a:ext uri="{FF2B5EF4-FFF2-40B4-BE49-F238E27FC236}">
                        <a16:creationId xmlns:a16="http://schemas.microsoft.com/office/drawing/2014/main" id="{0D612FAB-95ED-2A96-E332-6EC12FB064BB}"/>
                      </a:ext>
                    </a:extLst>
                  </p:cNvPr>
                  <p:cNvSpPr>
                    <a:spLocks noChangeAspect="1" noChangeArrowheads="1"/>
                  </p:cNvSpPr>
                  <p:nvPr/>
                </p:nvSpPr>
                <p:spPr bwMode="auto">
                  <a:xfrm>
                    <a:off x="1655" y="1819"/>
                    <a:ext cx="624" cy="2"/>
                  </a:xfrm>
                  <a:prstGeom prst="rect">
                    <a:avLst/>
                  </a:prstGeom>
                  <a:solidFill>
                    <a:srgbClr val="F1B58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 name="Rectangle 3118">
                    <a:extLst>
                      <a:ext uri="{FF2B5EF4-FFF2-40B4-BE49-F238E27FC236}">
                        <a16:creationId xmlns:a16="http://schemas.microsoft.com/office/drawing/2014/main" id="{B5C691BF-8DD4-3709-9137-D66B020582BC}"/>
                      </a:ext>
                    </a:extLst>
                  </p:cNvPr>
                  <p:cNvSpPr>
                    <a:spLocks noChangeAspect="1" noChangeArrowheads="1"/>
                  </p:cNvSpPr>
                  <p:nvPr/>
                </p:nvSpPr>
                <p:spPr bwMode="auto">
                  <a:xfrm>
                    <a:off x="1655" y="1821"/>
                    <a:ext cx="624" cy="2"/>
                  </a:xfrm>
                  <a:prstGeom prst="rect">
                    <a:avLst/>
                  </a:prstGeom>
                  <a:solidFill>
                    <a:srgbClr val="F0B6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 name="Rectangle 3119">
                    <a:extLst>
                      <a:ext uri="{FF2B5EF4-FFF2-40B4-BE49-F238E27FC236}">
                        <a16:creationId xmlns:a16="http://schemas.microsoft.com/office/drawing/2014/main" id="{3C916C29-6246-CAC6-7EE4-0060AC951AA9}"/>
                      </a:ext>
                    </a:extLst>
                  </p:cNvPr>
                  <p:cNvSpPr>
                    <a:spLocks noChangeAspect="1" noChangeArrowheads="1"/>
                  </p:cNvSpPr>
                  <p:nvPr/>
                </p:nvSpPr>
                <p:spPr bwMode="auto">
                  <a:xfrm>
                    <a:off x="1655" y="1823"/>
                    <a:ext cx="624" cy="2"/>
                  </a:xfrm>
                  <a:prstGeom prst="rect">
                    <a:avLst/>
                  </a:prstGeom>
                  <a:solidFill>
                    <a:srgbClr val="F0B6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 name="Rectangle 3120">
                    <a:extLst>
                      <a:ext uri="{FF2B5EF4-FFF2-40B4-BE49-F238E27FC236}">
                        <a16:creationId xmlns:a16="http://schemas.microsoft.com/office/drawing/2014/main" id="{824578B2-77C7-4E61-D6E1-7F53E3D90C67}"/>
                      </a:ext>
                    </a:extLst>
                  </p:cNvPr>
                  <p:cNvSpPr>
                    <a:spLocks noChangeAspect="1" noChangeArrowheads="1"/>
                  </p:cNvSpPr>
                  <p:nvPr/>
                </p:nvSpPr>
                <p:spPr bwMode="auto">
                  <a:xfrm>
                    <a:off x="1655" y="1825"/>
                    <a:ext cx="624" cy="2"/>
                  </a:xfrm>
                  <a:prstGeom prst="rect">
                    <a:avLst/>
                  </a:prstGeom>
                  <a:solidFill>
                    <a:srgbClr val="F0B7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 name="Rectangle 3121">
                    <a:extLst>
                      <a:ext uri="{FF2B5EF4-FFF2-40B4-BE49-F238E27FC236}">
                        <a16:creationId xmlns:a16="http://schemas.microsoft.com/office/drawing/2014/main" id="{111828BB-0276-48B3-4869-2EE9D407BD9A}"/>
                      </a:ext>
                    </a:extLst>
                  </p:cNvPr>
                  <p:cNvSpPr>
                    <a:spLocks noChangeAspect="1" noChangeArrowheads="1"/>
                  </p:cNvSpPr>
                  <p:nvPr/>
                </p:nvSpPr>
                <p:spPr bwMode="auto">
                  <a:xfrm>
                    <a:off x="1655" y="1827"/>
                    <a:ext cx="624" cy="2"/>
                  </a:xfrm>
                  <a:prstGeom prst="rect">
                    <a:avLst/>
                  </a:prstGeom>
                  <a:solidFill>
                    <a:srgbClr val="EFB7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 name="Rectangle 3122">
                    <a:extLst>
                      <a:ext uri="{FF2B5EF4-FFF2-40B4-BE49-F238E27FC236}">
                        <a16:creationId xmlns:a16="http://schemas.microsoft.com/office/drawing/2014/main" id="{BEBB982E-F388-62ED-6E74-56B58720DF80}"/>
                      </a:ext>
                    </a:extLst>
                  </p:cNvPr>
                  <p:cNvSpPr>
                    <a:spLocks noChangeAspect="1" noChangeArrowheads="1"/>
                  </p:cNvSpPr>
                  <p:nvPr/>
                </p:nvSpPr>
                <p:spPr bwMode="auto">
                  <a:xfrm>
                    <a:off x="1655" y="1829"/>
                    <a:ext cx="624" cy="2"/>
                  </a:xfrm>
                  <a:prstGeom prst="rect">
                    <a:avLst/>
                  </a:prstGeom>
                  <a:solidFill>
                    <a:srgbClr val="EFB89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 name="Rectangle 3123">
                    <a:extLst>
                      <a:ext uri="{FF2B5EF4-FFF2-40B4-BE49-F238E27FC236}">
                        <a16:creationId xmlns:a16="http://schemas.microsoft.com/office/drawing/2014/main" id="{D40DD59C-685C-7226-E078-7D9DBAD73993}"/>
                      </a:ext>
                    </a:extLst>
                  </p:cNvPr>
                  <p:cNvSpPr>
                    <a:spLocks noChangeAspect="1" noChangeArrowheads="1"/>
                  </p:cNvSpPr>
                  <p:nvPr/>
                </p:nvSpPr>
                <p:spPr bwMode="auto">
                  <a:xfrm>
                    <a:off x="1655" y="1831"/>
                    <a:ext cx="624" cy="2"/>
                  </a:xfrm>
                  <a:prstGeom prst="rect">
                    <a:avLst/>
                  </a:prstGeom>
                  <a:solidFill>
                    <a:srgbClr val="EFB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 name="Rectangle 3124">
                    <a:extLst>
                      <a:ext uri="{FF2B5EF4-FFF2-40B4-BE49-F238E27FC236}">
                        <a16:creationId xmlns:a16="http://schemas.microsoft.com/office/drawing/2014/main" id="{C6EF5E50-7896-E2B4-6023-F874F904C312}"/>
                      </a:ext>
                    </a:extLst>
                  </p:cNvPr>
                  <p:cNvSpPr>
                    <a:spLocks noChangeAspect="1" noChangeArrowheads="1"/>
                  </p:cNvSpPr>
                  <p:nvPr/>
                </p:nvSpPr>
                <p:spPr bwMode="auto">
                  <a:xfrm>
                    <a:off x="1655" y="1833"/>
                    <a:ext cx="624" cy="2"/>
                  </a:xfrm>
                  <a:prstGeom prst="rect">
                    <a:avLst/>
                  </a:prstGeom>
                  <a:solidFill>
                    <a:srgbClr val="EEB9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 name="Rectangle 3125">
                    <a:extLst>
                      <a:ext uri="{FF2B5EF4-FFF2-40B4-BE49-F238E27FC236}">
                        <a16:creationId xmlns:a16="http://schemas.microsoft.com/office/drawing/2014/main" id="{95C5DC1E-50E7-1229-827F-A6FEF634FB4D}"/>
                      </a:ext>
                    </a:extLst>
                  </p:cNvPr>
                  <p:cNvSpPr>
                    <a:spLocks noChangeAspect="1" noChangeArrowheads="1"/>
                  </p:cNvSpPr>
                  <p:nvPr/>
                </p:nvSpPr>
                <p:spPr bwMode="auto">
                  <a:xfrm>
                    <a:off x="1655" y="1835"/>
                    <a:ext cx="624" cy="2"/>
                  </a:xfrm>
                  <a:prstGeom prst="rect">
                    <a:avLst/>
                  </a:prstGeom>
                  <a:solidFill>
                    <a:srgbClr val="EEBA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 name="Rectangle 3126">
                    <a:extLst>
                      <a:ext uri="{FF2B5EF4-FFF2-40B4-BE49-F238E27FC236}">
                        <a16:creationId xmlns:a16="http://schemas.microsoft.com/office/drawing/2014/main" id="{333886DC-A75F-C252-5AA3-6B767D4D9B46}"/>
                      </a:ext>
                    </a:extLst>
                  </p:cNvPr>
                  <p:cNvSpPr>
                    <a:spLocks noChangeAspect="1" noChangeArrowheads="1"/>
                  </p:cNvSpPr>
                  <p:nvPr/>
                </p:nvSpPr>
                <p:spPr bwMode="auto">
                  <a:xfrm>
                    <a:off x="1655" y="1837"/>
                    <a:ext cx="624" cy="2"/>
                  </a:xfrm>
                  <a:prstGeom prst="rect">
                    <a:avLst/>
                  </a:prstGeom>
                  <a:solidFill>
                    <a:srgbClr val="EDBB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 name="Rectangle 3127">
                    <a:extLst>
                      <a:ext uri="{FF2B5EF4-FFF2-40B4-BE49-F238E27FC236}">
                        <a16:creationId xmlns:a16="http://schemas.microsoft.com/office/drawing/2014/main" id="{E95D1C38-9752-B588-825F-722A2A16F377}"/>
                      </a:ext>
                    </a:extLst>
                  </p:cNvPr>
                  <p:cNvSpPr>
                    <a:spLocks noChangeAspect="1" noChangeArrowheads="1"/>
                  </p:cNvSpPr>
                  <p:nvPr/>
                </p:nvSpPr>
                <p:spPr bwMode="auto">
                  <a:xfrm>
                    <a:off x="1655" y="1839"/>
                    <a:ext cx="624" cy="2"/>
                  </a:xfrm>
                  <a:prstGeom prst="rect">
                    <a:avLst/>
                  </a:prstGeom>
                  <a:solidFill>
                    <a:srgbClr val="EDBB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 name="Rectangle 3128">
                    <a:extLst>
                      <a:ext uri="{FF2B5EF4-FFF2-40B4-BE49-F238E27FC236}">
                        <a16:creationId xmlns:a16="http://schemas.microsoft.com/office/drawing/2014/main" id="{EB62D124-DAED-26B4-6E35-826C209A010B}"/>
                      </a:ext>
                    </a:extLst>
                  </p:cNvPr>
                  <p:cNvSpPr>
                    <a:spLocks noChangeAspect="1" noChangeArrowheads="1"/>
                  </p:cNvSpPr>
                  <p:nvPr/>
                </p:nvSpPr>
                <p:spPr bwMode="auto">
                  <a:xfrm>
                    <a:off x="1655" y="1841"/>
                    <a:ext cx="624" cy="2"/>
                  </a:xfrm>
                  <a:prstGeom prst="rect">
                    <a:avLst/>
                  </a:prstGeom>
                  <a:solidFill>
                    <a:srgbClr val="EDBC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 name="Rectangle 3129">
                    <a:extLst>
                      <a:ext uri="{FF2B5EF4-FFF2-40B4-BE49-F238E27FC236}">
                        <a16:creationId xmlns:a16="http://schemas.microsoft.com/office/drawing/2014/main" id="{0AE09382-D0D3-19D2-2424-CCD13C8678DA}"/>
                      </a:ext>
                    </a:extLst>
                  </p:cNvPr>
                  <p:cNvSpPr>
                    <a:spLocks noChangeAspect="1" noChangeArrowheads="1"/>
                  </p:cNvSpPr>
                  <p:nvPr/>
                </p:nvSpPr>
                <p:spPr bwMode="auto">
                  <a:xfrm>
                    <a:off x="1655" y="1843"/>
                    <a:ext cx="624" cy="2"/>
                  </a:xfrm>
                  <a:prstGeom prst="rect">
                    <a:avLst/>
                  </a:prstGeom>
                  <a:solidFill>
                    <a:srgbClr val="ECBDA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 name="Rectangle 3130">
                    <a:extLst>
                      <a:ext uri="{FF2B5EF4-FFF2-40B4-BE49-F238E27FC236}">
                        <a16:creationId xmlns:a16="http://schemas.microsoft.com/office/drawing/2014/main" id="{4A016BA0-AD19-ECD6-A9CD-53E51A1E84C0}"/>
                      </a:ext>
                    </a:extLst>
                  </p:cNvPr>
                  <p:cNvSpPr>
                    <a:spLocks noChangeAspect="1" noChangeArrowheads="1"/>
                  </p:cNvSpPr>
                  <p:nvPr/>
                </p:nvSpPr>
                <p:spPr bwMode="auto">
                  <a:xfrm>
                    <a:off x="1655" y="1845"/>
                    <a:ext cx="624" cy="2"/>
                  </a:xfrm>
                  <a:prstGeom prst="rect">
                    <a:avLst/>
                  </a:prstGeom>
                  <a:solidFill>
                    <a:srgbClr val="ECBD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 name="Rectangle 3131">
                    <a:extLst>
                      <a:ext uri="{FF2B5EF4-FFF2-40B4-BE49-F238E27FC236}">
                        <a16:creationId xmlns:a16="http://schemas.microsoft.com/office/drawing/2014/main" id="{B5D0B726-48E7-CD5F-1972-2A6C3A5F2AFB}"/>
                      </a:ext>
                    </a:extLst>
                  </p:cNvPr>
                  <p:cNvSpPr>
                    <a:spLocks noChangeAspect="1" noChangeArrowheads="1"/>
                  </p:cNvSpPr>
                  <p:nvPr/>
                </p:nvSpPr>
                <p:spPr bwMode="auto">
                  <a:xfrm>
                    <a:off x="1655" y="1847"/>
                    <a:ext cx="624" cy="2"/>
                  </a:xfrm>
                  <a:prstGeom prst="rect">
                    <a:avLst/>
                  </a:prstGeom>
                  <a:solidFill>
                    <a:srgbClr val="EBBE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 name="Rectangle 3132">
                    <a:extLst>
                      <a:ext uri="{FF2B5EF4-FFF2-40B4-BE49-F238E27FC236}">
                        <a16:creationId xmlns:a16="http://schemas.microsoft.com/office/drawing/2014/main" id="{594A6A8E-B6C7-53BC-D582-B204658B7B4E}"/>
                      </a:ext>
                    </a:extLst>
                  </p:cNvPr>
                  <p:cNvSpPr>
                    <a:spLocks noChangeAspect="1" noChangeArrowheads="1"/>
                  </p:cNvSpPr>
                  <p:nvPr/>
                </p:nvSpPr>
                <p:spPr bwMode="auto">
                  <a:xfrm>
                    <a:off x="1655" y="1849"/>
                    <a:ext cx="624" cy="2"/>
                  </a:xfrm>
                  <a:prstGeom prst="rect">
                    <a:avLst/>
                  </a:prstGeom>
                  <a:solidFill>
                    <a:srgbClr val="EBBF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 name="Rectangle 3133">
                    <a:extLst>
                      <a:ext uri="{FF2B5EF4-FFF2-40B4-BE49-F238E27FC236}">
                        <a16:creationId xmlns:a16="http://schemas.microsoft.com/office/drawing/2014/main" id="{4A1240B3-44CB-F7E4-4504-ACF0F22D7BB0}"/>
                      </a:ext>
                    </a:extLst>
                  </p:cNvPr>
                  <p:cNvSpPr>
                    <a:spLocks noChangeAspect="1" noChangeArrowheads="1"/>
                  </p:cNvSpPr>
                  <p:nvPr/>
                </p:nvSpPr>
                <p:spPr bwMode="auto">
                  <a:xfrm>
                    <a:off x="1655" y="1851"/>
                    <a:ext cx="624" cy="2"/>
                  </a:xfrm>
                  <a:prstGeom prst="rect">
                    <a:avLst/>
                  </a:prstGeom>
                  <a:solidFill>
                    <a:srgbClr val="EBC0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 name="Rectangle 3134">
                    <a:extLst>
                      <a:ext uri="{FF2B5EF4-FFF2-40B4-BE49-F238E27FC236}">
                        <a16:creationId xmlns:a16="http://schemas.microsoft.com/office/drawing/2014/main" id="{B3C773C8-0901-AE04-28B2-34AC55569D81}"/>
                      </a:ext>
                    </a:extLst>
                  </p:cNvPr>
                  <p:cNvSpPr>
                    <a:spLocks noChangeAspect="1" noChangeArrowheads="1"/>
                  </p:cNvSpPr>
                  <p:nvPr/>
                </p:nvSpPr>
                <p:spPr bwMode="auto">
                  <a:xfrm>
                    <a:off x="1655" y="1853"/>
                    <a:ext cx="624" cy="2"/>
                  </a:xfrm>
                  <a:prstGeom prst="rect">
                    <a:avLst/>
                  </a:prstGeom>
                  <a:solidFill>
                    <a:srgbClr val="EAC0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 name="Rectangle 3135">
                    <a:extLst>
                      <a:ext uri="{FF2B5EF4-FFF2-40B4-BE49-F238E27FC236}">
                        <a16:creationId xmlns:a16="http://schemas.microsoft.com/office/drawing/2014/main" id="{B377E3A6-7037-9F62-7A82-9F8673AD8C34}"/>
                      </a:ext>
                    </a:extLst>
                  </p:cNvPr>
                  <p:cNvSpPr>
                    <a:spLocks noChangeAspect="1" noChangeArrowheads="1"/>
                  </p:cNvSpPr>
                  <p:nvPr/>
                </p:nvSpPr>
                <p:spPr bwMode="auto">
                  <a:xfrm>
                    <a:off x="1655" y="1855"/>
                    <a:ext cx="624" cy="2"/>
                  </a:xfrm>
                  <a:prstGeom prst="rect">
                    <a:avLst/>
                  </a:prstGeom>
                  <a:solidFill>
                    <a:srgbClr val="EA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 name="Rectangle 3136">
                    <a:extLst>
                      <a:ext uri="{FF2B5EF4-FFF2-40B4-BE49-F238E27FC236}">
                        <a16:creationId xmlns:a16="http://schemas.microsoft.com/office/drawing/2014/main" id="{B5961F3E-49B7-239D-FA9C-F48F7EDA1C3A}"/>
                      </a:ext>
                    </a:extLst>
                  </p:cNvPr>
                  <p:cNvSpPr>
                    <a:spLocks noChangeAspect="1" noChangeArrowheads="1"/>
                  </p:cNvSpPr>
                  <p:nvPr/>
                </p:nvSpPr>
                <p:spPr bwMode="auto">
                  <a:xfrm>
                    <a:off x="1655" y="1857"/>
                    <a:ext cx="624" cy="2"/>
                  </a:xfrm>
                  <a:prstGeom prst="rect">
                    <a:avLst/>
                  </a:prstGeom>
                  <a:solidFill>
                    <a:srgbClr val="E9C2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 name="Rectangle 3137">
                    <a:extLst>
                      <a:ext uri="{FF2B5EF4-FFF2-40B4-BE49-F238E27FC236}">
                        <a16:creationId xmlns:a16="http://schemas.microsoft.com/office/drawing/2014/main" id="{03FA3F1A-7B74-A726-7165-13953F115B96}"/>
                      </a:ext>
                    </a:extLst>
                  </p:cNvPr>
                  <p:cNvSpPr>
                    <a:spLocks noChangeAspect="1" noChangeArrowheads="1"/>
                  </p:cNvSpPr>
                  <p:nvPr/>
                </p:nvSpPr>
                <p:spPr bwMode="auto">
                  <a:xfrm>
                    <a:off x="1655" y="1859"/>
                    <a:ext cx="624" cy="2"/>
                  </a:xfrm>
                  <a:prstGeom prst="rect">
                    <a:avLst/>
                  </a:prstGeom>
                  <a:solidFill>
                    <a:srgbClr val="E9C2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 name="Rectangle 3138">
                    <a:extLst>
                      <a:ext uri="{FF2B5EF4-FFF2-40B4-BE49-F238E27FC236}">
                        <a16:creationId xmlns:a16="http://schemas.microsoft.com/office/drawing/2014/main" id="{48035A45-0063-6E49-2537-DFB2C6A7534B}"/>
                      </a:ext>
                    </a:extLst>
                  </p:cNvPr>
                  <p:cNvSpPr>
                    <a:spLocks noChangeAspect="1" noChangeArrowheads="1"/>
                  </p:cNvSpPr>
                  <p:nvPr/>
                </p:nvSpPr>
                <p:spPr bwMode="auto">
                  <a:xfrm>
                    <a:off x="1655" y="1861"/>
                    <a:ext cx="624" cy="2"/>
                  </a:xfrm>
                  <a:prstGeom prst="rect">
                    <a:avLst/>
                  </a:prstGeom>
                  <a:solidFill>
                    <a:srgbClr val="E9C3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 name="Rectangle 3139">
                    <a:extLst>
                      <a:ext uri="{FF2B5EF4-FFF2-40B4-BE49-F238E27FC236}">
                        <a16:creationId xmlns:a16="http://schemas.microsoft.com/office/drawing/2014/main" id="{251A74D6-B827-47D0-2DFB-1DFEB7FF34E8}"/>
                      </a:ext>
                    </a:extLst>
                  </p:cNvPr>
                  <p:cNvSpPr>
                    <a:spLocks noChangeAspect="1" noChangeArrowheads="1"/>
                  </p:cNvSpPr>
                  <p:nvPr/>
                </p:nvSpPr>
                <p:spPr bwMode="auto">
                  <a:xfrm>
                    <a:off x="1655" y="1863"/>
                    <a:ext cx="624" cy="2"/>
                  </a:xfrm>
                  <a:prstGeom prst="rect">
                    <a:avLst/>
                  </a:prstGeom>
                  <a:solidFill>
                    <a:srgbClr val="E8C4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 name="Rectangle 3140">
                    <a:extLst>
                      <a:ext uri="{FF2B5EF4-FFF2-40B4-BE49-F238E27FC236}">
                        <a16:creationId xmlns:a16="http://schemas.microsoft.com/office/drawing/2014/main" id="{EF24F934-2B4C-D591-092E-69E521EA4F4D}"/>
                      </a:ext>
                    </a:extLst>
                  </p:cNvPr>
                  <p:cNvSpPr>
                    <a:spLocks noChangeAspect="1" noChangeArrowheads="1"/>
                  </p:cNvSpPr>
                  <p:nvPr/>
                </p:nvSpPr>
                <p:spPr bwMode="auto">
                  <a:xfrm>
                    <a:off x="1655" y="1865"/>
                    <a:ext cx="624" cy="2"/>
                  </a:xfrm>
                  <a:prstGeom prst="rect">
                    <a:avLst/>
                  </a:prstGeom>
                  <a:solidFill>
                    <a:srgbClr val="E8C5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 name="Rectangle 3141">
                    <a:extLst>
                      <a:ext uri="{FF2B5EF4-FFF2-40B4-BE49-F238E27FC236}">
                        <a16:creationId xmlns:a16="http://schemas.microsoft.com/office/drawing/2014/main" id="{F2520D48-C03F-5363-4588-DE078A0B3571}"/>
                      </a:ext>
                    </a:extLst>
                  </p:cNvPr>
                  <p:cNvSpPr>
                    <a:spLocks noChangeAspect="1" noChangeArrowheads="1"/>
                  </p:cNvSpPr>
                  <p:nvPr/>
                </p:nvSpPr>
                <p:spPr bwMode="auto">
                  <a:xfrm>
                    <a:off x="1655" y="1867"/>
                    <a:ext cx="624" cy="2"/>
                  </a:xfrm>
                  <a:prstGeom prst="rect">
                    <a:avLst/>
                  </a:prstGeom>
                  <a:solidFill>
                    <a:srgbClr val="E7C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 name="Rectangle 3142">
                    <a:extLst>
                      <a:ext uri="{FF2B5EF4-FFF2-40B4-BE49-F238E27FC236}">
                        <a16:creationId xmlns:a16="http://schemas.microsoft.com/office/drawing/2014/main" id="{21144CBD-DC73-B556-20E5-C04AAC3E64DC}"/>
                      </a:ext>
                    </a:extLst>
                  </p:cNvPr>
                  <p:cNvSpPr>
                    <a:spLocks noChangeAspect="1" noChangeArrowheads="1"/>
                  </p:cNvSpPr>
                  <p:nvPr/>
                </p:nvSpPr>
                <p:spPr bwMode="auto">
                  <a:xfrm>
                    <a:off x="1655" y="1869"/>
                    <a:ext cx="624" cy="2"/>
                  </a:xfrm>
                  <a:prstGeom prst="rect">
                    <a:avLst/>
                  </a:prstGeom>
                  <a:solidFill>
                    <a:srgbClr val="E7C6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 name="Rectangle 3143">
                    <a:extLst>
                      <a:ext uri="{FF2B5EF4-FFF2-40B4-BE49-F238E27FC236}">
                        <a16:creationId xmlns:a16="http://schemas.microsoft.com/office/drawing/2014/main" id="{44AF0837-2460-5A7C-FE9A-7A21024C75AC}"/>
                      </a:ext>
                    </a:extLst>
                  </p:cNvPr>
                  <p:cNvSpPr>
                    <a:spLocks noChangeAspect="1" noChangeArrowheads="1"/>
                  </p:cNvSpPr>
                  <p:nvPr/>
                </p:nvSpPr>
                <p:spPr bwMode="auto">
                  <a:xfrm>
                    <a:off x="1655" y="1871"/>
                    <a:ext cx="624" cy="2"/>
                  </a:xfrm>
                  <a:prstGeom prst="rect">
                    <a:avLst/>
                  </a:prstGeom>
                  <a:solidFill>
                    <a:srgbClr val="E6C7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 name="Rectangle 3144">
                    <a:extLst>
                      <a:ext uri="{FF2B5EF4-FFF2-40B4-BE49-F238E27FC236}">
                        <a16:creationId xmlns:a16="http://schemas.microsoft.com/office/drawing/2014/main" id="{DCFE1A8A-9B80-58F4-DF80-531724064C3E}"/>
                      </a:ext>
                    </a:extLst>
                  </p:cNvPr>
                  <p:cNvSpPr>
                    <a:spLocks noChangeAspect="1" noChangeArrowheads="1"/>
                  </p:cNvSpPr>
                  <p:nvPr/>
                </p:nvSpPr>
                <p:spPr bwMode="auto">
                  <a:xfrm>
                    <a:off x="1655" y="1873"/>
                    <a:ext cx="624" cy="2"/>
                  </a:xfrm>
                  <a:prstGeom prst="rect">
                    <a:avLst/>
                  </a:prstGeom>
                  <a:solidFill>
                    <a:srgbClr val="E6C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 name="Rectangle 3145">
                    <a:extLst>
                      <a:ext uri="{FF2B5EF4-FFF2-40B4-BE49-F238E27FC236}">
                        <a16:creationId xmlns:a16="http://schemas.microsoft.com/office/drawing/2014/main" id="{7B17CAF4-7A13-C113-FC58-F19470248D5E}"/>
                      </a:ext>
                    </a:extLst>
                  </p:cNvPr>
                  <p:cNvSpPr>
                    <a:spLocks noChangeAspect="1" noChangeArrowheads="1"/>
                  </p:cNvSpPr>
                  <p:nvPr/>
                </p:nvSpPr>
                <p:spPr bwMode="auto">
                  <a:xfrm>
                    <a:off x="1655" y="1875"/>
                    <a:ext cx="624" cy="2"/>
                  </a:xfrm>
                  <a:prstGeom prst="rect">
                    <a:avLst/>
                  </a:prstGeom>
                  <a:solidFill>
                    <a:srgbClr val="E6C8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 name="Rectangle 3146">
                    <a:extLst>
                      <a:ext uri="{FF2B5EF4-FFF2-40B4-BE49-F238E27FC236}">
                        <a16:creationId xmlns:a16="http://schemas.microsoft.com/office/drawing/2014/main" id="{BC7A7A3A-0E36-6EFE-AF8A-980C6D4FB889}"/>
                      </a:ext>
                    </a:extLst>
                  </p:cNvPr>
                  <p:cNvSpPr>
                    <a:spLocks noChangeAspect="1" noChangeArrowheads="1"/>
                  </p:cNvSpPr>
                  <p:nvPr/>
                </p:nvSpPr>
                <p:spPr bwMode="auto">
                  <a:xfrm>
                    <a:off x="1655" y="1877"/>
                    <a:ext cx="624" cy="2"/>
                  </a:xfrm>
                  <a:prstGeom prst="rect">
                    <a:avLst/>
                  </a:prstGeom>
                  <a:solidFill>
                    <a:srgbClr val="E5C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 name="Rectangle 3147">
                    <a:extLst>
                      <a:ext uri="{FF2B5EF4-FFF2-40B4-BE49-F238E27FC236}">
                        <a16:creationId xmlns:a16="http://schemas.microsoft.com/office/drawing/2014/main" id="{26470F46-90C7-7332-76F3-B2A5D124D5C6}"/>
                      </a:ext>
                    </a:extLst>
                  </p:cNvPr>
                  <p:cNvSpPr>
                    <a:spLocks noChangeAspect="1" noChangeArrowheads="1"/>
                  </p:cNvSpPr>
                  <p:nvPr/>
                </p:nvSpPr>
                <p:spPr bwMode="auto">
                  <a:xfrm>
                    <a:off x="1655" y="1879"/>
                    <a:ext cx="624" cy="2"/>
                  </a:xfrm>
                  <a:prstGeom prst="rect">
                    <a:avLst/>
                  </a:prstGeom>
                  <a:solidFill>
                    <a:srgbClr val="E5C9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 name="Rectangle 3148">
                    <a:extLst>
                      <a:ext uri="{FF2B5EF4-FFF2-40B4-BE49-F238E27FC236}">
                        <a16:creationId xmlns:a16="http://schemas.microsoft.com/office/drawing/2014/main" id="{42EEDEB8-B6CD-B2D7-34E1-09BA6FF8D46F}"/>
                      </a:ext>
                    </a:extLst>
                  </p:cNvPr>
                  <p:cNvSpPr>
                    <a:spLocks noChangeAspect="1" noChangeArrowheads="1"/>
                  </p:cNvSpPr>
                  <p:nvPr/>
                </p:nvSpPr>
                <p:spPr bwMode="auto">
                  <a:xfrm>
                    <a:off x="1655" y="1881"/>
                    <a:ext cx="624" cy="2"/>
                  </a:xfrm>
                  <a:prstGeom prst="rect">
                    <a:avLst/>
                  </a:prstGeom>
                  <a:solidFill>
                    <a:srgbClr val="E4CA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 name="Rectangle 3149">
                    <a:extLst>
                      <a:ext uri="{FF2B5EF4-FFF2-40B4-BE49-F238E27FC236}">
                        <a16:creationId xmlns:a16="http://schemas.microsoft.com/office/drawing/2014/main" id="{2EAD8A8D-2B04-0628-9A82-1AFCD3C86986}"/>
                      </a:ext>
                    </a:extLst>
                  </p:cNvPr>
                  <p:cNvSpPr>
                    <a:spLocks noChangeAspect="1" noChangeArrowheads="1"/>
                  </p:cNvSpPr>
                  <p:nvPr/>
                </p:nvSpPr>
                <p:spPr bwMode="auto">
                  <a:xfrm>
                    <a:off x="1655" y="1883"/>
                    <a:ext cx="624" cy="2"/>
                  </a:xfrm>
                  <a:prstGeom prst="rect">
                    <a:avLst/>
                  </a:prstGeom>
                  <a:solidFill>
                    <a:srgbClr val="E4CB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 name="Rectangle 3150">
                    <a:extLst>
                      <a:ext uri="{FF2B5EF4-FFF2-40B4-BE49-F238E27FC236}">
                        <a16:creationId xmlns:a16="http://schemas.microsoft.com/office/drawing/2014/main" id="{18F4DD44-F546-74D6-AA88-B7D1288F78D4}"/>
                      </a:ext>
                    </a:extLst>
                  </p:cNvPr>
                  <p:cNvSpPr>
                    <a:spLocks noChangeAspect="1" noChangeArrowheads="1"/>
                  </p:cNvSpPr>
                  <p:nvPr/>
                </p:nvSpPr>
                <p:spPr bwMode="auto">
                  <a:xfrm>
                    <a:off x="1655" y="1885"/>
                    <a:ext cx="624" cy="2"/>
                  </a:xfrm>
                  <a:prstGeom prst="rect">
                    <a:avLst/>
                  </a:prstGeom>
                  <a:solidFill>
                    <a:srgbClr val="E3CB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 name="Rectangle 3151">
                    <a:extLst>
                      <a:ext uri="{FF2B5EF4-FFF2-40B4-BE49-F238E27FC236}">
                        <a16:creationId xmlns:a16="http://schemas.microsoft.com/office/drawing/2014/main" id="{5A578161-A03A-B074-1CEF-2EE287BDE616}"/>
                      </a:ext>
                    </a:extLst>
                  </p:cNvPr>
                  <p:cNvSpPr>
                    <a:spLocks noChangeAspect="1" noChangeArrowheads="1"/>
                  </p:cNvSpPr>
                  <p:nvPr/>
                </p:nvSpPr>
                <p:spPr bwMode="auto">
                  <a:xfrm>
                    <a:off x="1655" y="1887"/>
                    <a:ext cx="624" cy="2"/>
                  </a:xfrm>
                  <a:prstGeom prst="rect">
                    <a:avLst/>
                  </a:prstGeom>
                  <a:solidFill>
                    <a:srgbClr val="E3CC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 name="Rectangle 3152">
                    <a:extLst>
                      <a:ext uri="{FF2B5EF4-FFF2-40B4-BE49-F238E27FC236}">
                        <a16:creationId xmlns:a16="http://schemas.microsoft.com/office/drawing/2014/main" id="{29FF7B4E-5CEC-4D47-4034-2EDE6FA18EA3}"/>
                      </a:ext>
                    </a:extLst>
                  </p:cNvPr>
                  <p:cNvSpPr>
                    <a:spLocks noChangeAspect="1" noChangeArrowheads="1"/>
                  </p:cNvSpPr>
                  <p:nvPr/>
                </p:nvSpPr>
                <p:spPr bwMode="auto">
                  <a:xfrm>
                    <a:off x="1655" y="1889"/>
                    <a:ext cx="624" cy="2"/>
                  </a:xfrm>
                  <a:prstGeom prst="rect">
                    <a:avLst/>
                  </a:prstGeom>
                  <a:solidFill>
                    <a:srgbClr val="E3CC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 name="Rectangle 3153">
                    <a:extLst>
                      <a:ext uri="{FF2B5EF4-FFF2-40B4-BE49-F238E27FC236}">
                        <a16:creationId xmlns:a16="http://schemas.microsoft.com/office/drawing/2014/main" id="{7460A1BA-441C-E795-A722-F262DC565B04}"/>
                      </a:ext>
                    </a:extLst>
                  </p:cNvPr>
                  <p:cNvSpPr>
                    <a:spLocks noChangeAspect="1" noChangeArrowheads="1"/>
                  </p:cNvSpPr>
                  <p:nvPr/>
                </p:nvSpPr>
                <p:spPr bwMode="auto">
                  <a:xfrm>
                    <a:off x="1655" y="1891"/>
                    <a:ext cx="624" cy="2"/>
                  </a:xfrm>
                  <a:prstGeom prst="rect">
                    <a:avLst/>
                  </a:prstGeom>
                  <a:solidFill>
                    <a:srgbClr val="E2CD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 name="Rectangle 3154">
                    <a:extLst>
                      <a:ext uri="{FF2B5EF4-FFF2-40B4-BE49-F238E27FC236}">
                        <a16:creationId xmlns:a16="http://schemas.microsoft.com/office/drawing/2014/main" id="{B320C931-5BD5-CB8C-FE47-0ABDF47FFEBC}"/>
                      </a:ext>
                    </a:extLst>
                  </p:cNvPr>
                  <p:cNvSpPr>
                    <a:spLocks noChangeAspect="1" noChangeArrowheads="1"/>
                  </p:cNvSpPr>
                  <p:nvPr/>
                </p:nvSpPr>
                <p:spPr bwMode="auto">
                  <a:xfrm>
                    <a:off x="1655" y="1893"/>
                    <a:ext cx="624" cy="2"/>
                  </a:xfrm>
                  <a:prstGeom prst="rect">
                    <a:avLst/>
                  </a:prstGeom>
                  <a:solidFill>
                    <a:srgbClr val="E2CE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 name="Rectangle 3155">
                    <a:extLst>
                      <a:ext uri="{FF2B5EF4-FFF2-40B4-BE49-F238E27FC236}">
                        <a16:creationId xmlns:a16="http://schemas.microsoft.com/office/drawing/2014/main" id="{7C62B9BD-B4A3-6E0F-9856-0D0CCD5AF5FB}"/>
                      </a:ext>
                    </a:extLst>
                  </p:cNvPr>
                  <p:cNvSpPr>
                    <a:spLocks noChangeAspect="1" noChangeArrowheads="1"/>
                  </p:cNvSpPr>
                  <p:nvPr/>
                </p:nvSpPr>
                <p:spPr bwMode="auto">
                  <a:xfrm>
                    <a:off x="1655" y="1895"/>
                    <a:ext cx="624" cy="2"/>
                  </a:xfrm>
                  <a:prstGeom prst="rect">
                    <a:avLst/>
                  </a:prstGeom>
                  <a:solidFill>
                    <a:srgbClr val="E1CEC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 name="Rectangle 3156">
                    <a:extLst>
                      <a:ext uri="{FF2B5EF4-FFF2-40B4-BE49-F238E27FC236}">
                        <a16:creationId xmlns:a16="http://schemas.microsoft.com/office/drawing/2014/main" id="{DFC740D6-704F-2525-29A0-3E4DD71ADE1C}"/>
                      </a:ext>
                    </a:extLst>
                  </p:cNvPr>
                  <p:cNvSpPr>
                    <a:spLocks noChangeAspect="1" noChangeArrowheads="1"/>
                  </p:cNvSpPr>
                  <p:nvPr/>
                </p:nvSpPr>
                <p:spPr bwMode="auto">
                  <a:xfrm>
                    <a:off x="1655" y="1897"/>
                    <a:ext cx="624" cy="2"/>
                  </a:xfrm>
                  <a:prstGeom prst="rect">
                    <a:avLst/>
                  </a:prstGeom>
                  <a:solidFill>
                    <a:srgbClr val="E1CF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 name="Rectangle 3157">
                    <a:extLst>
                      <a:ext uri="{FF2B5EF4-FFF2-40B4-BE49-F238E27FC236}">
                        <a16:creationId xmlns:a16="http://schemas.microsoft.com/office/drawing/2014/main" id="{D18163AC-3A82-26BC-18FC-2CAB47FD807F}"/>
                      </a:ext>
                    </a:extLst>
                  </p:cNvPr>
                  <p:cNvSpPr>
                    <a:spLocks noChangeAspect="1" noChangeArrowheads="1"/>
                  </p:cNvSpPr>
                  <p:nvPr/>
                </p:nvSpPr>
                <p:spPr bwMode="auto">
                  <a:xfrm>
                    <a:off x="1655" y="1899"/>
                    <a:ext cx="624" cy="2"/>
                  </a:xfrm>
                  <a:prstGeom prst="rect">
                    <a:avLst/>
                  </a:prstGeom>
                  <a:solidFill>
                    <a:srgbClr val="E0D0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 name="Rectangle 3158">
                    <a:extLst>
                      <a:ext uri="{FF2B5EF4-FFF2-40B4-BE49-F238E27FC236}">
                        <a16:creationId xmlns:a16="http://schemas.microsoft.com/office/drawing/2014/main" id="{9050A177-6A7E-C308-F574-F1773B0F4E1C}"/>
                      </a:ext>
                    </a:extLst>
                  </p:cNvPr>
                  <p:cNvSpPr>
                    <a:spLocks noChangeAspect="1" noChangeArrowheads="1"/>
                  </p:cNvSpPr>
                  <p:nvPr/>
                </p:nvSpPr>
                <p:spPr bwMode="auto">
                  <a:xfrm>
                    <a:off x="1655" y="1901"/>
                    <a:ext cx="624" cy="2"/>
                  </a:xfrm>
                  <a:prstGeom prst="rect">
                    <a:avLst/>
                  </a:prstGeom>
                  <a:solidFill>
                    <a:srgbClr val="E0D0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1" name="Rectangle 3159">
                    <a:extLst>
                      <a:ext uri="{FF2B5EF4-FFF2-40B4-BE49-F238E27FC236}">
                        <a16:creationId xmlns:a16="http://schemas.microsoft.com/office/drawing/2014/main" id="{C3496E93-EBE8-CB11-912D-519C62785B1A}"/>
                      </a:ext>
                    </a:extLst>
                  </p:cNvPr>
                  <p:cNvSpPr>
                    <a:spLocks noChangeAspect="1" noChangeArrowheads="1"/>
                  </p:cNvSpPr>
                  <p:nvPr/>
                </p:nvSpPr>
                <p:spPr bwMode="auto">
                  <a:xfrm>
                    <a:off x="1655" y="1903"/>
                    <a:ext cx="624" cy="2"/>
                  </a:xfrm>
                  <a:prstGeom prst="rect">
                    <a:avLst/>
                  </a:prstGeom>
                  <a:solidFill>
                    <a:srgbClr val="E0D1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 name="Rectangle 3160">
                    <a:extLst>
                      <a:ext uri="{FF2B5EF4-FFF2-40B4-BE49-F238E27FC236}">
                        <a16:creationId xmlns:a16="http://schemas.microsoft.com/office/drawing/2014/main" id="{70F659B8-D408-1261-5A89-58EA105E24A9}"/>
                      </a:ext>
                    </a:extLst>
                  </p:cNvPr>
                  <p:cNvSpPr>
                    <a:spLocks noChangeAspect="1" noChangeArrowheads="1"/>
                  </p:cNvSpPr>
                  <p:nvPr/>
                </p:nvSpPr>
                <p:spPr bwMode="auto">
                  <a:xfrm>
                    <a:off x="1655" y="1905"/>
                    <a:ext cx="624" cy="2"/>
                  </a:xfrm>
                  <a:prstGeom prst="rect">
                    <a:avLst/>
                  </a:prstGeom>
                  <a:solidFill>
                    <a:srgbClr val="DFD2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 name="Rectangle 3161">
                    <a:extLst>
                      <a:ext uri="{FF2B5EF4-FFF2-40B4-BE49-F238E27FC236}">
                        <a16:creationId xmlns:a16="http://schemas.microsoft.com/office/drawing/2014/main" id="{CBE6B1F4-A03E-86A6-F09C-ADF75AC51728}"/>
                      </a:ext>
                    </a:extLst>
                  </p:cNvPr>
                  <p:cNvSpPr>
                    <a:spLocks noChangeAspect="1" noChangeArrowheads="1"/>
                  </p:cNvSpPr>
                  <p:nvPr/>
                </p:nvSpPr>
                <p:spPr bwMode="auto">
                  <a:xfrm>
                    <a:off x="1655" y="1907"/>
                    <a:ext cx="624" cy="2"/>
                  </a:xfrm>
                  <a:prstGeom prst="rect">
                    <a:avLst/>
                  </a:prstGeom>
                  <a:solidFill>
                    <a:srgbClr val="DFD2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 name="Rectangle 3162">
                    <a:extLst>
                      <a:ext uri="{FF2B5EF4-FFF2-40B4-BE49-F238E27FC236}">
                        <a16:creationId xmlns:a16="http://schemas.microsoft.com/office/drawing/2014/main" id="{E7B5F930-6B20-7027-BD8D-A21EA56A44EF}"/>
                      </a:ext>
                    </a:extLst>
                  </p:cNvPr>
                  <p:cNvSpPr>
                    <a:spLocks noChangeAspect="1" noChangeArrowheads="1"/>
                  </p:cNvSpPr>
                  <p:nvPr/>
                </p:nvSpPr>
                <p:spPr bwMode="auto">
                  <a:xfrm>
                    <a:off x="1655" y="1909"/>
                    <a:ext cx="624" cy="2"/>
                  </a:xfrm>
                  <a:prstGeom prst="rect">
                    <a:avLst/>
                  </a:prstGeom>
                  <a:solidFill>
                    <a:srgbClr val="DED3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 name="Rectangle 3163">
                    <a:extLst>
                      <a:ext uri="{FF2B5EF4-FFF2-40B4-BE49-F238E27FC236}">
                        <a16:creationId xmlns:a16="http://schemas.microsoft.com/office/drawing/2014/main" id="{C910C93F-E2BE-BCFA-6EF2-C1E11EBF40D8}"/>
                      </a:ext>
                    </a:extLst>
                  </p:cNvPr>
                  <p:cNvSpPr>
                    <a:spLocks noChangeAspect="1" noChangeArrowheads="1"/>
                  </p:cNvSpPr>
                  <p:nvPr/>
                </p:nvSpPr>
                <p:spPr bwMode="auto">
                  <a:xfrm>
                    <a:off x="1655" y="1911"/>
                    <a:ext cx="624" cy="2"/>
                  </a:xfrm>
                  <a:prstGeom prst="rect">
                    <a:avLst/>
                  </a:prstGeom>
                  <a:solidFill>
                    <a:srgbClr val="DED4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 name="Rectangle 3164">
                    <a:extLst>
                      <a:ext uri="{FF2B5EF4-FFF2-40B4-BE49-F238E27FC236}">
                        <a16:creationId xmlns:a16="http://schemas.microsoft.com/office/drawing/2014/main" id="{09B4CBB3-2589-07FF-6F4A-9BDDC89280B4}"/>
                      </a:ext>
                    </a:extLst>
                  </p:cNvPr>
                  <p:cNvSpPr>
                    <a:spLocks noChangeAspect="1" noChangeArrowheads="1"/>
                  </p:cNvSpPr>
                  <p:nvPr/>
                </p:nvSpPr>
                <p:spPr bwMode="auto">
                  <a:xfrm>
                    <a:off x="1655" y="1913"/>
                    <a:ext cx="624" cy="2"/>
                  </a:xfrm>
                  <a:prstGeom prst="rect">
                    <a:avLst/>
                  </a:prstGeom>
                  <a:solidFill>
                    <a:srgbClr val="DDD4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 name="Rectangle 3165">
                    <a:extLst>
                      <a:ext uri="{FF2B5EF4-FFF2-40B4-BE49-F238E27FC236}">
                        <a16:creationId xmlns:a16="http://schemas.microsoft.com/office/drawing/2014/main" id="{5CCD2803-E66A-D3DA-B5EC-C2330C12042A}"/>
                      </a:ext>
                    </a:extLst>
                  </p:cNvPr>
                  <p:cNvSpPr>
                    <a:spLocks noChangeAspect="1" noChangeArrowheads="1"/>
                  </p:cNvSpPr>
                  <p:nvPr/>
                </p:nvSpPr>
                <p:spPr bwMode="auto">
                  <a:xfrm>
                    <a:off x="1655" y="1915"/>
                    <a:ext cx="624" cy="2"/>
                  </a:xfrm>
                  <a:prstGeom prst="rect">
                    <a:avLst/>
                  </a:prstGeom>
                  <a:solidFill>
                    <a:srgbClr val="DDD5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 name="Rectangle 3166">
                    <a:extLst>
                      <a:ext uri="{FF2B5EF4-FFF2-40B4-BE49-F238E27FC236}">
                        <a16:creationId xmlns:a16="http://schemas.microsoft.com/office/drawing/2014/main" id="{FF7DC9E2-4F7F-3CE8-087F-5037F69DA98F}"/>
                      </a:ext>
                    </a:extLst>
                  </p:cNvPr>
                  <p:cNvSpPr>
                    <a:spLocks noChangeAspect="1" noChangeArrowheads="1"/>
                  </p:cNvSpPr>
                  <p:nvPr/>
                </p:nvSpPr>
                <p:spPr bwMode="auto">
                  <a:xfrm>
                    <a:off x="1655" y="1917"/>
                    <a:ext cx="624" cy="2"/>
                  </a:xfrm>
                  <a:prstGeom prst="rect">
                    <a:avLst/>
                  </a:prstGeom>
                  <a:solidFill>
                    <a:srgbClr val="DDD5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 name="Rectangle 3167">
                    <a:extLst>
                      <a:ext uri="{FF2B5EF4-FFF2-40B4-BE49-F238E27FC236}">
                        <a16:creationId xmlns:a16="http://schemas.microsoft.com/office/drawing/2014/main" id="{D193FB4A-9FEE-471C-0A22-A30F3A96E99D}"/>
                      </a:ext>
                    </a:extLst>
                  </p:cNvPr>
                  <p:cNvSpPr>
                    <a:spLocks noChangeAspect="1" noChangeArrowheads="1"/>
                  </p:cNvSpPr>
                  <p:nvPr/>
                </p:nvSpPr>
                <p:spPr bwMode="auto">
                  <a:xfrm>
                    <a:off x="1655" y="1919"/>
                    <a:ext cx="624" cy="2"/>
                  </a:xfrm>
                  <a:prstGeom prst="rect">
                    <a:avLst/>
                  </a:prstGeom>
                  <a:solidFill>
                    <a:srgbClr val="DCD6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 name="Rectangle 3168">
                    <a:extLst>
                      <a:ext uri="{FF2B5EF4-FFF2-40B4-BE49-F238E27FC236}">
                        <a16:creationId xmlns:a16="http://schemas.microsoft.com/office/drawing/2014/main" id="{26610762-1B31-1387-DC68-E3EF2F75CD6A}"/>
                      </a:ext>
                    </a:extLst>
                  </p:cNvPr>
                  <p:cNvSpPr>
                    <a:spLocks noChangeAspect="1" noChangeArrowheads="1"/>
                  </p:cNvSpPr>
                  <p:nvPr/>
                </p:nvSpPr>
                <p:spPr bwMode="auto">
                  <a:xfrm>
                    <a:off x="1655" y="1921"/>
                    <a:ext cx="624" cy="2"/>
                  </a:xfrm>
                  <a:prstGeom prst="rect">
                    <a:avLst/>
                  </a:prstGeom>
                  <a:solidFill>
                    <a:srgbClr val="DC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 name="Rectangle 3169">
                    <a:extLst>
                      <a:ext uri="{FF2B5EF4-FFF2-40B4-BE49-F238E27FC236}">
                        <a16:creationId xmlns:a16="http://schemas.microsoft.com/office/drawing/2014/main" id="{15B41370-B639-D9E2-23B2-870D208B52B4}"/>
                      </a:ext>
                    </a:extLst>
                  </p:cNvPr>
                  <p:cNvSpPr>
                    <a:spLocks noChangeAspect="1" noChangeArrowheads="1"/>
                  </p:cNvSpPr>
                  <p:nvPr/>
                </p:nvSpPr>
                <p:spPr bwMode="auto">
                  <a:xfrm>
                    <a:off x="1655" y="1923"/>
                    <a:ext cx="624" cy="2"/>
                  </a:xfrm>
                  <a:prstGeom prst="rect">
                    <a:avLst/>
                  </a:prstGeom>
                  <a:solidFill>
                    <a:srgbClr val="DCD7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 name="Rectangle 3170">
                    <a:extLst>
                      <a:ext uri="{FF2B5EF4-FFF2-40B4-BE49-F238E27FC236}">
                        <a16:creationId xmlns:a16="http://schemas.microsoft.com/office/drawing/2014/main" id="{AEB9C343-D5A2-501F-F421-43F9D6309DA4}"/>
                      </a:ext>
                    </a:extLst>
                  </p:cNvPr>
                  <p:cNvSpPr>
                    <a:spLocks noChangeAspect="1" noChangeArrowheads="1"/>
                  </p:cNvSpPr>
                  <p:nvPr/>
                </p:nvSpPr>
                <p:spPr bwMode="auto">
                  <a:xfrm>
                    <a:off x="1655" y="1925"/>
                    <a:ext cx="624" cy="2"/>
                  </a:xfrm>
                  <a:prstGeom prst="rect">
                    <a:avLst/>
                  </a:prstGeom>
                  <a:solidFill>
                    <a:srgbClr val="DBD8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 name="Rectangle 3171">
                    <a:extLst>
                      <a:ext uri="{FF2B5EF4-FFF2-40B4-BE49-F238E27FC236}">
                        <a16:creationId xmlns:a16="http://schemas.microsoft.com/office/drawing/2014/main" id="{247D98C2-D19F-391A-DD22-BC1BFBBCC1F3}"/>
                      </a:ext>
                    </a:extLst>
                  </p:cNvPr>
                  <p:cNvSpPr>
                    <a:spLocks noChangeAspect="1" noChangeArrowheads="1"/>
                  </p:cNvSpPr>
                  <p:nvPr/>
                </p:nvSpPr>
                <p:spPr bwMode="auto">
                  <a:xfrm>
                    <a:off x="1655" y="1927"/>
                    <a:ext cx="624" cy="2"/>
                  </a:xfrm>
                  <a:prstGeom prst="rect">
                    <a:avLst/>
                  </a:prstGeom>
                  <a:solidFill>
                    <a:srgbClr val="DB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 name="Rectangle 3172">
                    <a:extLst>
                      <a:ext uri="{FF2B5EF4-FFF2-40B4-BE49-F238E27FC236}">
                        <a16:creationId xmlns:a16="http://schemas.microsoft.com/office/drawing/2014/main" id="{ACC8A7C5-BA7D-21F5-4A89-3B50592094D4}"/>
                      </a:ext>
                    </a:extLst>
                  </p:cNvPr>
                  <p:cNvSpPr>
                    <a:spLocks noChangeAspect="1" noChangeArrowheads="1"/>
                  </p:cNvSpPr>
                  <p:nvPr/>
                </p:nvSpPr>
                <p:spPr bwMode="auto">
                  <a:xfrm>
                    <a:off x="1655" y="1929"/>
                    <a:ext cx="624" cy="2"/>
                  </a:xfrm>
                  <a:prstGeom prst="rect">
                    <a:avLst/>
                  </a:prstGeom>
                  <a:solidFill>
                    <a:srgbClr val="DAD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 name="Rectangle 3173">
                    <a:extLst>
                      <a:ext uri="{FF2B5EF4-FFF2-40B4-BE49-F238E27FC236}">
                        <a16:creationId xmlns:a16="http://schemas.microsoft.com/office/drawing/2014/main" id="{F12A272C-743F-57EB-9C4D-A13BBD58115E}"/>
                      </a:ext>
                    </a:extLst>
                  </p:cNvPr>
                  <p:cNvSpPr>
                    <a:spLocks noChangeAspect="1" noChangeArrowheads="1"/>
                  </p:cNvSpPr>
                  <p:nvPr/>
                </p:nvSpPr>
                <p:spPr bwMode="auto">
                  <a:xfrm>
                    <a:off x="1655" y="1931"/>
                    <a:ext cx="624" cy="2"/>
                  </a:xfrm>
                  <a:prstGeom prst="rect">
                    <a:avLst/>
                  </a:prstGeom>
                  <a:solidFill>
                    <a:srgbClr val="DAD9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 name="Rectangle 3174">
                    <a:extLst>
                      <a:ext uri="{FF2B5EF4-FFF2-40B4-BE49-F238E27FC236}">
                        <a16:creationId xmlns:a16="http://schemas.microsoft.com/office/drawing/2014/main" id="{48F9188E-286E-F1A7-71DC-92F7D616BB9C}"/>
                      </a:ext>
                    </a:extLst>
                  </p:cNvPr>
                  <p:cNvSpPr>
                    <a:spLocks noChangeAspect="1" noChangeArrowheads="1"/>
                  </p:cNvSpPr>
                  <p:nvPr/>
                </p:nvSpPr>
                <p:spPr bwMode="auto">
                  <a:xfrm>
                    <a:off x="1655" y="1933"/>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 name="Rectangle 3175">
                    <a:extLst>
                      <a:ext uri="{FF2B5EF4-FFF2-40B4-BE49-F238E27FC236}">
                        <a16:creationId xmlns:a16="http://schemas.microsoft.com/office/drawing/2014/main" id="{A70F4C00-486B-BAA4-EAE0-3B123C1DEEAB}"/>
                      </a:ext>
                    </a:extLst>
                  </p:cNvPr>
                  <p:cNvSpPr>
                    <a:spLocks noChangeAspect="1" noChangeArrowheads="1"/>
                  </p:cNvSpPr>
                  <p:nvPr/>
                </p:nvSpPr>
                <p:spPr bwMode="auto">
                  <a:xfrm>
                    <a:off x="1655" y="1935"/>
                    <a:ext cx="624" cy="2"/>
                  </a:xfrm>
                  <a:prstGeom prst="rect">
                    <a:avLst/>
                  </a:prstGeom>
                  <a:solidFill>
                    <a:srgbClr val="D9DAD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 name="Rectangle 3176">
                    <a:extLst>
                      <a:ext uri="{FF2B5EF4-FFF2-40B4-BE49-F238E27FC236}">
                        <a16:creationId xmlns:a16="http://schemas.microsoft.com/office/drawing/2014/main" id="{D15F384E-73C4-1E6F-3E36-DE3A803CC299}"/>
                      </a:ext>
                    </a:extLst>
                  </p:cNvPr>
                  <p:cNvSpPr>
                    <a:spLocks noChangeAspect="1" noChangeArrowheads="1"/>
                  </p:cNvSpPr>
                  <p:nvPr/>
                </p:nvSpPr>
                <p:spPr bwMode="auto">
                  <a:xfrm>
                    <a:off x="1655" y="1937"/>
                    <a:ext cx="624" cy="2"/>
                  </a:xfrm>
                  <a:prstGeom prst="rect">
                    <a:avLst/>
                  </a:prstGeom>
                  <a:solidFill>
                    <a:srgbClr val="D9DA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 name="Rectangle 3177">
                    <a:extLst>
                      <a:ext uri="{FF2B5EF4-FFF2-40B4-BE49-F238E27FC236}">
                        <a16:creationId xmlns:a16="http://schemas.microsoft.com/office/drawing/2014/main" id="{B500A8DA-09E9-888A-072A-AB825A1BA786}"/>
                      </a:ext>
                    </a:extLst>
                  </p:cNvPr>
                  <p:cNvSpPr>
                    <a:spLocks noChangeAspect="1" noChangeArrowheads="1"/>
                  </p:cNvSpPr>
                  <p:nvPr/>
                </p:nvSpPr>
                <p:spPr bwMode="auto">
                  <a:xfrm>
                    <a:off x="1655" y="1939"/>
                    <a:ext cx="624" cy="2"/>
                  </a:xfrm>
                  <a:prstGeom prst="rect">
                    <a:avLst/>
                  </a:prstGeom>
                  <a:solidFill>
                    <a:srgbClr val="D8DB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 name="Rectangle 3178">
                    <a:extLst>
                      <a:ext uri="{FF2B5EF4-FFF2-40B4-BE49-F238E27FC236}">
                        <a16:creationId xmlns:a16="http://schemas.microsoft.com/office/drawing/2014/main" id="{E648742D-05C1-221A-DC41-9816A73031CA}"/>
                      </a:ext>
                    </a:extLst>
                  </p:cNvPr>
                  <p:cNvSpPr>
                    <a:spLocks noChangeAspect="1" noChangeArrowheads="1"/>
                  </p:cNvSpPr>
                  <p:nvPr/>
                </p:nvSpPr>
                <p:spPr bwMode="auto">
                  <a:xfrm>
                    <a:off x="1655" y="1941"/>
                    <a:ext cx="624" cy="2"/>
                  </a:xfrm>
                  <a:prstGeom prst="rect">
                    <a:avLst/>
                  </a:prstGeom>
                  <a:solidFill>
                    <a:srgbClr val="D8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 name="Rectangle 3179">
                    <a:extLst>
                      <a:ext uri="{FF2B5EF4-FFF2-40B4-BE49-F238E27FC236}">
                        <a16:creationId xmlns:a16="http://schemas.microsoft.com/office/drawing/2014/main" id="{E15DEF89-8E05-6B0A-A32D-839D58F5D5DD}"/>
                      </a:ext>
                    </a:extLst>
                  </p:cNvPr>
                  <p:cNvSpPr>
                    <a:spLocks noChangeAspect="1" noChangeArrowheads="1"/>
                  </p:cNvSpPr>
                  <p:nvPr/>
                </p:nvSpPr>
                <p:spPr bwMode="auto">
                  <a:xfrm>
                    <a:off x="1655" y="1943"/>
                    <a:ext cx="624" cy="2"/>
                  </a:xfrm>
                  <a:prstGeom prst="rect">
                    <a:avLst/>
                  </a:prstGeom>
                  <a:solidFill>
                    <a:srgbClr val="D8DC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 name="Rectangle 3180">
                    <a:extLst>
                      <a:ext uri="{FF2B5EF4-FFF2-40B4-BE49-F238E27FC236}">
                        <a16:creationId xmlns:a16="http://schemas.microsoft.com/office/drawing/2014/main" id="{CF174F27-5FBA-13F2-7EA0-51D8CC6C7B65}"/>
                      </a:ext>
                    </a:extLst>
                  </p:cNvPr>
                  <p:cNvSpPr>
                    <a:spLocks noChangeAspect="1" noChangeArrowheads="1"/>
                  </p:cNvSpPr>
                  <p:nvPr/>
                </p:nvSpPr>
                <p:spPr bwMode="auto">
                  <a:xfrm>
                    <a:off x="1655" y="1945"/>
                    <a:ext cx="624" cy="2"/>
                  </a:xfrm>
                  <a:prstGeom prst="rect">
                    <a:avLst/>
                  </a:prstGeom>
                  <a:solidFill>
                    <a:srgbClr val="D7DDE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 name="Rectangle 3181">
                    <a:extLst>
                      <a:ext uri="{FF2B5EF4-FFF2-40B4-BE49-F238E27FC236}">
                        <a16:creationId xmlns:a16="http://schemas.microsoft.com/office/drawing/2014/main" id="{1004ACEA-6D23-1D83-6134-7B3B091790FE}"/>
                      </a:ext>
                    </a:extLst>
                  </p:cNvPr>
                  <p:cNvSpPr>
                    <a:spLocks noChangeAspect="1" noChangeArrowheads="1"/>
                  </p:cNvSpPr>
                  <p:nvPr/>
                </p:nvSpPr>
                <p:spPr bwMode="auto">
                  <a:xfrm>
                    <a:off x="1655" y="1947"/>
                    <a:ext cx="624" cy="2"/>
                  </a:xfrm>
                  <a:prstGeom prst="rect">
                    <a:avLst/>
                  </a:prstGeom>
                  <a:solidFill>
                    <a:srgbClr val="D7DD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 name="Rectangle 3182">
                    <a:extLst>
                      <a:ext uri="{FF2B5EF4-FFF2-40B4-BE49-F238E27FC236}">
                        <a16:creationId xmlns:a16="http://schemas.microsoft.com/office/drawing/2014/main" id="{418CD54F-77CC-E24E-E471-FCD2957F80FB}"/>
                      </a:ext>
                    </a:extLst>
                  </p:cNvPr>
                  <p:cNvSpPr>
                    <a:spLocks noChangeAspect="1" noChangeArrowheads="1"/>
                  </p:cNvSpPr>
                  <p:nvPr/>
                </p:nvSpPr>
                <p:spPr bwMode="auto">
                  <a:xfrm>
                    <a:off x="1655" y="1949"/>
                    <a:ext cx="624" cy="2"/>
                  </a:xfrm>
                  <a:prstGeom prst="rect">
                    <a:avLst/>
                  </a:prstGeom>
                  <a:solidFill>
                    <a:srgbClr val="D7DD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5" name="Rectangle 3183">
                    <a:extLst>
                      <a:ext uri="{FF2B5EF4-FFF2-40B4-BE49-F238E27FC236}">
                        <a16:creationId xmlns:a16="http://schemas.microsoft.com/office/drawing/2014/main" id="{F207D57A-F5A5-1CD8-E28C-9D9886C04E52}"/>
                      </a:ext>
                    </a:extLst>
                  </p:cNvPr>
                  <p:cNvSpPr>
                    <a:spLocks noChangeAspect="1" noChangeArrowheads="1"/>
                  </p:cNvSpPr>
                  <p:nvPr/>
                </p:nvSpPr>
                <p:spPr bwMode="auto">
                  <a:xfrm>
                    <a:off x="1655" y="1951"/>
                    <a:ext cx="624" cy="2"/>
                  </a:xfrm>
                  <a:prstGeom prst="rect">
                    <a:avLst/>
                  </a:prstGeom>
                  <a:solidFill>
                    <a:srgbClr val="D6DE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6" name="Rectangle 3184">
                    <a:extLst>
                      <a:ext uri="{FF2B5EF4-FFF2-40B4-BE49-F238E27FC236}">
                        <a16:creationId xmlns:a16="http://schemas.microsoft.com/office/drawing/2014/main" id="{01C31DC4-AABF-00F0-CD33-AFF357795624}"/>
                      </a:ext>
                    </a:extLst>
                  </p:cNvPr>
                  <p:cNvSpPr>
                    <a:spLocks noChangeAspect="1" noChangeArrowheads="1"/>
                  </p:cNvSpPr>
                  <p:nvPr/>
                </p:nvSpPr>
                <p:spPr bwMode="auto">
                  <a:xfrm>
                    <a:off x="1655" y="1953"/>
                    <a:ext cx="624" cy="2"/>
                  </a:xfrm>
                  <a:prstGeom prst="rect">
                    <a:avLst/>
                  </a:prstGeom>
                  <a:solidFill>
                    <a:srgbClr val="D6DE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7" name="Rectangle 3185">
                    <a:extLst>
                      <a:ext uri="{FF2B5EF4-FFF2-40B4-BE49-F238E27FC236}">
                        <a16:creationId xmlns:a16="http://schemas.microsoft.com/office/drawing/2014/main" id="{E6029D8C-E6BC-D950-2381-281B0B9BE1AE}"/>
                      </a:ext>
                    </a:extLst>
                  </p:cNvPr>
                  <p:cNvSpPr>
                    <a:spLocks noChangeAspect="1" noChangeArrowheads="1"/>
                  </p:cNvSpPr>
                  <p:nvPr/>
                </p:nvSpPr>
                <p:spPr bwMode="auto">
                  <a:xfrm>
                    <a:off x="1655" y="1955"/>
                    <a:ext cx="624" cy="2"/>
                  </a:xfrm>
                  <a:prstGeom prst="rect">
                    <a:avLst/>
                  </a:prstGeom>
                  <a:solidFill>
                    <a:srgbClr val="D6DF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8" name="Rectangle 3186">
                    <a:extLst>
                      <a:ext uri="{FF2B5EF4-FFF2-40B4-BE49-F238E27FC236}">
                        <a16:creationId xmlns:a16="http://schemas.microsoft.com/office/drawing/2014/main" id="{BCAAE98C-E21A-755C-2582-B1C32BE399A0}"/>
                      </a:ext>
                    </a:extLst>
                  </p:cNvPr>
                  <p:cNvSpPr>
                    <a:spLocks noChangeAspect="1" noChangeArrowheads="1"/>
                  </p:cNvSpPr>
                  <p:nvPr/>
                </p:nvSpPr>
                <p:spPr bwMode="auto">
                  <a:xfrm>
                    <a:off x="1655" y="1957"/>
                    <a:ext cx="624" cy="2"/>
                  </a:xfrm>
                  <a:prstGeom prst="rect">
                    <a:avLst/>
                  </a:prstGeom>
                  <a:solidFill>
                    <a:srgbClr val="D5DFE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9" name="Rectangle 3187">
                    <a:extLst>
                      <a:ext uri="{FF2B5EF4-FFF2-40B4-BE49-F238E27FC236}">
                        <a16:creationId xmlns:a16="http://schemas.microsoft.com/office/drawing/2014/main" id="{2D0759AE-D486-F898-FF35-6D374466FAB9}"/>
                      </a:ext>
                    </a:extLst>
                  </p:cNvPr>
                  <p:cNvSpPr>
                    <a:spLocks noChangeAspect="1" noChangeArrowheads="1"/>
                  </p:cNvSpPr>
                  <p:nvPr/>
                </p:nvSpPr>
                <p:spPr bwMode="auto">
                  <a:xfrm>
                    <a:off x="1655" y="1959"/>
                    <a:ext cx="624" cy="2"/>
                  </a:xfrm>
                  <a:prstGeom prst="rect">
                    <a:avLst/>
                  </a:prstGeom>
                  <a:solidFill>
                    <a:srgbClr val="D5E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0" name="Rectangle 3188">
                    <a:extLst>
                      <a:ext uri="{FF2B5EF4-FFF2-40B4-BE49-F238E27FC236}">
                        <a16:creationId xmlns:a16="http://schemas.microsoft.com/office/drawing/2014/main" id="{A07F6AA8-2F21-F952-FEF9-6B19C3293A2B}"/>
                      </a:ext>
                    </a:extLst>
                  </p:cNvPr>
                  <p:cNvSpPr>
                    <a:spLocks noChangeAspect="1" noChangeArrowheads="1"/>
                  </p:cNvSpPr>
                  <p:nvPr/>
                </p:nvSpPr>
                <p:spPr bwMode="auto">
                  <a:xfrm>
                    <a:off x="1655" y="1961"/>
                    <a:ext cx="624" cy="2"/>
                  </a:xfrm>
                  <a:prstGeom prst="rect">
                    <a:avLst/>
                  </a:prstGeom>
                  <a:solidFill>
                    <a:srgbClr val="D5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1" name="Rectangle 3189">
                    <a:extLst>
                      <a:ext uri="{FF2B5EF4-FFF2-40B4-BE49-F238E27FC236}">
                        <a16:creationId xmlns:a16="http://schemas.microsoft.com/office/drawing/2014/main" id="{52DC7256-1333-693A-2A52-2600F7614F4B}"/>
                      </a:ext>
                    </a:extLst>
                  </p:cNvPr>
                  <p:cNvSpPr>
                    <a:spLocks noChangeAspect="1" noChangeArrowheads="1"/>
                  </p:cNvSpPr>
                  <p:nvPr/>
                </p:nvSpPr>
                <p:spPr bwMode="auto">
                  <a:xfrm>
                    <a:off x="1655" y="1963"/>
                    <a:ext cx="624" cy="2"/>
                  </a:xfrm>
                  <a:prstGeom prst="rect">
                    <a:avLst/>
                  </a:prstGeom>
                  <a:solidFill>
                    <a:srgbClr val="D4E0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2" name="Rectangle 3190">
                    <a:extLst>
                      <a:ext uri="{FF2B5EF4-FFF2-40B4-BE49-F238E27FC236}">
                        <a16:creationId xmlns:a16="http://schemas.microsoft.com/office/drawing/2014/main" id="{7C49AC6E-39EB-FCBA-3661-F9CEC5884945}"/>
                      </a:ext>
                    </a:extLst>
                  </p:cNvPr>
                  <p:cNvSpPr>
                    <a:spLocks noChangeAspect="1" noChangeArrowheads="1"/>
                  </p:cNvSpPr>
                  <p:nvPr/>
                </p:nvSpPr>
                <p:spPr bwMode="auto">
                  <a:xfrm>
                    <a:off x="1655" y="1965"/>
                    <a:ext cx="624" cy="2"/>
                  </a:xfrm>
                  <a:prstGeom prst="rect">
                    <a:avLst/>
                  </a:prstGeom>
                  <a:solidFill>
                    <a:srgbClr val="D4E1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3" name="Rectangle 3191">
                    <a:extLst>
                      <a:ext uri="{FF2B5EF4-FFF2-40B4-BE49-F238E27FC236}">
                        <a16:creationId xmlns:a16="http://schemas.microsoft.com/office/drawing/2014/main" id="{23484A59-0B3D-747E-7C38-1F3F70022B87}"/>
                      </a:ext>
                    </a:extLst>
                  </p:cNvPr>
                  <p:cNvSpPr>
                    <a:spLocks noChangeAspect="1" noChangeArrowheads="1"/>
                  </p:cNvSpPr>
                  <p:nvPr/>
                </p:nvSpPr>
                <p:spPr bwMode="auto">
                  <a:xfrm>
                    <a:off x="1655" y="1967"/>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4" name="Rectangle 3192">
                    <a:extLst>
                      <a:ext uri="{FF2B5EF4-FFF2-40B4-BE49-F238E27FC236}">
                        <a16:creationId xmlns:a16="http://schemas.microsoft.com/office/drawing/2014/main" id="{AF33F725-BD7E-AF78-BD3D-11A43238A99E}"/>
                      </a:ext>
                    </a:extLst>
                  </p:cNvPr>
                  <p:cNvSpPr>
                    <a:spLocks noChangeAspect="1" noChangeArrowheads="1"/>
                  </p:cNvSpPr>
                  <p:nvPr/>
                </p:nvSpPr>
                <p:spPr bwMode="auto">
                  <a:xfrm>
                    <a:off x="1655" y="1969"/>
                    <a:ext cx="624" cy="2"/>
                  </a:xfrm>
                  <a:prstGeom prst="rect">
                    <a:avLst/>
                  </a:prstGeom>
                  <a:solidFill>
                    <a:srgbClr val="D4E1E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5" name="Rectangle 3193">
                    <a:extLst>
                      <a:ext uri="{FF2B5EF4-FFF2-40B4-BE49-F238E27FC236}">
                        <a16:creationId xmlns:a16="http://schemas.microsoft.com/office/drawing/2014/main" id="{14B68305-F36A-DEB0-4A8B-7D85DA9DBA5C}"/>
                      </a:ext>
                    </a:extLst>
                  </p:cNvPr>
                  <p:cNvSpPr>
                    <a:spLocks noChangeAspect="1" noChangeArrowheads="1"/>
                  </p:cNvSpPr>
                  <p:nvPr/>
                </p:nvSpPr>
                <p:spPr bwMode="auto">
                  <a:xfrm>
                    <a:off x="1655" y="1971"/>
                    <a:ext cx="624" cy="2"/>
                  </a:xfrm>
                  <a:prstGeom prst="rect">
                    <a:avLst/>
                  </a:prstGeom>
                  <a:solidFill>
                    <a:srgbClr val="D3E2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6" name="Rectangle 3194">
                    <a:extLst>
                      <a:ext uri="{FF2B5EF4-FFF2-40B4-BE49-F238E27FC236}">
                        <a16:creationId xmlns:a16="http://schemas.microsoft.com/office/drawing/2014/main" id="{4BD51489-9144-96F5-134F-7CAED9F62AEA}"/>
                      </a:ext>
                    </a:extLst>
                  </p:cNvPr>
                  <p:cNvSpPr>
                    <a:spLocks noChangeAspect="1" noChangeArrowheads="1"/>
                  </p:cNvSpPr>
                  <p:nvPr/>
                </p:nvSpPr>
                <p:spPr bwMode="auto">
                  <a:xfrm>
                    <a:off x="1655" y="1973"/>
                    <a:ext cx="624" cy="2"/>
                  </a:xfrm>
                  <a:prstGeom prst="rect">
                    <a:avLst/>
                  </a:prstGeom>
                  <a:solidFill>
                    <a:srgbClr val="D3E2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7" name="Rectangle 3195">
                    <a:extLst>
                      <a:ext uri="{FF2B5EF4-FFF2-40B4-BE49-F238E27FC236}">
                        <a16:creationId xmlns:a16="http://schemas.microsoft.com/office/drawing/2014/main" id="{E232484C-1EC6-29A5-2A61-D61DFD1C16E9}"/>
                      </a:ext>
                    </a:extLst>
                  </p:cNvPr>
                  <p:cNvSpPr>
                    <a:spLocks noChangeAspect="1" noChangeArrowheads="1"/>
                  </p:cNvSpPr>
                  <p:nvPr/>
                </p:nvSpPr>
                <p:spPr bwMode="auto">
                  <a:xfrm>
                    <a:off x="1655" y="1975"/>
                    <a:ext cx="624" cy="2"/>
                  </a:xfrm>
                  <a:prstGeom prst="rect">
                    <a:avLst/>
                  </a:prstGeom>
                  <a:solidFill>
                    <a:srgbClr val="D3E3E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8" name="Rectangle 3196">
                    <a:extLst>
                      <a:ext uri="{FF2B5EF4-FFF2-40B4-BE49-F238E27FC236}">
                        <a16:creationId xmlns:a16="http://schemas.microsoft.com/office/drawing/2014/main" id="{49345649-4182-B6D8-CB13-8D5F6E2A4CAC}"/>
                      </a:ext>
                    </a:extLst>
                  </p:cNvPr>
                  <p:cNvSpPr>
                    <a:spLocks noChangeAspect="1" noChangeArrowheads="1"/>
                  </p:cNvSpPr>
                  <p:nvPr/>
                </p:nvSpPr>
                <p:spPr bwMode="auto">
                  <a:xfrm>
                    <a:off x="1655" y="1977"/>
                    <a:ext cx="624" cy="2"/>
                  </a:xfrm>
                  <a:prstGeom prst="rect">
                    <a:avLst/>
                  </a:prstGeom>
                  <a:solidFill>
                    <a:srgbClr val="D3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9" name="Rectangle 3197">
                    <a:extLst>
                      <a:ext uri="{FF2B5EF4-FFF2-40B4-BE49-F238E27FC236}">
                        <a16:creationId xmlns:a16="http://schemas.microsoft.com/office/drawing/2014/main" id="{4C5B4CA3-C0D7-92B1-AA0E-BF1A584D64E7}"/>
                      </a:ext>
                    </a:extLst>
                  </p:cNvPr>
                  <p:cNvSpPr>
                    <a:spLocks noChangeAspect="1" noChangeArrowheads="1"/>
                  </p:cNvSpPr>
                  <p:nvPr/>
                </p:nvSpPr>
                <p:spPr bwMode="auto">
                  <a:xfrm>
                    <a:off x="1655" y="1979"/>
                    <a:ext cx="624" cy="2"/>
                  </a:xfrm>
                  <a:prstGeom prst="rect">
                    <a:avLst/>
                  </a:prstGeom>
                  <a:solidFill>
                    <a:srgbClr val="D2E3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0" name="Rectangle 3198">
                    <a:extLst>
                      <a:ext uri="{FF2B5EF4-FFF2-40B4-BE49-F238E27FC236}">
                        <a16:creationId xmlns:a16="http://schemas.microsoft.com/office/drawing/2014/main" id="{345D74D5-A29D-D1C6-8D44-734509CEF536}"/>
                      </a:ext>
                    </a:extLst>
                  </p:cNvPr>
                  <p:cNvSpPr>
                    <a:spLocks noChangeAspect="1" noChangeArrowheads="1"/>
                  </p:cNvSpPr>
                  <p:nvPr/>
                </p:nvSpPr>
                <p:spPr bwMode="auto">
                  <a:xfrm>
                    <a:off x="1655" y="1981"/>
                    <a:ext cx="624" cy="2"/>
                  </a:xfrm>
                  <a:prstGeom prst="rect">
                    <a:avLst/>
                  </a:prstGeom>
                  <a:solidFill>
                    <a:srgbClr val="D2E4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1" name="Rectangle 3199">
                    <a:extLst>
                      <a:ext uri="{FF2B5EF4-FFF2-40B4-BE49-F238E27FC236}">
                        <a16:creationId xmlns:a16="http://schemas.microsoft.com/office/drawing/2014/main" id="{2DD72E70-AC67-5DA1-1B52-6191402A2D43}"/>
                      </a:ext>
                    </a:extLst>
                  </p:cNvPr>
                  <p:cNvSpPr>
                    <a:spLocks noChangeAspect="1" noChangeArrowheads="1"/>
                  </p:cNvSpPr>
                  <p:nvPr/>
                </p:nvSpPr>
                <p:spPr bwMode="auto">
                  <a:xfrm>
                    <a:off x="1655" y="1983"/>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2" name="Rectangle 3200">
                    <a:extLst>
                      <a:ext uri="{FF2B5EF4-FFF2-40B4-BE49-F238E27FC236}">
                        <a16:creationId xmlns:a16="http://schemas.microsoft.com/office/drawing/2014/main" id="{DE8FD92B-BF1A-E1EA-268B-12BDB887D8AF}"/>
                      </a:ext>
                    </a:extLst>
                  </p:cNvPr>
                  <p:cNvSpPr>
                    <a:spLocks noChangeAspect="1" noChangeArrowheads="1"/>
                  </p:cNvSpPr>
                  <p:nvPr/>
                </p:nvSpPr>
                <p:spPr bwMode="auto">
                  <a:xfrm>
                    <a:off x="1655" y="1985"/>
                    <a:ext cx="624" cy="2"/>
                  </a:xfrm>
                  <a:prstGeom prst="rect">
                    <a:avLst/>
                  </a:prstGeom>
                  <a:solidFill>
                    <a:srgbClr val="D2E4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3" name="Rectangle 3201">
                    <a:extLst>
                      <a:ext uri="{FF2B5EF4-FFF2-40B4-BE49-F238E27FC236}">
                        <a16:creationId xmlns:a16="http://schemas.microsoft.com/office/drawing/2014/main" id="{2E1D4ACD-AFB6-ED4E-B961-387526E22C66}"/>
                      </a:ext>
                    </a:extLst>
                  </p:cNvPr>
                  <p:cNvSpPr>
                    <a:spLocks noChangeAspect="1" noChangeArrowheads="1"/>
                  </p:cNvSpPr>
                  <p:nvPr/>
                </p:nvSpPr>
                <p:spPr bwMode="auto">
                  <a:xfrm>
                    <a:off x="1655" y="1987"/>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4" name="Rectangle 3202">
                    <a:extLst>
                      <a:ext uri="{FF2B5EF4-FFF2-40B4-BE49-F238E27FC236}">
                        <a16:creationId xmlns:a16="http://schemas.microsoft.com/office/drawing/2014/main" id="{137BD564-EFF0-9FD4-744F-D7AE36BA639E}"/>
                      </a:ext>
                    </a:extLst>
                  </p:cNvPr>
                  <p:cNvSpPr>
                    <a:spLocks noChangeAspect="1" noChangeArrowheads="1"/>
                  </p:cNvSpPr>
                  <p:nvPr/>
                </p:nvSpPr>
                <p:spPr bwMode="auto">
                  <a:xfrm>
                    <a:off x="1655" y="1989"/>
                    <a:ext cx="624" cy="2"/>
                  </a:xfrm>
                  <a:prstGeom prst="rect">
                    <a:avLst/>
                  </a:prstGeom>
                  <a:solidFill>
                    <a:srgbClr val="D1E5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5" name="Rectangle 3203">
                    <a:extLst>
                      <a:ext uri="{FF2B5EF4-FFF2-40B4-BE49-F238E27FC236}">
                        <a16:creationId xmlns:a16="http://schemas.microsoft.com/office/drawing/2014/main" id="{F250A38B-C375-C2E4-898A-7E3893185BC7}"/>
                      </a:ext>
                    </a:extLst>
                  </p:cNvPr>
                  <p:cNvSpPr>
                    <a:spLocks noChangeAspect="1" noChangeArrowheads="1"/>
                  </p:cNvSpPr>
                  <p:nvPr/>
                </p:nvSpPr>
                <p:spPr bwMode="auto">
                  <a:xfrm>
                    <a:off x="1655" y="1991"/>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 name="Rectangle 3204">
                    <a:extLst>
                      <a:ext uri="{FF2B5EF4-FFF2-40B4-BE49-F238E27FC236}">
                        <a16:creationId xmlns:a16="http://schemas.microsoft.com/office/drawing/2014/main" id="{EE91C548-B5B8-6C12-2344-42253CBF5157}"/>
                      </a:ext>
                    </a:extLst>
                  </p:cNvPr>
                  <p:cNvSpPr>
                    <a:spLocks noChangeAspect="1" noChangeArrowheads="1"/>
                  </p:cNvSpPr>
                  <p:nvPr/>
                </p:nvSpPr>
                <p:spPr bwMode="auto">
                  <a:xfrm>
                    <a:off x="1655" y="1993"/>
                    <a:ext cx="624" cy="2"/>
                  </a:xfrm>
                  <a:prstGeom prst="rect">
                    <a:avLst/>
                  </a:prstGeom>
                  <a:solidFill>
                    <a:srgbClr val="D1E5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7" name="Rectangle 3205">
                    <a:extLst>
                      <a:ext uri="{FF2B5EF4-FFF2-40B4-BE49-F238E27FC236}">
                        <a16:creationId xmlns:a16="http://schemas.microsoft.com/office/drawing/2014/main" id="{5654D8F1-1808-B62E-8750-24039B9F7E2E}"/>
                      </a:ext>
                    </a:extLst>
                  </p:cNvPr>
                  <p:cNvSpPr>
                    <a:spLocks noChangeAspect="1" noChangeArrowheads="1"/>
                  </p:cNvSpPr>
                  <p:nvPr/>
                </p:nvSpPr>
                <p:spPr bwMode="auto">
                  <a:xfrm>
                    <a:off x="1655" y="1995"/>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8" name="Rectangle 3206">
                    <a:extLst>
                      <a:ext uri="{FF2B5EF4-FFF2-40B4-BE49-F238E27FC236}">
                        <a16:creationId xmlns:a16="http://schemas.microsoft.com/office/drawing/2014/main" id="{423D5A0A-7186-77BA-FE95-3DC1F5582A1E}"/>
                      </a:ext>
                    </a:extLst>
                  </p:cNvPr>
                  <p:cNvSpPr>
                    <a:spLocks noChangeAspect="1" noChangeArrowheads="1"/>
                  </p:cNvSpPr>
                  <p:nvPr/>
                </p:nvSpPr>
                <p:spPr bwMode="auto">
                  <a:xfrm>
                    <a:off x="1655" y="1997"/>
                    <a:ext cx="624" cy="2"/>
                  </a:xfrm>
                  <a:prstGeom prst="rect">
                    <a:avLst/>
                  </a:prstGeom>
                  <a:solidFill>
                    <a:srgbClr val="D0E6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9" name="Rectangle 3207">
                    <a:extLst>
                      <a:ext uri="{FF2B5EF4-FFF2-40B4-BE49-F238E27FC236}">
                        <a16:creationId xmlns:a16="http://schemas.microsoft.com/office/drawing/2014/main" id="{2A0AB067-6B89-6AE6-DB15-CAE00456D82C}"/>
                      </a:ext>
                    </a:extLst>
                  </p:cNvPr>
                  <p:cNvSpPr>
                    <a:spLocks noChangeAspect="1" noChangeArrowheads="1"/>
                  </p:cNvSpPr>
                  <p:nvPr/>
                </p:nvSpPr>
                <p:spPr bwMode="auto">
                  <a:xfrm>
                    <a:off x="1655" y="1999"/>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0" name="Rectangle 3208">
                    <a:extLst>
                      <a:ext uri="{FF2B5EF4-FFF2-40B4-BE49-F238E27FC236}">
                        <a16:creationId xmlns:a16="http://schemas.microsoft.com/office/drawing/2014/main" id="{B4BF18E3-9FA4-2862-6E80-A8E15EB678B5}"/>
                      </a:ext>
                    </a:extLst>
                  </p:cNvPr>
                  <p:cNvSpPr>
                    <a:spLocks noChangeAspect="1" noChangeArrowheads="1"/>
                  </p:cNvSpPr>
                  <p:nvPr/>
                </p:nvSpPr>
                <p:spPr bwMode="auto">
                  <a:xfrm>
                    <a:off x="1655" y="2001"/>
                    <a:ext cx="624" cy="2"/>
                  </a:xfrm>
                  <a:prstGeom prst="rect">
                    <a:avLst/>
                  </a:prstGeom>
                  <a:solidFill>
                    <a:srgbClr val="D0E6F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1" name="Rectangle 3209">
                    <a:extLst>
                      <a:ext uri="{FF2B5EF4-FFF2-40B4-BE49-F238E27FC236}">
                        <a16:creationId xmlns:a16="http://schemas.microsoft.com/office/drawing/2014/main" id="{FAA1A582-F41C-4772-06A4-A862D1B25627}"/>
                      </a:ext>
                    </a:extLst>
                  </p:cNvPr>
                  <p:cNvSpPr>
                    <a:spLocks noChangeAspect="1" noChangeArrowheads="1"/>
                  </p:cNvSpPr>
                  <p:nvPr/>
                </p:nvSpPr>
                <p:spPr bwMode="auto">
                  <a:xfrm>
                    <a:off x="1655" y="2003"/>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2" name="Rectangle 3210">
                    <a:extLst>
                      <a:ext uri="{FF2B5EF4-FFF2-40B4-BE49-F238E27FC236}">
                        <a16:creationId xmlns:a16="http://schemas.microsoft.com/office/drawing/2014/main" id="{E12E35EA-2FEF-E85B-9492-AED6B55AB44C}"/>
                      </a:ext>
                    </a:extLst>
                  </p:cNvPr>
                  <p:cNvSpPr>
                    <a:spLocks noChangeAspect="1" noChangeArrowheads="1"/>
                  </p:cNvSpPr>
                  <p:nvPr/>
                </p:nvSpPr>
                <p:spPr bwMode="auto">
                  <a:xfrm>
                    <a:off x="1655" y="2005"/>
                    <a:ext cx="624" cy="2"/>
                  </a:xfrm>
                  <a:prstGeom prst="rect">
                    <a:avLst/>
                  </a:prstGeom>
                  <a:solidFill>
                    <a:srgbClr val="CFE7F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3" name="Rectangle 3211">
                    <a:extLst>
                      <a:ext uri="{FF2B5EF4-FFF2-40B4-BE49-F238E27FC236}">
                        <a16:creationId xmlns:a16="http://schemas.microsoft.com/office/drawing/2014/main" id="{0E0C94CE-17CE-1BC8-8E4B-569FD8A96648}"/>
                      </a:ext>
                    </a:extLst>
                  </p:cNvPr>
                  <p:cNvSpPr>
                    <a:spLocks noChangeAspect="1" noChangeArrowheads="1"/>
                  </p:cNvSpPr>
                  <p:nvPr/>
                </p:nvSpPr>
                <p:spPr bwMode="auto">
                  <a:xfrm>
                    <a:off x="1655" y="2007"/>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4" name="Rectangle 3212">
                    <a:extLst>
                      <a:ext uri="{FF2B5EF4-FFF2-40B4-BE49-F238E27FC236}">
                        <a16:creationId xmlns:a16="http://schemas.microsoft.com/office/drawing/2014/main" id="{FB9ED9FC-C139-C824-D9F5-CB34662C3E03}"/>
                      </a:ext>
                    </a:extLst>
                  </p:cNvPr>
                  <p:cNvSpPr>
                    <a:spLocks noChangeAspect="1" noChangeArrowheads="1"/>
                  </p:cNvSpPr>
                  <p:nvPr/>
                </p:nvSpPr>
                <p:spPr bwMode="auto">
                  <a:xfrm>
                    <a:off x="1655" y="2009"/>
                    <a:ext cx="624" cy="2"/>
                  </a:xfrm>
                  <a:prstGeom prst="rect">
                    <a:avLst/>
                  </a:prstGeom>
                  <a:solidFill>
                    <a:srgbClr val="CFE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5" name="Rectangle 3213">
                    <a:extLst>
                      <a:ext uri="{FF2B5EF4-FFF2-40B4-BE49-F238E27FC236}">
                        <a16:creationId xmlns:a16="http://schemas.microsoft.com/office/drawing/2014/main" id="{D5CD6FEA-4D50-18A7-F6FE-40CBEAD2F394}"/>
                      </a:ext>
                    </a:extLst>
                  </p:cNvPr>
                  <p:cNvSpPr>
                    <a:spLocks noChangeAspect="1" noChangeArrowheads="1"/>
                  </p:cNvSpPr>
                  <p:nvPr/>
                </p:nvSpPr>
                <p:spPr bwMode="auto">
                  <a:xfrm>
                    <a:off x="1655" y="2011"/>
                    <a:ext cx="624" cy="2"/>
                  </a:xfrm>
                  <a:prstGeom prst="rect">
                    <a:avLst/>
                  </a:prstGeom>
                  <a:solidFill>
                    <a:srgbClr val="CFE8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6" name="Rectangle 3214">
                    <a:extLst>
                      <a:ext uri="{FF2B5EF4-FFF2-40B4-BE49-F238E27FC236}">
                        <a16:creationId xmlns:a16="http://schemas.microsoft.com/office/drawing/2014/main" id="{CD4C171E-4E65-EFBD-BF7F-0BF13AB72E2C}"/>
                      </a:ext>
                    </a:extLst>
                  </p:cNvPr>
                  <p:cNvSpPr>
                    <a:spLocks noChangeAspect="1" noChangeArrowheads="1"/>
                  </p:cNvSpPr>
                  <p:nvPr/>
                </p:nvSpPr>
                <p:spPr bwMode="auto">
                  <a:xfrm>
                    <a:off x="1655" y="2013"/>
                    <a:ext cx="624" cy="2"/>
                  </a:xfrm>
                  <a:prstGeom prst="rect">
                    <a:avLst/>
                  </a:prstGeom>
                  <a:solidFill>
                    <a:srgbClr val="CF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7" name="Rectangle 3215">
                    <a:extLst>
                      <a:ext uri="{FF2B5EF4-FFF2-40B4-BE49-F238E27FC236}">
                        <a16:creationId xmlns:a16="http://schemas.microsoft.com/office/drawing/2014/main" id="{E54D6307-369D-EDC2-CB80-66A49A2F0AE3}"/>
                      </a:ext>
                    </a:extLst>
                  </p:cNvPr>
                  <p:cNvSpPr>
                    <a:spLocks noChangeAspect="1" noChangeArrowheads="1"/>
                  </p:cNvSpPr>
                  <p:nvPr/>
                </p:nvSpPr>
                <p:spPr bwMode="auto">
                  <a:xfrm>
                    <a:off x="1655" y="2015"/>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8" name="Rectangle 3216">
                    <a:extLst>
                      <a:ext uri="{FF2B5EF4-FFF2-40B4-BE49-F238E27FC236}">
                        <a16:creationId xmlns:a16="http://schemas.microsoft.com/office/drawing/2014/main" id="{B95A5AFD-862A-7C6F-D859-39CF43EBD377}"/>
                      </a:ext>
                    </a:extLst>
                  </p:cNvPr>
                  <p:cNvSpPr>
                    <a:spLocks noChangeAspect="1" noChangeArrowheads="1"/>
                  </p:cNvSpPr>
                  <p:nvPr/>
                </p:nvSpPr>
                <p:spPr bwMode="auto">
                  <a:xfrm>
                    <a:off x="1655" y="2017"/>
                    <a:ext cx="624" cy="2"/>
                  </a:xfrm>
                  <a:prstGeom prst="rect">
                    <a:avLst/>
                  </a:prstGeom>
                  <a:solidFill>
                    <a:srgbClr val="CEE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9" name="Rectangle 3217">
                    <a:extLst>
                      <a:ext uri="{FF2B5EF4-FFF2-40B4-BE49-F238E27FC236}">
                        <a16:creationId xmlns:a16="http://schemas.microsoft.com/office/drawing/2014/main" id="{CC794C51-A876-1BFB-94B4-7DB0A740AE14}"/>
                      </a:ext>
                    </a:extLst>
                  </p:cNvPr>
                  <p:cNvSpPr>
                    <a:spLocks noChangeAspect="1" noChangeArrowheads="1"/>
                  </p:cNvSpPr>
                  <p:nvPr/>
                </p:nvSpPr>
                <p:spPr bwMode="auto">
                  <a:xfrm>
                    <a:off x="1655" y="2019"/>
                    <a:ext cx="624" cy="2"/>
                  </a:xfrm>
                  <a:prstGeom prst="rect">
                    <a:avLst/>
                  </a:prstGeom>
                  <a:solidFill>
                    <a:srgbClr val="CEE8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0" name="Rectangle 3218">
                    <a:extLst>
                      <a:ext uri="{FF2B5EF4-FFF2-40B4-BE49-F238E27FC236}">
                        <a16:creationId xmlns:a16="http://schemas.microsoft.com/office/drawing/2014/main" id="{5C30F4EC-D59F-F615-CFEB-68584825F071}"/>
                      </a:ext>
                    </a:extLst>
                  </p:cNvPr>
                  <p:cNvSpPr>
                    <a:spLocks noChangeAspect="1" noChangeArrowheads="1"/>
                  </p:cNvSpPr>
                  <p:nvPr/>
                </p:nvSpPr>
                <p:spPr bwMode="auto">
                  <a:xfrm>
                    <a:off x="1655" y="2021"/>
                    <a:ext cx="624" cy="2"/>
                  </a:xfrm>
                  <a:prstGeom prst="rect">
                    <a:avLst/>
                  </a:prstGeom>
                  <a:solidFill>
                    <a:srgbClr val="CEE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1" name="Rectangle 3219">
                    <a:extLst>
                      <a:ext uri="{FF2B5EF4-FFF2-40B4-BE49-F238E27FC236}">
                        <a16:creationId xmlns:a16="http://schemas.microsoft.com/office/drawing/2014/main" id="{0A79A9B3-5390-0AD3-8D40-B2C727B642C8}"/>
                      </a:ext>
                    </a:extLst>
                  </p:cNvPr>
                  <p:cNvSpPr>
                    <a:spLocks noChangeAspect="1" noChangeArrowheads="1"/>
                  </p:cNvSpPr>
                  <p:nvPr/>
                </p:nvSpPr>
                <p:spPr bwMode="auto">
                  <a:xfrm>
                    <a:off x="1655" y="2023"/>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2" name="Rectangle 3220">
                    <a:extLst>
                      <a:ext uri="{FF2B5EF4-FFF2-40B4-BE49-F238E27FC236}">
                        <a16:creationId xmlns:a16="http://schemas.microsoft.com/office/drawing/2014/main" id="{5829DB85-28F8-F0A3-022C-9E29D192A576}"/>
                      </a:ext>
                    </a:extLst>
                  </p:cNvPr>
                  <p:cNvSpPr>
                    <a:spLocks noChangeAspect="1" noChangeArrowheads="1"/>
                  </p:cNvSpPr>
                  <p:nvPr/>
                </p:nvSpPr>
                <p:spPr bwMode="auto">
                  <a:xfrm>
                    <a:off x="1655" y="2025"/>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3" name="Rectangle 3221">
                    <a:extLst>
                      <a:ext uri="{FF2B5EF4-FFF2-40B4-BE49-F238E27FC236}">
                        <a16:creationId xmlns:a16="http://schemas.microsoft.com/office/drawing/2014/main" id="{CD6DC957-E712-AD18-F491-9AACB1757B76}"/>
                      </a:ext>
                    </a:extLst>
                  </p:cNvPr>
                  <p:cNvSpPr>
                    <a:spLocks noChangeAspect="1" noChangeArrowheads="1"/>
                  </p:cNvSpPr>
                  <p:nvPr/>
                </p:nvSpPr>
                <p:spPr bwMode="auto">
                  <a:xfrm>
                    <a:off x="1655" y="2027"/>
                    <a:ext cx="624" cy="2"/>
                  </a:xfrm>
                  <a:prstGeom prst="rect">
                    <a:avLst/>
                  </a:prstGeom>
                  <a:solidFill>
                    <a:srgbClr val="CE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4" name="Rectangle 3222">
                    <a:extLst>
                      <a:ext uri="{FF2B5EF4-FFF2-40B4-BE49-F238E27FC236}">
                        <a16:creationId xmlns:a16="http://schemas.microsoft.com/office/drawing/2014/main" id="{94443E81-3555-A9B0-DE58-6950BDA2800F}"/>
                      </a:ext>
                    </a:extLst>
                  </p:cNvPr>
                  <p:cNvSpPr>
                    <a:spLocks noChangeAspect="1" noChangeArrowheads="1"/>
                  </p:cNvSpPr>
                  <p:nvPr/>
                </p:nvSpPr>
                <p:spPr bwMode="auto">
                  <a:xfrm>
                    <a:off x="1655" y="2029"/>
                    <a:ext cx="624" cy="2"/>
                  </a:xfrm>
                  <a:prstGeom prst="rect">
                    <a:avLst/>
                  </a:prstGeom>
                  <a:solidFill>
                    <a:srgbClr val="CDE9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5" name="Rectangle 3223">
                    <a:extLst>
                      <a:ext uri="{FF2B5EF4-FFF2-40B4-BE49-F238E27FC236}">
                        <a16:creationId xmlns:a16="http://schemas.microsoft.com/office/drawing/2014/main" id="{2A1881B0-9DD5-AEBF-9E81-7AC76524FA2C}"/>
                      </a:ext>
                    </a:extLst>
                  </p:cNvPr>
                  <p:cNvSpPr>
                    <a:spLocks noChangeAspect="1" noChangeArrowheads="1"/>
                  </p:cNvSpPr>
                  <p:nvPr/>
                </p:nvSpPr>
                <p:spPr bwMode="auto">
                  <a:xfrm>
                    <a:off x="1655" y="2031"/>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6" name="Rectangle 3224">
                    <a:extLst>
                      <a:ext uri="{FF2B5EF4-FFF2-40B4-BE49-F238E27FC236}">
                        <a16:creationId xmlns:a16="http://schemas.microsoft.com/office/drawing/2014/main" id="{640A4C70-54EA-C35C-4F96-FB3226E7651F}"/>
                      </a:ext>
                    </a:extLst>
                  </p:cNvPr>
                  <p:cNvSpPr>
                    <a:spLocks noChangeAspect="1" noChangeArrowheads="1"/>
                  </p:cNvSpPr>
                  <p:nvPr/>
                </p:nvSpPr>
                <p:spPr bwMode="auto">
                  <a:xfrm>
                    <a:off x="1655" y="2033"/>
                    <a:ext cx="624" cy="2"/>
                  </a:xfrm>
                  <a:prstGeom prst="rect">
                    <a:avLst/>
                  </a:prstGeom>
                  <a:solidFill>
                    <a:srgbClr val="CDE9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7" name="Rectangle 3225">
                    <a:extLst>
                      <a:ext uri="{FF2B5EF4-FFF2-40B4-BE49-F238E27FC236}">
                        <a16:creationId xmlns:a16="http://schemas.microsoft.com/office/drawing/2014/main" id="{5F18A965-5A76-A62E-487D-D75F0C1E1EE9}"/>
                      </a:ext>
                    </a:extLst>
                  </p:cNvPr>
                  <p:cNvSpPr>
                    <a:spLocks noChangeAspect="1" noChangeArrowheads="1"/>
                  </p:cNvSpPr>
                  <p:nvPr/>
                </p:nvSpPr>
                <p:spPr bwMode="auto">
                  <a:xfrm>
                    <a:off x="1655" y="2035"/>
                    <a:ext cx="624" cy="2"/>
                  </a:xfrm>
                  <a:prstGeom prst="rect">
                    <a:avLst/>
                  </a:prstGeom>
                  <a:solidFill>
                    <a:srgbClr val="CDEA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8" name="Rectangle 3226">
                    <a:extLst>
                      <a:ext uri="{FF2B5EF4-FFF2-40B4-BE49-F238E27FC236}">
                        <a16:creationId xmlns:a16="http://schemas.microsoft.com/office/drawing/2014/main" id="{570CB603-0DF7-0843-21B1-CF8203F5EFC8}"/>
                      </a:ext>
                    </a:extLst>
                  </p:cNvPr>
                  <p:cNvSpPr>
                    <a:spLocks noChangeAspect="1" noChangeArrowheads="1"/>
                  </p:cNvSpPr>
                  <p:nvPr/>
                </p:nvSpPr>
                <p:spPr bwMode="auto">
                  <a:xfrm>
                    <a:off x="1655" y="2037"/>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 name="Rectangle 3227">
                    <a:extLst>
                      <a:ext uri="{FF2B5EF4-FFF2-40B4-BE49-F238E27FC236}">
                        <a16:creationId xmlns:a16="http://schemas.microsoft.com/office/drawing/2014/main" id="{72DD8567-58F3-AAFF-597D-4649923C8D3F}"/>
                      </a:ext>
                    </a:extLst>
                  </p:cNvPr>
                  <p:cNvSpPr>
                    <a:spLocks noChangeAspect="1" noChangeArrowheads="1"/>
                  </p:cNvSpPr>
                  <p:nvPr/>
                </p:nvSpPr>
                <p:spPr bwMode="auto">
                  <a:xfrm>
                    <a:off x="1655" y="2039"/>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0" name="Rectangle 3228">
                    <a:extLst>
                      <a:ext uri="{FF2B5EF4-FFF2-40B4-BE49-F238E27FC236}">
                        <a16:creationId xmlns:a16="http://schemas.microsoft.com/office/drawing/2014/main" id="{9FA4EDB9-5DE4-6A35-C1C0-E80A20EEEC36}"/>
                      </a:ext>
                    </a:extLst>
                  </p:cNvPr>
                  <p:cNvSpPr>
                    <a:spLocks noChangeAspect="1" noChangeArrowheads="1"/>
                  </p:cNvSpPr>
                  <p:nvPr/>
                </p:nvSpPr>
                <p:spPr bwMode="auto">
                  <a:xfrm>
                    <a:off x="1655" y="2041"/>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1" name="Rectangle 3229">
                    <a:extLst>
                      <a:ext uri="{FF2B5EF4-FFF2-40B4-BE49-F238E27FC236}">
                        <a16:creationId xmlns:a16="http://schemas.microsoft.com/office/drawing/2014/main" id="{DBEBA1F6-6C78-15C3-BD70-9BDC654F3118}"/>
                      </a:ext>
                    </a:extLst>
                  </p:cNvPr>
                  <p:cNvSpPr>
                    <a:spLocks noChangeAspect="1" noChangeArrowheads="1"/>
                  </p:cNvSpPr>
                  <p:nvPr/>
                </p:nvSpPr>
                <p:spPr bwMode="auto">
                  <a:xfrm>
                    <a:off x="1655" y="2043"/>
                    <a:ext cx="624" cy="2"/>
                  </a:xfrm>
                  <a:prstGeom prst="rect">
                    <a:avLst/>
                  </a:prstGeom>
                  <a:solidFill>
                    <a:srgbClr val="CD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2" name="Rectangle 3230">
                    <a:extLst>
                      <a:ext uri="{FF2B5EF4-FFF2-40B4-BE49-F238E27FC236}">
                        <a16:creationId xmlns:a16="http://schemas.microsoft.com/office/drawing/2014/main" id="{7939EE7F-7378-D5FC-B2C1-126D8C37EBD3}"/>
                      </a:ext>
                    </a:extLst>
                  </p:cNvPr>
                  <p:cNvSpPr>
                    <a:spLocks noChangeAspect="1" noChangeArrowheads="1"/>
                  </p:cNvSpPr>
                  <p:nvPr/>
                </p:nvSpPr>
                <p:spPr bwMode="auto">
                  <a:xfrm>
                    <a:off x="1655" y="2045"/>
                    <a:ext cx="624" cy="2"/>
                  </a:xfrm>
                  <a:prstGeom prst="rect">
                    <a:avLst/>
                  </a:prstGeom>
                  <a:solidFill>
                    <a:srgbClr val="CCEAF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3" name="Rectangle 3231">
                    <a:extLst>
                      <a:ext uri="{FF2B5EF4-FFF2-40B4-BE49-F238E27FC236}">
                        <a16:creationId xmlns:a16="http://schemas.microsoft.com/office/drawing/2014/main" id="{8BA5BEF8-D7BA-21D1-C406-D47211BB8A89}"/>
                      </a:ext>
                    </a:extLst>
                  </p:cNvPr>
                  <p:cNvSpPr>
                    <a:spLocks noChangeAspect="1" noChangeArrowheads="1"/>
                  </p:cNvSpPr>
                  <p:nvPr/>
                </p:nvSpPr>
                <p:spPr bwMode="auto">
                  <a:xfrm>
                    <a:off x="1655" y="2047"/>
                    <a:ext cx="624" cy="2"/>
                  </a:xfrm>
                  <a:prstGeom prst="rect">
                    <a:avLst/>
                  </a:prstGeom>
                  <a:solidFill>
                    <a:srgbClr val="CCEA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4" name="Rectangle 3232">
                    <a:extLst>
                      <a:ext uri="{FF2B5EF4-FFF2-40B4-BE49-F238E27FC236}">
                        <a16:creationId xmlns:a16="http://schemas.microsoft.com/office/drawing/2014/main" id="{5C939DD1-58AD-C6F4-94AE-B21254D98876}"/>
                      </a:ext>
                    </a:extLst>
                  </p:cNvPr>
                  <p:cNvSpPr>
                    <a:spLocks noChangeAspect="1" noChangeArrowheads="1"/>
                  </p:cNvSpPr>
                  <p:nvPr/>
                </p:nvSpPr>
                <p:spPr bwMode="auto">
                  <a:xfrm>
                    <a:off x="1655" y="2049"/>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5" name="Rectangle 3233">
                    <a:extLst>
                      <a:ext uri="{FF2B5EF4-FFF2-40B4-BE49-F238E27FC236}">
                        <a16:creationId xmlns:a16="http://schemas.microsoft.com/office/drawing/2014/main" id="{03B28A76-E447-1DF3-B99D-3311E995C1FC}"/>
                      </a:ext>
                    </a:extLst>
                  </p:cNvPr>
                  <p:cNvSpPr>
                    <a:spLocks noChangeAspect="1" noChangeArrowheads="1"/>
                  </p:cNvSpPr>
                  <p:nvPr/>
                </p:nvSpPr>
                <p:spPr bwMode="auto">
                  <a:xfrm>
                    <a:off x="1655" y="2051"/>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 name="Rectangle 3234">
                    <a:extLst>
                      <a:ext uri="{FF2B5EF4-FFF2-40B4-BE49-F238E27FC236}">
                        <a16:creationId xmlns:a16="http://schemas.microsoft.com/office/drawing/2014/main" id="{7079810E-C8A1-CECB-517C-D25E9CCBC13B}"/>
                      </a:ext>
                    </a:extLst>
                  </p:cNvPr>
                  <p:cNvSpPr>
                    <a:spLocks noChangeAspect="1" noChangeArrowheads="1"/>
                  </p:cNvSpPr>
                  <p:nvPr/>
                </p:nvSpPr>
                <p:spPr bwMode="auto">
                  <a:xfrm>
                    <a:off x="1655" y="2053"/>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 name="Rectangle 3235">
                    <a:extLst>
                      <a:ext uri="{FF2B5EF4-FFF2-40B4-BE49-F238E27FC236}">
                        <a16:creationId xmlns:a16="http://schemas.microsoft.com/office/drawing/2014/main" id="{427F4B24-E0C0-FC72-6DC1-EDAECF79E96F}"/>
                      </a:ext>
                    </a:extLst>
                  </p:cNvPr>
                  <p:cNvSpPr>
                    <a:spLocks noChangeAspect="1" noChangeArrowheads="1"/>
                  </p:cNvSpPr>
                  <p:nvPr/>
                </p:nvSpPr>
                <p:spPr bwMode="auto">
                  <a:xfrm>
                    <a:off x="1655" y="2055"/>
                    <a:ext cx="624" cy="2"/>
                  </a:xfrm>
                  <a:prstGeom prst="rect">
                    <a:avLst/>
                  </a:prstGeom>
                  <a:solidFill>
                    <a:srgbClr val="CCEB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8" name="Rectangle 3236">
                    <a:extLst>
                      <a:ext uri="{FF2B5EF4-FFF2-40B4-BE49-F238E27FC236}">
                        <a16:creationId xmlns:a16="http://schemas.microsoft.com/office/drawing/2014/main" id="{0111B5AC-9F72-601C-8A00-4EFF382A5C9B}"/>
                      </a:ext>
                    </a:extLst>
                  </p:cNvPr>
                  <p:cNvSpPr>
                    <a:spLocks noChangeAspect="1" noChangeArrowheads="1"/>
                  </p:cNvSpPr>
                  <p:nvPr/>
                </p:nvSpPr>
                <p:spPr bwMode="auto">
                  <a:xfrm>
                    <a:off x="1655" y="205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9" name="Rectangle 3237">
                    <a:extLst>
                      <a:ext uri="{FF2B5EF4-FFF2-40B4-BE49-F238E27FC236}">
                        <a16:creationId xmlns:a16="http://schemas.microsoft.com/office/drawing/2014/main" id="{CB639FA9-F505-3DF0-7840-1D28B5746B3F}"/>
                      </a:ext>
                    </a:extLst>
                  </p:cNvPr>
                  <p:cNvSpPr>
                    <a:spLocks noChangeAspect="1" noChangeArrowheads="1"/>
                  </p:cNvSpPr>
                  <p:nvPr/>
                </p:nvSpPr>
                <p:spPr bwMode="auto">
                  <a:xfrm>
                    <a:off x="1655" y="2059"/>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0" name="Rectangle 3238">
                    <a:extLst>
                      <a:ext uri="{FF2B5EF4-FFF2-40B4-BE49-F238E27FC236}">
                        <a16:creationId xmlns:a16="http://schemas.microsoft.com/office/drawing/2014/main" id="{9860FE3E-8992-33A4-852D-62E691896F01}"/>
                      </a:ext>
                    </a:extLst>
                  </p:cNvPr>
                  <p:cNvSpPr>
                    <a:spLocks noChangeAspect="1" noChangeArrowheads="1"/>
                  </p:cNvSpPr>
                  <p:nvPr/>
                </p:nvSpPr>
                <p:spPr bwMode="auto">
                  <a:xfrm>
                    <a:off x="1655" y="2061"/>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1" name="Rectangle 3239">
                    <a:extLst>
                      <a:ext uri="{FF2B5EF4-FFF2-40B4-BE49-F238E27FC236}">
                        <a16:creationId xmlns:a16="http://schemas.microsoft.com/office/drawing/2014/main" id="{A94F2D00-52D3-5FA3-1EE3-8947228A04C7}"/>
                      </a:ext>
                    </a:extLst>
                  </p:cNvPr>
                  <p:cNvSpPr>
                    <a:spLocks noChangeAspect="1" noChangeArrowheads="1"/>
                  </p:cNvSpPr>
                  <p:nvPr/>
                </p:nvSpPr>
                <p:spPr bwMode="auto">
                  <a:xfrm>
                    <a:off x="1655" y="2063"/>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2" name="Rectangle 3240">
                    <a:extLst>
                      <a:ext uri="{FF2B5EF4-FFF2-40B4-BE49-F238E27FC236}">
                        <a16:creationId xmlns:a16="http://schemas.microsoft.com/office/drawing/2014/main" id="{4D05EFCB-E06D-B3C9-8DB5-2ED22C9F7C4A}"/>
                      </a:ext>
                    </a:extLst>
                  </p:cNvPr>
                  <p:cNvSpPr>
                    <a:spLocks noChangeAspect="1" noChangeArrowheads="1"/>
                  </p:cNvSpPr>
                  <p:nvPr/>
                </p:nvSpPr>
                <p:spPr bwMode="auto">
                  <a:xfrm>
                    <a:off x="1655" y="2065"/>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3" name="Rectangle 3241">
                    <a:extLst>
                      <a:ext uri="{FF2B5EF4-FFF2-40B4-BE49-F238E27FC236}">
                        <a16:creationId xmlns:a16="http://schemas.microsoft.com/office/drawing/2014/main" id="{23B4D68E-88A3-271F-123C-9F9ADE48C4A6}"/>
                      </a:ext>
                    </a:extLst>
                  </p:cNvPr>
                  <p:cNvSpPr>
                    <a:spLocks noChangeAspect="1" noChangeArrowheads="1"/>
                  </p:cNvSpPr>
                  <p:nvPr/>
                </p:nvSpPr>
                <p:spPr bwMode="auto">
                  <a:xfrm>
                    <a:off x="1655" y="2067"/>
                    <a:ext cx="624" cy="2"/>
                  </a:xfrm>
                  <a:prstGeom prst="rect">
                    <a:avLst/>
                  </a:prstGeom>
                  <a:solidFill>
                    <a:srgbClr val="CCEBF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4" name="Rectangle 3242">
                    <a:extLst>
                      <a:ext uri="{FF2B5EF4-FFF2-40B4-BE49-F238E27FC236}">
                        <a16:creationId xmlns:a16="http://schemas.microsoft.com/office/drawing/2014/main" id="{D4847974-C0F9-D556-300F-F9CFE2B26FAB}"/>
                      </a:ext>
                    </a:extLst>
                  </p:cNvPr>
                  <p:cNvSpPr>
                    <a:spLocks noChangeAspect="1" noChangeArrowheads="1"/>
                  </p:cNvSpPr>
                  <p:nvPr/>
                </p:nvSpPr>
                <p:spPr bwMode="auto">
                  <a:xfrm>
                    <a:off x="1655" y="2069"/>
                    <a:ext cx="624" cy="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sp>
            <p:nvSpPr>
              <p:cNvPr id="92" name="Freeform 3243">
                <a:extLst>
                  <a:ext uri="{FF2B5EF4-FFF2-40B4-BE49-F238E27FC236}">
                    <a16:creationId xmlns:a16="http://schemas.microsoft.com/office/drawing/2014/main" id="{4220785C-8C0D-2EA5-F22C-80EC6766A529}"/>
                  </a:ext>
                </a:extLst>
              </p:cNvPr>
              <p:cNvSpPr>
                <a:spLocks noChangeAspect="1"/>
              </p:cNvSpPr>
              <p:nvPr/>
            </p:nvSpPr>
            <p:spPr bwMode="auto">
              <a:xfrm>
                <a:off x="1655" y="1673"/>
                <a:ext cx="622" cy="397"/>
              </a:xfrm>
              <a:custGeom>
                <a:avLst/>
                <a:gdLst>
                  <a:gd name="T0" fmla="*/ 9 w 622"/>
                  <a:gd name="T1" fmla="*/ 373 h 397"/>
                  <a:gd name="T2" fmla="*/ 30 w 622"/>
                  <a:gd name="T3" fmla="*/ 391 h 397"/>
                  <a:gd name="T4" fmla="*/ 42 w 622"/>
                  <a:gd name="T5" fmla="*/ 396 h 397"/>
                  <a:gd name="T6" fmla="*/ 55 w 622"/>
                  <a:gd name="T7" fmla="*/ 396 h 397"/>
                  <a:gd name="T8" fmla="*/ 69 w 622"/>
                  <a:gd name="T9" fmla="*/ 392 h 397"/>
                  <a:gd name="T10" fmla="*/ 85 w 622"/>
                  <a:gd name="T11" fmla="*/ 380 h 397"/>
                  <a:gd name="T12" fmla="*/ 104 w 622"/>
                  <a:gd name="T13" fmla="*/ 362 h 397"/>
                  <a:gd name="T14" fmla="*/ 114 w 622"/>
                  <a:gd name="T15" fmla="*/ 348 h 397"/>
                  <a:gd name="T16" fmla="*/ 124 w 622"/>
                  <a:gd name="T17" fmla="*/ 329 h 397"/>
                  <a:gd name="T18" fmla="*/ 136 w 622"/>
                  <a:gd name="T19" fmla="*/ 306 h 397"/>
                  <a:gd name="T20" fmla="*/ 161 w 622"/>
                  <a:gd name="T21" fmla="*/ 251 h 397"/>
                  <a:gd name="T22" fmla="*/ 201 w 622"/>
                  <a:gd name="T23" fmla="*/ 158 h 397"/>
                  <a:gd name="T24" fmla="*/ 228 w 622"/>
                  <a:gd name="T25" fmla="*/ 98 h 397"/>
                  <a:gd name="T26" fmla="*/ 257 w 622"/>
                  <a:gd name="T27" fmla="*/ 48 h 397"/>
                  <a:gd name="T28" fmla="*/ 270 w 622"/>
                  <a:gd name="T29" fmla="*/ 28 h 397"/>
                  <a:gd name="T30" fmla="*/ 284 w 622"/>
                  <a:gd name="T31" fmla="*/ 13 h 397"/>
                  <a:gd name="T32" fmla="*/ 297 w 622"/>
                  <a:gd name="T33" fmla="*/ 3 h 397"/>
                  <a:gd name="T34" fmla="*/ 311 w 622"/>
                  <a:gd name="T35" fmla="*/ 0 h 397"/>
                  <a:gd name="T36" fmla="*/ 324 w 622"/>
                  <a:gd name="T37" fmla="*/ 3 h 397"/>
                  <a:gd name="T38" fmla="*/ 338 w 622"/>
                  <a:gd name="T39" fmla="*/ 13 h 397"/>
                  <a:gd name="T40" fmla="*/ 351 w 622"/>
                  <a:gd name="T41" fmla="*/ 28 h 397"/>
                  <a:gd name="T42" fmla="*/ 366 w 622"/>
                  <a:gd name="T43" fmla="*/ 48 h 397"/>
                  <a:gd name="T44" fmla="*/ 394 w 622"/>
                  <a:gd name="T45" fmla="*/ 98 h 397"/>
                  <a:gd name="T46" fmla="*/ 421 w 622"/>
                  <a:gd name="T47" fmla="*/ 158 h 397"/>
                  <a:gd name="T48" fmla="*/ 461 w 622"/>
                  <a:gd name="T49" fmla="*/ 251 h 397"/>
                  <a:gd name="T50" fmla="*/ 486 w 622"/>
                  <a:gd name="T51" fmla="*/ 306 h 397"/>
                  <a:gd name="T52" fmla="*/ 497 w 622"/>
                  <a:gd name="T53" fmla="*/ 329 h 397"/>
                  <a:gd name="T54" fmla="*/ 508 w 622"/>
                  <a:gd name="T55" fmla="*/ 348 h 397"/>
                  <a:gd name="T56" fmla="*/ 518 w 622"/>
                  <a:gd name="T57" fmla="*/ 362 h 397"/>
                  <a:gd name="T58" fmla="*/ 537 w 622"/>
                  <a:gd name="T59" fmla="*/ 380 h 397"/>
                  <a:gd name="T60" fmla="*/ 552 w 622"/>
                  <a:gd name="T61" fmla="*/ 392 h 397"/>
                  <a:gd name="T62" fmla="*/ 567 w 622"/>
                  <a:gd name="T63" fmla="*/ 396 h 397"/>
                  <a:gd name="T64" fmla="*/ 579 w 622"/>
                  <a:gd name="T65" fmla="*/ 396 h 397"/>
                  <a:gd name="T66" fmla="*/ 592 w 622"/>
                  <a:gd name="T67" fmla="*/ 391 h 397"/>
                  <a:gd name="T68" fmla="*/ 612 w 622"/>
                  <a:gd name="T69" fmla="*/ 373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2" h="397">
                    <a:moveTo>
                      <a:pt x="0" y="362"/>
                    </a:moveTo>
                    <a:lnTo>
                      <a:pt x="9" y="373"/>
                    </a:lnTo>
                    <a:lnTo>
                      <a:pt x="20" y="383"/>
                    </a:lnTo>
                    <a:lnTo>
                      <a:pt x="30" y="391"/>
                    </a:lnTo>
                    <a:lnTo>
                      <a:pt x="36" y="394"/>
                    </a:lnTo>
                    <a:lnTo>
                      <a:pt x="42" y="396"/>
                    </a:lnTo>
                    <a:lnTo>
                      <a:pt x="49" y="397"/>
                    </a:lnTo>
                    <a:lnTo>
                      <a:pt x="55" y="396"/>
                    </a:lnTo>
                    <a:lnTo>
                      <a:pt x="62" y="395"/>
                    </a:lnTo>
                    <a:lnTo>
                      <a:pt x="69" y="392"/>
                    </a:lnTo>
                    <a:lnTo>
                      <a:pt x="77" y="387"/>
                    </a:lnTo>
                    <a:lnTo>
                      <a:pt x="85" y="380"/>
                    </a:lnTo>
                    <a:lnTo>
                      <a:pt x="94" y="372"/>
                    </a:lnTo>
                    <a:lnTo>
                      <a:pt x="104" y="362"/>
                    </a:lnTo>
                    <a:lnTo>
                      <a:pt x="109" y="356"/>
                    </a:lnTo>
                    <a:lnTo>
                      <a:pt x="114" y="348"/>
                    </a:lnTo>
                    <a:lnTo>
                      <a:pt x="119" y="339"/>
                    </a:lnTo>
                    <a:lnTo>
                      <a:pt x="124" y="329"/>
                    </a:lnTo>
                    <a:lnTo>
                      <a:pt x="131" y="318"/>
                    </a:lnTo>
                    <a:lnTo>
                      <a:pt x="136" y="306"/>
                    </a:lnTo>
                    <a:lnTo>
                      <a:pt x="148" y="280"/>
                    </a:lnTo>
                    <a:lnTo>
                      <a:pt x="161" y="251"/>
                    </a:lnTo>
                    <a:lnTo>
                      <a:pt x="174" y="221"/>
                    </a:lnTo>
                    <a:lnTo>
                      <a:pt x="201" y="158"/>
                    </a:lnTo>
                    <a:lnTo>
                      <a:pt x="214" y="128"/>
                    </a:lnTo>
                    <a:lnTo>
                      <a:pt x="228" y="98"/>
                    </a:lnTo>
                    <a:lnTo>
                      <a:pt x="242" y="72"/>
                    </a:lnTo>
                    <a:lnTo>
                      <a:pt x="257" y="48"/>
                    </a:lnTo>
                    <a:lnTo>
                      <a:pt x="263" y="38"/>
                    </a:lnTo>
                    <a:lnTo>
                      <a:pt x="270" y="28"/>
                    </a:lnTo>
                    <a:lnTo>
                      <a:pt x="278" y="20"/>
                    </a:lnTo>
                    <a:lnTo>
                      <a:pt x="284" y="13"/>
                    </a:lnTo>
                    <a:lnTo>
                      <a:pt x="291" y="8"/>
                    </a:lnTo>
                    <a:lnTo>
                      <a:pt x="297" y="3"/>
                    </a:lnTo>
                    <a:lnTo>
                      <a:pt x="305" y="1"/>
                    </a:lnTo>
                    <a:lnTo>
                      <a:pt x="311" y="0"/>
                    </a:lnTo>
                    <a:lnTo>
                      <a:pt x="317" y="1"/>
                    </a:lnTo>
                    <a:lnTo>
                      <a:pt x="324" y="3"/>
                    </a:lnTo>
                    <a:lnTo>
                      <a:pt x="330" y="8"/>
                    </a:lnTo>
                    <a:lnTo>
                      <a:pt x="338" y="13"/>
                    </a:lnTo>
                    <a:lnTo>
                      <a:pt x="344" y="20"/>
                    </a:lnTo>
                    <a:lnTo>
                      <a:pt x="351" y="28"/>
                    </a:lnTo>
                    <a:lnTo>
                      <a:pt x="358" y="38"/>
                    </a:lnTo>
                    <a:lnTo>
                      <a:pt x="366" y="48"/>
                    </a:lnTo>
                    <a:lnTo>
                      <a:pt x="379" y="72"/>
                    </a:lnTo>
                    <a:lnTo>
                      <a:pt x="394" y="98"/>
                    </a:lnTo>
                    <a:lnTo>
                      <a:pt x="407" y="128"/>
                    </a:lnTo>
                    <a:lnTo>
                      <a:pt x="421" y="158"/>
                    </a:lnTo>
                    <a:lnTo>
                      <a:pt x="448" y="221"/>
                    </a:lnTo>
                    <a:lnTo>
                      <a:pt x="461" y="251"/>
                    </a:lnTo>
                    <a:lnTo>
                      <a:pt x="473" y="280"/>
                    </a:lnTo>
                    <a:lnTo>
                      <a:pt x="486" y="306"/>
                    </a:lnTo>
                    <a:lnTo>
                      <a:pt x="491" y="318"/>
                    </a:lnTo>
                    <a:lnTo>
                      <a:pt x="497" y="329"/>
                    </a:lnTo>
                    <a:lnTo>
                      <a:pt x="502" y="339"/>
                    </a:lnTo>
                    <a:lnTo>
                      <a:pt x="508" y="348"/>
                    </a:lnTo>
                    <a:lnTo>
                      <a:pt x="513" y="356"/>
                    </a:lnTo>
                    <a:lnTo>
                      <a:pt x="518" y="362"/>
                    </a:lnTo>
                    <a:lnTo>
                      <a:pt x="527" y="372"/>
                    </a:lnTo>
                    <a:lnTo>
                      <a:pt x="537" y="380"/>
                    </a:lnTo>
                    <a:lnTo>
                      <a:pt x="545" y="387"/>
                    </a:lnTo>
                    <a:lnTo>
                      <a:pt x="552" y="392"/>
                    </a:lnTo>
                    <a:lnTo>
                      <a:pt x="559" y="395"/>
                    </a:lnTo>
                    <a:lnTo>
                      <a:pt x="567" y="396"/>
                    </a:lnTo>
                    <a:lnTo>
                      <a:pt x="573" y="397"/>
                    </a:lnTo>
                    <a:lnTo>
                      <a:pt x="579" y="396"/>
                    </a:lnTo>
                    <a:lnTo>
                      <a:pt x="585" y="394"/>
                    </a:lnTo>
                    <a:lnTo>
                      <a:pt x="592" y="391"/>
                    </a:lnTo>
                    <a:lnTo>
                      <a:pt x="602" y="383"/>
                    </a:lnTo>
                    <a:lnTo>
                      <a:pt x="612" y="373"/>
                    </a:lnTo>
                    <a:lnTo>
                      <a:pt x="622" y="36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3323" name="Rectangle 3244">
            <a:extLst>
              <a:ext uri="{FF2B5EF4-FFF2-40B4-BE49-F238E27FC236}">
                <a16:creationId xmlns:a16="http://schemas.microsoft.com/office/drawing/2014/main" id="{2E83D6BA-FAF1-40DA-0AA9-1405CBD0BCDD}"/>
              </a:ext>
            </a:extLst>
          </p:cNvPr>
          <p:cNvSpPr>
            <a:spLocks noChangeAspect="1" noChangeArrowheads="1"/>
          </p:cNvSpPr>
          <p:nvPr/>
        </p:nvSpPr>
        <p:spPr bwMode="auto">
          <a:xfrm>
            <a:off x="4092577" y="1223962"/>
            <a:ext cx="4424363" cy="151923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324" name="Group 3523">
            <a:extLst>
              <a:ext uri="{FF2B5EF4-FFF2-40B4-BE49-F238E27FC236}">
                <a16:creationId xmlns:a16="http://schemas.microsoft.com/office/drawing/2014/main" id="{B07FA99A-E941-9A23-B35D-CDBF270FC691}"/>
              </a:ext>
            </a:extLst>
          </p:cNvPr>
          <p:cNvGrpSpPr>
            <a:grpSpLocks/>
          </p:cNvGrpSpPr>
          <p:nvPr/>
        </p:nvGrpSpPr>
        <p:grpSpPr bwMode="auto">
          <a:xfrm>
            <a:off x="4957765" y="1322392"/>
            <a:ext cx="2941638" cy="204789"/>
            <a:chOff x="1937" y="590"/>
            <a:chExt cx="1853" cy="129"/>
          </a:xfrm>
        </p:grpSpPr>
        <p:sp>
          <p:nvSpPr>
            <p:cNvPr id="3325" name="Oval 3253">
              <a:extLst>
                <a:ext uri="{FF2B5EF4-FFF2-40B4-BE49-F238E27FC236}">
                  <a16:creationId xmlns:a16="http://schemas.microsoft.com/office/drawing/2014/main" id="{A1DD433C-4AA2-606E-F07E-72CDBFDAE2C2}"/>
                </a:ext>
              </a:extLst>
            </p:cNvPr>
            <p:cNvSpPr>
              <a:spLocks noChangeAspect="1" noChangeArrowheads="1"/>
            </p:cNvSpPr>
            <p:nvPr/>
          </p:nvSpPr>
          <p:spPr bwMode="auto">
            <a:xfrm>
              <a:off x="2515" y="595"/>
              <a:ext cx="115" cy="115"/>
            </a:xfrm>
            <a:prstGeom prst="ellipse">
              <a:avLst/>
            </a:prstGeom>
            <a:solidFill>
              <a:srgbClr val="160BED"/>
            </a:solidFill>
            <a:ln w="12700">
              <a:solidFill>
                <a:srgbClr val="160BED"/>
              </a:solidFill>
              <a:round/>
              <a:headEnd/>
              <a:tailEnd/>
            </a:ln>
          </p:spPr>
          <p:txBody>
            <a:bodyPr/>
            <a:lstStyle/>
            <a:p>
              <a:endParaRPr lang="en-US"/>
            </a:p>
          </p:txBody>
        </p:sp>
        <p:sp>
          <p:nvSpPr>
            <p:cNvPr id="3326" name="Oval 3515">
              <a:extLst>
                <a:ext uri="{FF2B5EF4-FFF2-40B4-BE49-F238E27FC236}">
                  <a16:creationId xmlns:a16="http://schemas.microsoft.com/office/drawing/2014/main" id="{9AC34830-D642-496C-61F4-AB48D5F9BE49}"/>
                </a:ext>
              </a:extLst>
            </p:cNvPr>
            <p:cNvSpPr>
              <a:spLocks noChangeAspect="1" noChangeArrowheads="1"/>
            </p:cNvSpPr>
            <p:nvPr/>
          </p:nvSpPr>
          <p:spPr bwMode="auto">
            <a:xfrm>
              <a:off x="1937" y="590"/>
              <a:ext cx="114" cy="115"/>
            </a:xfrm>
            <a:prstGeom prst="ellipse">
              <a:avLst/>
            </a:prstGeom>
            <a:solidFill>
              <a:srgbClr val="160BED"/>
            </a:solidFill>
            <a:ln w="12700">
              <a:solidFill>
                <a:srgbClr val="160BED"/>
              </a:solidFill>
              <a:round/>
              <a:headEnd/>
              <a:tailEnd/>
            </a:ln>
          </p:spPr>
          <p:txBody>
            <a:bodyPr/>
            <a:lstStyle/>
            <a:p>
              <a:endParaRPr lang="en-US"/>
            </a:p>
          </p:txBody>
        </p:sp>
        <p:sp>
          <p:nvSpPr>
            <p:cNvPr id="3327" name="Oval 3516">
              <a:extLst>
                <a:ext uri="{FF2B5EF4-FFF2-40B4-BE49-F238E27FC236}">
                  <a16:creationId xmlns:a16="http://schemas.microsoft.com/office/drawing/2014/main" id="{BA7F155D-808D-98FA-342D-716BE9498172}"/>
                </a:ext>
              </a:extLst>
            </p:cNvPr>
            <p:cNvSpPr>
              <a:spLocks noChangeAspect="1" noChangeArrowheads="1"/>
            </p:cNvSpPr>
            <p:nvPr/>
          </p:nvSpPr>
          <p:spPr bwMode="auto">
            <a:xfrm>
              <a:off x="3675" y="604"/>
              <a:ext cx="115" cy="115"/>
            </a:xfrm>
            <a:prstGeom prst="ellipse">
              <a:avLst/>
            </a:prstGeom>
            <a:solidFill>
              <a:srgbClr val="160BED"/>
            </a:solidFill>
            <a:ln w="12700">
              <a:solidFill>
                <a:srgbClr val="160BED"/>
              </a:solidFill>
              <a:round/>
              <a:headEnd/>
              <a:tailEnd/>
            </a:ln>
          </p:spPr>
          <p:txBody>
            <a:bodyPr/>
            <a:lstStyle/>
            <a:p>
              <a:endParaRPr lang="en-US"/>
            </a:p>
          </p:txBody>
        </p:sp>
        <p:sp>
          <p:nvSpPr>
            <p:cNvPr id="3328" name="Oval 3517">
              <a:extLst>
                <a:ext uri="{FF2B5EF4-FFF2-40B4-BE49-F238E27FC236}">
                  <a16:creationId xmlns:a16="http://schemas.microsoft.com/office/drawing/2014/main" id="{CCE57AB1-9699-6F7E-DBAE-66189B705758}"/>
                </a:ext>
              </a:extLst>
            </p:cNvPr>
            <p:cNvSpPr>
              <a:spLocks noChangeAspect="1" noChangeArrowheads="1"/>
            </p:cNvSpPr>
            <p:nvPr/>
          </p:nvSpPr>
          <p:spPr bwMode="auto">
            <a:xfrm>
              <a:off x="3097" y="600"/>
              <a:ext cx="115" cy="115"/>
            </a:xfrm>
            <a:prstGeom prst="ellipse">
              <a:avLst/>
            </a:prstGeom>
            <a:solidFill>
              <a:srgbClr val="160BED"/>
            </a:solidFill>
            <a:ln w="12700">
              <a:solidFill>
                <a:srgbClr val="160BED"/>
              </a:solidFill>
              <a:round/>
              <a:headEnd/>
              <a:tailEnd/>
            </a:ln>
          </p:spPr>
          <p:txBody>
            <a:bodyPr/>
            <a:lstStyle/>
            <a:p>
              <a:endParaRPr lang="en-US"/>
            </a:p>
          </p:txBody>
        </p:sp>
      </p:grpSp>
      <p:grpSp>
        <p:nvGrpSpPr>
          <p:cNvPr id="3329" name="Group 3524">
            <a:extLst>
              <a:ext uri="{FF2B5EF4-FFF2-40B4-BE49-F238E27FC236}">
                <a16:creationId xmlns:a16="http://schemas.microsoft.com/office/drawing/2014/main" id="{CA5732E0-83AD-7F8F-4519-F2A7F4FCFB2F}"/>
              </a:ext>
            </a:extLst>
          </p:cNvPr>
          <p:cNvGrpSpPr>
            <a:grpSpLocks/>
          </p:cNvGrpSpPr>
          <p:nvPr/>
        </p:nvGrpSpPr>
        <p:grpSpPr bwMode="auto">
          <a:xfrm>
            <a:off x="5411791" y="2438398"/>
            <a:ext cx="2941639" cy="204788"/>
            <a:chOff x="2223" y="1293"/>
            <a:chExt cx="1853" cy="129"/>
          </a:xfrm>
        </p:grpSpPr>
        <p:sp>
          <p:nvSpPr>
            <p:cNvPr id="3330" name="Oval 3270">
              <a:extLst>
                <a:ext uri="{FF2B5EF4-FFF2-40B4-BE49-F238E27FC236}">
                  <a16:creationId xmlns:a16="http://schemas.microsoft.com/office/drawing/2014/main" id="{09109AED-8C1A-3677-BB95-B64D9FBF868E}"/>
                </a:ext>
              </a:extLst>
            </p:cNvPr>
            <p:cNvSpPr>
              <a:spLocks noChangeAspect="1" noChangeArrowheads="1"/>
            </p:cNvSpPr>
            <p:nvPr/>
          </p:nvSpPr>
          <p:spPr bwMode="auto">
            <a:xfrm>
              <a:off x="2806" y="1302"/>
              <a:ext cx="116" cy="115"/>
            </a:xfrm>
            <a:prstGeom prst="ellipse">
              <a:avLst/>
            </a:prstGeom>
            <a:solidFill>
              <a:srgbClr val="FF0000"/>
            </a:solidFill>
            <a:ln w="12700">
              <a:solidFill>
                <a:srgbClr val="FF0000"/>
              </a:solidFill>
              <a:round/>
              <a:headEnd/>
              <a:tailEnd/>
            </a:ln>
          </p:spPr>
          <p:txBody>
            <a:bodyPr/>
            <a:lstStyle/>
            <a:p>
              <a:endParaRPr lang="en-US"/>
            </a:p>
          </p:txBody>
        </p:sp>
        <p:sp>
          <p:nvSpPr>
            <p:cNvPr id="3331" name="Oval 3519">
              <a:extLst>
                <a:ext uri="{FF2B5EF4-FFF2-40B4-BE49-F238E27FC236}">
                  <a16:creationId xmlns:a16="http://schemas.microsoft.com/office/drawing/2014/main" id="{93A0E791-9F54-BB70-915A-6791922B12BE}"/>
                </a:ext>
              </a:extLst>
            </p:cNvPr>
            <p:cNvSpPr>
              <a:spLocks noChangeAspect="1" noChangeArrowheads="1"/>
            </p:cNvSpPr>
            <p:nvPr/>
          </p:nvSpPr>
          <p:spPr bwMode="auto">
            <a:xfrm>
              <a:off x="2223" y="1307"/>
              <a:ext cx="115" cy="115"/>
            </a:xfrm>
            <a:prstGeom prst="ellipse">
              <a:avLst/>
            </a:prstGeom>
            <a:solidFill>
              <a:srgbClr val="FF0000"/>
            </a:solidFill>
            <a:ln w="12700">
              <a:solidFill>
                <a:srgbClr val="FF0000"/>
              </a:solidFill>
              <a:round/>
              <a:headEnd/>
              <a:tailEnd/>
            </a:ln>
          </p:spPr>
          <p:txBody>
            <a:bodyPr/>
            <a:lstStyle/>
            <a:p>
              <a:endParaRPr lang="en-US"/>
            </a:p>
          </p:txBody>
        </p:sp>
        <p:sp>
          <p:nvSpPr>
            <p:cNvPr id="3332" name="Oval 3520">
              <a:extLst>
                <a:ext uri="{FF2B5EF4-FFF2-40B4-BE49-F238E27FC236}">
                  <a16:creationId xmlns:a16="http://schemas.microsoft.com/office/drawing/2014/main" id="{207E44DF-0D99-C9B3-2369-3BC81D2F53E7}"/>
                </a:ext>
              </a:extLst>
            </p:cNvPr>
            <p:cNvSpPr>
              <a:spLocks noChangeAspect="1" noChangeArrowheads="1"/>
            </p:cNvSpPr>
            <p:nvPr/>
          </p:nvSpPr>
          <p:spPr bwMode="auto">
            <a:xfrm>
              <a:off x="3382" y="1293"/>
              <a:ext cx="115" cy="115"/>
            </a:xfrm>
            <a:prstGeom prst="ellipse">
              <a:avLst/>
            </a:prstGeom>
            <a:solidFill>
              <a:srgbClr val="FF0000"/>
            </a:solidFill>
            <a:ln w="12700">
              <a:solidFill>
                <a:srgbClr val="FF0000"/>
              </a:solidFill>
              <a:round/>
              <a:headEnd/>
              <a:tailEnd/>
            </a:ln>
          </p:spPr>
          <p:txBody>
            <a:bodyPr/>
            <a:lstStyle/>
            <a:p>
              <a:endParaRPr lang="en-US"/>
            </a:p>
          </p:txBody>
        </p:sp>
        <p:sp>
          <p:nvSpPr>
            <p:cNvPr id="3333" name="Oval 3521">
              <a:extLst>
                <a:ext uri="{FF2B5EF4-FFF2-40B4-BE49-F238E27FC236}">
                  <a16:creationId xmlns:a16="http://schemas.microsoft.com/office/drawing/2014/main" id="{62836584-CE67-5DA2-9319-B277F9C403EA}"/>
                </a:ext>
              </a:extLst>
            </p:cNvPr>
            <p:cNvSpPr>
              <a:spLocks noChangeAspect="1" noChangeArrowheads="1"/>
            </p:cNvSpPr>
            <p:nvPr/>
          </p:nvSpPr>
          <p:spPr bwMode="auto">
            <a:xfrm>
              <a:off x="3961" y="1301"/>
              <a:ext cx="115" cy="115"/>
            </a:xfrm>
            <a:prstGeom prst="ellipse">
              <a:avLst/>
            </a:prstGeom>
            <a:solidFill>
              <a:srgbClr val="FF0000"/>
            </a:solidFill>
            <a:ln w="12700">
              <a:solidFill>
                <a:srgbClr val="FF0000"/>
              </a:solidFill>
              <a:round/>
              <a:headEnd/>
              <a:tailEnd/>
            </a:ln>
          </p:spPr>
          <p:txBody>
            <a:bodyPr/>
            <a:lstStyle/>
            <a:p>
              <a:endParaRPr lang="en-US"/>
            </a:p>
          </p:txBody>
        </p:sp>
      </p:grpSp>
      <p:grpSp>
        <p:nvGrpSpPr>
          <p:cNvPr id="3334" name="Group 3333">
            <a:extLst>
              <a:ext uri="{FF2B5EF4-FFF2-40B4-BE49-F238E27FC236}">
                <a16:creationId xmlns:a16="http://schemas.microsoft.com/office/drawing/2014/main" id="{F8552357-4659-245D-63D4-061408BFD866}"/>
              </a:ext>
            </a:extLst>
          </p:cNvPr>
          <p:cNvGrpSpPr/>
          <p:nvPr/>
        </p:nvGrpSpPr>
        <p:grpSpPr>
          <a:xfrm>
            <a:off x="2096144" y="2514601"/>
            <a:ext cx="7962257" cy="3582155"/>
            <a:chOff x="572143" y="2514600"/>
            <a:chExt cx="7962257" cy="3582155"/>
          </a:xfrm>
        </p:grpSpPr>
        <p:sp>
          <p:nvSpPr>
            <p:cNvPr id="3335" name="Line 3399">
              <a:extLst>
                <a:ext uri="{FF2B5EF4-FFF2-40B4-BE49-F238E27FC236}">
                  <a16:creationId xmlns:a16="http://schemas.microsoft.com/office/drawing/2014/main" id="{F8E1EDA9-ACA9-CD4C-3B33-A5F31E65356C}"/>
                </a:ext>
              </a:extLst>
            </p:cNvPr>
            <p:cNvSpPr>
              <a:spLocks noChangeAspect="1" noChangeShapeType="1"/>
            </p:cNvSpPr>
            <p:nvPr/>
          </p:nvSpPr>
          <p:spPr bwMode="auto">
            <a:xfrm>
              <a:off x="1437270" y="5966985"/>
              <a:ext cx="6160939" cy="154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36" name="Line 3401">
              <a:extLst>
                <a:ext uri="{FF2B5EF4-FFF2-40B4-BE49-F238E27FC236}">
                  <a16:creationId xmlns:a16="http://schemas.microsoft.com/office/drawing/2014/main" id="{783FB842-CDB9-7E1F-838E-700E16BC311F}"/>
                </a:ext>
              </a:extLst>
            </p:cNvPr>
            <p:cNvSpPr>
              <a:spLocks noChangeAspect="1" noChangeShapeType="1"/>
            </p:cNvSpPr>
            <p:nvPr/>
          </p:nvSpPr>
          <p:spPr bwMode="auto">
            <a:xfrm flipH="1">
              <a:off x="1505244" y="3983373"/>
              <a:ext cx="1197274" cy="154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37" name="Line 3402">
              <a:extLst>
                <a:ext uri="{FF2B5EF4-FFF2-40B4-BE49-F238E27FC236}">
                  <a16:creationId xmlns:a16="http://schemas.microsoft.com/office/drawing/2014/main" id="{6846BD8E-7012-01B7-5DE2-F249CC6F96AC}"/>
                </a:ext>
              </a:extLst>
            </p:cNvPr>
            <p:cNvSpPr>
              <a:spLocks noChangeAspect="1" noChangeShapeType="1"/>
            </p:cNvSpPr>
            <p:nvPr/>
          </p:nvSpPr>
          <p:spPr bwMode="auto">
            <a:xfrm rot="20400000" flipH="1">
              <a:off x="6271166" y="3295906"/>
              <a:ext cx="710640" cy="58550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38" name="Line 3403">
              <a:extLst>
                <a:ext uri="{FF2B5EF4-FFF2-40B4-BE49-F238E27FC236}">
                  <a16:creationId xmlns:a16="http://schemas.microsoft.com/office/drawing/2014/main" id="{5868206F-FB57-4DEE-6F14-AA7503070095}"/>
                </a:ext>
              </a:extLst>
            </p:cNvPr>
            <p:cNvSpPr>
              <a:spLocks noChangeAspect="1" noChangeShapeType="1"/>
            </p:cNvSpPr>
            <p:nvPr/>
          </p:nvSpPr>
          <p:spPr bwMode="auto">
            <a:xfrm flipV="1">
              <a:off x="6844313" y="3195490"/>
              <a:ext cx="271897" cy="772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ctr"/>
            <a:lstStyle/>
            <a:p>
              <a:endParaRPr lang="en-US"/>
            </a:p>
          </p:txBody>
        </p:sp>
        <p:sp>
          <p:nvSpPr>
            <p:cNvPr id="3339" name="Line 3404">
              <a:extLst>
                <a:ext uri="{FF2B5EF4-FFF2-40B4-BE49-F238E27FC236}">
                  <a16:creationId xmlns:a16="http://schemas.microsoft.com/office/drawing/2014/main" id="{8A5CCFD0-9B36-8C87-C6BE-3E543BDDA5A2}"/>
                </a:ext>
              </a:extLst>
            </p:cNvPr>
            <p:cNvSpPr>
              <a:spLocks noChangeAspect="1" noChangeShapeType="1"/>
            </p:cNvSpPr>
            <p:nvPr/>
          </p:nvSpPr>
          <p:spPr bwMode="auto">
            <a:xfrm>
              <a:off x="7937914" y="3189311"/>
              <a:ext cx="21937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40" name="AutoShape 3405">
              <a:extLst>
                <a:ext uri="{FF2B5EF4-FFF2-40B4-BE49-F238E27FC236}">
                  <a16:creationId xmlns:a16="http://schemas.microsoft.com/office/drawing/2014/main" id="{62CCF5C9-F635-EE80-1E21-F4FAEED996C9}"/>
                </a:ext>
              </a:extLst>
            </p:cNvPr>
            <p:cNvSpPr>
              <a:spLocks noChangeAspect="1" noChangeArrowheads="1"/>
            </p:cNvSpPr>
            <p:nvPr/>
          </p:nvSpPr>
          <p:spPr bwMode="auto">
            <a:xfrm>
              <a:off x="8097036" y="2939042"/>
              <a:ext cx="330602" cy="500538"/>
            </a:xfrm>
            <a:prstGeom prst="flowChartDelay">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41" name="Line 3406">
              <a:extLst>
                <a:ext uri="{FF2B5EF4-FFF2-40B4-BE49-F238E27FC236}">
                  <a16:creationId xmlns:a16="http://schemas.microsoft.com/office/drawing/2014/main" id="{8C5F697C-9A73-25C8-4B57-938AE5053114}"/>
                </a:ext>
              </a:extLst>
            </p:cNvPr>
            <p:cNvSpPr>
              <a:spLocks noChangeAspect="1" noChangeShapeType="1"/>
            </p:cNvSpPr>
            <p:nvPr/>
          </p:nvSpPr>
          <p:spPr bwMode="auto">
            <a:xfrm flipH="1">
              <a:off x="6033256" y="3980284"/>
              <a:ext cx="1527876" cy="154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342" name="Group 3409">
              <a:extLst>
                <a:ext uri="{FF2B5EF4-FFF2-40B4-BE49-F238E27FC236}">
                  <a16:creationId xmlns:a16="http://schemas.microsoft.com/office/drawing/2014/main" id="{A9D4C658-BF77-04A3-2A9E-83918D677563}"/>
                </a:ext>
              </a:extLst>
            </p:cNvPr>
            <p:cNvGrpSpPr>
              <a:grpSpLocks noChangeAspect="1"/>
            </p:cNvGrpSpPr>
            <p:nvPr/>
          </p:nvGrpSpPr>
          <p:grpSpPr bwMode="auto">
            <a:xfrm>
              <a:off x="572143" y="3858239"/>
              <a:ext cx="1065960" cy="2210708"/>
              <a:chOff x="281" y="1864"/>
              <a:chExt cx="631" cy="1308"/>
            </a:xfrm>
          </p:grpSpPr>
          <p:sp>
            <p:nvSpPr>
              <p:cNvPr id="3418" name="Line 3410">
                <a:extLst>
                  <a:ext uri="{FF2B5EF4-FFF2-40B4-BE49-F238E27FC236}">
                    <a16:creationId xmlns:a16="http://schemas.microsoft.com/office/drawing/2014/main" id="{0CEE1593-BE8A-E1FD-F557-3DE6FBBEE463}"/>
                  </a:ext>
                </a:extLst>
              </p:cNvPr>
              <p:cNvSpPr>
                <a:spLocks noChangeAspect="1" noChangeShapeType="1"/>
              </p:cNvSpPr>
              <p:nvPr/>
            </p:nvSpPr>
            <p:spPr bwMode="auto">
              <a:xfrm flipH="1">
                <a:off x="383" y="1995"/>
                <a:ext cx="288" cy="43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19" name="Line 3411">
                <a:extLst>
                  <a:ext uri="{FF2B5EF4-FFF2-40B4-BE49-F238E27FC236}">
                    <a16:creationId xmlns:a16="http://schemas.microsoft.com/office/drawing/2014/main" id="{8CBA870C-7F8E-486D-956B-1B70E67DE199}"/>
                  </a:ext>
                </a:extLst>
              </p:cNvPr>
              <p:cNvSpPr>
                <a:spLocks noChangeAspect="1" noChangeShapeType="1"/>
              </p:cNvSpPr>
              <p:nvPr/>
            </p:nvSpPr>
            <p:spPr bwMode="auto">
              <a:xfrm>
                <a:off x="391" y="2587"/>
                <a:ext cx="288" cy="43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20" name="AutoShape 3412">
                <a:extLst>
                  <a:ext uri="{FF2B5EF4-FFF2-40B4-BE49-F238E27FC236}">
                    <a16:creationId xmlns:a16="http://schemas.microsoft.com/office/drawing/2014/main" id="{00BBB454-210E-E43B-0706-41309A805C4D}"/>
                  </a:ext>
                </a:extLst>
              </p:cNvPr>
              <p:cNvSpPr>
                <a:spLocks noChangeAspect="1" noChangeArrowheads="1"/>
              </p:cNvSpPr>
              <p:nvPr/>
            </p:nvSpPr>
            <p:spPr bwMode="auto">
              <a:xfrm rot="19800000" flipH="1">
                <a:off x="574" y="1864"/>
                <a:ext cx="322" cy="214"/>
              </a:xfrm>
              <a:prstGeom prst="flowChartManualOperation">
                <a:avLst/>
              </a:prstGeom>
              <a:gradFill rotWithShape="1">
                <a:gsLst>
                  <a:gs pos="0">
                    <a:srgbClr val="9999FF"/>
                  </a:gs>
                  <a:gs pos="100000">
                    <a:srgbClr val="CCCCFF"/>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21" name="AutoShape 3413">
                <a:extLst>
                  <a:ext uri="{FF2B5EF4-FFF2-40B4-BE49-F238E27FC236}">
                    <a16:creationId xmlns:a16="http://schemas.microsoft.com/office/drawing/2014/main" id="{2B6302D5-C828-88AF-487E-8FDFF7231FEB}"/>
                  </a:ext>
                </a:extLst>
              </p:cNvPr>
              <p:cNvSpPr>
                <a:spLocks noChangeAspect="1" noChangeArrowheads="1"/>
              </p:cNvSpPr>
              <p:nvPr/>
            </p:nvSpPr>
            <p:spPr bwMode="auto">
              <a:xfrm rot="1800000" flipH="1" flipV="1">
                <a:off x="590" y="2958"/>
                <a:ext cx="322" cy="214"/>
              </a:xfrm>
              <a:prstGeom prst="flowChartManualOperation">
                <a:avLst/>
              </a:prstGeom>
              <a:gradFill rotWithShape="1">
                <a:gsLst>
                  <a:gs pos="0">
                    <a:srgbClr val="9999FF"/>
                  </a:gs>
                  <a:gs pos="100000">
                    <a:srgbClr val="CCCCFF"/>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22" name="AutoShape 3414">
                <a:extLst>
                  <a:ext uri="{FF2B5EF4-FFF2-40B4-BE49-F238E27FC236}">
                    <a16:creationId xmlns:a16="http://schemas.microsoft.com/office/drawing/2014/main" id="{9C86D6C5-F918-D347-218F-3F8803E6E518}"/>
                  </a:ext>
                </a:extLst>
              </p:cNvPr>
              <p:cNvSpPr>
                <a:spLocks noChangeAspect="1" noChangeArrowheads="1"/>
              </p:cNvSpPr>
              <p:nvPr/>
            </p:nvSpPr>
            <p:spPr bwMode="auto">
              <a:xfrm rot="16200000" flipH="1">
                <a:off x="227" y="2416"/>
                <a:ext cx="322" cy="214"/>
              </a:xfrm>
              <a:prstGeom prst="flowChartManualOperation">
                <a:avLst/>
              </a:prstGeom>
              <a:gradFill rotWithShape="1">
                <a:gsLst>
                  <a:gs pos="0">
                    <a:srgbClr val="9999FF"/>
                  </a:gs>
                  <a:gs pos="100000">
                    <a:srgbClr val="CCCCFF"/>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343" name="Group 3416">
              <a:extLst>
                <a:ext uri="{FF2B5EF4-FFF2-40B4-BE49-F238E27FC236}">
                  <a16:creationId xmlns:a16="http://schemas.microsoft.com/office/drawing/2014/main" id="{FC125C96-3875-3CCD-91CB-9CC286646830}"/>
                </a:ext>
              </a:extLst>
            </p:cNvPr>
            <p:cNvGrpSpPr>
              <a:grpSpLocks noChangeAspect="1"/>
            </p:cNvGrpSpPr>
            <p:nvPr/>
          </p:nvGrpSpPr>
          <p:grpSpPr bwMode="auto">
            <a:xfrm>
              <a:off x="4533188" y="3713021"/>
              <a:ext cx="1453722" cy="542249"/>
              <a:chOff x="1870" y="720"/>
              <a:chExt cx="860" cy="425"/>
            </a:xfrm>
          </p:grpSpPr>
          <p:sp>
            <p:nvSpPr>
              <p:cNvPr id="3394" name="Arc 3417">
                <a:extLst>
                  <a:ext uri="{FF2B5EF4-FFF2-40B4-BE49-F238E27FC236}">
                    <a16:creationId xmlns:a16="http://schemas.microsoft.com/office/drawing/2014/main" id="{04BCF3FE-BE70-83AA-4173-7EB1F2A607C2}"/>
                  </a:ext>
                </a:extLst>
              </p:cNvPr>
              <p:cNvSpPr>
                <a:spLocks noChangeAspect="1"/>
              </p:cNvSpPr>
              <p:nvPr/>
            </p:nvSpPr>
            <p:spPr bwMode="auto">
              <a:xfrm flipV="1">
                <a:off x="2003"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95" name="Arc 3418">
                <a:extLst>
                  <a:ext uri="{FF2B5EF4-FFF2-40B4-BE49-F238E27FC236}">
                    <a16:creationId xmlns:a16="http://schemas.microsoft.com/office/drawing/2014/main" id="{DA286E37-A21C-318A-F805-6AE4AA19AA34}"/>
                  </a:ext>
                </a:extLst>
              </p:cNvPr>
              <p:cNvSpPr>
                <a:spLocks noChangeAspect="1"/>
              </p:cNvSpPr>
              <p:nvPr/>
            </p:nvSpPr>
            <p:spPr bwMode="auto">
              <a:xfrm flipH="1" flipV="1">
                <a:off x="1931"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96" name="Arc 3419">
                <a:extLst>
                  <a:ext uri="{FF2B5EF4-FFF2-40B4-BE49-F238E27FC236}">
                    <a16:creationId xmlns:a16="http://schemas.microsoft.com/office/drawing/2014/main" id="{3D4DDDCB-096B-3634-E4A6-EEAF1A189928}"/>
                  </a:ext>
                </a:extLst>
              </p:cNvPr>
              <p:cNvSpPr>
                <a:spLocks noChangeAspect="1"/>
              </p:cNvSpPr>
              <p:nvPr/>
            </p:nvSpPr>
            <p:spPr bwMode="auto">
              <a:xfrm flipV="1">
                <a:off x="2149"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97" name="Arc 3420">
                <a:extLst>
                  <a:ext uri="{FF2B5EF4-FFF2-40B4-BE49-F238E27FC236}">
                    <a16:creationId xmlns:a16="http://schemas.microsoft.com/office/drawing/2014/main" id="{6F10F3D0-A155-C745-9B4E-EED8DF4B2CA7}"/>
                  </a:ext>
                </a:extLst>
              </p:cNvPr>
              <p:cNvSpPr>
                <a:spLocks noChangeAspect="1"/>
              </p:cNvSpPr>
              <p:nvPr/>
            </p:nvSpPr>
            <p:spPr bwMode="auto">
              <a:xfrm flipH="1" flipV="1">
                <a:off x="2077"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98" name="Arc 3421">
                <a:extLst>
                  <a:ext uri="{FF2B5EF4-FFF2-40B4-BE49-F238E27FC236}">
                    <a16:creationId xmlns:a16="http://schemas.microsoft.com/office/drawing/2014/main" id="{E066588D-9342-37A7-D23B-A5C78212E5D1}"/>
                  </a:ext>
                </a:extLst>
              </p:cNvPr>
              <p:cNvSpPr>
                <a:spLocks noChangeAspect="1"/>
              </p:cNvSpPr>
              <p:nvPr/>
            </p:nvSpPr>
            <p:spPr bwMode="auto">
              <a:xfrm flipV="1">
                <a:off x="2298" y="984"/>
                <a:ext cx="76"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99" name="Arc 3422">
                <a:extLst>
                  <a:ext uri="{FF2B5EF4-FFF2-40B4-BE49-F238E27FC236}">
                    <a16:creationId xmlns:a16="http://schemas.microsoft.com/office/drawing/2014/main" id="{CED9779A-0F57-2F18-142E-6CF4F639D689}"/>
                  </a:ext>
                </a:extLst>
              </p:cNvPr>
              <p:cNvSpPr>
                <a:spLocks noChangeAspect="1"/>
              </p:cNvSpPr>
              <p:nvPr/>
            </p:nvSpPr>
            <p:spPr bwMode="auto">
              <a:xfrm flipH="1" flipV="1">
                <a:off x="2225" y="984"/>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0" name="Arc 3423">
                <a:extLst>
                  <a:ext uri="{FF2B5EF4-FFF2-40B4-BE49-F238E27FC236}">
                    <a16:creationId xmlns:a16="http://schemas.microsoft.com/office/drawing/2014/main" id="{F16F9327-F883-685B-D82B-1BFE38449F4B}"/>
                  </a:ext>
                </a:extLst>
              </p:cNvPr>
              <p:cNvSpPr>
                <a:spLocks noChangeAspect="1"/>
              </p:cNvSpPr>
              <p:nvPr/>
            </p:nvSpPr>
            <p:spPr bwMode="auto">
              <a:xfrm flipV="1">
                <a:off x="2446"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1" name="Arc 3424">
                <a:extLst>
                  <a:ext uri="{FF2B5EF4-FFF2-40B4-BE49-F238E27FC236}">
                    <a16:creationId xmlns:a16="http://schemas.microsoft.com/office/drawing/2014/main" id="{ABE45AF9-EDCE-9310-2E91-2183458CD4B1}"/>
                  </a:ext>
                </a:extLst>
              </p:cNvPr>
              <p:cNvSpPr>
                <a:spLocks noChangeAspect="1"/>
              </p:cNvSpPr>
              <p:nvPr/>
            </p:nvSpPr>
            <p:spPr bwMode="auto">
              <a:xfrm flipH="1" flipV="1">
                <a:off x="2374"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2" name="Arc 3425">
                <a:extLst>
                  <a:ext uri="{FF2B5EF4-FFF2-40B4-BE49-F238E27FC236}">
                    <a16:creationId xmlns:a16="http://schemas.microsoft.com/office/drawing/2014/main" id="{9663F211-1B6B-93D7-78E8-9ACF8ABD074F}"/>
                  </a:ext>
                </a:extLst>
              </p:cNvPr>
              <p:cNvSpPr>
                <a:spLocks noChangeAspect="1"/>
              </p:cNvSpPr>
              <p:nvPr/>
            </p:nvSpPr>
            <p:spPr bwMode="auto">
              <a:xfrm flipV="1">
                <a:off x="2592"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3" name="Arc 3426">
                <a:extLst>
                  <a:ext uri="{FF2B5EF4-FFF2-40B4-BE49-F238E27FC236}">
                    <a16:creationId xmlns:a16="http://schemas.microsoft.com/office/drawing/2014/main" id="{862A0435-15C2-2F1A-F9F2-599D4162124D}"/>
                  </a:ext>
                </a:extLst>
              </p:cNvPr>
              <p:cNvSpPr>
                <a:spLocks noChangeAspect="1"/>
              </p:cNvSpPr>
              <p:nvPr/>
            </p:nvSpPr>
            <p:spPr bwMode="auto">
              <a:xfrm flipH="1" flipV="1">
                <a:off x="2520"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4" name="Arc 3427">
                <a:extLst>
                  <a:ext uri="{FF2B5EF4-FFF2-40B4-BE49-F238E27FC236}">
                    <a16:creationId xmlns:a16="http://schemas.microsoft.com/office/drawing/2014/main" id="{914A1ADB-AA2B-69E2-83E8-3FF7260D80A0}"/>
                  </a:ext>
                </a:extLst>
              </p:cNvPr>
              <p:cNvSpPr>
                <a:spLocks noChangeAspect="1"/>
              </p:cNvSpPr>
              <p:nvPr/>
            </p:nvSpPr>
            <p:spPr bwMode="auto">
              <a:xfrm rot="10800000" flipV="1">
                <a:off x="2526"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5" name="Arc 3428">
                <a:extLst>
                  <a:ext uri="{FF2B5EF4-FFF2-40B4-BE49-F238E27FC236}">
                    <a16:creationId xmlns:a16="http://schemas.microsoft.com/office/drawing/2014/main" id="{51D3591B-C98B-25AD-C816-171E242687CD}"/>
                  </a:ext>
                </a:extLst>
              </p:cNvPr>
              <p:cNvSpPr>
                <a:spLocks noChangeAspect="1"/>
              </p:cNvSpPr>
              <p:nvPr/>
            </p:nvSpPr>
            <p:spPr bwMode="auto">
              <a:xfrm rot="10800000" flipH="1" flipV="1">
                <a:off x="2598"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6" name="Arc 3429">
                <a:extLst>
                  <a:ext uri="{FF2B5EF4-FFF2-40B4-BE49-F238E27FC236}">
                    <a16:creationId xmlns:a16="http://schemas.microsoft.com/office/drawing/2014/main" id="{52C2F7B2-3299-B04A-D209-6CBB1957F2CD}"/>
                  </a:ext>
                </a:extLst>
              </p:cNvPr>
              <p:cNvSpPr>
                <a:spLocks noChangeAspect="1"/>
              </p:cNvSpPr>
              <p:nvPr/>
            </p:nvSpPr>
            <p:spPr bwMode="auto">
              <a:xfrm rot="10800000" flipV="1">
                <a:off x="2380"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7" name="Arc 3430">
                <a:extLst>
                  <a:ext uri="{FF2B5EF4-FFF2-40B4-BE49-F238E27FC236}">
                    <a16:creationId xmlns:a16="http://schemas.microsoft.com/office/drawing/2014/main" id="{B2B3CD24-8805-C953-240A-FF51FB85CE59}"/>
                  </a:ext>
                </a:extLst>
              </p:cNvPr>
              <p:cNvSpPr>
                <a:spLocks noChangeAspect="1"/>
              </p:cNvSpPr>
              <p:nvPr/>
            </p:nvSpPr>
            <p:spPr bwMode="auto">
              <a:xfrm rot="10800000" flipH="1" flipV="1">
                <a:off x="2452"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8" name="Arc 3431">
                <a:extLst>
                  <a:ext uri="{FF2B5EF4-FFF2-40B4-BE49-F238E27FC236}">
                    <a16:creationId xmlns:a16="http://schemas.microsoft.com/office/drawing/2014/main" id="{5F4A660C-2FD3-F6FD-5B5B-AA2C28D8D9A2}"/>
                  </a:ext>
                </a:extLst>
              </p:cNvPr>
              <p:cNvSpPr>
                <a:spLocks noChangeAspect="1"/>
              </p:cNvSpPr>
              <p:nvPr/>
            </p:nvSpPr>
            <p:spPr bwMode="auto">
              <a:xfrm rot="10800000" flipV="1">
                <a:off x="2230"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09" name="Arc 3432">
                <a:extLst>
                  <a:ext uri="{FF2B5EF4-FFF2-40B4-BE49-F238E27FC236}">
                    <a16:creationId xmlns:a16="http://schemas.microsoft.com/office/drawing/2014/main" id="{8D11A28C-48A3-E6F5-3869-A15AF1CC27AD}"/>
                  </a:ext>
                </a:extLst>
              </p:cNvPr>
              <p:cNvSpPr>
                <a:spLocks noChangeAspect="1"/>
              </p:cNvSpPr>
              <p:nvPr/>
            </p:nvSpPr>
            <p:spPr bwMode="auto">
              <a:xfrm rot="10800000" flipH="1" flipV="1">
                <a:off x="2302"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10" name="Arc 3433">
                <a:extLst>
                  <a:ext uri="{FF2B5EF4-FFF2-40B4-BE49-F238E27FC236}">
                    <a16:creationId xmlns:a16="http://schemas.microsoft.com/office/drawing/2014/main" id="{C9157A6A-B156-39CF-7489-9E42618E8950}"/>
                  </a:ext>
                </a:extLst>
              </p:cNvPr>
              <p:cNvSpPr>
                <a:spLocks noChangeAspect="1"/>
              </p:cNvSpPr>
              <p:nvPr/>
            </p:nvSpPr>
            <p:spPr bwMode="auto">
              <a:xfrm rot="10800000" flipV="1">
                <a:off x="2083" y="720"/>
                <a:ext cx="73"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11" name="Arc 3434">
                <a:extLst>
                  <a:ext uri="{FF2B5EF4-FFF2-40B4-BE49-F238E27FC236}">
                    <a16:creationId xmlns:a16="http://schemas.microsoft.com/office/drawing/2014/main" id="{94CD142F-69DA-AADD-B6EB-005078145B55}"/>
                  </a:ext>
                </a:extLst>
              </p:cNvPr>
              <p:cNvSpPr>
                <a:spLocks noChangeAspect="1"/>
              </p:cNvSpPr>
              <p:nvPr/>
            </p:nvSpPr>
            <p:spPr bwMode="auto">
              <a:xfrm rot="10800000" flipH="1" flipV="1">
                <a:off x="2153"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12" name="Arc 3435">
                <a:extLst>
                  <a:ext uri="{FF2B5EF4-FFF2-40B4-BE49-F238E27FC236}">
                    <a16:creationId xmlns:a16="http://schemas.microsoft.com/office/drawing/2014/main" id="{C6D8A8AB-2839-8AEE-1FD4-1A9E969A7FB6}"/>
                  </a:ext>
                </a:extLst>
              </p:cNvPr>
              <p:cNvSpPr>
                <a:spLocks noChangeAspect="1"/>
              </p:cNvSpPr>
              <p:nvPr/>
            </p:nvSpPr>
            <p:spPr bwMode="auto">
              <a:xfrm rot="10800000" flipV="1">
                <a:off x="1937"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13" name="Arc 3436">
                <a:extLst>
                  <a:ext uri="{FF2B5EF4-FFF2-40B4-BE49-F238E27FC236}">
                    <a16:creationId xmlns:a16="http://schemas.microsoft.com/office/drawing/2014/main" id="{212F253A-2025-EF78-3C3C-1B2EF054F5E2}"/>
                  </a:ext>
                </a:extLst>
              </p:cNvPr>
              <p:cNvSpPr>
                <a:spLocks noChangeAspect="1"/>
              </p:cNvSpPr>
              <p:nvPr/>
            </p:nvSpPr>
            <p:spPr bwMode="auto">
              <a:xfrm rot="10800000" flipH="1" flipV="1">
                <a:off x="2009"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414" name="Line 3437">
                <a:extLst>
                  <a:ext uri="{FF2B5EF4-FFF2-40B4-BE49-F238E27FC236}">
                    <a16:creationId xmlns:a16="http://schemas.microsoft.com/office/drawing/2014/main" id="{F299F5D0-179C-962A-FF72-547E5C0DC3B3}"/>
                  </a:ext>
                </a:extLst>
              </p:cNvPr>
              <p:cNvSpPr>
                <a:spLocks noChangeAspect="1" noChangeShapeType="1"/>
              </p:cNvSpPr>
              <p:nvPr/>
            </p:nvSpPr>
            <p:spPr bwMode="auto">
              <a:xfrm>
                <a:off x="2664" y="873"/>
                <a:ext cx="66"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15" name="Line 3438">
                <a:extLst>
                  <a:ext uri="{FF2B5EF4-FFF2-40B4-BE49-F238E27FC236}">
                    <a16:creationId xmlns:a16="http://schemas.microsoft.com/office/drawing/2014/main" id="{8F432601-EBC1-9E1B-2C98-114C81E44805}"/>
                  </a:ext>
                </a:extLst>
              </p:cNvPr>
              <p:cNvSpPr>
                <a:spLocks noChangeAspect="1" noChangeShapeType="1"/>
              </p:cNvSpPr>
              <p:nvPr/>
            </p:nvSpPr>
            <p:spPr bwMode="auto">
              <a:xfrm>
                <a:off x="2658" y="993"/>
                <a:ext cx="65"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16" name="Line 3439">
                <a:extLst>
                  <a:ext uri="{FF2B5EF4-FFF2-40B4-BE49-F238E27FC236}">
                    <a16:creationId xmlns:a16="http://schemas.microsoft.com/office/drawing/2014/main" id="{E9FAFFBC-87B7-30B2-8B16-10480A0C24D2}"/>
                  </a:ext>
                </a:extLst>
              </p:cNvPr>
              <p:cNvSpPr>
                <a:spLocks noChangeAspect="1" noChangeShapeType="1"/>
              </p:cNvSpPr>
              <p:nvPr/>
            </p:nvSpPr>
            <p:spPr bwMode="auto">
              <a:xfrm>
                <a:off x="1870" y="871"/>
                <a:ext cx="65"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17" name="Line 3440">
                <a:extLst>
                  <a:ext uri="{FF2B5EF4-FFF2-40B4-BE49-F238E27FC236}">
                    <a16:creationId xmlns:a16="http://schemas.microsoft.com/office/drawing/2014/main" id="{6FE027F2-6E4B-7785-33AC-F56A23B4229E}"/>
                  </a:ext>
                </a:extLst>
              </p:cNvPr>
              <p:cNvSpPr>
                <a:spLocks noChangeAspect="1" noChangeShapeType="1"/>
              </p:cNvSpPr>
              <p:nvPr/>
            </p:nvSpPr>
            <p:spPr bwMode="auto">
              <a:xfrm>
                <a:off x="1872" y="993"/>
                <a:ext cx="66"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344" name="Text Box 3441">
              <a:extLst>
                <a:ext uri="{FF2B5EF4-FFF2-40B4-BE49-F238E27FC236}">
                  <a16:creationId xmlns:a16="http://schemas.microsoft.com/office/drawing/2014/main" id="{854E7663-4DE8-AF5D-5144-DE9CA7DB8894}"/>
                </a:ext>
              </a:extLst>
            </p:cNvPr>
            <p:cNvSpPr txBox="1">
              <a:spLocks noChangeAspect="1" noChangeArrowheads="1"/>
            </p:cNvSpPr>
            <p:nvPr/>
          </p:nvSpPr>
          <p:spPr bwMode="auto">
            <a:xfrm>
              <a:off x="4233987" y="3741832"/>
              <a:ext cx="274320"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dirty="0">
                  <a:latin typeface="Times New Roman" pitchFamily="18" charset="0"/>
                </a:rPr>
                <a:t>…</a:t>
              </a:r>
            </a:p>
          </p:txBody>
        </p:sp>
        <p:grpSp>
          <p:nvGrpSpPr>
            <p:cNvPr id="3345" name="Group 3492">
              <a:extLst>
                <a:ext uri="{FF2B5EF4-FFF2-40B4-BE49-F238E27FC236}">
                  <a16:creationId xmlns:a16="http://schemas.microsoft.com/office/drawing/2014/main" id="{359B9EEF-8AAE-41D0-CC21-80A3643B9484}"/>
                </a:ext>
              </a:extLst>
            </p:cNvPr>
            <p:cNvGrpSpPr>
              <a:grpSpLocks noChangeAspect="1"/>
            </p:cNvGrpSpPr>
            <p:nvPr/>
          </p:nvGrpSpPr>
          <p:grpSpPr bwMode="auto">
            <a:xfrm flipH="1">
              <a:off x="7468440" y="3886047"/>
              <a:ext cx="1065960" cy="2210708"/>
              <a:chOff x="281" y="1864"/>
              <a:chExt cx="631" cy="1308"/>
            </a:xfrm>
          </p:grpSpPr>
          <p:sp>
            <p:nvSpPr>
              <p:cNvPr id="3389" name="Line 3493">
                <a:extLst>
                  <a:ext uri="{FF2B5EF4-FFF2-40B4-BE49-F238E27FC236}">
                    <a16:creationId xmlns:a16="http://schemas.microsoft.com/office/drawing/2014/main" id="{57AB54EF-834B-F703-4F9A-04515245D67F}"/>
                  </a:ext>
                </a:extLst>
              </p:cNvPr>
              <p:cNvSpPr>
                <a:spLocks noChangeAspect="1" noChangeShapeType="1"/>
              </p:cNvSpPr>
              <p:nvPr/>
            </p:nvSpPr>
            <p:spPr bwMode="auto">
              <a:xfrm flipH="1">
                <a:off x="383" y="1995"/>
                <a:ext cx="288" cy="43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90" name="Line 3494">
                <a:extLst>
                  <a:ext uri="{FF2B5EF4-FFF2-40B4-BE49-F238E27FC236}">
                    <a16:creationId xmlns:a16="http://schemas.microsoft.com/office/drawing/2014/main" id="{3F0F0F54-04C4-165A-4E0C-047586034AF8}"/>
                  </a:ext>
                </a:extLst>
              </p:cNvPr>
              <p:cNvSpPr>
                <a:spLocks noChangeAspect="1" noChangeShapeType="1"/>
              </p:cNvSpPr>
              <p:nvPr/>
            </p:nvSpPr>
            <p:spPr bwMode="auto">
              <a:xfrm>
                <a:off x="391" y="2587"/>
                <a:ext cx="288" cy="43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91" name="AutoShape 3495">
                <a:extLst>
                  <a:ext uri="{FF2B5EF4-FFF2-40B4-BE49-F238E27FC236}">
                    <a16:creationId xmlns:a16="http://schemas.microsoft.com/office/drawing/2014/main" id="{B424F495-4BB3-BA46-1756-0C77D4C31B58}"/>
                  </a:ext>
                </a:extLst>
              </p:cNvPr>
              <p:cNvSpPr>
                <a:spLocks noChangeAspect="1" noChangeArrowheads="1"/>
              </p:cNvSpPr>
              <p:nvPr/>
            </p:nvSpPr>
            <p:spPr bwMode="auto">
              <a:xfrm rot="19800000" flipH="1">
                <a:off x="574" y="1864"/>
                <a:ext cx="322" cy="214"/>
              </a:xfrm>
              <a:prstGeom prst="flowChartManualOperation">
                <a:avLst/>
              </a:prstGeom>
              <a:gradFill rotWithShape="1">
                <a:gsLst>
                  <a:gs pos="0">
                    <a:srgbClr val="9999FF"/>
                  </a:gs>
                  <a:gs pos="100000">
                    <a:srgbClr val="CCCCFF"/>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92" name="AutoShape 3496">
                <a:extLst>
                  <a:ext uri="{FF2B5EF4-FFF2-40B4-BE49-F238E27FC236}">
                    <a16:creationId xmlns:a16="http://schemas.microsoft.com/office/drawing/2014/main" id="{12D2E185-F832-2FB5-51C8-33FD3C1DCC60}"/>
                  </a:ext>
                </a:extLst>
              </p:cNvPr>
              <p:cNvSpPr>
                <a:spLocks noChangeAspect="1" noChangeArrowheads="1"/>
              </p:cNvSpPr>
              <p:nvPr/>
            </p:nvSpPr>
            <p:spPr bwMode="auto">
              <a:xfrm rot="1800000" flipH="1" flipV="1">
                <a:off x="590" y="2958"/>
                <a:ext cx="322" cy="214"/>
              </a:xfrm>
              <a:prstGeom prst="flowChartManualOperation">
                <a:avLst/>
              </a:prstGeom>
              <a:gradFill rotWithShape="1">
                <a:gsLst>
                  <a:gs pos="0">
                    <a:srgbClr val="9999FF"/>
                  </a:gs>
                  <a:gs pos="100000">
                    <a:srgbClr val="CCCCFF"/>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93" name="AutoShape 3497">
                <a:extLst>
                  <a:ext uri="{FF2B5EF4-FFF2-40B4-BE49-F238E27FC236}">
                    <a16:creationId xmlns:a16="http://schemas.microsoft.com/office/drawing/2014/main" id="{2C4CB8F9-12A6-D37A-D663-6E5B5EB44269}"/>
                  </a:ext>
                </a:extLst>
              </p:cNvPr>
              <p:cNvSpPr>
                <a:spLocks noChangeAspect="1" noChangeArrowheads="1"/>
              </p:cNvSpPr>
              <p:nvPr/>
            </p:nvSpPr>
            <p:spPr bwMode="auto">
              <a:xfrm rot="16200000" flipH="1">
                <a:off x="227" y="2416"/>
                <a:ext cx="322" cy="214"/>
              </a:xfrm>
              <a:prstGeom prst="flowChartManualOperation">
                <a:avLst/>
              </a:prstGeom>
              <a:gradFill rotWithShape="1">
                <a:gsLst>
                  <a:gs pos="0">
                    <a:srgbClr val="9999FF"/>
                  </a:gs>
                  <a:gs pos="100000">
                    <a:srgbClr val="CCCCFF"/>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346" name="Text Box 3509">
              <a:extLst>
                <a:ext uri="{FF2B5EF4-FFF2-40B4-BE49-F238E27FC236}">
                  <a16:creationId xmlns:a16="http://schemas.microsoft.com/office/drawing/2014/main" id="{F436E702-F018-D9CA-106E-A4A2DE9FF2BC}"/>
                </a:ext>
              </a:extLst>
            </p:cNvPr>
            <p:cNvSpPr txBox="1">
              <a:spLocks noChangeAspect="1" noChangeArrowheads="1"/>
            </p:cNvSpPr>
            <p:nvPr/>
          </p:nvSpPr>
          <p:spPr bwMode="auto">
            <a:xfrm>
              <a:off x="2103040" y="4706236"/>
              <a:ext cx="15051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dirty="0">
                  <a:latin typeface="Tahoma" panose="020B0604030504040204" pitchFamily="34" charset="0"/>
                  <a:ea typeface="Tahoma" panose="020B0604030504040204" pitchFamily="34" charset="0"/>
                  <a:cs typeface="Tahoma" panose="020B0604030504040204" pitchFamily="34" charset="0"/>
                </a:rPr>
                <a:t>beam dump</a:t>
              </a:r>
            </a:p>
          </p:txBody>
        </p:sp>
        <p:sp>
          <p:nvSpPr>
            <p:cNvPr id="3347" name="Line 3407">
              <a:extLst>
                <a:ext uri="{FF2B5EF4-FFF2-40B4-BE49-F238E27FC236}">
                  <a16:creationId xmlns:a16="http://schemas.microsoft.com/office/drawing/2014/main" id="{78D2EA67-750C-9FE6-C67D-84B5CC0481F8}"/>
                </a:ext>
              </a:extLst>
            </p:cNvPr>
            <p:cNvSpPr>
              <a:spLocks noChangeAspect="1" noChangeShapeType="1"/>
            </p:cNvSpPr>
            <p:nvPr/>
          </p:nvSpPr>
          <p:spPr bwMode="auto">
            <a:xfrm rot="20400000" flipH="1">
              <a:off x="1826577" y="4072975"/>
              <a:ext cx="678198" cy="55924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48" name="Rectangle 3408">
              <a:extLst>
                <a:ext uri="{FF2B5EF4-FFF2-40B4-BE49-F238E27FC236}">
                  <a16:creationId xmlns:a16="http://schemas.microsoft.com/office/drawing/2014/main" id="{B5FE8116-EA1C-67AC-4131-0D84919E833F}"/>
                </a:ext>
              </a:extLst>
            </p:cNvPr>
            <p:cNvSpPr>
              <a:spLocks noChangeAspect="1" noChangeArrowheads="1"/>
            </p:cNvSpPr>
            <p:nvPr/>
          </p:nvSpPr>
          <p:spPr bwMode="auto">
            <a:xfrm rot="1980000">
              <a:off x="1571674" y="4681654"/>
              <a:ext cx="509807" cy="410935"/>
            </a:xfrm>
            <a:prstGeom prst="rect">
              <a:avLst/>
            </a:prstGeom>
            <a:gradFill rotWithShape="0">
              <a:gsLst>
                <a:gs pos="0">
                  <a:schemeClr val="tx1"/>
                </a:gs>
                <a:gs pos="100000">
                  <a:srgbClr val="C0C0C0"/>
                </a:gs>
              </a:gsLst>
              <a:lin ang="5400000" scaled="1"/>
            </a:gradFill>
            <a:ln w="12700">
              <a:solidFill>
                <a:schemeClr val="tx1"/>
              </a:solidFill>
              <a:miter lim="800000"/>
              <a:headEnd/>
              <a:tailEnd/>
            </a:ln>
          </p:spPr>
          <p:txBody>
            <a:bodyPr/>
            <a:lstStyle/>
            <a:p>
              <a:endParaRPr lang="en-US"/>
            </a:p>
          </p:txBody>
        </p:sp>
        <p:sp>
          <p:nvSpPr>
            <p:cNvPr id="3349" name="Text Box 3505">
              <a:extLst>
                <a:ext uri="{FF2B5EF4-FFF2-40B4-BE49-F238E27FC236}">
                  <a16:creationId xmlns:a16="http://schemas.microsoft.com/office/drawing/2014/main" id="{7796FBB8-1EB6-EF20-A962-027A23BD0D2E}"/>
                </a:ext>
              </a:extLst>
            </p:cNvPr>
            <p:cNvSpPr txBox="1">
              <a:spLocks noChangeAspect="1" noChangeArrowheads="1"/>
            </p:cNvSpPr>
            <p:nvPr/>
          </p:nvSpPr>
          <p:spPr bwMode="auto">
            <a:xfrm>
              <a:off x="7307328" y="2514600"/>
              <a:ext cx="94448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dirty="0">
                  <a:latin typeface="Tahoma" panose="020B0604030504040204" pitchFamily="34" charset="0"/>
                  <a:ea typeface="Tahoma" panose="020B0604030504040204" pitchFamily="34" charset="0"/>
                  <a:cs typeface="Tahoma" panose="020B0604030504040204" pitchFamily="34" charset="0"/>
                </a:rPr>
                <a:t>injector</a:t>
              </a:r>
            </a:p>
          </p:txBody>
        </p:sp>
        <p:sp>
          <p:nvSpPr>
            <p:cNvPr id="3350" name="Text Box 3506">
              <a:extLst>
                <a:ext uri="{FF2B5EF4-FFF2-40B4-BE49-F238E27FC236}">
                  <a16:creationId xmlns:a16="http://schemas.microsoft.com/office/drawing/2014/main" id="{B27AAD2B-26AB-8EA3-6110-EB3D40C19041}"/>
                </a:ext>
              </a:extLst>
            </p:cNvPr>
            <p:cNvSpPr txBox="1">
              <a:spLocks noChangeAspect="1" noChangeArrowheads="1"/>
            </p:cNvSpPr>
            <p:nvPr/>
          </p:nvSpPr>
          <p:spPr bwMode="auto">
            <a:xfrm>
              <a:off x="3188193" y="3326048"/>
              <a:ext cx="24151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dirty="0">
                  <a:latin typeface="Tahoma" panose="020B0604030504040204" pitchFamily="34" charset="0"/>
                  <a:ea typeface="Tahoma" panose="020B0604030504040204" pitchFamily="34" charset="0"/>
                  <a:cs typeface="Tahoma" panose="020B0604030504040204" pitchFamily="34" charset="0"/>
                </a:rPr>
                <a:t>Superconducting </a:t>
              </a:r>
              <a:r>
                <a:rPr lang="en-US" altLang="en-US" dirty="0" err="1">
                  <a:latin typeface="Tahoma" panose="020B0604030504040204" pitchFamily="34" charset="0"/>
                  <a:ea typeface="Tahoma" panose="020B0604030504040204" pitchFamily="34" charset="0"/>
                  <a:cs typeface="Tahoma" panose="020B0604030504040204" pitchFamily="34" charset="0"/>
                </a:rPr>
                <a:t>linac</a:t>
              </a:r>
              <a:endParaRPr lang="en-US" alt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3351" name="Group 3416">
              <a:extLst>
                <a:ext uri="{FF2B5EF4-FFF2-40B4-BE49-F238E27FC236}">
                  <a16:creationId xmlns:a16="http://schemas.microsoft.com/office/drawing/2014/main" id="{64951C06-B4A9-B420-2862-A821BD5DEEA6}"/>
                </a:ext>
              </a:extLst>
            </p:cNvPr>
            <p:cNvGrpSpPr>
              <a:grpSpLocks noChangeAspect="1"/>
            </p:cNvGrpSpPr>
            <p:nvPr/>
          </p:nvGrpSpPr>
          <p:grpSpPr bwMode="auto">
            <a:xfrm>
              <a:off x="2756184" y="3717673"/>
              <a:ext cx="1453722" cy="542249"/>
              <a:chOff x="1870" y="720"/>
              <a:chExt cx="860" cy="425"/>
            </a:xfrm>
          </p:grpSpPr>
          <p:sp>
            <p:nvSpPr>
              <p:cNvPr id="3365" name="Arc 3417">
                <a:extLst>
                  <a:ext uri="{FF2B5EF4-FFF2-40B4-BE49-F238E27FC236}">
                    <a16:creationId xmlns:a16="http://schemas.microsoft.com/office/drawing/2014/main" id="{E30B5527-5FBA-A457-CC37-A4FE42299C10}"/>
                  </a:ext>
                </a:extLst>
              </p:cNvPr>
              <p:cNvSpPr>
                <a:spLocks noChangeAspect="1"/>
              </p:cNvSpPr>
              <p:nvPr/>
            </p:nvSpPr>
            <p:spPr bwMode="auto">
              <a:xfrm flipV="1">
                <a:off x="2003"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66" name="Arc 3418">
                <a:extLst>
                  <a:ext uri="{FF2B5EF4-FFF2-40B4-BE49-F238E27FC236}">
                    <a16:creationId xmlns:a16="http://schemas.microsoft.com/office/drawing/2014/main" id="{31276906-9001-67D7-6273-6237D313F85C}"/>
                  </a:ext>
                </a:extLst>
              </p:cNvPr>
              <p:cNvSpPr>
                <a:spLocks noChangeAspect="1"/>
              </p:cNvSpPr>
              <p:nvPr/>
            </p:nvSpPr>
            <p:spPr bwMode="auto">
              <a:xfrm flipH="1" flipV="1">
                <a:off x="1931"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67" name="Arc 3419">
                <a:extLst>
                  <a:ext uri="{FF2B5EF4-FFF2-40B4-BE49-F238E27FC236}">
                    <a16:creationId xmlns:a16="http://schemas.microsoft.com/office/drawing/2014/main" id="{D597086C-CD5D-0E91-0F54-8FCE829A83B1}"/>
                  </a:ext>
                </a:extLst>
              </p:cNvPr>
              <p:cNvSpPr>
                <a:spLocks noChangeAspect="1"/>
              </p:cNvSpPr>
              <p:nvPr/>
            </p:nvSpPr>
            <p:spPr bwMode="auto">
              <a:xfrm flipV="1">
                <a:off x="2149"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68" name="Arc 3420">
                <a:extLst>
                  <a:ext uri="{FF2B5EF4-FFF2-40B4-BE49-F238E27FC236}">
                    <a16:creationId xmlns:a16="http://schemas.microsoft.com/office/drawing/2014/main" id="{9346E686-CA15-ACB7-9156-5FBA2BBC9F63}"/>
                  </a:ext>
                </a:extLst>
              </p:cNvPr>
              <p:cNvSpPr>
                <a:spLocks noChangeAspect="1"/>
              </p:cNvSpPr>
              <p:nvPr/>
            </p:nvSpPr>
            <p:spPr bwMode="auto">
              <a:xfrm flipH="1" flipV="1">
                <a:off x="2077"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69" name="Arc 3421">
                <a:extLst>
                  <a:ext uri="{FF2B5EF4-FFF2-40B4-BE49-F238E27FC236}">
                    <a16:creationId xmlns:a16="http://schemas.microsoft.com/office/drawing/2014/main" id="{00F97655-F37A-97EF-9271-C47C8C9C828E}"/>
                  </a:ext>
                </a:extLst>
              </p:cNvPr>
              <p:cNvSpPr>
                <a:spLocks noChangeAspect="1"/>
              </p:cNvSpPr>
              <p:nvPr/>
            </p:nvSpPr>
            <p:spPr bwMode="auto">
              <a:xfrm flipV="1">
                <a:off x="2298" y="984"/>
                <a:ext cx="76"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0" name="Arc 3422">
                <a:extLst>
                  <a:ext uri="{FF2B5EF4-FFF2-40B4-BE49-F238E27FC236}">
                    <a16:creationId xmlns:a16="http://schemas.microsoft.com/office/drawing/2014/main" id="{EB2688DF-E131-0735-AAC9-CB81388F6AC3}"/>
                  </a:ext>
                </a:extLst>
              </p:cNvPr>
              <p:cNvSpPr>
                <a:spLocks noChangeAspect="1"/>
              </p:cNvSpPr>
              <p:nvPr/>
            </p:nvSpPr>
            <p:spPr bwMode="auto">
              <a:xfrm flipH="1" flipV="1">
                <a:off x="2225" y="984"/>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1" name="Arc 3423">
                <a:extLst>
                  <a:ext uri="{FF2B5EF4-FFF2-40B4-BE49-F238E27FC236}">
                    <a16:creationId xmlns:a16="http://schemas.microsoft.com/office/drawing/2014/main" id="{C1502D12-90AF-F7D4-A1B2-D1280BDD7A06}"/>
                  </a:ext>
                </a:extLst>
              </p:cNvPr>
              <p:cNvSpPr>
                <a:spLocks noChangeAspect="1"/>
              </p:cNvSpPr>
              <p:nvPr/>
            </p:nvSpPr>
            <p:spPr bwMode="auto">
              <a:xfrm flipV="1">
                <a:off x="2446"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2" name="Arc 3424">
                <a:extLst>
                  <a:ext uri="{FF2B5EF4-FFF2-40B4-BE49-F238E27FC236}">
                    <a16:creationId xmlns:a16="http://schemas.microsoft.com/office/drawing/2014/main" id="{D2CD1B1B-DA2A-0F2B-29EF-C97148EBAAFD}"/>
                  </a:ext>
                </a:extLst>
              </p:cNvPr>
              <p:cNvSpPr>
                <a:spLocks noChangeAspect="1"/>
              </p:cNvSpPr>
              <p:nvPr/>
            </p:nvSpPr>
            <p:spPr bwMode="auto">
              <a:xfrm flipH="1" flipV="1">
                <a:off x="2374"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3" name="Arc 3425">
                <a:extLst>
                  <a:ext uri="{FF2B5EF4-FFF2-40B4-BE49-F238E27FC236}">
                    <a16:creationId xmlns:a16="http://schemas.microsoft.com/office/drawing/2014/main" id="{B8A80AA2-8B12-A78E-39B8-7135F37F2265}"/>
                  </a:ext>
                </a:extLst>
              </p:cNvPr>
              <p:cNvSpPr>
                <a:spLocks noChangeAspect="1"/>
              </p:cNvSpPr>
              <p:nvPr/>
            </p:nvSpPr>
            <p:spPr bwMode="auto">
              <a:xfrm flipV="1">
                <a:off x="2592"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4" name="Arc 3426">
                <a:extLst>
                  <a:ext uri="{FF2B5EF4-FFF2-40B4-BE49-F238E27FC236}">
                    <a16:creationId xmlns:a16="http://schemas.microsoft.com/office/drawing/2014/main" id="{C64710B1-A525-3EFF-DFE8-3AFE62F2F723}"/>
                  </a:ext>
                </a:extLst>
              </p:cNvPr>
              <p:cNvSpPr>
                <a:spLocks noChangeAspect="1"/>
              </p:cNvSpPr>
              <p:nvPr/>
            </p:nvSpPr>
            <p:spPr bwMode="auto">
              <a:xfrm flipH="1" flipV="1">
                <a:off x="2520" y="984"/>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5" name="Arc 3427">
                <a:extLst>
                  <a:ext uri="{FF2B5EF4-FFF2-40B4-BE49-F238E27FC236}">
                    <a16:creationId xmlns:a16="http://schemas.microsoft.com/office/drawing/2014/main" id="{9D200F40-45DA-44F9-79F9-B5F82C8EB361}"/>
                  </a:ext>
                </a:extLst>
              </p:cNvPr>
              <p:cNvSpPr>
                <a:spLocks noChangeAspect="1"/>
              </p:cNvSpPr>
              <p:nvPr/>
            </p:nvSpPr>
            <p:spPr bwMode="auto">
              <a:xfrm rot="10800000" flipV="1">
                <a:off x="2526"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6" name="Arc 3428">
                <a:extLst>
                  <a:ext uri="{FF2B5EF4-FFF2-40B4-BE49-F238E27FC236}">
                    <a16:creationId xmlns:a16="http://schemas.microsoft.com/office/drawing/2014/main" id="{1F77B1B1-09F0-B34A-CCEB-C1406B1F97AA}"/>
                  </a:ext>
                </a:extLst>
              </p:cNvPr>
              <p:cNvSpPr>
                <a:spLocks noChangeAspect="1"/>
              </p:cNvSpPr>
              <p:nvPr/>
            </p:nvSpPr>
            <p:spPr bwMode="auto">
              <a:xfrm rot="10800000" flipH="1" flipV="1">
                <a:off x="2598"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7" name="Arc 3429">
                <a:extLst>
                  <a:ext uri="{FF2B5EF4-FFF2-40B4-BE49-F238E27FC236}">
                    <a16:creationId xmlns:a16="http://schemas.microsoft.com/office/drawing/2014/main" id="{77A51479-5816-C519-945E-180DE0D6A9C0}"/>
                  </a:ext>
                </a:extLst>
              </p:cNvPr>
              <p:cNvSpPr>
                <a:spLocks noChangeAspect="1"/>
              </p:cNvSpPr>
              <p:nvPr/>
            </p:nvSpPr>
            <p:spPr bwMode="auto">
              <a:xfrm rot="10800000" flipV="1">
                <a:off x="2380"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8" name="Arc 3430">
                <a:extLst>
                  <a:ext uri="{FF2B5EF4-FFF2-40B4-BE49-F238E27FC236}">
                    <a16:creationId xmlns:a16="http://schemas.microsoft.com/office/drawing/2014/main" id="{21CF2C69-0322-A7ED-8FD8-AED9C23D3FC0}"/>
                  </a:ext>
                </a:extLst>
              </p:cNvPr>
              <p:cNvSpPr>
                <a:spLocks noChangeAspect="1"/>
              </p:cNvSpPr>
              <p:nvPr/>
            </p:nvSpPr>
            <p:spPr bwMode="auto">
              <a:xfrm rot="10800000" flipH="1" flipV="1">
                <a:off x="2452"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79" name="Arc 3431">
                <a:extLst>
                  <a:ext uri="{FF2B5EF4-FFF2-40B4-BE49-F238E27FC236}">
                    <a16:creationId xmlns:a16="http://schemas.microsoft.com/office/drawing/2014/main" id="{AB48FE44-9F59-4D16-27FE-0A317C57C0E3}"/>
                  </a:ext>
                </a:extLst>
              </p:cNvPr>
              <p:cNvSpPr>
                <a:spLocks noChangeAspect="1"/>
              </p:cNvSpPr>
              <p:nvPr/>
            </p:nvSpPr>
            <p:spPr bwMode="auto">
              <a:xfrm rot="10800000" flipV="1">
                <a:off x="2230"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80" name="Arc 3432">
                <a:extLst>
                  <a:ext uri="{FF2B5EF4-FFF2-40B4-BE49-F238E27FC236}">
                    <a16:creationId xmlns:a16="http://schemas.microsoft.com/office/drawing/2014/main" id="{9A2AEF39-3F53-45B4-A8F9-848A1ED68351}"/>
                  </a:ext>
                </a:extLst>
              </p:cNvPr>
              <p:cNvSpPr>
                <a:spLocks noChangeAspect="1"/>
              </p:cNvSpPr>
              <p:nvPr/>
            </p:nvSpPr>
            <p:spPr bwMode="auto">
              <a:xfrm rot="10800000" flipH="1" flipV="1">
                <a:off x="2302" y="720"/>
                <a:ext cx="75"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81" name="Arc 3433">
                <a:extLst>
                  <a:ext uri="{FF2B5EF4-FFF2-40B4-BE49-F238E27FC236}">
                    <a16:creationId xmlns:a16="http://schemas.microsoft.com/office/drawing/2014/main" id="{5E514D16-7CFF-08F8-4CE7-DB9AD752C457}"/>
                  </a:ext>
                </a:extLst>
              </p:cNvPr>
              <p:cNvSpPr>
                <a:spLocks noChangeAspect="1"/>
              </p:cNvSpPr>
              <p:nvPr/>
            </p:nvSpPr>
            <p:spPr bwMode="auto">
              <a:xfrm rot="10800000" flipV="1">
                <a:off x="2083" y="720"/>
                <a:ext cx="73"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82" name="Arc 3434">
                <a:extLst>
                  <a:ext uri="{FF2B5EF4-FFF2-40B4-BE49-F238E27FC236}">
                    <a16:creationId xmlns:a16="http://schemas.microsoft.com/office/drawing/2014/main" id="{E873FE88-E578-0F77-FE8E-47231F9329DB}"/>
                  </a:ext>
                </a:extLst>
              </p:cNvPr>
              <p:cNvSpPr>
                <a:spLocks noChangeAspect="1"/>
              </p:cNvSpPr>
              <p:nvPr/>
            </p:nvSpPr>
            <p:spPr bwMode="auto">
              <a:xfrm rot="10800000" flipH="1" flipV="1">
                <a:off x="2153"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83" name="Arc 3435">
                <a:extLst>
                  <a:ext uri="{FF2B5EF4-FFF2-40B4-BE49-F238E27FC236}">
                    <a16:creationId xmlns:a16="http://schemas.microsoft.com/office/drawing/2014/main" id="{1956D931-CC89-08F7-C6B0-7B670F48A192}"/>
                  </a:ext>
                </a:extLst>
              </p:cNvPr>
              <p:cNvSpPr>
                <a:spLocks noChangeAspect="1"/>
              </p:cNvSpPr>
              <p:nvPr/>
            </p:nvSpPr>
            <p:spPr bwMode="auto">
              <a:xfrm rot="10800000" flipV="1">
                <a:off x="1937"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84" name="Arc 3436">
                <a:extLst>
                  <a:ext uri="{FF2B5EF4-FFF2-40B4-BE49-F238E27FC236}">
                    <a16:creationId xmlns:a16="http://schemas.microsoft.com/office/drawing/2014/main" id="{4C389E9F-117D-0C46-D0F3-28DDB602C129}"/>
                  </a:ext>
                </a:extLst>
              </p:cNvPr>
              <p:cNvSpPr>
                <a:spLocks noChangeAspect="1"/>
              </p:cNvSpPr>
              <p:nvPr/>
            </p:nvSpPr>
            <p:spPr bwMode="auto">
              <a:xfrm rot="10800000" flipH="1" flipV="1">
                <a:off x="2009" y="720"/>
                <a:ext cx="74" cy="16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85" name="Line 3437">
                <a:extLst>
                  <a:ext uri="{FF2B5EF4-FFF2-40B4-BE49-F238E27FC236}">
                    <a16:creationId xmlns:a16="http://schemas.microsoft.com/office/drawing/2014/main" id="{32ADDE64-0295-04C1-8FE1-C97A6DB3F015}"/>
                  </a:ext>
                </a:extLst>
              </p:cNvPr>
              <p:cNvSpPr>
                <a:spLocks noChangeAspect="1" noChangeShapeType="1"/>
              </p:cNvSpPr>
              <p:nvPr/>
            </p:nvSpPr>
            <p:spPr bwMode="auto">
              <a:xfrm>
                <a:off x="2664" y="873"/>
                <a:ext cx="66"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6" name="Line 3438">
                <a:extLst>
                  <a:ext uri="{FF2B5EF4-FFF2-40B4-BE49-F238E27FC236}">
                    <a16:creationId xmlns:a16="http://schemas.microsoft.com/office/drawing/2014/main" id="{ED86335B-B052-F680-0292-014930886D5B}"/>
                  </a:ext>
                </a:extLst>
              </p:cNvPr>
              <p:cNvSpPr>
                <a:spLocks noChangeAspect="1" noChangeShapeType="1"/>
              </p:cNvSpPr>
              <p:nvPr/>
            </p:nvSpPr>
            <p:spPr bwMode="auto">
              <a:xfrm>
                <a:off x="2658" y="993"/>
                <a:ext cx="65"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7" name="Line 3439">
                <a:extLst>
                  <a:ext uri="{FF2B5EF4-FFF2-40B4-BE49-F238E27FC236}">
                    <a16:creationId xmlns:a16="http://schemas.microsoft.com/office/drawing/2014/main" id="{BC3F49B7-F455-4354-CD9E-96E03E04AC33}"/>
                  </a:ext>
                </a:extLst>
              </p:cNvPr>
              <p:cNvSpPr>
                <a:spLocks noChangeAspect="1" noChangeShapeType="1"/>
              </p:cNvSpPr>
              <p:nvPr/>
            </p:nvSpPr>
            <p:spPr bwMode="auto">
              <a:xfrm>
                <a:off x="1870" y="871"/>
                <a:ext cx="65"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8" name="Line 3440">
                <a:extLst>
                  <a:ext uri="{FF2B5EF4-FFF2-40B4-BE49-F238E27FC236}">
                    <a16:creationId xmlns:a16="http://schemas.microsoft.com/office/drawing/2014/main" id="{81F0F228-76FA-40DF-6451-2DFCE1F0AD1A}"/>
                  </a:ext>
                </a:extLst>
              </p:cNvPr>
              <p:cNvSpPr>
                <a:spLocks noChangeAspect="1" noChangeShapeType="1"/>
              </p:cNvSpPr>
              <p:nvPr/>
            </p:nvSpPr>
            <p:spPr bwMode="auto">
              <a:xfrm>
                <a:off x="1872" y="993"/>
                <a:ext cx="66"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352" name="Group 3351">
              <a:extLst>
                <a:ext uri="{FF2B5EF4-FFF2-40B4-BE49-F238E27FC236}">
                  <a16:creationId xmlns:a16="http://schemas.microsoft.com/office/drawing/2014/main" id="{26F46855-5BBE-9B80-8C45-CDDE143CCB3A}"/>
                </a:ext>
              </a:extLst>
            </p:cNvPr>
            <p:cNvGrpSpPr/>
            <p:nvPr/>
          </p:nvGrpSpPr>
          <p:grpSpPr>
            <a:xfrm>
              <a:off x="7170477" y="2917270"/>
              <a:ext cx="723761" cy="542249"/>
              <a:chOff x="6852695" y="2706834"/>
              <a:chExt cx="723761" cy="542249"/>
            </a:xfrm>
          </p:grpSpPr>
          <p:sp>
            <p:nvSpPr>
              <p:cNvPr id="3353" name="Arc 3417">
                <a:extLst>
                  <a:ext uri="{FF2B5EF4-FFF2-40B4-BE49-F238E27FC236}">
                    <a16:creationId xmlns:a16="http://schemas.microsoft.com/office/drawing/2014/main" id="{410427DA-DC98-5001-C70B-8AFAD9C2DF9C}"/>
                  </a:ext>
                </a:extLst>
              </p:cNvPr>
              <p:cNvSpPr>
                <a:spLocks noChangeAspect="1"/>
              </p:cNvSpPr>
              <p:nvPr/>
            </p:nvSpPr>
            <p:spPr bwMode="auto">
              <a:xfrm flipV="1">
                <a:off x="7077515" y="3043666"/>
                <a:ext cx="125088"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54" name="Arc 3418">
                <a:extLst>
                  <a:ext uri="{FF2B5EF4-FFF2-40B4-BE49-F238E27FC236}">
                    <a16:creationId xmlns:a16="http://schemas.microsoft.com/office/drawing/2014/main" id="{F40494C0-CB30-FA93-E5B5-AD3CC8B4C8F8}"/>
                  </a:ext>
                </a:extLst>
              </p:cNvPr>
              <p:cNvSpPr>
                <a:spLocks noChangeAspect="1"/>
              </p:cNvSpPr>
              <p:nvPr/>
            </p:nvSpPr>
            <p:spPr bwMode="auto">
              <a:xfrm flipH="1" flipV="1">
                <a:off x="6955808" y="3043666"/>
                <a:ext cx="125088"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55" name="Arc 3419">
                <a:extLst>
                  <a:ext uri="{FF2B5EF4-FFF2-40B4-BE49-F238E27FC236}">
                    <a16:creationId xmlns:a16="http://schemas.microsoft.com/office/drawing/2014/main" id="{2568ED45-1355-65A6-D1ED-3E1F6BF7F921}"/>
                  </a:ext>
                </a:extLst>
              </p:cNvPr>
              <p:cNvSpPr>
                <a:spLocks noChangeAspect="1"/>
              </p:cNvSpPr>
              <p:nvPr/>
            </p:nvSpPr>
            <p:spPr bwMode="auto">
              <a:xfrm flipV="1">
                <a:off x="7324309" y="3043666"/>
                <a:ext cx="125088"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56" name="Arc 3420">
                <a:extLst>
                  <a:ext uri="{FF2B5EF4-FFF2-40B4-BE49-F238E27FC236}">
                    <a16:creationId xmlns:a16="http://schemas.microsoft.com/office/drawing/2014/main" id="{3E8A902F-0E63-EF91-EE14-DDE62ECECE09}"/>
                  </a:ext>
                </a:extLst>
              </p:cNvPr>
              <p:cNvSpPr>
                <a:spLocks noChangeAspect="1"/>
              </p:cNvSpPr>
              <p:nvPr/>
            </p:nvSpPr>
            <p:spPr bwMode="auto">
              <a:xfrm flipH="1" flipV="1">
                <a:off x="7202603" y="3043666"/>
                <a:ext cx="125088"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57" name="Arc 3433">
                <a:extLst>
                  <a:ext uri="{FF2B5EF4-FFF2-40B4-BE49-F238E27FC236}">
                    <a16:creationId xmlns:a16="http://schemas.microsoft.com/office/drawing/2014/main" id="{DCB9B441-592A-EF13-BB4B-CFF312B9A1FD}"/>
                  </a:ext>
                </a:extLst>
              </p:cNvPr>
              <p:cNvSpPr>
                <a:spLocks noChangeAspect="1"/>
              </p:cNvSpPr>
              <p:nvPr/>
            </p:nvSpPr>
            <p:spPr bwMode="auto">
              <a:xfrm rot="10800000" flipV="1">
                <a:off x="7212745" y="2706834"/>
                <a:ext cx="123397"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58" name="Arc 3434">
                <a:extLst>
                  <a:ext uri="{FF2B5EF4-FFF2-40B4-BE49-F238E27FC236}">
                    <a16:creationId xmlns:a16="http://schemas.microsoft.com/office/drawing/2014/main" id="{FC9A17D1-8847-F7EF-2070-88EB55C6AEAB}"/>
                  </a:ext>
                </a:extLst>
              </p:cNvPr>
              <p:cNvSpPr>
                <a:spLocks noChangeAspect="1"/>
              </p:cNvSpPr>
              <p:nvPr/>
            </p:nvSpPr>
            <p:spPr bwMode="auto">
              <a:xfrm rot="10800000" flipH="1" flipV="1">
                <a:off x="7331071" y="2706834"/>
                <a:ext cx="125088"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59" name="Arc 3435">
                <a:extLst>
                  <a:ext uri="{FF2B5EF4-FFF2-40B4-BE49-F238E27FC236}">
                    <a16:creationId xmlns:a16="http://schemas.microsoft.com/office/drawing/2014/main" id="{0DEE86E2-2216-C2AE-FE96-D4C0BFE01132}"/>
                  </a:ext>
                </a:extLst>
              </p:cNvPr>
              <p:cNvSpPr>
                <a:spLocks noChangeAspect="1"/>
              </p:cNvSpPr>
              <p:nvPr/>
            </p:nvSpPr>
            <p:spPr bwMode="auto">
              <a:xfrm rot="10800000" flipV="1">
                <a:off x="6965950" y="2706834"/>
                <a:ext cx="125088"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60" name="Arc 3436">
                <a:extLst>
                  <a:ext uri="{FF2B5EF4-FFF2-40B4-BE49-F238E27FC236}">
                    <a16:creationId xmlns:a16="http://schemas.microsoft.com/office/drawing/2014/main" id="{A8938179-386D-B7AB-8096-11816AD2A252}"/>
                  </a:ext>
                </a:extLst>
              </p:cNvPr>
              <p:cNvSpPr>
                <a:spLocks noChangeAspect="1"/>
              </p:cNvSpPr>
              <p:nvPr/>
            </p:nvSpPr>
            <p:spPr bwMode="auto">
              <a:xfrm rot="10800000" flipH="1" flipV="1">
                <a:off x="7087657" y="2706834"/>
                <a:ext cx="125088" cy="20541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bg1">
                    <a:lumMod val="65000"/>
                  </a:schemeClr>
                </a:solidFill>
                <a:round/>
                <a:headEnd/>
                <a:tailEnd/>
              </a:ln>
              <a:extLst>
                <a:ext uri="{909E8E84-426E-40DD-AFC4-6F175D3DCCD1}">
                  <a14:hiddenFill xmlns:a14="http://schemas.microsoft.com/office/drawing/2010/main">
                    <a:solidFill>
                      <a:srgbClr val="160BED"/>
                    </a:solidFill>
                  </a14:hiddenFill>
                </a:ext>
              </a:extLst>
            </p:spPr>
            <p:txBody>
              <a:bodyPr/>
              <a:lstStyle/>
              <a:p>
                <a:endParaRPr lang="en-US"/>
              </a:p>
            </p:txBody>
          </p:sp>
          <p:sp>
            <p:nvSpPr>
              <p:cNvPr id="3361" name="Line 3437">
                <a:extLst>
                  <a:ext uri="{FF2B5EF4-FFF2-40B4-BE49-F238E27FC236}">
                    <a16:creationId xmlns:a16="http://schemas.microsoft.com/office/drawing/2014/main" id="{F7F0307D-954A-CE16-6BFB-88B001F42F70}"/>
                  </a:ext>
                </a:extLst>
              </p:cNvPr>
              <p:cNvSpPr>
                <a:spLocks noChangeAspect="1" noChangeShapeType="1"/>
              </p:cNvSpPr>
              <p:nvPr/>
            </p:nvSpPr>
            <p:spPr bwMode="auto">
              <a:xfrm>
                <a:off x="7464891" y="2902044"/>
                <a:ext cx="111565"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62" name="Line 3438">
                <a:extLst>
                  <a:ext uri="{FF2B5EF4-FFF2-40B4-BE49-F238E27FC236}">
                    <a16:creationId xmlns:a16="http://schemas.microsoft.com/office/drawing/2014/main" id="{C6AAF1C2-81B8-FB95-51B1-E4708AB98056}"/>
                  </a:ext>
                </a:extLst>
              </p:cNvPr>
              <p:cNvSpPr>
                <a:spLocks noChangeAspect="1" noChangeShapeType="1"/>
              </p:cNvSpPr>
              <p:nvPr/>
            </p:nvSpPr>
            <p:spPr bwMode="auto">
              <a:xfrm>
                <a:off x="7454749" y="3055149"/>
                <a:ext cx="109874"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63" name="Line 3439">
                <a:extLst>
                  <a:ext uri="{FF2B5EF4-FFF2-40B4-BE49-F238E27FC236}">
                    <a16:creationId xmlns:a16="http://schemas.microsoft.com/office/drawing/2014/main" id="{AEE30711-84B5-47E2-1342-4F5F6C2FB099}"/>
                  </a:ext>
                </a:extLst>
              </p:cNvPr>
              <p:cNvSpPr>
                <a:spLocks noChangeAspect="1" noChangeShapeType="1"/>
              </p:cNvSpPr>
              <p:nvPr/>
            </p:nvSpPr>
            <p:spPr bwMode="auto">
              <a:xfrm>
                <a:off x="6852695" y="2899492"/>
                <a:ext cx="109874"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64" name="Line 3440">
                <a:extLst>
                  <a:ext uri="{FF2B5EF4-FFF2-40B4-BE49-F238E27FC236}">
                    <a16:creationId xmlns:a16="http://schemas.microsoft.com/office/drawing/2014/main" id="{FAD8B2CF-3E2A-E34B-4A90-77E52FFB90E6}"/>
                  </a:ext>
                </a:extLst>
              </p:cNvPr>
              <p:cNvSpPr>
                <a:spLocks noChangeAspect="1" noChangeShapeType="1"/>
              </p:cNvSpPr>
              <p:nvPr/>
            </p:nvSpPr>
            <p:spPr bwMode="auto">
              <a:xfrm>
                <a:off x="6856076" y="3055149"/>
                <a:ext cx="111565" cy="0"/>
              </a:xfrm>
              <a:prstGeom prst="line">
                <a:avLst/>
              </a:prstGeom>
              <a:noFill/>
              <a:ln w="31750">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3423" name="Oval 3422">
            <a:extLst>
              <a:ext uri="{FF2B5EF4-FFF2-40B4-BE49-F238E27FC236}">
                <a16:creationId xmlns:a16="http://schemas.microsoft.com/office/drawing/2014/main" id="{33E8970E-0E9F-B1A2-189F-E63CCF5EE299}"/>
              </a:ext>
            </a:extLst>
          </p:cNvPr>
          <p:cNvSpPr/>
          <p:nvPr/>
        </p:nvSpPr>
        <p:spPr>
          <a:xfrm>
            <a:off x="9294611" y="3109929"/>
            <a:ext cx="204335" cy="155657"/>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24" name="Oval 3423">
            <a:extLst>
              <a:ext uri="{FF2B5EF4-FFF2-40B4-BE49-F238E27FC236}">
                <a16:creationId xmlns:a16="http://schemas.microsoft.com/office/drawing/2014/main" id="{E196CEA5-EF66-C6C0-4D3A-6C136863123B}"/>
              </a:ext>
            </a:extLst>
          </p:cNvPr>
          <p:cNvSpPr/>
          <p:nvPr/>
        </p:nvSpPr>
        <p:spPr>
          <a:xfrm>
            <a:off x="5814910" y="5853204"/>
            <a:ext cx="204335" cy="15565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25" name="Picture 71" descr="2250_DumpST4_In.jpg">
            <a:extLst>
              <a:ext uri="{FF2B5EF4-FFF2-40B4-BE49-F238E27FC236}">
                <a16:creationId xmlns:a16="http://schemas.microsoft.com/office/drawing/2014/main" id="{29B62EF4-3788-5781-98CD-380AE14189C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73325" y="3252666"/>
            <a:ext cx="2752398" cy="2065436"/>
          </a:xfrm>
          <a:prstGeom prst="rect">
            <a:avLst/>
          </a:prstGeom>
          <a:noFill/>
          <a:ln w="9525">
            <a:solidFill>
              <a:schemeClr val="tx1"/>
            </a:solidFill>
            <a:miter lim="800000"/>
            <a:headEnd/>
            <a:tailEnd/>
          </a:ln>
        </p:spPr>
      </p:pic>
      <p:pic>
        <p:nvPicPr>
          <p:cNvPr id="3426" name="Picture 72" descr="2250_DumpST4_Out.jpg">
            <a:extLst>
              <a:ext uri="{FF2B5EF4-FFF2-40B4-BE49-F238E27FC236}">
                <a16:creationId xmlns:a16="http://schemas.microsoft.com/office/drawing/2014/main" id="{C7EAD694-3719-3A18-709A-737F9EB42A4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6129779" y="3229870"/>
            <a:ext cx="2753536" cy="2065436"/>
          </a:xfrm>
          <a:prstGeom prst="rect">
            <a:avLst/>
          </a:prstGeom>
          <a:ln>
            <a:solidFill>
              <a:schemeClr val="tx1"/>
            </a:solidFill>
            <a:miter lim="800000"/>
            <a:headEnd/>
            <a:tailEnd/>
          </a:ln>
        </p:spPr>
      </p:pic>
      <p:sp>
        <p:nvSpPr>
          <p:cNvPr id="3427" name="TextBox 3426">
            <a:extLst>
              <a:ext uri="{FF2B5EF4-FFF2-40B4-BE49-F238E27FC236}">
                <a16:creationId xmlns:a16="http://schemas.microsoft.com/office/drawing/2014/main" id="{28759AA5-5A19-3A12-1E1E-46B123877153}"/>
              </a:ext>
            </a:extLst>
          </p:cNvPr>
          <p:cNvSpPr txBox="1"/>
          <p:nvPr/>
        </p:nvSpPr>
        <p:spPr>
          <a:xfrm>
            <a:off x="10298709" y="3717673"/>
            <a:ext cx="1715281" cy="1815882"/>
          </a:xfrm>
          <a:prstGeom prst="rect">
            <a:avLst/>
          </a:prstGeom>
          <a:noFill/>
        </p:spPr>
        <p:txBody>
          <a:bodyPr wrap="square" rtlCol="0">
            <a:spAutoFit/>
          </a:bodyPr>
          <a:lstStyle/>
          <a:p>
            <a:r>
              <a:rPr lang="en-GB" sz="1400" dirty="0"/>
              <a:t>RF power demand reduces to zero as beam allowed to recover</a:t>
            </a:r>
          </a:p>
          <a:p>
            <a:endParaRPr lang="en-GB" sz="1400" dirty="0"/>
          </a:p>
          <a:p>
            <a:r>
              <a:rPr lang="en-GB" sz="1400" dirty="0"/>
              <a:t>From first ER on ALICE @ Daresbury in 2008</a:t>
            </a:r>
          </a:p>
        </p:txBody>
      </p:sp>
      <p:sp>
        <p:nvSpPr>
          <p:cNvPr id="3428" name="Title 4">
            <a:extLst>
              <a:ext uri="{FF2B5EF4-FFF2-40B4-BE49-F238E27FC236}">
                <a16:creationId xmlns:a16="http://schemas.microsoft.com/office/drawing/2014/main" id="{6A32820B-4EA1-EF9D-0539-540834A8C5CB}"/>
              </a:ext>
            </a:extLst>
          </p:cNvPr>
          <p:cNvSpPr txBox="1">
            <a:spLocks/>
          </p:cNvSpPr>
          <p:nvPr/>
        </p:nvSpPr>
        <p:spPr>
          <a:xfrm>
            <a:off x="714077" y="605604"/>
            <a:ext cx="10831403" cy="796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a:lstStyle>
          <a:p>
            <a:pPr algn="ctr"/>
            <a:r>
              <a:rPr lang="en-GB" sz="2000" dirty="0"/>
              <a:t>Accelerate </a:t>
            </a:r>
            <a:r>
              <a:rPr lang="en-GB" sz="2000" dirty="0">
                <a:sym typeface="Symbol" panose="05050102010706020507" pitchFamily="18" charset="2"/>
              </a:rPr>
              <a:t></a:t>
            </a:r>
            <a:r>
              <a:rPr lang="en-GB" sz="2000" dirty="0"/>
              <a:t> Use </a:t>
            </a:r>
            <a:r>
              <a:rPr lang="en-GB" sz="2000" dirty="0">
                <a:sym typeface="Symbol" panose="05050102010706020507" pitchFamily="18" charset="2"/>
              </a:rPr>
              <a:t></a:t>
            </a:r>
            <a:r>
              <a:rPr lang="en-GB" sz="2000" dirty="0"/>
              <a:t> Decelerate: A Game of Pass-the-Parcel</a:t>
            </a:r>
          </a:p>
        </p:txBody>
      </p:sp>
    </p:spTree>
    <p:extLst>
      <p:ext uri="{BB962C8B-B14F-4D97-AF65-F5344CB8AC3E}">
        <p14:creationId xmlns:p14="http://schemas.microsoft.com/office/powerpoint/2010/main" val="148425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23"/>
                                        </p:tgtEl>
                                        <p:attrNameLst>
                                          <p:attrName>style.visibility</p:attrName>
                                        </p:attrNameLst>
                                      </p:cBhvr>
                                      <p:to>
                                        <p:strVal val="visible"/>
                                      </p:to>
                                    </p:set>
                                    <p:animEffect transition="in" filter="dissolve">
                                      <p:cBhvr>
                                        <p:cTn id="7" dur="500"/>
                                        <p:tgtEl>
                                          <p:spTgt spid="3423"/>
                                        </p:tgtEl>
                                      </p:cBhvr>
                                    </p:animEffect>
                                  </p:childTnLst>
                                </p:cTn>
                              </p:par>
                              <p:par>
                                <p:cTn id="8" presetID="1" presetClass="entr" presetSubtype="0" fill="hold" nodeType="withEffect">
                                  <p:stCondLst>
                                    <p:cond delay="0"/>
                                  </p:stCondLst>
                                  <p:childTnLst>
                                    <p:set>
                                      <p:cBhvr>
                                        <p:cTn id="9" dur="1" fill="hold">
                                          <p:stCondLst>
                                            <p:cond delay="0"/>
                                          </p:stCondLst>
                                        </p:cTn>
                                        <p:tgtEl>
                                          <p:spTgt spid="3324"/>
                                        </p:tgtEl>
                                        <p:attrNameLst>
                                          <p:attrName>style.visibility</p:attrName>
                                        </p:attrNameLst>
                                      </p:cBhvr>
                                      <p:to>
                                        <p:strVal val="visible"/>
                                      </p:to>
                                    </p:set>
                                  </p:childTnLst>
                                </p:cTn>
                              </p:par>
                              <p:par>
                                <p:cTn id="10" presetID="0" presetClass="path" presetSubtype="0" accel="50000" decel="50000" fill="hold" grpId="1" nodeType="withEffect">
                                  <p:stCondLst>
                                    <p:cond delay="0"/>
                                  </p:stCondLst>
                                  <p:childTnLst>
                                    <p:animMotion origin="layout" path="M 0.00157 -0.00949 L -0.08724 -0.00578 L -0.12187 0.10649 L -0.53763 0.10649 L -0.59713 0.24561 L -0.53763 0.39792 L -0.28541 0.4 " pathEditMode="relative" rAng="0" ptsTypes="AAAAAAA">
                                      <p:cBhvr>
                                        <p:cTn id="11" dur="2000" fill="hold"/>
                                        <p:tgtEl>
                                          <p:spTgt spid="3423"/>
                                        </p:tgtEl>
                                        <p:attrNameLst>
                                          <p:attrName>ppt_x</p:attrName>
                                          <p:attrName>ppt_y</p:attrName>
                                        </p:attrNameLst>
                                      </p:cBhvr>
                                      <p:rCtr x="-29935" y="20463"/>
                                    </p:animMotion>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2" nodeType="clickEffect">
                                  <p:stCondLst>
                                    <p:cond delay="0"/>
                                  </p:stCondLst>
                                  <p:childTnLst>
                                    <p:set>
                                      <p:cBhvr>
                                        <p:cTn id="15" dur="1" fill="hold">
                                          <p:stCondLst>
                                            <p:cond delay="0"/>
                                          </p:stCondLst>
                                        </p:cTn>
                                        <p:tgtEl>
                                          <p:spTgt spid="3423"/>
                                        </p:tgtEl>
                                        <p:attrNameLst>
                                          <p:attrName>style.visibility</p:attrName>
                                        </p:attrNameLst>
                                      </p:cBhvr>
                                      <p:to>
                                        <p:strVal val="hidden"/>
                                      </p:to>
                                    </p:set>
                                  </p:childTnLst>
                                </p:cTn>
                              </p:par>
                              <p:par>
                                <p:cTn id="16" presetID="9" presetClass="entr" presetSubtype="0" fill="hold" grpId="0" nodeType="withEffect">
                                  <p:stCondLst>
                                    <p:cond delay="0"/>
                                  </p:stCondLst>
                                  <p:childTnLst>
                                    <p:set>
                                      <p:cBhvr>
                                        <p:cTn id="17" dur="1" fill="hold">
                                          <p:stCondLst>
                                            <p:cond delay="0"/>
                                          </p:stCondLst>
                                        </p:cTn>
                                        <p:tgtEl>
                                          <p:spTgt spid="3424"/>
                                        </p:tgtEl>
                                        <p:attrNameLst>
                                          <p:attrName>style.visibility</p:attrName>
                                        </p:attrNameLst>
                                      </p:cBhvr>
                                      <p:to>
                                        <p:strVal val="visible"/>
                                      </p:to>
                                    </p:set>
                                    <p:animEffect transition="in" filter="dissolve">
                                      <p:cBhvr>
                                        <p:cTn id="18" dur="500"/>
                                        <p:tgtEl>
                                          <p:spTgt spid="3424"/>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29"/>
                                        </p:tgtEl>
                                        <p:attrNameLst>
                                          <p:attrName>style.visibility</p:attrName>
                                        </p:attrNameLst>
                                      </p:cBhvr>
                                      <p:to>
                                        <p:strVal val="visible"/>
                                      </p:to>
                                    </p:set>
                                  </p:childTnLst>
                                </p:cTn>
                              </p:par>
                              <p:par>
                                <p:cTn id="23" presetID="0" presetClass="path" presetSubtype="0" accel="50000" decel="50000" fill="hold" grpId="1" nodeType="withEffect">
                                  <p:stCondLst>
                                    <p:cond delay="0"/>
                                  </p:stCondLst>
                                  <p:childTnLst>
                                    <p:animMotion origin="layout" path="M 3.54167E-6 -4.81481E-6 L 0.28203 0.00394 L 0.32799 -0.13888 L 0.32916 -0.15995 L 0.27773 -0.28958 L -0.16875 -0.2875 L -0.21341 -0.15625 " pathEditMode="relative" rAng="0" ptsTypes="AAAAAAA">
                                      <p:cBhvr>
                                        <p:cTn id="24" dur="2000" fill="hold"/>
                                        <p:tgtEl>
                                          <p:spTgt spid="3424"/>
                                        </p:tgtEl>
                                        <p:attrNameLst>
                                          <p:attrName>ppt_x</p:attrName>
                                          <p:attrName>ppt_y</p:attrName>
                                        </p:attrNameLst>
                                      </p:cBhvr>
                                      <p:rCtr x="5781" y="-14282"/>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4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3" grpId="0" animBg="1"/>
      <p:bldP spid="3423" grpId="1" animBg="1"/>
      <p:bldP spid="3423" grpId="2" animBg="1"/>
      <p:bldP spid="3424" grpId="0" animBg="1"/>
      <p:bldP spid="3424" grpId="1" animBg="1"/>
      <p:bldP spid="34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A23B22-A3F1-D857-F630-2822053114E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7582BB8-ACE2-3253-E10C-138137EAED34}"/>
              </a:ext>
            </a:extLst>
          </p:cNvPr>
          <p:cNvSpPr txBox="1"/>
          <p:nvPr/>
        </p:nvSpPr>
        <p:spPr>
          <a:xfrm>
            <a:off x="253710" y="400802"/>
            <a:ext cx="11684581"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History of Operational ERLs</a:t>
            </a:r>
          </a:p>
        </p:txBody>
      </p:sp>
      <p:sp>
        <p:nvSpPr>
          <p:cNvPr id="17" name="Slide Number Placeholder 16">
            <a:extLst>
              <a:ext uri="{FF2B5EF4-FFF2-40B4-BE49-F238E27FC236}">
                <a16:creationId xmlns:a16="http://schemas.microsoft.com/office/drawing/2014/main" id="{904082C1-AABC-E296-FAE8-22B5B18E4777}"/>
              </a:ext>
            </a:extLst>
          </p:cNvPr>
          <p:cNvSpPr>
            <a:spLocks noGrp="1"/>
          </p:cNvSpPr>
          <p:nvPr>
            <p:ph type="sldNum" sz="quarter" idx="10"/>
          </p:nvPr>
        </p:nvSpPr>
        <p:spPr/>
        <p:txBody>
          <a:bodyPr/>
          <a:lstStyle/>
          <a:p>
            <a:fld id="{A17469F9-1206-4003-9DDA-633F7BC237DB}" type="slidenum">
              <a:rPr lang="en-GB" smtClean="0"/>
              <a:t>7</a:t>
            </a:fld>
            <a:endParaRPr lang="en-GB" dirty="0"/>
          </a:p>
        </p:txBody>
      </p:sp>
      <p:pic>
        <p:nvPicPr>
          <p:cNvPr id="3" name="Picture 3">
            <a:extLst>
              <a:ext uri="{FF2B5EF4-FFF2-40B4-BE49-F238E27FC236}">
                <a16:creationId xmlns:a16="http://schemas.microsoft.com/office/drawing/2014/main" id="{214FBABB-CD1A-A658-A6E2-4AC48C748C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6046398" y="2712749"/>
            <a:ext cx="3665682" cy="1030973"/>
          </a:xfrm>
          <a:prstGeom prst="rect">
            <a:avLst/>
          </a:prstGeom>
          <a:noFill/>
          <a:ln/>
          <a:extLst>
            <a:ext uri="{91240B29-F687-4F45-9708-019B960494DF}">
              <a14:hiddenLine xmlns:a14="http://schemas.microsoft.com/office/drawing/2010/main" w="12699" cap="flat" cmpd="sng">
                <a:solidFill>
                  <a:schemeClr val="tx1"/>
                </a:solidFill>
                <a:prstDash val="solid"/>
                <a:miter lim="800000"/>
                <a:headEnd/>
                <a:tailEnd/>
              </a14:hiddenLine>
            </a:ext>
          </a:extLst>
        </p:spPr>
      </p:pic>
      <p:pic>
        <p:nvPicPr>
          <p:cNvPr id="10" name="Picture 9" descr="Text&#10;&#10;Description automatically generated with medium confidence">
            <a:extLst>
              <a:ext uri="{FF2B5EF4-FFF2-40B4-BE49-F238E27FC236}">
                <a16:creationId xmlns:a16="http://schemas.microsoft.com/office/drawing/2014/main" id="{31B247FA-CEEF-F3A7-8EB3-4C474B90119C}"/>
              </a:ext>
            </a:extLst>
          </p:cNvPr>
          <p:cNvPicPr>
            <a:picLocks noChangeAspect="1"/>
          </p:cNvPicPr>
          <p:nvPr/>
        </p:nvPicPr>
        <p:blipFill>
          <a:blip r:embed="rId3"/>
          <a:stretch>
            <a:fillRect/>
          </a:stretch>
        </p:blipFill>
        <p:spPr>
          <a:xfrm>
            <a:off x="621792" y="1039220"/>
            <a:ext cx="2927743" cy="788238"/>
          </a:xfrm>
          <a:prstGeom prst="rect">
            <a:avLst/>
          </a:prstGeom>
        </p:spPr>
      </p:pic>
      <p:pic>
        <p:nvPicPr>
          <p:cNvPr id="11" name="Picture 10" descr="Diagram&#10;&#10;Description automatically generated">
            <a:extLst>
              <a:ext uri="{FF2B5EF4-FFF2-40B4-BE49-F238E27FC236}">
                <a16:creationId xmlns:a16="http://schemas.microsoft.com/office/drawing/2014/main" id="{31B62228-6FE3-8B7F-B95F-DFC052954382}"/>
              </a:ext>
            </a:extLst>
          </p:cNvPr>
          <p:cNvPicPr>
            <a:picLocks noChangeAspect="1"/>
          </p:cNvPicPr>
          <p:nvPr/>
        </p:nvPicPr>
        <p:blipFill>
          <a:blip r:embed="rId4"/>
          <a:stretch>
            <a:fillRect/>
          </a:stretch>
        </p:blipFill>
        <p:spPr>
          <a:xfrm>
            <a:off x="3469537" y="887538"/>
            <a:ext cx="2309118" cy="1259351"/>
          </a:xfrm>
          <a:prstGeom prst="rect">
            <a:avLst/>
          </a:prstGeom>
        </p:spPr>
      </p:pic>
      <p:sp>
        <p:nvSpPr>
          <p:cNvPr id="12" name="TextBox 11">
            <a:extLst>
              <a:ext uri="{FF2B5EF4-FFF2-40B4-BE49-F238E27FC236}">
                <a16:creationId xmlns:a16="http://schemas.microsoft.com/office/drawing/2014/main" id="{C699B883-D67D-9AE2-2DF8-D7CFB9509669}"/>
              </a:ext>
            </a:extLst>
          </p:cNvPr>
          <p:cNvSpPr txBox="1"/>
          <p:nvPr/>
        </p:nvSpPr>
        <p:spPr>
          <a:xfrm>
            <a:off x="331078" y="2106825"/>
            <a:ext cx="7128056" cy="3539430"/>
          </a:xfrm>
          <a:prstGeom prst="rect">
            <a:avLst/>
          </a:prstGeom>
          <a:noFill/>
        </p:spPr>
        <p:txBody>
          <a:bodyPr wrap="square" rtlCol="0">
            <a:spAutoFit/>
          </a:bodyPr>
          <a:lstStyle/>
          <a:p>
            <a:pPr marL="285750" indent="-285750">
              <a:buFont typeface="Arial" panose="020B0604020202020204" pitchFamily="34" charset="0"/>
              <a:buChar char="•"/>
            </a:pPr>
            <a:r>
              <a:rPr lang="en-GB" sz="1600" dirty="0"/>
              <a:t>1965: Maury </a:t>
            </a:r>
            <a:r>
              <a:rPr lang="en-GB" sz="1600" dirty="0" err="1"/>
              <a:t>Tigner</a:t>
            </a:r>
            <a:r>
              <a:rPr lang="en-GB" sz="1600" dirty="0"/>
              <a:t> conceives ERLs as a possibility with Superconducting RF</a:t>
            </a:r>
          </a:p>
          <a:p>
            <a:pPr marL="285750" indent="-285750">
              <a:buFont typeface="Arial" panose="020B0604020202020204" pitchFamily="34" charset="0"/>
              <a:buChar char="•"/>
            </a:pPr>
            <a:r>
              <a:rPr lang="en-GB" sz="1600" dirty="0"/>
              <a:t>1977: NC RF demonstration at AEC, Chalk River</a:t>
            </a:r>
          </a:p>
          <a:p>
            <a:pPr marL="285750" indent="-285750">
              <a:buFont typeface="Arial" panose="020B0604020202020204" pitchFamily="34" charset="0"/>
              <a:buChar char="•"/>
            </a:pPr>
            <a:r>
              <a:rPr lang="en-GB" sz="1600" dirty="0"/>
              <a:t>1987: First demonstration of SRF-ERL at Stanford High Energy Physics Lab</a:t>
            </a:r>
          </a:p>
          <a:p>
            <a:pPr marL="285750" indent="-285750">
              <a:buFont typeface="Arial" panose="020B0604020202020204" pitchFamily="34" charset="0"/>
              <a:buChar char="•"/>
            </a:pPr>
            <a:r>
              <a:rPr lang="en-GB" sz="1600" dirty="0"/>
              <a:t>1987: First use of an ERL – NC Los Alamos Free Electron Laser</a:t>
            </a:r>
          </a:p>
          <a:p>
            <a:pPr marL="285750" indent="-285750">
              <a:buFont typeface="Arial" panose="020B0604020202020204" pitchFamily="34" charset="0"/>
              <a:buChar char="•"/>
            </a:pPr>
            <a:r>
              <a:rPr lang="en-GB" sz="1600" dirty="0"/>
              <a:t>1999: First CW SRF – Jefferson Lab IR Demo FEL</a:t>
            </a:r>
          </a:p>
          <a:p>
            <a:pPr marL="285750" indent="-285750">
              <a:buFont typeface="Arial" panose="020B0604020202020204" pitchFamily="34" charset="0"/>
              <a:buChar char="•"/>
            </a:pPr>
            <a:r>
              <a:rPr lang="en-GB" sz="1600" dirty="0"/>
              <a:t>2000: First ERL in Asia – JAERI FEL</a:t>
            </a:r>
          </a:p>
          <a:p>
            <a:pPr marL="285750" indent="-285750">
              <a:buFont typeface="Arial" panose="020B0604020202020204" pitchFamily="34" charset="0"/>
              <a:buChar char="•"/>
            </a:pPr>
            <a:r>
              <a:rPr lang="en-GB" sz="1600" dirty="0"/>
              <a:t>2003: 1 GeV SC-ERL demo at CEBAF</a:t>
            </a:r>
          </a:p>
          <a:p>
            <a:pPr marL="285750" indent="-285750">
              <a:buFont typeface="Arial" panose="020B0604020202020204" pitchFamily="34" charset="0"/>
              <a:buChar char="•"/>
            </a:pPr>
            <a:r>
              <a:rPr lang="en-GB" sz="1600" dirty="0"/>
              <a:t>2003: </a:t>
            </a:r>
            <a:r>
              <a:rPr lang="en-GB" sz="1600" dirty="0" err="1"/>
              <a:t>NovoFEL</a:t>
            </a:r>
            <a:r>
              <a:rPr lang="en-GB" sz="1600" dirty="0"/>
              <a:t> NC ERL at Novosibirsk</a:t>
            </a:r>
          </a:p>
          <a:p>
            <a:pPr marL="285750" indent="-285750">
              <a:buFont typeface="Arial" panose="020B0604020202020204" pitchFamily="34" charset="0"/>
              <a:buChar char="•"/>
            </a:pPr>
            <a:r>
              <a:rPr lang="en-GB" sz="1600" dirty="0"/>
              <a:t>2007: 9mA CW at 150 MeV demonstrated at </a:t>
            </a:r>
            <a:r>
              <a:rPr lang="en-GB" sz="1600" dirty="0" err="1"/>
              <a:t>Jlab</a:t>
            </a:r>
            <a:r>
              <a:rPr lang="en-GB" sz="1600" dirty="0"/>
              <a:t> IR Upgrade</a:t>
            </a:r>
          </a:p>
          <a:p>
            <a:pPr marL="285750" indent="-285750">
              <a:buFont typeface="Arial" panose="020B0604020202020204" pitchFamily="34" charset="0"/>
              <a:buChar char="•"/>
            </a:pPr>
            <a:r>
              <a:rPr lang="en-GB" sz="1600" dirty="0"/>
              <a:t>2008: First ERL in Europe – ALICE at Daresbury Lab</a:t>
            </a:r>
          </a:p>
          <a:p>
            <a:pPr marL="285750" indent="-285750">
              <a:buFont typeface="Arial" panose="020B0604020202020204" pitchFamily="34" charset="0"/>
              <a:buChar char="•"/>
            </a:pPr>
            <a:r>
              <a:rPr lang="en-GB" sz="1600" dirty="0"/>
              <a:t>2013: </a:t>
            </a:r>
            <a:r>
              <a:rPr lang="en-GB" sz="1600" dirty="0" err="1"/>
              <a:t>cERL</a:t>
            </a:r>
            <a:r>
              <a:rPr lang="en-GB" sz="1600" dirty="0"/>
              <a:t> at KEK</a:t>
            </a:r>
          </a:p>
          <a:p>
            <a:pPr marL="285750" indent="-285750">
              <a:buFont typeface="Arial" panose="020B0604020202020204" pitchFamily="34" charset="0"/>
              <a:buChar char="•"/>
            </a:pPr>
            <a:r>
              <a:rPr lang="en-GB" sz="1600" dirty="0"/>
              <a:t>2018: CBETA at Cornell</a:t>
            </a:r>
          </a:p>
          <a:p>
            <a:pPr marL="285750" indent="-285750">
              <a:buFont typeface="Arial" panose="020B0604020202020204" pitchFamily="34" charset="0"/>
              <a:buChar char="•"/>
            </a:pPr>
            <a:r>
              <a:rPr lang="en-GB" sz="1600" dirty="0"/>
              <a:t>2026: PERLE at </a:t>
            </a:r>
            <a:r>
              <a:rPr lang="en-GB" sz="1600" dirty="0" err="1"/>
              <a:t>IJCLab</a:t>
            </a:r>
            <a:r>
              <a:rPr lang="en-GB" sz="1600" dirty="0"/>
              <a:t>, Orsay</a:t>
            </a:r>
          </a:p>
          <a:p>
            <a:pPr marL="285750" indent="-285750">
              <a:buFont typeface="Arial" panose="020B0604020202020204" pitchFamily="34" charset="0"/>
              <a:buChar char="•"/>
            </a:pPr>
            <a:endParaRPr lang="en-GB" sz="1600" dirty="0"/>
          </a:p>
        </p:txBody>
      </p:sp>
      <p:pic>
        <p:nvPicPr>
          <p:cNvPr id="13" name="Picture 12">
            <a:extLst>
              <a:ext uri="{FF2B5EF4-FFF2-40B4-BE49-F238E27FC236}">
                <a16:creationId xmlns:a16="http://schemas.microsoft.com/office/drawing/2014/main" id="{A9888D21-3A19-B60E-77ED-7D06F5BA116B}"/>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94" r="3165"/>
          <a:stretch/>
        </p:blipFill>
        <p:spPr bwMode="auto">
          <a:xfrm>
            <a:off x="9500410" y="4068888"/>
            <a:ext cx="2360513" cy="1771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a:extLst>
              <a:ext uri="{FF2B5EF4-FFF2-40B4-BE49-F238E27FC236}">
                <a16:creationId xmlns:a16="http://schemas.microsoft.com/office/drawing/2014/main" id="{CC09993B-7DD7-15CF-1341-56071917B66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35359" y="2387583"/>
            <a:ext cx="2372260" cy="1555807"/>
          </a:xfrm>
          <a:prstGeom prst="rect">
            <a:avLst/>
          </a:prstGeom>
        </p:spPr>
      </p:pic>
      <p:pic>
        <p:nvPicPr>
          <p:cNvPr id="16" name="Picture 15" descr="A black and white photo of a tank&#10;&#10;Description automatically generated with low confidence">
            <a:extLst>
              <a:ext uri="{FF2B5EF4-FFF2-40B4-BE49-F238E27FC236}">
                <a16:creationId xmlns:a16="http://schemas.microsoft.com/office/drawing/2014/main" id="{636C0694-54DB-9367-8CAE-F1D8041AE246}"/>
              </a:ext>
            </a:extLst>
          </p:cNvPr>
          <p:cNvPicPr>
            <a:picLocks noChangeAspect="1"/>
          </p:cNvPicPr>
          <p:nvPr/>
        </p:nvPicPr>
        <p:blipFill>
          <a:blip r:embed="rId7"/>
          <a:stretch>
            <a:fillRect/>
          </a:stretch>
        </p:blipFill>
        <p:spPr>
          <a:xfrm>
            <a:off x="9227235" y="1069919"/>
            <a:ext cx="2633687" cy="1201951"/>
          </a:xfrm>
          <a:prstGeom prst="rect">
            <a:avLst/>
          </a:prstGeom>
        </p:spPr>
      </p:pic>
      <p:cxnSp>
        <p:nvCxnSpPr>
          <p:cNvPr id="18" name="Connector: Elbow 17">
            <a:extLst>
              <a:ext uri="{FF2B5EF4-FFF2-40B4-BE49-F238E27FC236}">
                <a16:creationId xmlns:a16="http://schemas.microsoft.com/office/drawing/2014/main" id="{85C5E46E-AC6F-E959-EAF6-14CA9A103D90}"/>
              </a:ext>
            </a:extLst>
          </p:cNvPr>
          <p:cNvCxnSpPr>
            <a:cxnSpLocks/>
          </p:cNvCxnSpPr>
          <p:nvPr/>
        </p:nvCxnSpPr>
        <p:spPr>
          <a:xfrm flipV="1">
            <a:off x="4719607" y="1468796"/>
            <a:ext cx="4495647" cy="1049960"/>
          </a:xfrm>
          <a:prstGeom prst="bentConnector3">
            <a:avLst>
              <a:gd name="adj1" fmla="val 57557"/>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4B23DBE5-41CF-4A5F-8D48-39A5FB0D81FA}"/>
              </a:ext>
            </a:extLst>
          </p:cNvPr>
          <p:cNvCxnSpPr>
            <a:cxnSpLocks/>
            <a:endCxn id="3" idx="2"/>
          </p:cNvCxnSpPr>
          <p:nvPr/>
        </p:nvCxnSpPr>
        <p:spPr>
          <a:xfrm flipV="1">
            <a:off x="5737272" y="3743722"/>
            <a:ext cx="2141967" cy="466009"/>
          </a:xfrm>
          <a:prstGeom prst="bentConnector2">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7C445658-2C8C-5289-BE7F-D4FBCE37D558}"/>
              </a:ext>
            </a:extLst>
          </p:cNvPr>
          <p:cNvCxnSpPr>
            <a:cxnSpLocks/>
          </p:cNvCxnSpPr>
          <p:nvPr/>
        </p:nvCxnSpPr>
        <p:spPr>
          <a:xfrm>
            <a:off x="4946666" y="4487209"/>
            <a:ext cx="4553744" cy="245255"/>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CA9BA124-7BED-6EE0-3313-2E6E6E05263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62268" y="5001755"/>
            <a:ext cx="3110056" cy="1663723"/>
          </a:xfrm>
          <a:prstGeom prst="rect">
            <a:avLst/>
          </a:prstGeom>
        </p:spPr>
      </p:pic>
      <p:sp>
        <p:nvSpPr>
          <p:cNvPr id="26" name="TextBox 25">
            <a:extLst>
              <a:ext uri="{FF2B5EF4-FFF2-40B4-BE49-F238E27FC236}">
                <a16:creationId xmlns:a16="http://schemas.microsoft.com/office/drawing/2014/main" id="{7388283D-3DEC-B603-ECCE-5B356FFE6F18}"/>
              </a:ext>
            </a:extLst>
          </p:cNvPr>
          <p:cNvSpPr txBox="1"/>
          <p:nvPr/>
        </p:nvSpPr>
        <p:spPr>
          <a:xfrm>
            <a:off x="326883" y="5389204"/>
            <a:ext cx="5553800" cy="923330"/>
          </a:xfrm>
          <a:prstGeom prst="rect">
            <a:avLst/>
          </a:prstGeom>
          <a:noFill/>
        </p:spPr>
        <p:txBody>
          <a:bodyPr wrap="square" rtlCol="0">
            <a:spAutoFit/>
          </a:bodyPr>
          <a:lstStyle/>
          <a:p>
            <a:pPr marL="285750" indent="-285750">
              <a:buFont typeface="Arial" panose="020B0604020202020204" pitchFamily="34" charset="0"/>
              <a:buChar char="•"/>
            </a:pPr>
            <a:r>
              <a:rPr lang="en-GB" b="1" dirty="0"/>
              <a:t>2028?: </a:t>
            </a:r>
            <a:r>
              <a:rPr lang="en-GB" b="1" dirty="0" err="1"/>
              <a:t>xLight</a:t>
            </a:r>
            <a:r>
              <a:rPr lang="en-GB" b="1" dirty="0"/>
              <a:t> at Albany Nanotech, NY? World’s first commercial ERL system – EUV Light source for semiconductor lithography </a:t>
            </a:r>
            <a:r>
              <a:rPr lang="en-GB" b="1" dirty="0">
                <a:hlinkClick r:id="rId9"/>
              </a:rPr>
              <a:t>https://www.xlight.com/</a:t>
            </a:r>
            <a:r>
              <a:rPr lang="en-GB" b="1" dirty="0"/>
              <a:t> </a:t>
            </a:r>
          </a:p>
        </p:txBody>
      </p:sp>
    </p:spTree>
    <p:extLst>
      <p:ext uri="{BB962C8B-B14F-4D97-AF65-F5344CB8AC3E}">
        <p14:creationId xmlns:p14="http://schemas.microsoft.com/office/powerpoint/2010/main" val="1253626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90D42-5EEA-B457-5406-2C4D3FF12B2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7F03F14-CB90-31B1-E1DE-9A36E6ED6BE2}"/>
              </a:ext>
            </a:extLst>
          </p:cNvPr>
          <p:cNvSpPr txBox="1"/>
          <p:nvPr/>
        </p:nvSpPr>
        <p:spPr>
          <a:xfrm>
            <a:off x="40334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Energy Recovery Linacs for Linear Colliders</a:t>
            </a:r>
          </a:p>
        </p:txBody>
      </p:sp>
      <p:sp>
        <p:nvSpPr>
          <p:cNvPr id="27" name="TextBox 26">
            <a:extLst>
              <a:ext uri="{FF2B5EF4-FFF2-40B4-BE49-F238E27FC236}">
                <a16:creationId xmlns:a16="http://schemas.microsoft.com/office/drawing/2014/main" id="{FED86565-3FCF-EFA4-B494-875D95E5C1F5}"/>
              </a:ext>
            </a:extLst>
          </p:cNvPr>
          <p:cNvSpPr txBox="1"/>
          <p:nvPr/>
        </p:nvSpPr>
        <p:spPr>
          <a:xfrm>
            <a:off x="358400" y="834282"/>
            <a:ext cx="11458266" cy="1754326"/>
          </a:xfrm>
          <a:prstGeom prst="rect">
            <a:avLst/>
          </a:prstGeom>
          <a:noFill/>
        </p:spPr>
        <p:txBody>
          <a:bodyPr wrap="square" rtlCol="0">
            <a:spAutoFit/>
          </a:bodyPr>
          <a:lstStyle/>
          <a:p>
            <a:pPr marL="285750" indent="-285750" algn="just">
              <a:buFont typeface="Arial" panose="020B0604020202020204" pitchFamily="34" charset="0"/>
              <a:buChar char="•"/>
            </a:pPr>
            <a:r>
              <a:rPr lang="en-US" dirty="0"/>
              <a:t>By using </a:t>
            </a:r>
            <a:r>
              <a:rPr lang="en-US" b="1" dirty="0"/>
              <a:t>both particle and energy recycling</a:t>
            </a:r>
            <a:r>
              <a:rPr lang="en-US" dirty="0"/>
              <a:t>, luminosities </a:t>
            </a:r>
            <a:r>
              <a:rPr lang="en-US" b="1" dirty="0"/>
              <a:t>up to two orders of magnitude higher </a:t>
            </a:r>
            <a:r>
              <a:rPr lang="en-US" dirty="0"/>
              <a:t>than LCF can be achieved </a:t>
            </a:r>
            <a:r>
              <a:rPr lang="en-US" b="1" dirty="0"/>
              <a:t>without large penalty in facility power consumption,</a:t>
            </a:r>
            <a:r>
              <a:rPr lang="en-US" dirty="0"/>
              <a:t> why?: </a:t>
            </a:r>
          </a:p>
          <a:p>
            <a:pPr marL="285750" indent="-285750" algn="just">
              <a:buFont typeface="Arial" panose="020B0604020202020204" pitchFamily="34" charset="0"/>
              <a:buChar char="•"/>
            </a:pPr>
            <a:endParaRPr lang="en-US" dirty="0"/>
          </a:p>
          <a:p>
            <a:pPr marL="742950" lvl="1" indent="-285750" algn="just">
              <a:buFont typeface="Arial" panose="020B0604020202020204" pitchFamily="34" charset="0"/>
              <a:buChar char="•"/>
            </a:pPr>
            <a:r>
              <a:rPr lang="en-US" dirty="0"/>
              <a:t>Spent collided bunches are decelerated, power is returned to SC cavities for reuse = </a:t>
            </a:r>
            <a:r>
              <a:rPr lang="en-US" b="1" dirty="0"/>
              <a:t>higher collision repetition rate, and elimination of MW-scale dumps.</a:t>
            </a:r>
          </a:p>
          <a:p>
            <a:pPr marL="742950" lvl="1" indent="-285750" algn="just">
              <a:buFont typeface="Arial" panose="020B0604020202020204" pitchFamily="34" charset="0"/>
              <a:buChar char="•"/>
            </a:pPr>
            <a:r>
              <a:rPr lang="en-US" dirty="0"/>
              <a:t>Spent collided and decelerated positrons re-damped = </a:t>
            </a:r>
            <a:r>
              <a:rPr lang="en-US" b="1" dirty="0"/>
              <a:t>eliminate need for high intensity positron source.</a:t>
            </a:r>
          </a:p>
        </p:txBody>
      </p:sp>
      <p:sp>
        <p:nvSpPr>
          <p:cNvPr id="3" name="Slide Number Placeholder 2">
            <a:extLst>
              <a:ext uri="{FF2B5EF4-FFF2-40B4-BE49-F238E27FC236}">
                <a16:creationId xmlns:a16="http://schemas.microsoft.com/office/drawing/2014/main" id="{AA704B09-3151-ED67-3DD5-2851BD6BCA9D}"/>
              </a:ext>
            </a:extLst>
          </p:cNvPr>
          <p:cNvSpPr>
            <a:spLocks noGrp="1"/>
          </p:cNvSpPr>
          <p:nvPr>
            <p:ph type="sldNum" sz="quarter" idx="10"/>
          </p:nvPr>
        </p:nvSpPr>
        <p:spPr/>
        <p:txBody>
          <a:bodyPr/>
          <a:lstStyle/>
          <a:p>
            <a:fld id="{A17469F9-1206-4003-9DDA-633F7BC237DB}" type="slidenum">
              <a:rPr lang="en-GB" smtClean="0"/>
              <a:t>8</a:t>
            </a:fld>
            <a:endParaRPr lang="en-GB"/>
          </a:p>
        </p:txBody>
      </p:sp>
      <p:pic>
        <p:nvPicPr>
          <p:cNvPr id="4" name="Picture 3">
            <a:extLst>
              <a:ext uri="{FF2B5EF4-FFF2-40B4-BE49-F238E27FC236}">
                <a16:creationId xmlns:a16="http://schemas.microsoft.com/office/drawing/2014/main" id="{D42C841E-C9F8-02BF-2FCA-BA215419219E}"/>
              </a:ext>
            </a:extLst>
          </p:cNvPr>
          <p:cNvPicPr>
            <a:picLocks noChangeAspect="1"/>
          </p:cNvPicPr>
          <p:nvPr/>
        </p:nvPicPr>
        <p:blipFill rotWithShape="1">
          <a:blip r:embed="rId3"/>
          <a:srcRect r="2990"/>
          <a:stretch/>
        </p:blipFill>
        <p:spPr bwMode="auto">
          <a:xfrm>
            <a:off x="6311864" y="2928394"/>
            <a:ext cx="5591796" cy="3060000"/>
          </a:xfrm>
          <a:prstGeom prst="rect">
            <a:avLst/>
          </a:prstGeom>
          <a:ln w="19050">
            <a:solidFill>
              <a:schemeClr val="accent5"/>
            </a:solid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43ECD5AA-D0CB-66CC-3009-75EF6A8C4083}"/>
              </a:ext>
            </a:extLst>
          </p:cNvPr>
          <p:cNvSpPr txBox="1"/>
          <p:nvPr/>
        </p:nvSpPr>
        <p:spPr>
          <a:xfrm>
            <a:off x="392267" y="2610094"/>
            <a:ext cx="5889679" cy="3939540"/>
          </a:xfrm>
          <a:prstGeom prst="rect">
            <a:avLst/>
          </a:prstGeom>
          <a:noFill/>
        </p:spPr>
        <p:txBody>
          <a:bodyPr wrap="square" rtlCol="0">
            <a:spAutoFit/>
          </a:bodyPr>
          <a:lstStyle/>
          <a:p>
            <a:pPr marL="285750" indent="-285750">
              <a:buFont typeface="Arial" panose="020B0604020202020204" pitchFamily="34" charset="0"/>
              <a:buChar char="•"/>
            </a:pPr>
            <a:r>
              <a:rPr lang="en-GB" dirty="0"/>
              <a:t>Dominant power consumption becomes cryogenics – left shows a Sankey diagram for ERLs.</a:t>
            </a:r>
          </a:p>
          <a:p>
            <a:pPr lvl="1"/>
            <a:r>
              <a:rPr lang="en-GB" sz="1400" dirty="0"/>
              <a:t>Andrew Hutton, Energy-recovery linacs for energy-efficient particle acceleration. </a:t>
            </a:r>
            <a:r>
              <a:rPr lang="en-GB" sz="1400" i="1" dirty="0"/>
              <a:t>Nat Rev Phys</a:t>
            </a:r>
            <a:r>
              <a:rPr lang="en-GB" sz="1400" dirty="0"/>
              <a:t> </a:t>
            </a:r>
            <a:r>
              <a:rPr lang="en-GB" sz="1400" b="1" dirty="0"/>
              <a:t>5</a:t>
            </a:r>
            <a:r>
              <a:rPr lang="en-GB" sz="1400" dirty="0"/>
              <a:t>, 708–716 (2023). </a:t>
            </a:r>
            <a:r>
              <a:rPr lang="en-GB" sz="1400" dirty="0">
                <a:hlinkClick r:id="rId4"/>
              </a:rPr>
              <a:t>https://doi.org/10.1038/s42254-023-00644-6</a:t>
            </a:r>
            <a:r>
              <a:rPr lang="en-GB" sz="1400" dirty="0"/>
              <a:t> </a:t>
            </a:r>
          </a:p>
          <a:p>
            <a:endParaRPr lang="en-GB" dirty="0"/>
          </a:p>
          <a:p>
            <a:pPr marL="285750" indent="-285750">
              <a:buFont typeface="Arial" panose="020B0604020202020204" pitchFamily="34" charset="0"/>
              <a:buChar char="•"/>
            </a:pPr>
            <a:r>
              <a:rPr lang="en-GB" dirty="0"/>
              <a:t>Original ERL proposal by Maury Tigner (1965) was a collider, further developed by Ugo Amaldi (1975), Gerke &amp; Steffen (1979)… see Valery Telnov talk at LCWS 2025. </a:t>
            </a:r>
            <a:r>
              <a:rPr lang="en-GB" sz="1400" dirty="0">
                <a:hlinkClick r:id="rId5"/>
              </a:rPr>
              <a:t>https://agenda.linearcollider.org/event/10594/contributions/57325/attachments/40724/64941/telnov-ERLC-LCWS-2025.pdf</a:t>
            </a:r>
            <a:r>
              <a:rPr lang="en-GB" sz="1400" dirty="0"/>
              <a: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Modern ERLs (and people!) are mostly in fields other than colliders – chiefly Free-Electron Lasers, but also nuclear physics, Compton gamma sources, electron coolers …</a:t>
            </a:r>
          </a:p>
        </p:txBody>
      </p:sp>
    </p:spTree>
    <p:extLst>
      <p:ext uri="{BB962C8B-B14F-4D97-AF65-F5344CB8AC3E}">
        <p14:creationId xmlns:p14="http://schemas.microsoft.com/office/powerpoint/2010/main" val="620791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57A670-ED59-ED7B-5E3E-4CBD0DF2B12D}"/>
            </a:ext>
          </a:extLst>
        </p:cNvPr>
        <p:cNvGrpSpPr/>
        <p:nvPr/>
      </p:nvGrpSpPr>
      <p:grpSpPr>
        <a:xfrm>
          <a:off x="0" y="0"/>
          <a:ext cx="0" cy="0"/>
          <a:chOff x="0" y="0"/>
          <a:chExt cx="0" cy="0"/>
        </a:xfrm>
      </p:grpSpPr>
      <p:pic>
        <p:nvPicPr>
          <p:cNvPr id="32" name="Picture 31" descr="A diagram of a diagram&#10;&#10;AI-generated content may be incorrect.">
            <a:extLst>
              <a:ext uri="{FF2B5EF4-FFF2-40B4-BE49-F238E27FC236}">
                <a16:creationId xmlns:a16="http://schemas.microsoft.com/office/drawing/2014/main" id="{9D00F841-366A-7063-2A3C-587244E6A4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9688" y="859828"/>
            <a:ext cx="8572625" cy="1800000"/>
          </a:xfrm>
          <a:prstGeom prst="rect">
            <a:avLst/>
          </a:prstGeom>
        </p:spPr>
      </p:pic>
      <p:sp>
        <p:nvSpPr>
          <p:cNvPr id="2" name="TextBox 1">
            <a:extLst>
              <a:ext uri="{FF2B5EF4-FFF2-40B4-BE49-F238E27FC236}">
                <a16:creationId xmlns:a16="http://schemas.microsoft.com/office/drawing/2014/main" id="{04040C66-A1B1-6A56-3576-F803F0553DB2}"/>
              </a:ext>
            </a:extLst>
          </p:cNvPr>
          <p:cNvSpPr txBox="1"/>
          <p:nvPr/>
        </p:nvSpPr>
        <p:spPr>
          <a:xfrm>
            <a:off x="253710" y="316901"/>
            <a:ext cx="11684581" cy="461665"/>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Initial Ghost Collider Idea Inspired by </a:t>
            </a:r>
            <a:r>
              <a:rPr kumimoji="0" lang="en-US" sz="2400" b="1" i="0" u="sng" strike="noStrike" kern="1200" cap="none"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Telnov’s</a:t>
            </a:r>
            <a:r>
              <a:rPr kumimoji="0" lang="en-US" sz="2400" b="1" i="0" u="sng" strike="noStrike" kern="1200" cap="none"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ERLC</a:t>
            </a:r>
          </a:p>
        </p:txBody>
      </p:sp>
      <p:sp>
        <p:nvSpPr>
          <p:cNvPr id="27" name="TextBox 26">
            <a:extLst>
              <a:ext uri="{FF2B5EF4-FFF2-40B4-BE49-F238E27FC236}">
                <a16:creationId xmlns:a16="http://schemas.microsoft.com/office/drawing/2014/main" id="{D053E911-7832-2C0F-9A5A-D444F5B3C4A6}"/>
              </a:ext>
            </a:extLst>
          </p:cNvPr>
          <p:cNvSpPr txBox="1"/>
          <p:nvPr/>
        </p:nvSpPr>
        <p:spPr>
          <a:xfrm>
            <a:off x="506223" y="2521739"/>
            <a:ext cx="11458266" cy="4124206"/>
          </a:xfrm>
          <a:prstGeom prst="rect">
            <a:avLst/>
          </a:prstGeom>
          <a:noFill/>
        </p:spPr>
        <p:txBody>
          <a:bodyPr wrap="square" rtlCol="0">
            <a:spAutoFit/>
          </a:bodyPr>
          <a:lstStyle/>
          <a:p>
            <a:pPr marL="285750" indent="-285750" algn="just">
              <a:buFont typeface="Arial" panose="020B0604020202020204" pitchFamily="34" charset="0"/>
              <a:buChar char="•"/>
            </a:pPr>
            <a:r>
              <a:rPr lang="en-GB" dirty="0"/>
              <a:t>In 2021, Valery Telnov (BINP) revisited the </a:t>
            </a:r>
            <a:r>
              <a:rPr lang="en-GB" dirty="0" err="1"/>
              <a:t>Gerck</a:t>
            </a:r>
            <a:r>
              <a:rPr lang="en-GB" dirty="0"/>
              <a:t> / Steffen scheme in the context of modern SRF. His concept (ERLC) utilises </a:t>
            </a:r>
            <a:r>
              <a:rPr lang="en-GB" b="1" dirty="0"/>
              <a:t>twin-axis linacs with RF coupling </a:t>
            </a:r>
            <a:r>
              <a:rPr lang="en-GB" dirty="0"/>
              <a:t>to separate the e+ and e- beams. </a:t>
            </a:r>
            <a:r>
              <a:rPr lang="en-GB" b="1" i="1" dirty="0"/>
              <a:t>Problem 1</a:t>
            </a:r>
            <a:r>
              <a:rPr lang="en-GB" i="1" dirty="0"/>
              <a:t>: Power consumption too high! Dominated by need to damp higher order modes generated in twin axis cavities due to the very high current needed. </a:t>
            </a:r>
            <a:r>
              <a:rPr lang="en-GB" b="1" i="1" dirty="0"/>
              <a:t>Problem 2: </a:t>
            </a:r>
            <a:r>
              <a:rPr lang="en-GB" i="1" dirty="0"/>
              <a:t>Need to develop new technology (twin-axis) … Context: TESLA SC cavities took 40 years to perfect.</a:t>
            </a:r>
          </a:p>
          <a:p>
            <a:pPr marL="285750" indent="-285750" algn="just">
              <a:buFont typeface="Arial" panose="020B0604020202020204" pitchFamily="34" charset="0"/>
              <a:buChar char="•"/>
            </a:pPr>
            <a:endParaRPr lang="en-GB" b="1" dirty="0"/>
          </a:p>
          <a:p>
            <a:pPr marL="285750" indent="-285750" algn="just">
              <a:buFont typeface="Arial" panose="020B0604020202020204" pitchFamily="34" charset="0"/>
              <a:buChar char="•"/>
            </a:pPr>
            <a:r>
              <a:rPr lang="en-GB" dirty="0"/>
              <a:t>ERL workshop 2022 – Erk Jensen (CERN) asks: </a:t>
            </a:r>
            <a:r>
              <a:rPr lang="en-GB" sz="2000" b="1" dirty="0"/>
              <a:t>Why not dispense with twin-axis by making an ERL where energy exchanged between e- and e+ occurs at the same RF phase? …</a:t>
            </a:r>
            <a:endParaRPr lang="en-GB" b="1"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a:p>
            <a:pPr algn="just"/>
            <a:endParaRPr lang="en-GB" dirty="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This would comprise an entirely new class of ERL, one where energy recovery occurs </a:t>
            </a:r>
            <a:r>
              <a:rPr lang="en-GB" b="1" dirty="0"/>
              <a:t>intra-bunch. </a:t>
            </a:r>
            <a:r>
              <a:rPr lang="en-GB" dirty="0"/>
              <a:t>Bunches in the linac would be comprised of </a:t>
            </a:r>
            <a:r>
              <a:rPr lang="en-GB" b="1" dirty="0"/>
              <a:t>equal numbers of e- and e+, creating electrically neutral bunches</a:t>
            </a:r>
            <a:r>
              <a:rPr lang="en-GB" dirty="0"/>
              <a:t>. We refer to these as </a:t>
            </a:r>
            <a:r>
              <a:rPr lang="en-GB" sz="2400" b="1" dirty="0"/>
              <a:t>“ghost bunches”.</a:t>
            </a:r>
            <a:endParaRPr lang="en-GB" b="1" dirty="0"/>
          </a:p>
        </p:txBody>
      </p:sp>
      <p:sp>
        <p:nvSpPr>
          <p:cNvPr id="3" name="Slide Number Placeholder 2">
            <a:extLst>
              <a:ext uri="{FF2B5EF4-FFF2-40B4-BE49-F238E27FC236}">
                <a16:creationId xmlns:a16="http://schemas.microsoft.com/office/drawing/2014/main" id="{9D21F3A4-CF05-FC8A-FD78-2D734363074B}"/>
              </a:ext>
            </a:extLst>
          </p:cNvPr>
          <p:cNvSpPr>
            <a:spLocks noGrp="1"/>
          </p:cNvSpPr>
          <p:nvPr>
            <p:ph type="sldNum" sz="quarter" idx="10"/>
          </p:nvPr>
        </p:nvSpPr>
        <p:spPr/>
        <p:txBody>
          <a:bodyPr/>
          <a:lstStyle/>
          <a:p>
            <a:fld id="{A17469F9-1206-4003-9DDA-633F7BC237DB}" type="slidenum">
              <a:rPr lang="en-GB" smtClean="0"/>
              <a:t>9</a:t>
            </a:fld>
            <a:endParaRPr lang="en-GB" dirty="0"/>
          </a:p>
        </p:txBody>
      </p:sp>
      <p:pic>
        <p:nvPicPr>
          <p:cNvPr id="4" name="Picture 3" descr="Diagram&#10;&#10;AI-generated content may be incorrect.">
            <a:extLst>
              <a:ext uri="{FF2B5EF4-FFF2-40B4-BE49-F238E27FC236}">
                <a16:creationId xmlns:a16="http://schemas.microsoft.com/office/drawing/2014/main" id="{9C61CE34-C216-BDC8-BCB3-623CC2CB71A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08879" y="4686343"/>
            <a:ext cx="1327932" cy="683778"/>
          </a:xfrm>
          <a:prstGeom prst="rect">
            <a:avLst/>
          </a:prstGeom>
        </p:spPr>
      </p:pic>
      <p:sp>
        <p:nvSpPr>
          <p:cNvPr id="29" name="TextBox 28">
            <a:extLst>
              <a:ext uri="{FF2B5EF4-FFF2-40B4-BE49-F238E27FC236}">
                <a16:creationId xmlns:a16="http://schemas.microsoft.com/office/drawing/2014/main" id="{6F767E37-D477-05FA-798B-AF643CCF3256}"/>
              </a:ext>
            </a:extLst>
          </p:cNvPr>
          <p:cNvSpPr txBox="1"/>
          <p:nvPr/>
        </p:nvSpPr>
        <p:spPr>
          <a:xfrm>
            <a:off x="2749355" y="4700817"/>
            <a:ext cx="5083411" cy="646331"/>
          </a:xfrm>
          <a:prstGeom prst="rect">
            <a:avLst/>
          </a:prstGeom>
          <a:noFill/>
        </p:spPr>
        <p:txBody>
          <a:bodyPr wrap="square" rtlCol="0">
            <a:spAutoFit/>
          </a:bodyPr>
          <a:lstStyle/>
          <a:p>
            <a:r>
              <a:rPr lang="en-GB" dirty="0"/>
              <a:t>At the same RF phase location, electrons are accelerated and positrons decelerated, or vice-versa</a:t>
            </a:r>
          </a:p>
        </p:txBody>
      </p:sp>
      <p:sp>
        <p:nvSpPr>
          <p:cNvPr id="31" name="Rectangle: Rounded Corners 30">
            <a:extLst>
              <a:ext uri="{FF2B5EF4-FFF2-40B4-BE49-F238E27FC236}">
                <a16:creationId xmlns:a16="http://schemas.microsoft.com/office/drawing/2014/main" id="{64B43196-90E1-CA72-8292-EFF40B8C2D31}"/>
              </a:ext>
            </a:extLst>
          </p:cNvPr>
          <p:cNvSpPr/>
          <p:nvPr/>
        </p:nvSpPr>
        <p:spPr>
          <a:xfrm>
            <a:off x="2611192" y="4611990"/>
            <a:ext cx="6969617" cy="833664"/>
          </a:xfrm>
          <a:prstGeom prst="roundRect">
            <a:avLst/>
          </a:prstGeom>
          <a:noFill/>
          <a:ln w="38100">
            <a:solidFill>
              <a:srgbClr val="69BF4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0614363"/>
      </p:ext>
    </p:extLst>
  </p:cSld>
  <p:clrMapOvr>
    <a:masterClrMapping/>
  </p:clrMapOvr>
</p:sld>
</file>

<file path=ppt/theme/theme1.xml><?xml version="1.0" encoding="utf-8"?>
<a:theme xmlns:a="http://schemas.openxmlformats.org/drawingml/2006/main" name="1_Office Theme">
  <a:themeElements>
    <a:clrScheme name="Custom 1">
      <a:dk1>
        <a:srgbClr val="201D3E"/>
      </a:dk1>
      <a:lt1>
        <a:srgbClr val="FFFFFF"/>
      </a:lt1>
      <a:dk2>
        <a:srgbClr val="FFFFFF"/>
      </a:dk2>
      <a:lt2>
        <a:srgbClr val="FFFFFF"/>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445508C348CAA4E997CE89F0BAF614B" ma:contentTypeVersion="6" ma:contentTypeDescription="Create a new document." ma:contentTypeScope="" ma:versionID="972e1c1e8cad3d7d7ac206bf2f667ec3">
  <xsd:schema xmlns:xsd="http://www.w3.org/2001/XMLSchema" xmlns:xs="http://www.w3.org/2001/XMLSchema" xmlns:p="http://schemas.microsoft.com/office/2006/metadata/properties" xmlns:ns2="6da83bfe-15ae-4d59-a0b6-dc329c63605d" xmlns:ns3="d69aa8f0-3eb0-42a0-bb52-0648b781dfed" targetNamespace="http://schemas.microsoft.com/office/2006/metadata/properties" ma:root="true" ma:fieldsID="42fdb0a4bebcb6acd7aef047ac3352af" ns2:_="" ns3:_="">
    <xsd:import namespace="6da83bfe-15ae-4d59-a0b6-dc329c63605d"/>
    <xsd:import namespace="d69aa8f0-3eb0-42a0-bb52-0648b781dfe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a83bfe-15ae-4d59-a0b6-dc329c6360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9aa8f0-3eb0-42a0-bb52-0648b781dfe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AA94CDD-D9A2-44F4-968C-1D6DBFEE8DFC}">
  <ds:schemaRefs>
    <ds:schemaRef ds:uri="http://schemas.microsoft.com/sharepoint/v3/contenttype/forms"/>
  </ds:schemaRefs>
</ds:datastoreItem>
</file>

<file path=customXml/itemProps2.xml><?xml version="1.0" encoding="utf-8"?>
<ds:datastoreItem xmlns:ds="http://schemas.openxmlformats.org/officeDocument/2006/customXml" ds:itemID="{B27DDE43-A434-47A9-B746-8E56080BF914}">
  <ds:schemaRefs>
    <ds:schemaRef ds:uri="http://schemas.microsoft.com/office/2006/documentManagement/types"/>
    <ds:schemaRef ds:uri="d69aa8f0-3eb0-42a0-bb52-0648b781dfed"/>
    <ds:schemaRef ds:uri="6da83bfe-15ae-4d59-a0b6-dc329c63605d"/>
    <ds:schemaRef ds:uri="http://schemas.microsoft.com/office/infopath/2007/PartnerControls"/>
    <ds:schemaRef ds:uri="http://purl.org/dc/dcmitype/"/>
    <ds:schemaRef ds:uri="http://schemas.openxmlformats.org/package/2006/metadata/core-properties"/>
    <ds:schemaRef ds:uri="http://purl.org/dc/terms/"/>
    <ds:schemaRef ds:uri="http://schemas.microsoft.com/office/2006/metadata/properties"/>
    <ds:schemaRef ds:uri="http://www.w3.org/XML/1998/namespace"/>
    <ds:schemaRef ds:uri="http://purl.org/dc/elements/1.1/"/>
  </ds:schemaRefs>
</ds:datastoreItem>
</file>

<file path=customXml/itemProps3.xml><?xml version="1.0" encoding="utf-8"?>
<ds:datastoreItem xmlns:ds="http://schemas.openxmlformats.org/officeDocument/2006/customXml" ds:itemID="{74CB1A0E-0673-46E9-BD69-D0F30D5216DD}">
  <ds:schemaRefs>
    <ds:schemaRef ds:uri="6da83bfe-15ae-4d59-a0b6-dc329c63605d"/>
    <ds:schemaRef ds:uri="d69aa8f0-3eb0-42a0-bb52-0648b781dfe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60264</TotalTime>
  <Words>7389</Words>
  <Application>Microsoft Office PowerPoint</Application>
  <PresentationFormat>Widescreen</PresentationFormat>
  <Paragraphs>819</Paragraphs>
  <Slides>54</Slides>
  <Notes>29</Notes>
  <HiddenSlides>0</HiddenSlides>
  <MMClips>5</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Cambria Math</vt:lpstr>
      <vt:lpstr>Symbol</vt:lpstr>
      <vt:lpstr>Tahoma</vt:lpstr>
      <vt:lpstr>Times New Roman</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Ghost Collider V9</dc:title>
  <dc:creator>peter.williams@stfc.ac.uk</dc:creator>
  <cp:lastModifiedBy>Peter Williams</cp:lastModifiedBy>
  <cp:revision>931</cp:revision>
  <cp:lastPrinted>2025-10-29T14:54:19Z</cp:lastPrinted>
  <dcterms:created xsi:type="dcterms:W3CDTF">2022-06-13T10:31:08Z</dcterms:created>
  <dcterms:modified xsi:type="dcterms:W3CDTF">2026-06-30T08:59:27Z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0x0101006445508C348CAA4E997CE89F0BAF614B</vt:lpwstr>
  </property>
</Properties>
</file>